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
  </p:notesMasterIdLst>
  <p:sldIdLst>
    <p:sldId id="256" r:id="rId3"/>
    <p:sldId id="258" r:id="rId4"/>
    <p:sldId id="259" r:id="rId5"/>
    <p:sldId id="272" r:id="rId6"/>
    <p:sldId id="265" r:id="rId8"/>
    <p:sldId id="283" r:id="rId9"/>
    <p:sldId id="276" r:id="rId10"/>
    <p:sldId id="263" r:id="rId11"/>
    <p:sldId id="299" r:id="rId12"/>
    <p:sldId id="285" r:id="rId13"/>
    <p:sldId id="284" r:id="rId14"/>
    <p:sldId id="268" r:id="rId15"/>
    <p:sldId id="270" r:id="rId16"/>
    <p:sldId id="269" r:id="rId17"/>
    <p:sldId id="271" r:id="rId18"/>
    <p:sldId id="266" r:id="rId19"/>
    <p:sldId id="300" r:id="rId20"/>
    <p:sldId id="282" r:id="rId21"/>
    <p:sldId id="267" r:id="rId22"/>
    <p:sldId id="279" r:id="rId23"/>
    <p:sldId id="274" r:id="rId24"/>
    <p:sldId id="281" r:id="rId25"/>
    <p:sldId id="301" r:id="rId26"/>
    <p:sldId id="280" r:id="rId27"/>
    <p:sldId id="278" r:id="rId28"/>
    <p:sldId id="264" r:id="rId29"/>
    <p:sldId id="273" r:id="rId30"/>
    <p:sldId id="275" r:id="rId31"/>
    <p:sldId id="286" r:id="rId32"/>
    <p:sldId id="302" r:id="rId3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058FD"/>
    <a:srgbClr val="2B0EB9"/>
    <a:srgbClr val="B97C51"/>
    <a:srgbClr val="4A7734"/>
    <a:srgbClr val="C85529"/>
    <a:srgbClr val="F34B2D"/>
    <a:srgbClr val="3E1F2F"/>
    <a:srgbClr val="DC8F4A"/>
    <a:srgbClr val="EAFF75"/>
    <a:srgbClr val="EDFEE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p:scale>
          <a:sx n="39" d="100"/>
          <a:sy n="39" d="100"/>
        </p:scale>
        <p:origin x="2514" y="1536"/>
      </p:cViewPr>
      <p:guideLst/>
    </p:cSldViewPr>
  </p:slideViewPr>
  <p:notesTextViewPr>
    <p:cViewPr>
      <p:scale>
        <a:sx n="1" d="1"/>
        <a:sy n="1" d="1"/>
      </p:scale>
      <p:origin x="0" y="0"/>
    </p:cViewPr>
  </p:notesTextViewPr>
  <p:sorterViewPr>
    <p:cViewPr>
      <p:scale>
        <a:sx n="54" d="100"/>
        <a:sy n="54"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notesMaster" Target="notesMasters/notesMaster1.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6" Type="http://schemas.openxmlformats.org/officeDocument/2006/relationships/tableStyles" Target="tableStyles.xml"/><Relationship Id="rId35" Type="http://schemas.openxmlformats.org/officeDocument/2006/relationships/viewProps" Target="viewProps.xml"/><Relationship Id="rId34" Type="http://schemas.openxmlformats.org/officeDocument/2006/relationships/presProps" Target="presProps.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9DA2E3-A54E-4191-88C2-9A4802D5A8B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F313FB-DC23-4BA8-AB0C-DE6D5D65C84B}"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仅标题">
    <p:bg>
      <p:bgPr>
        <a:blipFill dpi="0" rotWithShape="1">
          <a:blip r:embed="rId2">
            <a:lum/>
          </a:blip>
          <a:srcRect/>
          <a:stretch>
            <a:fillRect l="-91000" t="-6000" r="-22000" b="-6000"/>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73898" y="171065"/>
            <a:ext cx="10515600" cy="502622"/>
          </a:xfrm>
        </p:spPr>
        <p:txBody>
          <a:bodyPr>
            <a:normAutofit/>
          </a:bodyPr>
          <a:lstStyle>
            <a:lvl1pPr algn="l">
              <a:defRPr sz="2800" b="1">
                <a:solidFill>
                  <a:schemeClr val="bg1"/>
                </a:solidFill>
              </a:defRPr>
            </a:lvl1pPr>
          </a:lstStyle>
          <a:p>
            <a:r>
              <a:rPr lang="zh-CN" altLang="en-US" dirty="0"/>
              <a:t>单击此处编辑母版标题样式</a:t>
            </a:r>
            <a:endParaRPr lang="zh-CN" altLang="en-US" dirty="0"/>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
        <p:nvSpPr>
          <p:cNvPr id="6" name="矩形 5"/>
          <p:cNvSpPr/>
          <p:nvPr userDrawn="1"/>
        </p:nvSpPr>
        <p:spPr>
          <a:xfrm>
            <a:off x="0" y="685800"/>
            <a:ext cx="12192000" cy="6172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3.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xml"/><Relationship Id="rId2" Type="http://schemas.openxmlformats.org/officeDocument/2006/relationships/tags" Target="../tags/tag1.xml"/><Relationship Id="rId1" Type="http://schemas.openxmlformats.org/officeDocument/2006/relationships/image" Target="../media/image8.jpeg"/></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1.xml"/><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1.xml"/><Relationship Id="rId4" Type="http://schemas.openxmlformats.org/officeDocument/2006/relationships/image" Target="../media/image16.png"/><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5.xml"/><Relationship Id="rId7" Type="http://schemas.openxmlformats.org/officeDocument/2006/relationships/slideLayout" Target="../slideLayouts/slideLayout1.xml"/><Relationship Id="rId6" Type="http://schemas.openxmlformats.org/officeDocument/2006/relationships/tags" Target="../tags/tag2.xml"/><Relationship Id="rId5" Type="http://schemas.openxmlformats.org/officeDocument/2006/relationships/image" Target="../media/image21.png"/><Relationship Id="rId4" Type="http://schemas.openxmlformats.org/officeDocument/2006/relationships/image" Target="../media/image20.png"/><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17.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1.xml"/><Relationship Id="rId4" Type="http://schemas.openxmlformats.org/officeDocument/2006/relationships/image" Target="../media/image25.png"/><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2.png"/></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1.xml"/><Relationship Id="rId4" Type="http://schemas.openxmlformats.org/officeDocument/2006/relationships/image" Target="../media/image29.png"/><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notesSlide" Target="../notesSlides/notesSlide12.xml"/><Relationship Id="rId7" Type="http://schemas.openxmlformats.org/officeDocument/2006/relationships/slideLayout" Target="../slideLayouts/slideLayout1.xml"/><Relationship Id="rId6" Type="http://schemas.openxmlformats.org/officeDocument/2006/relationships/tags" Target="../tags/tag6.xml"/><Relationship Id="rId5" Type="http://schemas.openxmlformats.org/officeDocument/2006/relationships/image" Target="../media/image34.jpeg"/><Relationship Id="rId4" Type="http://schemas.openxmlformats.org/officeDocument/2006/relationships/image" Target="../media/image33.jpeg"/><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image" Target="../media/image30.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1.xml"/><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image" Target="../media/image35.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1.xml"/><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image" Target="../media/image38.jpeg"/></Relationships>
</file>

<file path=ppt/slides/_rels/slide25.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1.xml"/><Relationship Id="rId4" Type="http://schemas.openxmlformats.org/officeDocument/2006/relationships/image" Target="../media/image9.png"/><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image" Target="../media/image41.png"/></Relationships>
</file>

<file path=ppt/slides/_rels/slide26.xml.rels><?xml version="1.0" encoding="UTF-8" standalone="yes"?>
<Relationships xmlns="http://schemas.openxmlformats.org/package/2006/relationships"><Relationship Id="rId6" Type="http://schemas.openxmlformats.org/officeDocument/2006/relationships/notesSlide" Target="../notesSlides/notesSlide20.xml"/><Relationship Id="rId5" Type="http://schemas.openxmlformats.org/officeDocument/2006/relationships/slideLayout" Target="../slideLayouts/slideLayout1.xml"/><Relationship Id="rId4" Type="http://schemas.openxmlformats.org/officeDocument/2006/relationships/tags" Target="../tags/tag8.xml"/><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image" Target="../media/image44.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285474" y="3034776"/>
            <a:ext cx="2619371" cy="1569660"/>
          </a:xfrm>
          <a:prstGeom prst="rect">
            <a:avLst/>
          </a:prstGeom>
          <a:noFill/>
        </p:spPr>
        <p:txBody>
          <a:bodyPr wrap="none" rtlCol="0">
            <a:spAutoFit/>
          </a:bodyPr>
          <a:lstStyle/>
          <a:p>
            <a:r>
              <a:rPr lang="en-US" altLang="zh-CN" sz="9600" dirty="0">
                <a:blipFill>
                  <a:blip r:embed="rId1"/>
                  <a:stretch>
                    <a:fillRect/>
                  </a:stretch>
                </a:blipFill>
                <a:latin typeface="Bebas" pitchFamily="2" charset="0"/>
              </a:rPr>
              <a:t>2019</a:t>
            </a:r>
            <a:endParaRPr lang="zh-CN" altLang="en-US" sz="9600" dirty="0">
              <a:blipFill>
                <a:blip r:embed="rId1"/>
                <a:stretch>
                  <a:fillRect/>
                </a:stretch>
              </a:blipFill>
              <a:latin typeface="Bebas" pitchFamily="2" charset="0"/>
            </a:endParaRPr>
          </a:p>
        </p:txBody>
      </p:sp>
      <p:sp>
        <p:nvSpPr>
          <p:cNvPr id="3" name="TextBox 3"/>
          <p:cNvSpPr txBox="1"/>
          <p:nvPr/>
        </p:nvSpPr>
        <p:spPr>
          <a:xfrm>
            <a:off x="1285474" y="4473808"/>
            <a:ext cx="5686172" cy="830997"/>
          </a:xfrm>
          <a:prstGeom prst="rect">
            <a:avLst/>
          </a:prstGeom>
          <a:noFill/>
        </p:spPr>
        <p:txBody>
          <a:bodyPr wrap="none" rtlCol="0">
            <a:spAutoFit/>
          </a:bodyPr>
          <a:lstStyle/>
          <a:p>
            <a:r>
              <a:rPr lang="zh-CN" altLang="en-US" sz="4800" b="1" dirty="0">
                <a:ln w="12700">
                  <a:noFill/>
                  <a:prstDash val="solid"/>
                </a:ln>
                <a:blipFill>
                  <a:blip r:embed="rId1"/>
                  <a:stretch>
                    <a:fillRect/>
                  </a:stretch>
                </a:blipFill>
                <a:latin typeface="+mj-ea"/>
                <a:ea typeface="+mj-ea"/>
              </a:rPr>
              <a:t>水彩风工作</a:t>
            </a:r>
            <a:r>
              <a:rPr lang="en-US" altLang="zh-CN" sz="4800" b="1" dirty="0">
                <a:ln w="12700">
                  <a:noFill/>
                  <a:prstDash val="solid"/>
                </a:ln>
                <a:blipFill>
                  <a:blip r:embed="rId1"/>
                  <a:stretch>
                    <a:fillRect/>
                  </a:stretch>
                </a:blipFill>
                <a:latin typeface="+mj-ea"/>
                <a:ea typeface="+mj-ea"/>
              </a:rPr>
              <a:t>PPT</a:t>
            </a:r>
            <a:r>
              <a:rPr lang="zh-CN" altLang="en-US" sz="4800" b="1" dirty="0">
                <a:ln w="12700">
                  <a:noFill/>
                  <a:prstDash val="solid"/>
                </a:ln>
                <a:blipFill>
                  <a:blip r:embed="rId1"/>
                  <a:stretch>
                    <a:fillRect/>
                  </a:stretch>
                </a:blipFill>
                <a:latin typeface="+mj-ea"/>
                <a:ea typeface="+mj-ea"/>
              </a:rPr>
              <a:t>模板</a:t>
            </a:r>
            <a:endParaRPr lang="zh-CN" altLang="en-US" sz="4800" b="1" dirty="0">
              <a:ln w="12700">
                <a:noFill/>
                <a:prstDash val="solid"/>
              </a:ln>
              <a:blipFill>
                <a:blip r:embed="rId1"/>
                <a:stretch>
                  <a:fillRect/>
                </a:stretch>
              </a:blipFill>
              <a:latin typeface="+mj-ea"/>
              <a:ea typeface="+mj-ea"/>
            </a:endParaRPr>
          </a:p>
        </p:txBody>
      </p:sp>
      <p:cxnSp>
        <p:nvCxnSpPr>
          <p:cNvPr id="4" name="直接连接符 3"/>
          <p:cNvCxnSpPr/>
          <p:nvPr/>
        </p:nvCxnSpPr>
        <p:spPr>
          <a:xfrm>
            <a:off x="1369698" y="5357332"/>
            <a:ext cx="5323401" cy="0"/>
          </a:xfrm>
          <a:prstGeom prst="line">
            <a:avLst/>
          </a:prstGeom>
          <a:ln>
            <a:solidFill>
              <a:srgbClr val="2B0EB9"/>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1321569" y="5435836"/>
            <a:ext cx="4846600" cy="553998"/>
          </a:xfrm>
          <a:prstGeom prst="rect">
            <a:avLst/>
          </a:prstGeom>
        </p:spPr>
        <p:txBody>
          <a:bodyPr wrap="square">
            <a:spAutoFit/>
          </a:bodyPr>
          <a:lstStyle/>
          <a:p>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this box, and select only the text.</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6" name="Blazo - Righteous Path">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0918523" y="-2927663"/>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6"/>
                                        </p:tgtEl>
                                      </p:cBhvr>
                                    </p:cmd>
                                  </p:childTnLst>
                                </p:cTn>
                              </p:par>
                            </p:childTnLst>
                          </p:cTn>
                        </p:par>
                        <p:par>
                          <p:cTn id="7" fill="hold">
                            <p:stCondLst>
                              <p:cond delay="0"/>
                            </p:stCondLst>
                            <p:childTnLst>
                              <p:par>
                                <p:cTn id="8" presetID="38" presetClass="entr" presetSubtype="0" accel="50000" fill="hold" grpId="0" nodeType="afterEffect">
                                  <p:stCondLst>
                                    <p:cond delay="0"/>
                                  </p:stCondLst>
                                  <p:iterate type="lt">
                                    <p:tmPct val="13333"/>
                                  </p:iterate>
                                  <p:childTnLst>
                                    <p:set>
                                      <p:cBhvr>
                                        <p:cTn id="9" dur="1" fill="hold">
                                          <p:stCondLst>
                                            <p:cond delay="0"/>
                                          </p:stCondLst>
                                        </p:cTn>
                                        <p:tgtEl>
                                          <p:spTgt spid="2"/>
                                        </p:tgtEl>
                                        <p:attrNameLst>
                                          <p:attrName>style.visibility</p:attrName>
                                        </p:attrNameLst>
                                      </p:cBhvr>
                                      <p:to>
                                        <p:strVal val="visible"/>
                                      </p:to>
                                    </p:set>
                                    <p:set>
                                      <p:cBhvr>
                                        <p:cTn id="10" dur="455" fill="hold">
                                          <p:stCondLst>
                                            <p:cond delay="0"/>
                                          </p:stCondLst>
                                        </p:cTn>
                                        <p:tgtEl>
                                          <p:spTgt spid="2"/>
                                        </p:tgtEl>
                                        <p:attrNameLst>
                                          <p:attrName>style.rotation</p:attrName>
                                        </p:attrNameLst>
                                      </p:cBhvr>
                                      <p:to>
                                        <p:strVal val="-45.0"/>
                                      </p:to>
                                    </p:set>
                                    <p:anim calcmode="lin" valueType="num">
                                      <p:cBhvr>
                                        <p:cTn id="11" dur="455" fill="hold">
                                          <p:stCondLst>
                                            <p:cond delay="455"/>
                                          </p:stCondLst>
                                        </p:cTn>
                                        <p:tgtEl>
                                          <p:spTgt spid="2"/>
                                        </p:tgtEl>
                                        <p:attrNameLst>
                                          <p:attrName>style.rotation</p:attrName>
                                        </p:attrNameLst>
                                      </p:cBhvr>
                                      <p:tavLst>
                                        <p:tav tm="0">
                                          <p:val>
                                            <p:fltVal val="-45"/>
                                          </p:val>
                                        </p:tav>
                                        <p:tav tm="69900">
                                          <p:val>
                                            <p:fltVal val="45"/>
                                          </p:val>
                                        </p:tav>
                                        <p:tav tm="100000">
                                          <p:val>
                                            <p:fltVal val="0"/>
                                          </p:val>
                                        </p:tav>
                                      </p:tavLst>
                                    </p:anim>
                                    <p:anim calcmode="lin" valueType="num">
                                      <p:cBhvr>
                                        <p:cTn id="12" dur="455" fill="hold">
                                          <p:stCondLst>
                                            <p:cond delay="0"/>
                                          </p:stCondLst>
                                        </p:cTn>
                                        <p:tgtEl>
                                          <p:spTgt spid="2"/>
                                        </p:tgtEl>
                                        <p:attrNameLst>
                                          <p:attrName>ppt_y</p:attrName>
                                        </p:attrNameLst>
                                      </p:cBhvr>
                                      <p:tavLst>
                                        <p:tav tm="0">
                                          <p:val>
                                            <p:strVal val="#ppt_y-1"/>
                                          </p:val>
                                        </p:tav>
                                        <p:tav tm="100000">
                                          <p:val>
                                            <p:strVal val="#ppt_y-(0.354*#ppt_w-0.172*#ppt_h)"/>
                                          </p:val>
                                        </p:tav>
                                      </p:tavLst>
                                    </p:anim>
                                    <p:anim calcmode="lin" valueType="num">
                                      <p:cBhvr>
                                        <p:cTn id="13" dur="156" decel="50000" autoRev="1" fill="hold">
                                          <p:stCondLst>
                                            <p:cond delay="455"/>
                                          </p:stCondLst>
                                        </p:cTn>
                                        <p:tgtEl>
                                          <p:spTgt spid="2"/>
                                        </p:tgtEl>
                                        <p:attrNameLst>
                                          <p:attrName>ppt_y</p:attrName>
                                        </p:attrNameLst>
                                      </p:cBhvr>
                                      <p:tavLst>
                                        <p:tav tm="0">
                                          <p:val>
                                            <p:strVal val="#ppt_y-(0.354*#ppt_w-0.172*#ppt_h)"/>
                                          </p:val>
                                        </p:tav>
                                        <p:tav tm="100000">
                                          <p:val>
                                            <p:strVal val="#ppt_y-(0.354*#ppt_w-0.172*#ppt_h)-#ppt_h/2"/>
                                          </p:val>
                                        </p:tav>
                                      </p:tavLst>
                                    </p:anim>
                                    <p:anim calcmode="lin" valueType="num">
                                      <p:cBhvr>
                                        <p:cTn id="14" dur="136" fill="hold">
                                          <p:stCondLst>
                                            <p:cond delay="864"/>
                                          </p:stCondLst>
                                        </p:cTn>
                                        <p:tgtEl>
                                          <p:spTgt spid="2"/>
                                        </p:tgtEl>
                                        <p:attrNameLst>
                                          <p:attrName>ppt_y</p:attrName>
                                        </p:attrNameLst>
                                      </p:cBhvr>
                                      <p:tavLst>
                                        <p:tav tm="0">
                                          <p:val>
                                            <p:strVal val="#ppt_y-(0.354*#ppt_w-0.172*#ppt_h)"/>
                                          </p:val>
                                        </p:tav>
                                        <p:tav tm="100000">
                                          <p:val>
                                            <p:strVal val="#ppt_y"/>
                                          </p:val>
                                        </p:tav>
                                      </p:tavLst>
                                    </p:anim>
                                  </p:childTnLst>
                                </p:cTn>
                              </p:par>
                            </p:childTnLst>
                          </p:cTn>
                        </p:par>
                        <p:par>
                          <p:cTn id="15" fill="hold">
                            <p:stCondLst>
                              <p:cond delay="1399"/>
                            </p:stCondLst>
                            <p:childTnLst>
                              <p:par>
                                <p:cTn id="16" presetID="16" presetClass="entr" presetSubtype="21"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arn(inVertical)">
                                      <p:cBhvr>
                                        <p:cTn id="18" dur="1000"/>
                                        <p:tgtEl>
                                          <p:spTgt spid="4"/>
                                        </p:tgtEl>
                                      </p:cBhvr>
                                    </p:animEffect>
                                  </p:childTnLst>
                                </p:cTn>
                              </p:par>
                            </p:childTnLst>
                          </p:cTn>
                        </p:par>
                        <p:par>
                          <p:cTn id="19" fill="hold">
                            <p:stCondLst>
                              <p:cond delay="2399"/>
                            </p:stCondLst>
                            <p:childTnLst>
                              <p:par>
                                <p:cTn id="20" presetID="53" presetClass="entr" presetSubtype="528" fill="hold" grpId="0" nodeType="afterEffect">
                                  <p:stCondLst>
                                    <p:cond delay="0"/>
                                  </p:stCondLst>
                                  <p:iterate type="lt">
                                    <p:tmPct val="10000"/>
                                  </p:iterate>
                                  <p:childTnLst>
                                    <p:set>
                                      <p:cBhvr>
                                        <p:cTn id="21" dur="1" fill="hold">
                                          <p:stCondLst>
                                            <p:cond delay="0"/>
                                          </p:stCondLst>
                                        </p:cTn>
                                        <p:tgtEl>
                                          <p:spTgt spid="3"/>
                                        </p:tgtEl>
                                        <p:attrNameLst>
                                          <p:attrName>style.visibility</p:attrName>
                                        </p:attrNameLst>
                                      </p:cBhvr>
                                      <p:to>
                                        <p:strVal val="visible"/>
                                      </p:to>
                                    </p:set>
                                    <p:anim calcmode="lin" valueType="num">
                                      <p:cBhvr>
                                        <p:cTn id="22" dur="1000" fill="hold"/>
                                        <p:tgtEl>
                                          <p:spTgt spid="3"/>
                                        </p:tgtEl>
                                        <p:attrNameLst>
                                          <p:attrName>ppt_w</p:attrName>
                                        </p:attrNameLst>
                                      </p:cBhvr>
                                      <p:tavLst>
                                        <p:tav tm="0">
                                          <p:val>
                                            <p:fltVal val="0"/>
                                          </p:val>
                                        </p:tav>
                                        <p:tav tm="100000">
                                          <p:val>
                                            <p:strVal val="#ppt_w"/>
                                          </p:val>
                                        </p:tav>
                                      </p:tavLst>
                                    </p:anim>
                                    <p:anim calcmode="lin" valueType="num">
                                      <p:cBhvr>
                                        <p:cTn id="23" dur="1000" fill="hold"/>
                                        <p:tgtEl>
                                          <p:spTgt spid="3"/>
                                        </p:tgtEl>
                                        <p:attrNameLst>
                                          <p:attrName>ppt_h</p:attrName>
                                        </p:attrNameLst>
                                      </p:cBhvr>
                                      <p:tavLst>
                                        <p:tav tm="0">
                                          <p:val>
                                            <p:fltVal val="0"/>
                                          </p:val>
                                        </p:tav>
                                        <p:tav tm="100000">
                                          <p:val>
                                            <p:strVal val="#ppt_h"/>
                                          </p:val>
                                        </p:tav>
                                      </p:tavLst>
                                    </p:anim>
                                    <p:animEffect transition="in" filter="fade">
                                      <p:cBhvr>
                                        <p:cTn id="24" dur="1000"/>
                                        <p:tgtEl>
                                          <p:spTgt spid="3"/>
                                        </p:tgtEl>
                                      </p:cBhvr>
                                    </p:animEffect>
                                    <p:anim calcmode="lin" valueType="num">
                                      <p:cBhvr>
                                        <p:cTn id="25" dur="1000" fill="hold"/>
                                        <p:tgtEl>
                                          <p:spTgt spid="3"/>
                                        </p:tgtEl>
                                        <p:attrNameLst>
                                          <p:attrName>ppt_x</p:attrName>
                                        </p:attrNameLst>
                                      </p:cBhvr>
                                      <p:tavLst>
                                        <p:tav tm="0">
                                          <p:val>
                                            <p:fltVal val="0.5"/>
                                          </p:val>
                                        </p:tav>
                                        <p:tav tm="100000">
                                          <p:val>
                                            <p:strVal val="#ppt_x"/>
                                          </p:val>
                                        </p:tav>
                                      </p:tavLst>
                                    </p:anim>
                                    <p:anim calcmode="lin" valueType="num">
                                      <p:cBhvr>
                                        <p:cTn id="26" dur="1000" fill="hold"/>
                                        <p:tgtEl>
                                          <p:spTgt spid="3"/>
                                        </p:tgtEl>
                                        <p:attrNameLst>
                                          <p:attrName>ppt_y</p:attrName>
                                        </p:attrNameLst>
                                      </p:cBhvr>
                                      <p:tavLst>
                                        <p:tav tm="0">
                                          <p:val>
                                            <p:fltVal val="0.5"/>
                                          </p:val>
                                        </p:tav>
                                        <p:tav tm="100000">
                                          <p:val>
                                            <p:strVal val="#ppt_y"/>
                                          </p:val>
                                        </p:tav>
                                      </p:tavLst>
                                    </p:anim>
                                  </p:childTnLst>
                                </p:cTn>
                              </p:par>
                            </p:childTnLst>
                          </p:cTn>
                        </p:par>
                        <p:par>
                          <p:cTn id="27" fill="hold">
                            <p:stCondLst>
                              <p:cond delay="4299"/>
                            </p:stCondLst>
                            <p:childTnLst>
                              <p:par>
                                <p:cTn id="28" presetID="16" presetClass="entr" presetSubtype="21"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barn(inVertical)">
                                      <p:cBhvr>
                                        <p:cTn id="30" dur="12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31" repeatCount="indefinite" fill="hold" display="0">
                  <p:stCondLst>
                    <p:cond delay="indefinite"/>
                  </p:stCondLst>
                  <p:endCondLst>
                    <p:cond evt="onStopAudio" delay="0">
                      <p:tgtEl>
                        <p:sldTgt/>
                      </p:tgtEl>
                    </p:cond>
                  </p:endCondLst>
                </p:cTn>
                <p:tgtEl>
                  <p:spTgt spid="6"/>
                </p:tgtEl>
              </p:cMediaNode>
            </p:audio>
          </p:childTnLst>
        </p:cTn>
      </p:par>
    </p:tnLst>
    <p:bldLst>
      <p:bldP spid="2" grpId="0"/>
      <p:bldP spid="3"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408321" y="1167064"/>
            <a:ext cx="7375358" cy="4523873"/>
          </a:xfrm>
          <a:prstGeom prst="rect">
            <a:avLst/>
          </a:prstGeom>
          <a:solidFill>
            <a:schemeClr val="bg1">
              <a:alpha val="88000"/>
            </a:schemeClr>
          </a:solidFill>
          <a:ln w="571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noAutofit/>
          </a:bodyPr>
          <a:lstStyle/>
          <a:p>
            <a:pPr algn="ctr"/>
            <a:endParaRPr lang="zh-CN" altLang="en-US" sz="1600">
              <a:solidFill>
                <a:schemeClr val="bg2"/>
              </a:solidFill>
              <a:latin typeface="Agency FB" panose="020B0503020202020204" pitchFamily="34" charset="0"/>
            </a:endParaRPr>
          </a:p>
        </p:txBody>
      </p:sp>
      <p:sp>
        <p:nvSpPr>
          <p:cNvPr id="2" name="文本框 1"/>
          <p:cNvSpPr txBox="1"/>
          <p:nvPr/>
        </p:nvSpPr>
        <p:spPr>
          <a:xfrm rot="16200000">
            <a:off x="3909447" y="1400076"/>
            <a:ext cx="1661993" cy="4042611"/>
          </a:xfrm>
          <a:prstGeom prst="rect">
            <a:avLst/>
          </a:prstGeom>
          <a:noFill/>
        </p:spPr>
        <p:txBody>
          <a:bodyPr vert="eaVert" wrap="square" rtlCol="0">
            <a:spAutoFit/>
          </a:bodyPr>
          <a:lstStyle/>
          <a:p>
            <a:r>
              <a:rPr lang="en-US" altLang="zh-CN" sz="9600" dirty="0">
                <a:blipFill>
                  <a:blip r:embed="rId1"/>
                  <a:stretch>
                    <a:fillRect/>
                  </a:stretch>
                </a:blipFill>
                <a:latin typeface="+mj-lt"/>
              </a:rPr>
              <a:t>C</a:t>
            </a:r>
            <a:r>
              <a:rPr lang="en-US" altLang="zh-CN" sz="2400" dirty="0">
                <a:blipFill>
                  <a:blip r:embed="rId1"/>
                  <a:stretch>
                    <a:fillRect/>
                  </a:stretch>
                </a:blipFill>
                <a:latin typeface="+mj-lt"/>
              </a:rPr>
              <a:t>ONTENTS</a:t>
            </a:r>
            <a:endParaRPr lang="zh-CN" altLang="en-US" sz="4000" dirty="0">
              <a:blipFill>
                <a:blip r:embed="rId1"/>
                <a:stretch>
                  <a:fillRect/>
                </a:stretch>
              </a:blipFill>
              <a:latin typeface="+mj-lt"/>
            </a:endParaRPr>
          </a:p>
        </p:txBody>
      </p:sp>
      <p:sp>
        <p:nvSpPr>
          <p:cNvPr id="4" name="椭圆 3"/>
          <p:cNvSpPr/>
          <p:nvPr/>
        </p:nvSpPr>
        <p:spPr>
          <a:xfrm>
            <a:off x="5789682" y="1459276"/>
            <a:ext cx="797504" cy="797504"/>
          </a:xfrm>
          <a:prstGeom prst="ellipse">
            <a:avLst/>
          </a:prstGeom>
          <a:blipFill>
            <a:blip r:embed="rId1"/>
            <a:stretch>
              <a:fillRect/>
            </a:stretch>
          </a:blip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400" spc="300" dirty="0">
                <a:solidFill>
                  <a:schemeClr val="bg1"/>
                </a:solidFill>
                <a:effectLst>
                  <a:innerShdw blurRad="63500" dist="50800" dir="18900000">
                    <a:prstClr val="black">
                      <a:alpha val="30000"/>
                    </a:prstClr>
                  </a:innerShdw>
                </a:effectLst>
                <a:latin typeface="Agency FB" panose="020B0503020202020204" pitchFamily="34" charset="0"/>
                <a:ea typeface="微软雅黑" panose="020B0503020204020204" pitchFamily="34" charset="-122"/>
                <a:cs typeface="Arial" panose="020B0604020202020204" pitchFamily="34" charset="0"/>
              </a:rPr>
              <a:t>01</a:t>
            </a:r>
            <a:endParaRPr lang="zh-CN" altLang="en-US" sz="4400" spc="300" dirty="0">
              <a:solidFill>
                <a:schemeClr val="bg1"/>
              </a:solidFill>
              <a:effectLst>
                <a:innerShdw blurRad="63500" dist="50800" dir="18900000">
                  <a:prstClr val="black">
                    <a:alpha val="30000"/>
                  </a:prstClr>
                </a:innerShdw>
              </a:effectLst>
              <a:latin typeface="Agency FB" panose="020B0503020202020204" pitchFamily="34" charset="0"/>
              <a:ea typeface="微软雅黑" panose="020B0503020204020204" pitchFamily="34" charset="-122"/>
              <a:cs typeface="Arial" panose="020B0604020202020204" pitchFamily="34" charset="0"/>
            </a:endParaRPr>
          </a:p>
        </p:txBody>
      </p:sp>
      <p:sp>
        <p:nvSpPr>
          <p:cNvPr id="5" name="矩形 4"/>
          <p:cNvSpPr/>
          <p:nvPr/>
        </p:nvSpPr>
        <p:spPr>
          <a:xfrm>
            <a:off x="6728549" y="1608697"/>
            <a:ext cx="2646878" cy="461665"/>
          </a:xfrm>
          <a:prstGeom prst="rect">
            <a:avLst/>
          </a:prstGeom>
        </p:spPr>
        <p:txBody>
          <a:bodyPr wrap="none">
            <a:spAutoFit/>
          </a:bodyPr>
          <a:lstStyle/>
          <a:p>
            <a:pPr>
              <a:defRPr/>
            </a:pPr>
            <a:r>
              <a:rPr lang="zh-CN" altLang="en-US" sz="2400" b="1" dirty="0">
                <a:blipFill>
                  <a:blip r:embed="rId1"/>
                  <a:stretch>
                    <a:fillRect/>
                  </a:stretch>
                </a:blipFill>
                <a:latin typeface="+mj-ea"/>
                <a:ea typeface="+mj-ea"/>
                <a:sym typeface="Arial" panose="020B0604020202020204" pitchFamily="34" charset="0"/>
              </a:rPr>
              <a:t>添加目录标题内容</a:t>
            </a:r>
            <a:endParaRPr lang="zh-CN" altLang="en-US" sz="2400" b="1" dirty="0">
              <a:blipFill>
                <a:blip r:embed="rId1"/>
                <a:stretch>
                  <a:fillRect/>
                </a:stretch>
              </a:blipFill>
              <a:latin typeface="+mj-ea"/>
              <a:ea typeface="+mj-ea"/>
              <a:sym typeface="Arial" panose="020B0604020202020204" pitchFamily="34" charset="0"/>
            </a:endParaRPr>
          </a:p>
        </p:txBody>
      </p:sp>
      <p:sp>
        <p:nvSpPr>
          <p:cNvPr id="6" name="椭圆 5"/>
          <p:cNvSpPr/>
          <p:nvPr/>
        </p:nvSpPr>
        <p:spPr>
          <a:xfrm>
            <a:off x="5789682" y="2490211"/>
            <a:ext cx="797504" cy="797504"/>
          </a:xfrm>
          <a:prstGeom prst="ellipse">
            <a:avLst/>
          </a:prstGeom>
          <a:blipFill>
            <a:blip r:embed="rId1"/>
            <a:stretch>
              <a:fillRect/>
            </a:stretch>
          </a:blip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400" dirty="0">
                <a:solidFill>
                  <a:schemeClr val="bg1"/>
                </a:solidFill>
                <a:effectLst>
                  <a:innerShdw blurRad="63500" dist="50800" dir="18900000">
                    <a:prstClr val="black">
                      <a:alpha val="30000"/>
                    </a:prstClr>
                  </a:innerShdw>
                </a:effectLst>
                <a:latin typeface="Agency FB" panose="020B0503020202020204" pitchFamily="34" charset="0"/>
                <a:ea typeface="微软雅黑" panose="020B0503020204020204" pitchFamily="34" charset="-122"/>
                <a:cs typeface="Arial" panose="020B0604020202020204" pitchFamily="34" charset="0"/>
              </a:rPr>
              <a:t>02</a:t>
            </a:r>
            <a:endParaRPr lang="zh-CN" altLang="en-US" sz="4400" dirty="0">
              <a:solidFill>
                <a:schemeClr val="bg1"/>
              </a:solidFill>
              <a:effectLst>
                <a:innerShdw blurRad="63500" dist="50800" dir="18900000">
                  <a:prstClr val="black">
                    <a:alpha val="30000"/>
                  </a:prstClr>
                </a:innerShdw>
              </a:effectLst>
              <a:latin typeface="Agency FB" panose="020B0503020202020204" pitchFamily="34" charset="0"/>
              <a:ea typeface="微软雅黑" panose="020B0503020204020204" pitchFamily="34" charset="-122"/>
              <a:cs typeface="Arial" panose="020B0604020202020204" pitchFamily="34" charset="0"/>
            </a:endParaRPr>
          </a:p>
        </p:txBody>
      </p:sp>
      <p:sp>
        <p:nvSpPr>
          <p:cNvPr id="7" name="矩形 6"/>
          <p:cNvSpPr/>
          <p:nvPr/>
        </p:nvSpPr>
        <p:spPr>
          <a:xfrm>
            <a:off x="6728549" y="2639632"/>
            <a:ext cx="2646878" cy="461665"/>
          </a:xfrm>
          <a:prstGeom prst="rect">
            <a:avLst/>
          </a:prstGeom>
        </p:spPr>
        <p:txBody>
          <a:bodyPr wrap="none">
            <a:spAutoFit/>
          </a:bodyPr>
          <a:lstStyle/>
          <a:p>
            <a:pPr>
              <a:defRPr/>
            </a:pPr>
            <a:r>
              <a:rPr lang="zh-CN" altLang="en-US" sz="2400" b="1" dirty="0">
                <a:blipFill>
                  <a:blip r:embed="rId1"/>
                  <a:stretch>
                    <a:fillRect/>
                  </a:stretch>
                </a:blipFill>
                <a:latin typeface="+mj-ea"/>
                <a:ea typeface="+mj-ea"/>
                <a:sym typeface="Arial" panose="020B0604020202020204" pitchFamily="34" charset="0"/>
              </a:rPr>
              <a:t>添加目录标题内容</a:t>
            </a:r>
            <a:endParaRPr lang="zh-CN" altLang="en-US" sz="2400" b="1" dirty="0">
              <a:blipFill>
                <a:blip r:embed="rId1"/>
                <a:stretch>
                  <a:fillRect/>
                </a:stretch>
              </a:blipFill>
              <a:latin typeface="+mj-ea"/>
              <a:ea typeface="+mj-ea"/>
              <a:sym typeface="Arial" panose="020B0604020202020204" pitchFamily="34" charset="0"/>
            </a:endParaRPr>
          </a:p>
        </p:txBody>
      </p:sp>
      <p:sp>
        <p:nvSpPr>
          <p:cNvPr id="8" name="椭圆 7"/>
          <p:cNvSpPr/>
          <p:nvPr/>
        </p:nvSpPr>
        <p:spPr>
          <a:xfrm>
            <a:off x="5801713" y="3521146"/>
            <a:ext cx="797504" cy="797504"/>
          </a:xfrm>
          <a:prstGeom prst="ellipse">
            <a:avLst/>
          </a:prstGeom>
          <a:blipFill>
            <a:blip r:embed="rId1"/>
            <a:stretch>
              <a:fillRect/>
            </a:stretch>
          </a:blip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400" dirty="0">
                <a:solidFill>
                  <a:schemeClr val="bg1"/>
                </a:solidFill>
                <a:effectLst>
                  <a:innerShdw blurRad="63500" dist="50800" dir="18900000">
                    <a:prstClr val="black">
                      <a:alpha val="30000"/>
                    </a:prstClr>
                  </a:innerShdw>
                </a:effectLst>
                <a:latin typeface="Agency FB" panose="020B0503020202020204" pitchFamily="34" charset="0"/>
                <a:ea typeface="微软雅黑" panose="020B0503020204020204" pitchFamily="34" charset="-122"/>
                <a:cs typeface="Arial" panose="020B0604020202020204" pitchFamily="34" charset="0"/>
              </a:rPr>
              <a:t>03</a:t>
            </a:r>
            <a:endParaRPr lang="zh-CN" altLang="en-US" sz="4400" dirty="0">
              <a:solidFill>
                <a:schemeClr val="bg1"/>
              </a:solidFill>
              <a:effectLst>
                <a:innerShdw blurRad="63500" dist="50800" dir="18900000">
                  <a:prstClr val="black">
                    <a:alpha val="30000"/>
                  </a:prstClr>
                </a:innerShdw>
              </a:effectLst>
              <a:latin typeface="Agency FB" panose="020B0503020202020204" pitchFamily="34" charset="0"/>
              <a:ea typeface="微软雅黑" panose="020B0503020204020204" pitchFamily="34" charset="-122"/>
              <a:cs typeface="Arial" panose="020B0604020202020204" pitchFamily="34" charset="0"/>
            </a:endParaRPr>
          </a:p>
        </p:txBody>
      </p:sp>
      <p:sp>
        <p:nvSpPr>
          <p:cNvPr id="9" name="矩形 8"/>
          <p:cNvSpPr/>
          <p:nvPr/>
        </p:nvSpPr>
        <p:spPr>
          <a:xfrm>
            <a:off x="6740580" y="3670567"/>
            <a:ext cx="2646878" cy="461665"/>
          </a:xfrm>
          <a:prstGeom prst="rect">
            <a:avLst/>
          </a:prstGeom>
        </p:spPr>
        <p:txBody>
          <a:bodyPr wrap="none">
            <a:spAutoFit/>
          </a:bodyPr>
          <a:lstStyle/>
          <a:p>
            <a:pPr>
              <a:defRPr/>
            </a:pPr>
            <a:r>
              <a:rPr lang="zh-CN" altLang="en-US" sz="2400" b="1" dirty="0">
                <a:blipFill>
                  <a:blip r:embed="rId1"/>
                  <a:stretch>
                    <a:fillRect/>
                  </a:stretch>
                </a:blipFill>
                <a:latin typeface="+mj-ea"/>
                <a:ea typeface="+mj-ea"/>
                <a:sym typeface="Arial" panose="020B0604020202020204" pitchFamily="34" charset="0"/>
              </a:rPr>
              <a:t>添加目录标题内容</a:t>
            </a:r>
            <a:endParaRPr lang="zh-CN" altLang="en-US" sz="2400" b="1" dirty="0">
              <a:blipFill>
                <a:blip r:embed="rId1"/>
                <a:stretch>
                  <a:fillRect/>
                </a:stretch>
              </a:blipFill>
              <a:latin typeface="+mj-ea"/>
              <a:ea typeface="+mj-ea"/>
              <a:sym typeface="Arial" panose="020B0604020202020204" pitchFamily="34" charset="0"/>
            </a:endParaRPr>
          </a:p>
        </p:txBody>
      </p:sp>
      <p:sp>
        <p:nvSpPr>
          <p:cNvPr id="10" name="椭圆 9"/>
          <p:cNvSpPr/>
          <p:nvPr/>
        </p:nvSpPr>
        <p:spPr>
          <a:xfrm>
            <a:off x="5801713" y="4552080"/>
            <a:ext cx="797504" cy="797504"/>
          </a:xfrm>
          <a:prstGeom prst="ellipse">
            <a:avLst/>
          </a:prstGeom>
          <a:blipFill>
            <a:blip r:embed="rId1"/>
            <a:stretch>
              <a:fillRect/>
            </a:stretch>
          </a:blip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400" dirty="0">
                <a:solidFill>
                  <a:schemeClr val="bg1"/>
                </a:solidFill>
                <a:effectLst>
                  <a:innerShdw blurRad="63500" dist="50800" dir="18900000">
                    <a:prstClr val="black">
                      <a:alpha val="30000"/>
                    </a:prstClr>
                  </a:innerShdw>
                </a:effectLst>
                <a:latin typeface="Agency FB" panose="020B0503020202020204" pitchFamily="34" charset="0"/>
                <a:ea typeface="微软雅黑" panose="020B0503020204020204" pitchFamily="34" charset="-122"/>
                <a:cs typeface="Arial" panose="020B0604020202020204" pitchFamily="34" charset="0"/>
              </a:rPr>
              <a:t>04</a:t>
            </a:r>
            <a:endParaRPr lang="zh-CN" altLang="en-US" sz="4400" dirty="0">
              <a:solidFill>
                <a:schemeClr val="bg1"/>
              </a:solidFill>
              <a:effectLst>
                <a:innerShdw blurRad="63500" dist="50800" dir="18900000">
                  <a:prstClr val="black">
                    <a:alpha val="30000"/>
                  </a:prstClr>
                </a:innerShdw>
              </a:effectLst>
              <a:latin typeface="Agency FB" panose="020B0503020202020204" pitchFamily="34" charset="0"/>
              <a:ea typeface="微软雅黑" panose="020B0503020204020204" pitchFamily="34" charset="-122"/>
              <a:cs typeface="Arial" panose="020B0604020202020204" pitchFamily="34" charset="0"/>
            </a:endParaRPr>
          </a:p>
        </p:txBody>
      </p:sp>
      <p:sp>
        <p:nvSpPr>
          <p:cNvPr id="11" name="矩形 10"/>
          <p:cNvSpPr/>
          <p:nvPr/>
        </p:nvSpPr>
        <p:spPr>
          <a:xfrm>
            <a:off x="6740580" y="4701501"/>
            <a:ext cx="2646878" cy="461665"/>
          </a:xfrm>
          <a:prstGeom prst="rect">
            <a:avLst/>
          </a:prstGeom>
        </p:spPr>
        <p:txBody>
          <a:bodyPr wrap="none">
            <a:spAutoFit/>
          </a:bodyPr>
          <a:lstStyle/>
          <a:p>
            <a:pPr>
              <a:defRPr/>
            </a:pPr>
            <a:r>
              <a:rPr lang="zh-CN" altLang="en-US" sz="2400" b="1" dirty="0">
                <a:blipFill>
                  <a:blip r:embed="rId1"/>
                  <a:stretch>
                    <a:fillRect/>
                  </a:stretch>
                </a:blipFill>
                <a:latin typeface="+mj-ea"/>
                <a:ea typeface="+mj-ea"/>
                <a:sym typeface="Arial" panose="020B0604020202020204" pitchFamily="34" charset="0"/>
              </a:rPr>
              <a:t>添加目录标题内容</a:t>
            </a:r>
            <a:endParaRPr lang="zh-CN" altLang="en-US" sz="2400" b="1" dirty="0">
              <a:blipFill>
                <a:blip r:embed="rId1"/>
                <a:stretch>
                  <a:fillRect/>
                </a:stretch>
              </a:blipFill>
              <a:latin typeface="+mj-ea"/>
              <a:ea typeface="+mj-ea"/>
              <a:sym typeface="Arial" panose="020B0604020202020204" pitchFamily="34" charset="0"/>
            </a:endParaRPr>
          </a:p>
        </p:txBody>
      </p:sp>
      <p:sp>
        <p:nvSpPr>
          <p:cNvPr id="13" name="文本框 12"/>
          <p:cNvSpPr txBox="1"/>
          <p:nvPr/>
        </p:nvSpPr>
        <p:spPr>
          <a:xfrm rot="16200000">
            <a:off x="4207286" y="2379504"/>
            <a:ext cx="861774" cy="1768642"/>
          </a:xfrm>
          <a:prstGeom prst="rect">
            <a:avLst/>
          </a:prstGeom>
          <a:noFill/>
        </p:spPr>
        <p:txBody>
          <a:bodyPr vert="eaVert" wrap="square" rtlCol="0">
            <a:spAutoFit/>
          </a:bodyPr>
          <a:lstStyle/>
          <a:p>
            <a:r>
              <a:rPr lang="zh-CN" altLang="en-US" sz="4400" b="1" dirty="0">
                <a:blipFill>
                  <a:blip r:embed="rId1"/>
                  <a:stretch>
                    <a:fillRect/>
                  </a:stretch>
                </a:blipFill>
                <a:latin typeface="+mj-lt"/>
              </a:rPr>
              <a:t>目录</a:t>
            </a:r>
            <a:endParaRPr lang="zh-CN" altLang="en-US" sz="2800" b="1" dirty="0">
              <a:blipFill>
                <a:blip r:embed="rId1"/>
                <a:stretch>
                  <a:fillRect/>
                </a:stretch>
              </a:blipFill>
              <a:latin typeface="+mj-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childTnLst>
                                    </p:cTn>
                                  </p:par>
                                </p:childTnLst>
                              </p:cTn>
                            </p:par>
                            <p:par>
                              <p:cTn id="9" fill="hold">
                                <p:stCondLst>
                                  <p:cond delay="850"/>
                                </p:stCondLst>
                                <p:childTnLst>
                                  <p:par>
                                    <p:cTn id="10" presetID="2" presetClass="entr" presetSubtype="4" fill="hold" grpId="0" nodeType="afterEffect" p14:presetBounceEnd="60000">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14:bounceEnd="60000">
                                          <p:cBhvr additive="base">
                                            <p:cTn id="12" dur="1250" fill="hold"/>
                                            <p:tgtEl>
                                              <p:spTgt spid="4"/>
                                            </p:tgtEl>
                                            <p:attrNameLst>
                                              <p:attrName>ppt_x</p:attrName>
                                            </p:attrNameLst>
                                          </p:cBhvr>
                                          <p:tavLst>
                                            <p:tav tm="0">
                                              <p:val>
                                                <p:strVal val="#ppt_x"/>
                                              </p:val>
                                            </p:tav>
                                            <p:tav tm="100000">
                                              <p:val>
                                                <p:strVal val="#ppt_x"/>
                                              </p:val>
                                            </p:tav>
                                          </p:tavLst>
                                        </p:anim>
                                        <p:anim calcmode="lin" valueType="num" p14:bounceEnd="60000">
                                          <p:cBhvr additive="base">
                                            <p:cTn id="13" dur="1250" fill="hold"/>
                                            <p:tgtEl>
                                              <p:spTgt spid="4"/>
                                            </p:tgtEl>
                                            <p:attrNameLst>
                                              <p:attrName>ppt_y</p:attrName>
                                            </p:attrNameLst>
                                          </p:cBhvr>
                                          <p:tavLst>
                                            <p:tav tm="0">
                                              <p:val>
                                                <p:strVal val="1+#ppt_h/2"/>
                                              </p:val>
                                            </p:tav>
                                            <p:tav tm="100000">
                                              <p:val>
                                                <p:strVal val="#ppt_y"/>
                                              </p:val>
                                            </p:tav>
                                          </p:tavLst>
                                        </p:anim>
                                      </p:childTnLst>
                                    </p:cTn>
                                  </p:par>
                                </p:childTnLst>
                              </p:cTn>
                            </p:par>
                            <p:par>
                              <p:cTn id="14" fill="hold">
                                <p:stCondLst>
                                  <p:cond delay="2350"/>
                                </p:stCondLst>
                                <p:childTnLst>
                                  <p:par>
                                    <p:cTn id="15" presetID="23" presetClass="entr" presetSubtype="16" fill="hold" grpId="0" nodeType="afterEffect">
                                      <p:stCondLst>
                                        <p:cond delay="0"/>
                                      </p:stCondLst>
                                      <p:iterate type="lt">
                                        <p:tmPct val="10000"/>
                                      </p:iterate>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childTnLst>
                                    </p:cTn>
                                  </p:par>
                                </p:childTnLst>
                              </p:cTn>
                            </p:par>
                            <p:par>
                              <p:cTn id="19" fill="hold">
                                <p:stCondLst>
                                  <p:cond delay="2949"/>
                                </p:stCondLst>
                                <p:childTnLst>
                                  <p:par>
                                    <p:cTn id="20" presetID="2" presetClass="entr" presetSubtype="4" fill="hold" grpId="0" nodeType="afterEffect" p14:presetBounceEnd="60000">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14:bounceEnd="60000">
                                          <p:cBhvr additive="base">
                                            <p:cTn id="22" dur="1250" fill="hold"/>
                                            <p:tgtEl>
                                              <p:spTgt spid="6"/>
                                            </p:tgtEl>
                                            <p:attrNameLst>
                                              <p:attrName>ppt_x</p:attrName>
                                            </p:attrNameLst>
                                          </p:cBhvr>
                                          <p:tavLst>
                                            <p:tav tm="0">
                                              <p:val>
                                                <p:strVal val="#ppt_x"/>
                                              </p:val>
                                            </p:tav>
                                            <p:tav tm="100000">
                                              <p:val>
                                                <p:strVal val="#ppt_x"/>
                                              </p:val>
                                            </p:tav>
                                          </p:tavLst>
                                        </p:anim>
                                        <p:anim calcmode="lin" valueType="num" p14:bounceEnd="60000">
                                          <p:cBhvr additive="base">
                                            <p:cTn id="23" dur="1250" fill="hold"/>
                                            <p:tgtEl>
                                              <p:spTgt spid="6"/>
                                            </p:tgtEl>
                                            <p:attrNameLst>
                                              <p:attrName>ppt_y</p:attrName>
                                            </p:attrNameLst>
                                          </p:cBhvr>
                                          <p:tavLst>
                                            <p:tav tm="0">
                                              <p:val>
                                                <p:strVal val="1+#ppt_h/2"/>
                                              </p:val>
                                            </p:tav>
                                            <p:tav tm="100000">
                                              <p:val>
                                                <p:strVal val="#ppt_y"/>
                                              </p:val>
                                            </p:tav>
                                          </p:tavLst>
                                        </p:anim>
                                      </p:childTnLst>
                                    </p:cTn>
                                  </p:par>
                                </p:childTnLst>
                              </p:cTn>
                            </p:par>
                            <p:par>
                              <p:cTn id="24" fill="hold">
                                <p:stCondLst>
                                  <p:cond delay="4449"/>
                                </p:stCondLst>
                                <p:childTnLst>
                                  <p:par>
                                    <p:cTn id="25" presetID="23" presetClass="entr" presetSubtype="16" fill="hold" grpId="0" nodeType="afterEffect">
                                      <p:stCondLst>
                                        <p:cond delay="0"/>
                                      </p:stCondLst>
                                      <p:iterate type="lt">
                                        <p:tmPct val="10000"/>
                                      </p:iterate>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childTnLst>
                                    </p:cTn>
                                  </p:par>
                                </p:childTnLst>
                              </p:cTn>
                            </p:par>
                            <p:par>
                              <p:cTn id="29" fill="hold">
                                <p:stCondLst>
                                  <p:cond delay="5049"/>
                                </p:stCondLst>
                                <p:childTnLst>
                                  <p:par>
                                    <p:cTn id="30" presetID="2" presetClass="entr" presetSubtype="4" fill="hold" grpId="0" nodeType="afterEffect" p14:presetBounceEnd="60000">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14:bounceEnd="60000">
                                          <p:cBhvr additive="base">
                                            <p:cTn id="32" dur="1250" fill="hold"/>
                                            <p:tgtEl>
                                              <p:spTgt spid="8"/>
                                            </p:tgtEl>
                                            <p:attrNameLst>
                                              <p:attrName>ppt_x</p:attrName>
                                            </p:attrNameLst>
                                          </p:cBhvr>
                                          <p:tavLst>
                                            <p:tav tm="0">
                                              <p:val>
                                                <p:strVal val="#ppt_x"/>
                                              </p:val>
                                            </p:tav>
                                            <p:tav tm="100000">
                                              <p:val>
                                                <p:strVal val="#ppt_x"/>
                                              </p:val>
                                            </p:tav>
                                          </p:tavLst>
                                        </p:anim>
                                        <p:anim calcmode="lin" valueType="num" p14:bounceEnd="60000">
                                          <p:cBhvr additive="base">
                                            <p:cTn id="33" dur="1250" fill="hold"/>
                                            <p:tgtEl>
                                              <p:spTgt spid="8"/>
                                            </p:tgtEl>
                                            <p:attrNameLst>
                                              <p:attrName>ppt_y</p:attrName>
                                            </p:attrNameLst>
                                          </p:cBhvr>
                                          <p:tavLst>
                                            <p:tav tm="0">
                                              <p:val>
                                                <p:strVal val="1+#ppt_h/2"/>
                                              </p:val>
                                            </p:tav>
                                            <p:tav tm="100000">
                                              <p:val>
                                                <p:strVal val="#ppt_y"/>
                                              </p:val>
                                            </p:tav>
                                          </p:tavLst>
                                        </p:anim>
                                      </p:childTnLst>
                                    </p:cTn>
                                  </p:par>
                                </p:childTnLst>
                              </p:cTn>
                            </p:par>
                            <p:par>
                              <p:cTn id="34" fill="hold">
                                <p:stCondLst>
                                  <p:cond delay="6549"/>
                                </p:stCondLst>
                                <p:childTnLst>
                                  <p:par>
                                    <p:cTn id="35" presetID="23" presetClass="entr" presetSubtype="16" fill="hold" grpId="0" nodeType="afterEffect">
                                      <p:stCondLst>
                                        <p:cond delay="0"/>
                                      </p:stCondLst>
                                      <p:iterate type="lt">
                                        <p:tmPct val="10000"/>
                                      </p:iterate>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childTnLst>
                                    </p:cTn>
                                  </p:par>
                                </p:childTnLst>
                              </p:cTn>
                            </p:par>
                            <p:par>
                              <p:cTn id="39" fill="hold">
                                <p:stCondLst>
                                  <p:cond delay="7149"/>
                                </p:stCondLst>
                                <p:childTnLst>
                                  <p:par>
                                    <p:cTn id="40" presetID="2" presetClass="entr" presetSubtype="4" fill="hold" grpId="0" nodeType="afterEffect" p14:presetBounceEnd="60000">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14:bounceEnd="60000">
                                          <p:cBhvr additive="base">
                                            <p:cTn id="42" dur="1250" fill="hold"/>
                                            <p:tgtEl>
                                              <p:spTgt spid="10"/>
                                            </p:tgtEl>
                                            <p:attrNameLst>
                                              <p:attrName>ppt_x</p:attrName>
                                            </p:attrNameLst>
                                          </p:cBhvr>
                                          <p:tavLst>
                                            <p:tav tm="0">
                                              <p:val>
                                                <p:strVal val="#ppt_x"/>
                                              </p:val>
                                            </p:tav>
                                            <p:tav tm="100000">
                                              <p:val>
                                                <p:strVal val="#ppt_x"/>
                                              </p:val>
                                            </p:tav>
                                          </p:tavLst>
                                        </p:anim>
                                        <p:anim calcmode="lin" valueType="num" p14:bounceEnd="60000">
                                          <p:cBhvr additive="base">
                                            <p:cTn id="43" dur="1250" fill="hold"/>
                                            <p:tgtEl>
                                              <p:spTgt spid="10"/>
                                            </p:tgtEl>
                                            <p:attrNameLst>
                                              <p:attrName>ppt_y</p:attrName>
                                            </p:attrNameLst>
                                          </p:cBhvr>
                                          <p:tavLst>
                                            <p:tav tm="0">
                                              <p:val>
                                                <p:strVal val="1+#ppt_h/2"/>
                                              </p:val>
                                            </p:tav>
                                            <p:tav tm="100000">
                                              <p:val>
                                                <p:strVal val="#ppt_y"/>
                                              </p:val>
                                            </p:tav>
                                          </p:tavLst>
                                        </p:anim>
                                      </p:childTnLst>
                                    </p:cTn>
                                  </p:par>
                                </p:childTnLst>
                              </p:cTn>
                            </p:par>
                            <p:par>
                              <p:cTn id="44" fill="hold">
                                <p:stCondLst>
                                  <p:cond delay="8649"/>
                                </p:stCondLst>
                                <p:childTnLst>
                                  <p:par>
                                    <p:cTn id="45" presetID="23" presetClass="entr" presetSubtype="16" fill="hold" grpId="0" nodeType="afterEffect">
                                      <p:stCondLst>
                                        <p:cond delay="0"/>
                                      </p:stCondLst>
                                      <p:iterate type="lt">
                                        <p:tmPct val="10000"/>
                                      </p:iterate>
                                      <p:childTnLst>
                                        <p:set>
                                          <p:cBhvr>
                                            <p:cTn id="46" dur="1" fill="hold">
                                              <p:stCondLst>
                                                <p:cond delay="0"/>
                                              </p:stCondLst>
                                            </p:cTn>
                                            <p:tgtEl>
                                              <p:spTgt spid="11"/>
                                            </p:tgtEl>
                                            <p:attrNameLst>
                                              <p:attrName>style.visibility</p:attrName>
                                            </p:attrNameLst>
                                          </p:cBhvr>
                                          <p:to>
                                            <p:strVal val="visible"/>
                                          </p:to>
                                        </p:set>
                                        <p:anim calcmode="lin" valueType="num">
                                          <p:cBhvr>
                                            <p:cTn id="47" dur="500" fill="hold"/>
                                            <p:tgtEl>
                                              <p:spTgt spid="11"/>
                                            </p:tgtEl>
                                            <p:attrNameLst>
                                              <p:attrName>ppt_w</p:attrName>
                                            </p:attrNameLst>
                                          </p:cBhvr>
                                          <p:tavLst>
                                            <p:tav tm="0">
                                              <p:val>
                                                <p:fltVal val="0"/>
                                              </p:val>
                                            </p:tav>
                                            <p:tav tm="100000">
                                              <p:val>
                                                <p:strVal val="#ppt_w"/>
                                              </p:val>
                                            </p:tav>
                                          </p:tavLst>
                                        </p:anim>
                                        <p:anim calcmode="lin" valueType="num">
                                          <p:cBhvr>
                                            <p:cTn id="48" dur="500" fill="hold"/>
                                            <p:tgtEl>
                                              <p:spTgt spid="11"/>
                                            </p:tgtEl>
                                            <p:attrNameLst>
                                              <p:attrName>ppt_h</p:attrName>
                                            </p:attrNameLst>
                                          </p:cBhvr>
                                          <p:tavLst>
                                            <p:tav tm="0">
                                              <p:val>
                                                <p:fltVal val="0"/>
                                              </p:val>
                                            </p:tav>
                                            <p:tav tm="100000">
                                              <p:val>
                                                <p:strVal val="#ppt_h"/>
                                              </p:val>
                                            </p:tav>
                                          </p:tavLst>
                                        </p:anim>
                                      </p:childTnLst>
                                    </p:cTn>
                                  </p:par>
                                </p:childTnLst>
                              </p:cTn>
                            </p:par>
                            <p:par>
                              <p:cTn id="49" fill="hold">
                                <p:stCondLst>
                                  <p:cond delay="9250"/>
                                </p:stCondLst>
                                <p:childTnLst>
                                  <p:par>
                                    <p:cTn id="50" presetID="23" presetClass="entr" presetSubtype="16" fill="hold" nodeType="afterEffect">
                                      <p:stCondLst>
                                        <p:cond delay="0"/>
                                      </p:stCondLst>
                                      <p:iterate type="lt">
                                        <p:tmPct val="10000"/>
                                      </p:iterate>
                                      <p:childTnLst>
                                        <p:set>
                                          <p:cBhvr>
                                            <p:cTn id="51" dur="1" fill="hold">
                                              <p:stCondLst>
                                                <p:cond delay="0"/>
                                              </p:stCondLst>
                                            </p:cTn>
                                            <p:tgtEl>
                                              <p:spTgt spid="13">
                                                <p:txEl>
                                                  <p:pRg st="0" end="0"/>
                                                </p:txEl>
                                              </p:spTgt>
                                            </p:tgtEl>
                                            <p:attrNameLst>
                                              <p:attrName>style.visibility</p:attrName>
                                            </p:attrNameLst>
                                          </p:cBhvr>
                                          <p:to>
                                            <p:strVal val="visible"/>
                                          </p:to>
                                        </p:set>
                                        <p:anim calcmode="lin" valueType="num">
                                          <p:cBhvr>
                                            <p:cTn id="52"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53" dur="500" fill="hold"/>
                                            <p:tgtEl>
                                              <p:spTgt spid="13">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p:bldP spid="8" grpId="0" animBg="1"/>
          <p:bldP spid="9" grpId="0"/>
          <p:bldP spid="10" grpId="0" animBg="1"/>
          <p:bldP spid="1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childTnLst>
                                    </p:cTn>
                                  </p:par>
                                </p:childTnLst>
                              </p:cTn>
                            </p:par>
                            <p:par>
                              <p:cTn id="9" fill="hold">
                                <p:stCondLst>
                                  <p:cond delay="850"/>
                                </p:stCondLst>
                                <p:childTnLst>
                                  <p:par>
                                    <p:cTn id="10" presetID="2" presetClass="entr" presetSubtype="4"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1250" fill="hold"/>
                                            <p:tgtEl>
                                              <p:spTgt spid="4"/>
                                            </p:tgtEl>
                                            <p:attrNameLst>
                                              <p:attrName>ppt_x</p:attrName>
                                            </p:attrNameLst>
                                          </p:cBhvr>
                                          <p:tavLst>
                                            <p:tav tm="0">
                                              <p:val>
                                                <p:strVal val="#ppt_x"/>
                                              </p:val>
                                            </p:tav>
                                            <p:tav tm="100000">
                                              <p:val>
                                                <p:strVal val="#ppt_x"/>
                                              </p:val>
                                            </p:tav>
                                          </p:tavLst>
                                        </p:anim>
                                        <p:anim calcmode="lin" valueType="num">
                                          <p:cBhvr additive="base">
                                            <p:cTn id="13" dur="1250" fill="hold"/>
                                            <p:tgtEl>
                                              <p:spTgt spid="4"/>
                                            </p:tgtEl>
                                            <p:attrNameLst>
                                              <p:attrName>ppt_y</p:attrName>
                                            </p:attrNameLst>
                                          </p:cBhvr>
                                          <p:tavLst>
                                            <p:tav tm="0">
                                              <p:val>
                                                <p:strVal val="1+#ppt_h/2"/>
                                              </p:val>
                                            </p:tav>
                                            <p:tav tm="100000">
                                              <p:val>
                                                <p:strVal val="#ppt_y"/>
                                              </p:val>
                                            </p:tav>
                                          </p:tavLst>
                                        </p:anim>
                                      </p:childTnLst>
                                    </p:cTn>
                                  </p:par>
                                </p:childTnLst>
                              </p:cTn>
                            </p:par>
                            <p:par>
                              <p:cTn id="14" fill="hold">
                                <p:stCondLst>
                                  <p:cond delay="2350"/>
                                </p:stCondLst>
                                <p:childTnLst>
                                  <p:par>
                                    <p:cTn id="15" presetID="23" presetClass="entr" presetSubtype="16" fill="hold" grpId="0" nodeType="afterEffect">
                                      <p:stCondLst>
                                        <p:cond delay="0"/>
                                      </p:stCondLst>
                                      <p:iterate type="lt">
                                        <p:tmPct val="10000"/>
                                      </p:iterate>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childTnLst>
                                    </p:cTn>
                                  </p:par>
                                </p:childTnLst>
                              </p:cTn>
                            </p:par>
                            <p:par>
                              <p:cTn id="19" fill="hold">
                                <p:stCondLst>
                                  <p:cond delay="2949"/>
                                </p:stCondLst>
                                <p:childTnLst>
                                  <p:par>
                                    <p:cTn id="20" presetID="2" presetClass="entr" presetSubtype="4"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1250" fill="hold"/>
                                            <p:tgtEl>
                                              <p:spTgt spid="6"/>
                                            </p:tgtEl>
                                            <p:attrNameLst>
                                              <p:attrName>ppt_x</p:attrName>
                                            </p:attrNameLst>
                                          </p:cBhvr>
                                          <p:tavLst>
                                            <p:tav tm="0">
                                              <p:val>
                                                <p:strVal val="#ppt_x"/>
                                              </p:val>
                                            </p:tav>
                                            <p:tav tm="100000">
                                              <p:val>
                                                <p:strVal val="#ppt_x"/>
                                              </p:val>
                                            </p:tav>
                                          </p:tavLst>
                                        </p:anim>
                                        <p:anim calcmode="lin" valueType="num">
                                          <p:cBhvr additive="base">
                                            <p:cTn id="23" dur="1250" fill="hold"/>
                                            <p:tgtEl>
                                              <p:spTgt spid="6"/>
                                            </p:tgtEl>
                                            <p:attrNameLst>
                                              <p:attrName>ppt_y</p:attrName>
                                            </p:attrNameLst>
                                          </p:cBhvr>
                                          <p:tavLst>
                                            <p:tav tm="0">
                                              <p:val>
                                                <p:strVal val="1+#ppt_h/2"/>
                                              </p:val>
                                            </p:tav>
                                            <p:tav tm="100000">
                                              <p:val>
                                                <p:strVal val="#ppt_y"/>
                                              </p:val>
                                            </p:tav>
                                          </p:tavLst>
                                        </p:anim>
                                      </p:childTnLst>
                                    </p:cTn>
                                  </p:par>
                                </p:childTnLst>
                              </p:cTn>
                            </p:par>
                            <p:par>
                              <p:cTn id="24" fill="hold">
                                <p:stCondLst>
                                  <p:cond delay="4449"/>
                                </p:stCondLst>
                                <p:childTnLst>
                                  <p:par>
                                    <p:cTn id="25" presetID="23" presetClass="entr" presetSubtype="16" fill="hold" grpId="0" nodeType="afterEffect">
                                      <p:stCondLst>
                                        <p:cond delay="0"/>
                                      </p:stCondLst>
                                      <p:iterate type="lt">
                                        <p:tmPct val="10000"/>
                                      </p:iterate>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childTnLst>
                                    </p:cTn>
                                  </p:par>
                                </p:childTnLst>
                              </p:cTn>
                            </p:par>
                            <p:par>
                              <p:cTn id="29" fill="hold">
                                <p:stCondLst>
                                  <p:cond delay="5049"/>
                                </p:stCondLst>
                                <p:childTnLst>
                                  <p:par>
                                    <p:cTn id="30" presetID="2" presetClass="entr" presetSubtype="4"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1250" fill="hold"/>
                                            <p:tgtEl>
                                              <p:spTgt spid="8"/>
                                            </p:tgtEl>
                                            <p:attrNameLst>
                                              <p:attrName>ppt_x</p:attrName>
                                            </p:attrNameLst>
                                          </p:cBhvr>
                                          <p:tavLst>
                                            <p:tav tm="0">
                                              <p:val>
                                                <p:strVal val="#ppt_x"/>
                                              </p:val>
                                            </p:tav>
                                            <p:tav tm="100000">
                                              <p:val>
                                                <p:strVal val="#ppt_x"/>
                                              </p:val>
                                            </p:tav>
                                          </p:tavLst>
                                        </p:anim>
                                        <p:anim calcmode="lin" valueType="num">
                                          <p:cBhvr additive="base">
                                            <p:cTn id="33" dur="1250" fill="hold"/>
                                            <p:tgtEl>
                                              <p:spTgt spid="8"/>
                                            </p:tgtEl>
                                            <p:attrNameLst>
                                              <p:attrName>ppt_y</p:attrName>
                                            </p:attrNameLst>
                                          </p:cBhvr>
                                          <p:tavLst>
                                            <p:tav tm="0">
                                              <p:val>
                                                <p:strVal val="1+#ppt_h/2"/>
                                              </p:val>
                                            </p:tav>
                                            <p:tav tm="100000">
                                              <p:val>
                                                <p:strVal val="#ppt_y"/>
                                              </p:val>
                                            </p:tav>
                                          </p:tavLst>
                                        </p:anim>
                                      </p:childTnLst>
                                    </p:cTn>
                                  </p:par>
                                </p:childTnLst>
                              </p:cTn>
                            </p:par>
                            <p:par>
                              <p:cTn id="34" fill="hold">
                                <p:stCondLst>
                                  <p:cond delay="6549"/>
                                </p:stCondLst>
                                <p:childTnLst>
                                  <p:par>
                                    <p:cTn id="35" presetID="23" presetClass="entr" presetSubtype="16" fill="hold" grpId="0" nodeType="afterEffect">
                                      <p:stCondLst>
                                        <p:cond delay="0"/>
                                      </p:stCondLst>
                                      <p:iterate type="lt">
                                        <p:tmPct val="10000"/>
                                      </p:iterate>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childTnLst>
                                    </p:cTn>
                                  </p:par>
                                </p:childTnLst>
                              </p:cTn>
                            </p:par>
                            <p:par>
                              <p:cTn id="39" fill="hold">
                                <p:stCondLst>
                                  <p:cond delay="7149"/>
                                </p:stCondLst>
                                <p:childTnLst>
                                  <p:par>
                                    <p:cTn id="40" presetID="2" presetClass="entr" presetSubtype="4"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additive="base">
                                            <p:cTn id="42" dur="1250" fill="hold"/>
                                            <p:tgtEl>
                                              <p:spTgt spid="10"/>
                                            </p:tgtEl>
                                            <p:attrNameLst>
                                              <p:attrName>ppt_x</p:attrName>
                                            </p:attrNameLst>
                                          </p:cBhvr>
                                          <p:tavLst>
                                            <p:tav tm="0">
                                              <p:val>
                                                <p:strVal val="#ppt_x"/>
                                              </p:val>
                                            </p:tav>
                                            <p:tav tm="100000">
                                              <p:val>
                                                <p:strVal val="#ppt_x"/>
                                              </p:val>
                                            </p:tav>
                                          </p:tavLst>
                                        </p:anim>
                                        <p:anim calcmode="lin" valueType="num">
                                          <p:cBhvr additive="base">
                                            <p:cTn id="43" dur="1250" fill="hold"/>
                                            <p:tgtEl>
                                              <p:spTgt spid="10"/>
                                            </p:tgtEl>
                                            <p:attrNameLst>
                                              <p:attrName>ppt_y</p:attrName>
                                            </p:attrNameLst>
                                          </p:cBhvr>
                                          <p:tavLst>
                                            <p:tav tm="0">
                                              <p:val>
                                                <p:strVal val="1+#ppt_h/2"/>
                                              </p:val>
                                            </p:tav>
                                            <p:tav tm="100000">
                                              <p:val>
                                                <p:strVal val="#ppt_y"/>
                                              </p:val>
                                            </p:tav>
                                          </p:tavLst>
                                        </p:anim>
                                      </p:childTnLst>
                                    </p:cTn>
                                  </p:par>
                                </p:childTnLst>
                              </p:cTn>
                            </p:par>
                            <p:par>
                              <p:cTn id="44" fill="hold">
                                <p:stCondLst>
                                  <p:cond delay="8649"/>
                                </p:stCondLst>
                                <p:childTnLst>
                                  <p:par>
                                    <p:cTn id="45" presetID="23" presetClass="entr" presetSubtype="16" fill="hold" grpId="0" nodeType="afterEffect">
                                      <p:stCondLst>
                                        <p:cond delay="0"/>
                                      </p:stCondLst>
                                      <p:iterate type="lt">
                                        <p:tmPct val="10000"/>
                                      </p:iterate>
                                      <p:childTnLst>
                                        <p:set>
                                          <p:cBhvr>
                                            <p:cTn id="46" dur="1" fill="hold">
                                              <p:stCondLst>
                                                <p:cond delay="0"/>
                                              </p:stCondLst>
                                            </p:cTn>
                                            <p:tgtEl>
                                              <p:spTgt spid="11"/>
                                            </p:tgtEl>
                                            <p:attrNameLst>
                                              <p:attrName>style.visibility</p:attrName>
                                            </p:attrNameLst>
                                          </p:cBhvr>
                                          <p:to>
                                            <p:strVal val="visible"/>
                                          </p:to>
                                        </p:set>
                                        <p:anim calcmode="lin" valueType="num">
                                          <p:cBhvr>
                                            <p:cTn id="47" dur="500" fill="hold"/>
                                            <p:tgtEl>
                                              <p:spTgt spid="11"/>
                                            </p:tgtEl>
                                            <p:attrNameLst>
                                              <p:attrName>ppt_w</p:attrName>
                                            </p:attrNameLst>
                                          </p:cBhvr>
                                          <p:tavLst>
                                            <p:tav tm="0">
                                              <p:val>
                                                <p:fltVal val="0"/>
                                              </p:val>
                                            </p:tav>
                                            <p:tav tm="100000">
                                              <p:val>
                                                <p:strVal val="#ppt_w"/>
                                              </p:val>
                                            </p:tav>
                                          </p:tavLst>
                                        </p:anim>
                                        <p:anim calcmode="lin" valueType="num">
                                          <p:cBhvr>
                                            <p:cTn id="48" dur="500" fill="hold"/>
                                            <p:tgtEl>
                                              <p:spTgt spid="11"/>
                                            </p:tgtEl>
                                            <p:attrNameLst>
                                              <p:attrName>ppt_h</p:attrName>
                                            </p:attrNameLst>
                                          </p:cBhvr>
                                          <p:tavLst>
                                            <p:tav tm="0">
                                              <p:val>
                                                <p:fltVal val="0"/>
                                              </p:val>
                                            </p:tav>
                                            <p:tav tm="100000">
                                              <p:val>
                                                <p:strVal val="#ppt_h"/>
                                              </p:val>
                                            </p:tav>
                                          </p:tavLst>
                                        </p:anim>
                                      </p:childTnLst>
                                    </p:cTn>
                                  </p:par>
                                </p:childTnLst>
                              </p:cTn>
                            </p:par>
                            <p:par>
                              <p:cTn id="49" fill="hold">
                                <p:stCondLst>
                                  <p:cond delay="9250"/>
                                </p:stCondLst>
                                <p:childTnLst>
                                  <p:par>
                                    <p:cTn id="50" presetID="23" presetClass="entr" presetSubtype="16" fill="hold" nodeType="afterEffect">
                                      <p:stCondLst>
                                        <p:cond delay="0"/>
                                      </p:stCondLst>
                                      <p:iterate type="lt">
                                        <p:tmPct val="10000"/>
                                      </p:iterate>
                                      <p:childTnLst>
                                        <p:set>
                                          <p:cBhvr>
                                            <p:cTn id="51" dur="1" fill="hold">
                                              <p:stCondLst>
                                                <p:cond delay="0"/>
                                              </p:stCondLst>
                                            </p:cTn>
                                            <p:tgtEl>
                                              <p:spTgt spid="13">
                                                <p:txEl>
                                                  <p:pRg st="0" end="0"/>
                                                </p:txEl>
                                              </p:spTgt>
                                            </p:tgtEl>
                                            <p:attrNameLst>
                                              <p:attrName>style.visibility</p:attrName>
                                            </p:attrNameLst>
                                          </p:cBhvr>
                                          <p:to>
                                            <p:strVal val="visible"/>
                                          </p:to>
                                        </p:set>
                                        <p:anim calcmode="lin" valueType="num">
                                          <p:cBhvr>
                                            <p:cTn id="52"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53" dur="500" fill="hold"/>
                                            <p:tgtEl>
                                              <p:spTgt spid="13">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p:bldP spid="8" grpId="0" animBg="1"/>
          <p:bldP spid="9" grpId="0"/>
          <p:bldP spid="10" grpId="0" animBg="1"/>
          <p:bldP spid="11"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0"/>
          <p:cNvSpPr/>
          <p:nvPr/>
        </p:nvSpPr>
        <p:spPr>
          <a:xfrm rot="16200000">
            <a:off x="4263514" y="1344101"/>
            <a:ext cx="3957145" cy="3957145"/>
          </a:xfrm>
          <a:prstGeom prst="rect">
            <a:avLst/>
          </a:prstGeom>
          <a:solidFill>
            <a:schemeClr val="bg1">
              <a:alpha val="88000"/>
            </a:schemeClr>
          </a:solidFill>
          <a:ln w="571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noAutofit/>
          </a:bodyPr>
          <a:lstStyle/>
          <a:p>
            <a:pPr algn="ctr"/>
            <a:endParaRPr lang="en-US" sz="1600">
              <a:solidFill>
                <a:schemeClr val="bg2"/>
              </a:solidFill>
              <a:latin typeface="Agency FB" panose="020B0503020202020204" pitchFamily="34" charset="0"/>
            </a:endParaRPr>
          </a:p>
        </p:txBody>
      </p:sp>
      <p:sp>
        <p:nvSpPr>
          <p:cNvPr id="3" name="TextBox 6"/>
          <p:cNvSpPr txBox="1"/>
          <p:nvPr/>
        </p:nvSpPr>
        <p:spPr>
          <a:xfrm>
            <a:off x="4534979" y="2107987"/>
            <a:ext cx="3407120" cy="2923877"/>
          </a:xfrm>
          <a:prstGeom prst="rect">
            <a:avLst/>
          </a:prstGeom>
          <a:noFill/>
        </p:spPr>
        <p:txBody>
          <a:bodyPr wrap="square" rtlCol="0">
            <a:spAutoFit/>
          </a:bodyPr>
          <a:lstStyle/>
          <a:p>
            <a:pPr algn="ctr"/>
            <a:r>
              <a:rPr lang="en-US" sz="7200" spc="300" dirty="0">
                <a:solidFill>
                  <a:schemeClr val="bg2"/>
                </a:solidFill>
                <a:latin typeface="Agency FB" panose="020B0503020202020204" pitchFamily="34" charset="0"/>
                <a:ea typeface="Oswald" charset="0"/>
                <a:cs typeface="Oswald" charset="0"/>
              </a:rPr>
              <a:t>PART</a:t>
            </a:r>
            <a:endParaRPr lang="en-US" sz="7200" spc="300" dirty="0">
              <a:solidFill>
                <a:schemeClr val="bg2"/>
              </a:solidFill>
              <a:latin typeface="Agency FB" panose="020B0503020202020204" pitchFamily="34" charset="0"/>
              <a:ea typeface="Oswald" charset="0"/>
              <a:cs typeface="Oswald" charset="0"/>
            </a:endParaRPr>
          </a:p>
          <a:p>
            <a:pPr algn="ctr"/>
            <a:r>
              <a:rPr lang="en-US" sz="7200" spc="300" dirty="0">
                <a:solidFill>
                  <a:schemeClr val="bg2"/>
                </a:solidFill>
                <a:latin typeface="Agency FB" panose="020B0503020202020204" pitchFamily="34" charset="0"/>
                <a:ea typeface="Oswald" charset="0"/>
                <a:cs typeface="Oswald" charset="0"/>
              </a:rPr>
              <a:t>01</a:t>
            </a:r>
            <a:endParaRPr lang="en-US" sz="7200" spc="300" dirty="0">
              <a:solidFill>
                <a:schemeClr val="bg2"/>
              </a:solidFill>
              <a:latin typeface="Agency FB" panose="020B0503020202020204" pitchFamily="34" charset="0"/>
              <a:ea typeface="Oswald" charset="0"/>
              <a:cs typeface="Oswald" charset="0"/>
            </a:endParaRPr>
          </a:p>
          <a:p>
            <a:pPr algn="ctr"/>
            <a:r>
              <a:rPr lang="en-US" sz="4000" spc="300" dirty="0">
                <a:solidFill>
                  <a:schemeClr val="bg2"/>
                </a:solidFill>
                <a:latin typeface="Agency FB" panose="020B0503020202020204" pitchFamily="34" charset="0"/>
                <a:ea typeface="Oswald" charset="0"/>
                <a:cs typeface="Oswald" charset="0"/>
              </a:rPr>
              <a:t>ADD YOUR TITLE</a:t>
            </a:r>
            <a:endParaRPr lang="en-US" sz="4000" spc="300" dirty="0">
              <a:solidFill>
                <a:schemeClr val="bg2"/>
              </a:solidFill>
              <a:latin typeface="Agency FB" panose="020B0503020202020204" pitchFamily="34" charset="0"/>
              <a:ea typeface="Oswald" charset="0"/>
              <a:cs typeface="Oswald" charset="0"/>
            </a:endParaRPr>
          </a:p>
        </p:txBody>
      </p:sp>
      <p:sp>
        <p:nvSpPr>
          <p:cNvPr id="4" name="TextBox 7"/>
          <p:cNvSpPr txBox="1"/>
          <p:nvPr/>
        </p:nvSpPr>
        <p:spPr>
          <a:xfrm>
            <a:off x="4534979" y="1838054"/>
            <a:ext cx="3407120" cy="307777"/>
          </a:xfrm>
          <a:prstGeom prst="rect">
            <a:avLst/>
          </a:prstGeom>
          <a:noFill/>
        </p:spPr>
        <p:txBody>
          <a:bodyPr wrap="square" rtlCol="0">
            <a:spAutoFit/>
          </a:bodyPr>
          <a:lstStyle/>
          <a:p>
            <a:pPr algn="ctr"/>
            <a:r>
              <a:rPr lang="en-US" sz="1400" spc="600" dirty="0">
                <a:solidFill>
                  <a:schemeClr val="bg2"/>
                </a:solidFill>
                <a:latin typeface="Agency FB" panose="020B0503020202020204" pitchFamily="34" charset="0"/>
                <a:ea typeface="Oswald" charset="0"/>
                <a:cs typeface="Oswald" charset="0"/>
              </a:rPr>
              <a:t>WRITE HERE SOMETHING</a:t>
            </a:r>
            <a:endParaRPr lang="en-US" sz="1400" spc="600" dirty="0">
              <a:solidFill>
                <a:schemeClr val="bg2"/>
              </a:solidFill>
              <a:latin typeface="Agency FB" panose="020B0503020202020204" pitchFamily="34" charset="0"/>
              <a:ea typeface="Oswald" charset="0"/>
              <a:cs typeface="Oswald"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5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50000">
                                          <p:cBhvr additive="base">
                                            <p:cTn id="7" dur="1200" fill="hold"/>
                                            <p:tgtEl>
                                              <p:spTgt spid="2"/>
                                            </p:tgtEl>
                                            <p:attrNameLst>
                                              <p:attrName>ppt_x</p:attrName>
                                            </p:attrNameLst>
                                          </p:cBhvr>
                                          <p:tavLst>
                                            <p:tav tm="0">
                                              <p:val>
                                                <p:strVal val="#ppt_x"/>
                                              </p:val>
                                            </p:tav>
                                            <p:tav tm="100000">
                                              <p:val>
                                                <p:strVal val="#ppt_x"/>
                                              </p:val>
                                            </p:tav>
                                          </p:tavLst>
                                        </p:anim>
                                        <p:anim calcmode="lin" valueType="num" p14:bounceEnd="50000">
                                          <p:cBhvr additive="base">
                                            <p:cTn id="8" dur="12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2" presetClass="entr" presetSubtype="4" fill="hold" grpId="0" nodeType="afterEffect" p14:presetBounceEnd="50000">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14:bounceEnd="50000">
                                          <p:cBhvr additive="base">
                                            <p:cTn id="12" dur="1200" fill="hold"/>
                                            <p:tgtEl>
                                              <p:spTgt spid="3"/>
                                            </p:tgtEl>
                                            <p:attrNameLst>
                                              <p:attrName>ppt_x</p:attrName>
                                            </p:attrNameLst>
                                          </p:cBhvr>
                                          <p:tavLst>
                                            <p:tav tm="0">
                                              <p:val>
                                                <p:strVal val="#ppt_x"/>
                                              </p:val>
                                            </p:tav>
                                            <p:tav tm="100000">
                                              <p:val>
                                                <p:strVal val="#ppt_x"/>
                                              </p:val>
                                            </p:tav>
                                          </p:tavLst>
                                        </p:anim>
                                        <p:anim calcmode="lin" valueType="num" p14:bounceEnd="50000">
                                          <p:cBhvr additive="base">
                                            <p:cTn id="13" dur="1200" fill="hold"/>
                                            <p:tgtEl>
                                              <p:spTgt spid="3"/>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14:presetBounceEnd="50000">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14:bounceEnd="50000">
                                          <p:cBhvr additive="base">
                                            <p:cTn id="16" dur="1200" fill="hold"/>
                                            <p:tgtEl>
                                              <p:spTgt spid="4"/>
                                            </p:tgtEl>
                                            <p:attrNameLst>
                                              <p:attrName>ppt_x</p:attrName>
                                            </p:attrNameLst>
                                          </p:cBhvr>
                                          <p:tavLst>
                                            <p:tav tm="0">
                                              <p:val>
                                                <p:strVal val="#ppt_x"/>
                                              </p:val>
                                            </p:tav>
                                            <p:tav tm="100000">
                                              <p:val>
                                                <p:strVal val="#ppt_x"/>
                                              </p:val>
                                            </p:tav>
                                          </p:tavLst>
                                        </p:anim>
                                        <p:anim calcmode="lin" valueType="num" p14:bounceEnd="50000">
                                          <p:cBhvr additive="base">
                                            <p:cTn id="17" dur="12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200" fill="hold"/>
                                            <p:tgtEl>
                                              <p:spTgt spid="2"/>
                                            </p:tgtEl>
                                            <p:attrNameLst>
                                              <p:attrName>ppt_x</p:attrName>
                                            </p:attrNameLst>
                                          </p:cBhvr>
                                          <p:tavLst>
                                            <p:tav tm="0">
                                              <p:val>
                                                <p:strVal val="#ppt_x"/>
                                              </p:val>
                                            </p:tav>
                                            <p:tav tm="100000">
                                              <p:val>
                                                <p:strVal val="#ppt_x"/>
                                              </p:val>
                                            </p:tav>
                                          </p:tavLst>
                                        </p:anim>
                                        <p:anim calcmode="lin" valueType="num">
                                          <p:cBhvr additive="base">
                                            <p:cTn id="8" dur="12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2" presetClass="entr" presetSubtype="4"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1200" fill="hold"/>
                                            <p:tgtEl>
                                              <p:spTgt spid="3"/>
                                            </p:tgtEl>
                                            <p:attrNameLst>
                                              <p:attrName>ppt_x</p:attrName>
                                            </p:attrNameLst>
                                          </p:cBhvr>
                                          <p:tavLst>
                                            <p:tav tm="0">
                                              <p:val>
                                                <p:strVal val="#ppt_x"/>
                                              </p:val>
                                            </p:tav>
                                            <p:tav tm="100000">
                                              <p:val>
                                                <p:strVal val="#ppt_x"/>
                                              </p:val>
                                            </p:tav>
                                          </p:tavLst>
                                        </p:anim>
                                        <p:anim calcmode="lin" valueType="num">
                                          <p:cBhvr additive="base">
                                            <p:cTn id="13" dur="1200" fill="hold"/>
                                            <p:tgtEl>
                                              <p:spTgt spid="3"/>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1200" fill="hold"/>
                                            <p:tgtEl>
                                              <p:spTgt spid="4"/>
                                            </p:tgtEl>
                                            <p:attrNameLst>
                                              <p:attrName>ppt_x</p:attrName>
                                            </p:attrNameLst>
                                          </p:cBhvr>
                                          <p:tavLst>
                                            <p:tav tm="0">
                                              <p:val>
                                                <p:strVal val="#ppt_x"/>
                                              </p:val>
                                            </p:tav>
                                            <p:tav tm="100000">
                                              <p:val>
                                                <p:strVal val="#ppt_x"/>
                                              </p:val>
                                            </p:tav>
                                          </p:tavLst>
                                        </p:anim>
                                        <p:anim calcmode="lin" valueType="num">
                                          <p:cBhvr additive="base">
                                            <p:cTn id="17" dur="12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a:off x="6235978" y="1989605"/>
            <a:ext cx="724007" cy="724101"/>
            <a:chOff x="3491880" y="2903180"/>
            <a:chExt cx="820698" cy="820698"/>
          </a:xfrm>
        </p:grpSpPr>
        <p:sp>
          <p:nvSpPr>
            <p:cNvPr id="38" name="椭圆 5"/>
            <p:cNvSpPr/>
            <p:nvPr/>
          </p:nvSpPr>
          <p:spPr>
            <a:xfrm>
              <a:off x="3491880" y="2903180"/>
              <a:ext cx="820698" cy="820698"/>
            </a:xfrm>
            <a:custGeom>
              <a:avLst/>
              <a:gdLst/>
              <a:ahLst/>
              <a:cxnLst/>
              <a:rect l="l" t="t" r="r" b="b"/>
              <a:pathLst>
                <a:path w="820698" h="820698">
                  <a:moveTo>
                    <a:pt x="410349" y="143155"/>
                  </a:moveTo>
                  <a:cubicBezTo>
                    <a:pt x="557916" y="143155"/>
                    <a:pt x="677543" y="262782"/>
                    <a:pt x="677543" y="410349"/>
                  </a:cubicBezTo>
                  <a:cubicBezTo>
                    <a:pt x="677543" y="557916"/>
                    <a:pt x="557916" y="677543"/>
                    <a:pt x="410349" y="677543"/>
                  </a:cubicBezTo>
                  <a:cubicBezTo>
                    <a:pt x="262782" y="677543"/>
                    <a:pt x="143155" y="557916"/>
                    <a:pt x="143155" y="410349"/>
                  </a:cubicBezTo>
                  <a:cubicBezTo>
                    <a:pt x="143155" y="262782"/>
                    <a:pt x="262782" y="143155"/>
                    <a:pt x="410349" y="143155"/>
                  </a:cubicBezTo>
                  <a:close/>
                  <a:moveTo>
                    <a:pt x="410349" y="86313"/>
                  </a:moveTo>
                  <a:cubicBezTo>
                    <a:pt x="231389" y="86313"/>
                    <a:pt x="86313" y="231389"/>
                    <a:pt x="86313" y="410349"/>
                  </a:cubicBezTo>
                  <a:cubicBezTo>
                    <a:pt x="86313" y="589309"/>
                    <a:pt x="231389" y="734385"/>
                    <a:pt x="410349" y="734385"/>
                  </a:cubicBezTo>
                  <a:cubicBezTo>
                    <a:pt x="589309" y="734385"/>
                    <a:pt x="734385" y="589309"/>
                    <a:pt x="734385" y="410349"/>
                  </a:cubicBezTo>
                  <a:cubicBezTo>
                    <a:pt x="734385" y="231389"/>
                    <a:pt x="589309" y="86313"/>
                    <a:pt x="410349" y="86313"/>
                  </a:cubicBezTo>
                  <a:close/>
                  <a:moveTo>
                    <a:pt x="410349" y="0"/>
                  </a:moveTo>
                  <a:cubicBezTo>
                    <a:pt x="636978" y="0"/>
                    <a:pt x="820698" y="183720"/>
                    <a:pt x="820698" y="410349"/>
                  </a:cubicBezTo>
                  <a:cubicBezTo>
                    <a:pt x="820698" y="636978"/>
                    <a:pt x="636978" y="820698"/>
                    <a:pt x="410349" y="820698"/>
                  </a:cubicBezTo>
                  <a:cubicBezTo>
                    <a:pt x="183720" y="820698"/>
                    <a:pt x="0" y="636978"/>
                    <a:pt x="0" y="410349"/>
                  </a:cubicBezTo>
                  <a:cubicBezTo>
                    <a:pt x="0" y="183720"/>
                    <a:pt x="183720" y="0"/>
                    <a:pt x="410349"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9" name="图片 3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768613" y="3192652"/>
              <a:ext cx="286122" cy="241754"/>
            </a:xfrm>
            <a:prstGeom prst="rect">
              <a:avLst/>
            </a:prstGeom>
            <a:effectLst/>
          </p:spPr>
        </p:pic>
      </p:grpSp>
      <p:grpSp>
        <p:nvGrpSpPr>
          <p:cNvPr id="40" name="组合 39"/>
          <p:cNvGrpSpPr/>
          <p:nvPr/>
        </p:nvGrpSpPr>
        <p:grpSpPr>
          <a:xfrm>
            <a:off x="4953626" y="2487142"/>
            <a:ext cx="856015" cy="856127"/>
            <a:chOff x="3491880" y="2903180"/>
            <a:chExt cx="820698" cy="820698"/>
          </a:xfrm>
        </p:grpSpPr>
        <p:sp>
          <p:nvSpPr>
            <p:cNvPr id="41" name="椭圆 5"/>
            <p:cNvSpPr/>
            <p:nvPr/>
          </p:nvSpPr>
          <p:spPr>
            <a:xfrm>
              <a:off x="3491880" y="2903180"/>
              <a:ext cx="820698" cy="820698"/>
            </a:xfrm>
            <a:custGeom>
              <a:avLst/>
              <a:gdLst/>
              <a:ahLst/>
              <a:cxnLst/>
              <a:rect l="l" t="t" r="r" b="b"/>
              <a:pathLst>
                <a:path w="820698" h="820698">
                  <a:moveTo>
                    <a:pt x="410349" y="143155"/>
                  </a:moveTo>
                  <a:cubicBezTo>
                    <a:pt x="557916" y="143155"/>
                    <a:pt x="677543" y="262782"/>
                    <a:pt x="677543" y="410349"/>
                  </a:cubicBezTo>
                  <a:cubicBezTo>
                    <a:pt x="677543" y="557916"/>
                    <a:pt x="557916" y="677543"/>
                    <a:pt x="410349" y="677543"/>
                  </a:cubicBezTo>
                  <a:cubicBezTo>
                    <a:pt x="262782" y="677543"/>
                    <a:pt x="143155" y="557916"/>
                    <a:pt x="143155" y="410349"/>
                  </a:cubicBezTo>
                  <a:cubicBezTo>
                    <a:pt x="143155" y="262782"/>
                    <a:pt x="262782" y="143155"/>
                    <a:pt x="410349" y="143155"/>
                  </a:cubicBezTo>
                  <a:close/>
                  <a:moveTo>
                    <a:pt x="410349" y="86313"/>
                  </a:moveTo>
                  <a:cubicBezTo>
                    <a:pt x="231389" y="86313"/>
                    <a:pt x="86313" y="231389"/>
                    <a:pt x="86313" y="410349"/>
                  </a:cubicBezTo>
                  <a:cubicBezTo>
                    <a:pt x="86313" y="589309"/>
                    <a:pt x="231389" y="734385"/>
                    <a:pt x="410349" y="734385"/>
                  </a:cubicBezTo>
                  <a:cubicBezTo>
                    <a:pt x="589309" y="734385"/>
                    <a:pt x="734385" y="589309"/>
                    <a:pt x="734385" y="410349"/>
                  </a:cubicBezTo>
                  <a:cubicBezTo>
                    <a:pt x="734385" y="231389"/>
                    <a:pt x="589309" y="86313"/>
                    <a:pt x="410349" y="86313"/>
                  </a:cubicBezTo>
                  <a:close/>
                  <a:moveTo>
                    <a:pt x="410349" y="0"/>
                  </a:moveTo>
                  <a:cubicBezTo>
                    <a:pt x="636978" y="0"/>
                    <a:pt x="820698" y="183720"/>
                    <a:pt x="820698" y="410349"/>
                  </a:cubicBezTo>
                  <a:cubicBezTo>
                    <a:pt x="820698" y="636978"/>
                    <a:pt x="636978" y="820698"/>
                    <a:pt x="410349" y="820698"/>
                  </a:cubicBezTo>
                  <a:cubicBezTo>
                    <a:pt x="183720" y="820698"/>
                    <a:pt x="0" y="636978"/>
                    <a:pt x="0" y="410349"/>
                  </a:cubicBezTo>
                  <a:cubicBezTo>
                    <a:pt x="0" y="183720"/>
                    <a:pt x="183720" y="0"/>
                    <a:pt x="410349"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2" name="图片 4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68613" y="3192652"/>
              <a:ext cx="286122" cy="241754"/>
            </a:xfrm>
            <a:prstGeom prst="rect">
              <a:avLst/>
            </a:prstGeom>
            <a:effectLst/>
          </p:spPr>
        </p:pic>
      </p:grpSp>
      <p:grpSp>
        <p:nvGrpSpPr>
          <p:cNvPr id="43" name="组合 42"/>
          <p:cNvGrpSpPr/>
          <p:nvPr/>
        </p:nvGrpSpPr>
        <p:grpSpPr>
          <a:xfrm>
            <a:off x="6374483" y="3621786"/>
            <a:ext cx="969495" cy="969621"/>
            <a:chOff x="3491880" y="2903180"/>
            <a:chExt cx="820698" cy="820698"/>
          </a:xfrm>
        </p:grpSpPr>
        <p:sp>
          <p:nvSpPr>
            <p:cNvPr id="44" name="椭圆 5"/>
            <p:cNvSpPr/>
            <p:nvPr/>
          </p:nvSpPr>
          <p:spPr>
            <a:xfrm>
              <a:off x="3491880" y="2903180"/>
              <a:ext cx="820698" cy="820698"/>
            </a:xfrm>
            <a:custGeom>
              <a:avLst/>
              <a:gdLst/>
              <a:ahLst/>
              <a:cxnLst/>
              <a:rect l="l" t="t" r="r" b="b"/>
              <a:pathLst>
                <a:path w="820698" h="820698">
                  <a:moveTo>
                    <a:pt x="410349" y="143155"/>
                  </a:moveTo>
                  <a:cubicBezTo>
                    <a:pt x="557916" y="143155"/>
                    <a:pt x="677543" y="262782"/>
                    <a:pt x="677543" y="410349"/>
                  </a:cubicBezTo>
                  <a:cubicBezTo>
                    <a:pt x="677543" y="557916"/>
                    <a:pt x="557916" y="677543"/>
                    <a:pt x="410349" y="677543"/>
                  </a:cubicBezTo>
                  <a:cubicBezTo>
                    <a:pt x="262782" y="677543"/>
                    <a:pt x="143155" y="557916"/>
                    <a:pt x="143155" y="410349"/>
                  </a:cubicBezTo>
                  <a:cubicBezTo>
                    <a:pt x="143155" y="262782"/>
                    <a:pt x="262782" y="143155"/>
                    <a:pt x="410349" y="143155"/>
                  </a:cubicBezTo>
                  <a:close/>
                  <a:moveTo>
                    <a:pt x="410349" y="86313"/>
                  </a:moveTo>
                  <a:cubicBezTo>
                    <a:pt x="231389" y="86313"/>
                    <a:pt x="86313" y="231389"/>
                    <a:pt x="86313" y="410349"/>
                  </a:cubicBezTo>
                  <a:cubicBezTo>
                    <a:pt x="86313" y="589309"/>
                    <a:pt x="231389" y="734385"/>
                    <a:pt x="410349" y="734385"/>
                  </a:cubicBezTo>
                  <a:cubicBezTo>
                    <a:pt x="589309" y="734385"/>
                    <a:pt x="734385" y="589309"/>
                    <a:pt x="734385" y="410349"/>
                  </a:cubicBezTo>
                  <a:cubicBezTo>
                    <a:pt x="734385" y="231389"/>
                    <a:pt x="589309" y="86313"/>
                    <a:pt x="410349" y="86313"/>
                  </a:cubicBezTo>
                  <a:close/>
                  <a:moveTo>
                    <a:pt x="410349" y="0"/>
                  </a:moveTo>
                  <a:cubicBezTo>
                    <a:pt x="636978" y="0"/>
                    <a:pt x="820698" y="183720"/>
                    <a:pt x="820698" y="410349"/>
                  </a:cubicBezTo>
                  <a:cubicBezTo>
                    <a:pt x="820698" y="636978"/>
                    <a:pt x="636978" y="820698"/>
                    <a:pt x="410349" y="820698"/>
                  </a:cubicBezTo>
                  <a:cubicBezTo>
                    <a:pt x="183720" y="820698"/>
                    <a:pt x="0" y="636978"/>
                    <a:pt x="0" y="410349"/>
                  </a:cubicBezTo>
                  <a:cubicBezTo>
                    <a:pt x="0" y="183720"/>
                    <a:pt x="183720" y="0"/>
                    <a:pt x="410349"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5" name="图片 4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68613" y="3192652"/>
              <a:ext cx="286122" cy="241754"/>
            </a:xfrm>
            <a:prstGeom prst="rect">
              <a:avLst/>
            </a:prstGeom>
            <a:effectLst/>
          </p:spPr>
        </p:pic>
      </p:grpSp>
      <p:grpSp>
        <p:nvGrpSpPr>
          <p:cNvPr id="46" name="组合 45"/>
          <p:cNvGrpSpPr/>
          <p:nvPr/>
        </p:nvGrpSpPr>
        <p:grpSpPr>
          <a:xfrm>
            <a:off x="4713884" y="4005828"/>
            <a:ext cx="1094122" cy="1094264"/>
            <a:chOff x="3491880" y="2903180"/>
            <a:chExt cx="820698" cy="820698"/>
          </a:xfrm>
        </p:grpSpPr>
        <p:sp>
          <p:nvSpPr>
            <p:cNvPr id="47" name="椭圆 5"/>
            <p:cNvSpPr/>
            <p:nvPr/>
          </p:nvSpPr>
          <p:spPr>
            <a:xfrm>
              <a:off x="3491880" y="2903180"/>
              <a:ext cx="820698" cy="820698"/>
            </a:xfrm>
            <a:custGeom>
              <a:avLst/>
              <a:gdLst/>
              <a:ahLst/>
              <a:cxnLst/>
              <a:rect l="l" t="t" r="r" b="b"/>
              <a:pathLst>
                <a:path w="820698" h="820698">
                  <a:moveTo>
                    <a:pt x="410349" y="143155"/>
                  </a:moveTo>
                  <a:cubicBezTo>
                    <a:pt x="557916" y="143155"/>
                    <a:pt x="677543" y="262782"/>
                    <a:pt x="677543" y="410349"/>
                  </a:cubicBezTo>
                  <a:cubicBezTo>
                    <a:pt x="677543" y="557916"/>
                    <a:pt x="557916" y="677543"/>
                    <a:pt x="410349" y="677543"/>
                  </a:cubicBezTo>
                  <a:cubicBezTo>
                    <a:pt x="262782" y="677543"/>
                    <a:pt x="143155" y="557916"/>
                    <a:pt x="143155" y="410349"/>
                  </a:cubicBezTo>
                  <a:cubicBezTo>
                    <a:pt x="143155" y="262782"/>
                    <a:pt x="262782" y="143155"/>
                    <a:pt x="410349" y="143155"/>
                  </a:cubicBezTo>
                  <a:close/>
                  <a:moveTo>
                    <a:pt x="410349" y="86313"/>
                  </a:moveTo>
                  <a:cubicBezTo>
                    <a:pt x="231389" y="86313"/>
                    <a:pt x="86313" y="231389"/>
                    <a:pt x="86313" y="410349"/>
                  </a:cubicBezTo>
                  <a:cubicBezTo>
                    <a:pt x="86313" y="589309"/>
                    <a:pt x="231389" y="734385"/>
                    <a:pt x="410349" y="734385"/>
                  </a:cubicBezTo>
                  <a:cubicBezTo>
                    <a:pt x="589309" y="734385"/>
                    <a:pt x="734385" y="589309"/>
                    <a:pt x="734385" y="410349"/>
                  </a:cubicBezTo>
                  <a:cubicBezTo>
                    <a:pt x="734385" y="231389"/>
                    <a:pt x="589309" y="86313"/>
                    <a:pt x="410349" y="86313"/>
                  </a:cubicBezTo>
                  <a:close/>
                  <a:moveTo>
                    <a:pt x="410349" y="0"/>
                  </a:moveTo>
                  <a:cubicBezTo>
                    <a:pt x="636978" y="0"/>
                    <a:pt x="820698" y="183720"/>
                    <a:pt x="820698" y="410349"/>
                  </a:cubicBezTo>
                  <a:cubicBezTo>
                    <a:pt x="820698" y="636978"/>
                    <a:pt x="636978" y="820698"/>
                    <a:pt x="410349" y="820698"/>
                  </a:cubicBezTo>
                  <a:cubicBezTo>
                    <a:pt x="183720" y="820698"/>
                    <a:pt x="0" y="636978"/>
                    <a:pt x="0" y="410349"/>
                  </a:cubicBezTo>
                  <a:cubicBezTo>
                    <a:pt x="0" y="183720"/>
                    <a:pt x="183720" y="0"/>
                    <a:pt x="410349"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8" name="图片 4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68613" y="3192652"/>
              <a:ext cx="286122" cy="241754"/>
            </a:xfrm>
            <a:prstGeom prst="rect">
              <a:avLst/>
            </a:prstGeom>
            <a:effectLst/>
          </p:spPr>
        </p:pic>
      </p:grpSp>
      <p:sp>
        <p:nvSpPr>
          <p:cNvPr id="49" name="矩形 3"/>
          <p:cNvSpPr/>
          <p:nvPr/>
        </p:nvSpPr>
        <p:spPr>
          <a:xfrm>
            <a:off x="5215681" y="1914078"/>
            <a:ext cx="1664645" cy="4491255"/>
          </a:xfrm>
          <a:custGeom>
            <a:avLst/>
            <a:gdLst/>
            <a:ahLst/>
            <a:cxnLst/>
            <a:rect l="l" t="t" r="r" b="b"/>
            <a:pathLst>
              <a:path w="1248646" h="3368441">
                <a:moveTo>
                  <a:pt x="631752" y="239"/>
                </a:moveTo>
                <a:cubicBezTo>
                  <a:pt x="653183" y="-6905"/>
                  <a:pt x="655565" y="147876"/>
                  <a:pt x="667471" y="221694"/>
                </a:cubicBezTo>
                <a:lnTo>
                  <a:pt x="699275" y="805116"/>
                </a:lnTo>
                <a:cubicBezTo>
                  <a:pt x="780727" y="785687"/>
                  <a:pt x="874454" y="750908"/>
                  <a:pt x="968181" y="709755"/>
                </a:cubicBezTo>
                <a:cubicBezTo>
                  <a:pt x="1015739" y="636894"/>
                  <a:pt x="1018875" y="494229"/>
                  <a:pt x="1038933" y="472136"/>
                </a:cubicBezTo>
                <a:cubicBezTo>
                  <a:pt x="1056245" y="496344"/>
                  <a:pt x="1079903" y="736314"/>
                  <a:pt x="1016834" y="766868"/>
                </a:cubicBezTo>
                <a:cubicBezTo>
                  <a:pt x="917545" y="830272"/>
                  <a:pt x="787426" y="890429"/>
                  <a:pt x="707494" y="955882"/>
                </a:cubicBezTo>
                <a:cubicBezTo>
                  <a:pt x="732179" y="1404272"/>
                  <a:pt x="749030" y="1851940"/>
                  <a:pt x="761225" y="2289631"/>
                </a:cubicBezTo>
                <a:cubicBezTo>
                  <a:pt x="871858" y="2262771"/>
                  <a:pt x="998604" y="2215615"/>
                  <a:pt x="1125347" y="2159965"/>
                </a:cubicBezTo>
                <a:cubicBezTo>
                  <a:pt x="1190610" y="2059977"/>
                  <a:pt x="1194914" y="1864197"/>
                  <a:pt x="1222440" y="1833878"/>
                </a:cubicBezTo>
                <a:cubicBezTo>
                  <a:pt x="1246198" y="1867099"/>
                  <a:pt x="1278664" y="2196412"/>
                  <a:pt x="1192113" y="2238342"/>
                </a:cubicBezTo>
                <a:cubicBezTo>
                  <a:pt x="1055842" y="2325362"/>
                  <a:pt x="877250" y="2407926"/>
                  <a:pt x="767565" y="2497762"/>
                </a:cubicBezTo>
                <a:cubicBezTo>
                  <a:pt x="775963" y="2794289"/>
                  <a:pt x="781976" y="3085491"/>
                  <a:pt x="786533" y="3368441"/>
                </a:cubicBezTo>
                <a:lnTo>
                  <a:pt x="479351" y="3368441"/>
                </a:lnTo>
                <a:lnTo>
                  <a:pt x="488334" y="2864358"/>
                </a:lnTo>
                <a:cubicBezTo>
                  <a:pt x="379738" y="2771724"/>
                  <a:pt x="195979" y="2687344"/>
                  <a:pt x="56533" y="2598297"/>
                </a:cubicBezTo>
                <a:cubicBezTo>
                  <a:pt x="-30018" y="2556367"/>
                  <a:pt x="2448" y="2227054"/>
                  <a:pt x="26206" y="2193833"/>
                </a:cubicBezTo>
                <a:cubicBezTo>
                  <a:pt x="53732" y="2224152"/>
                  <a:pt x="58036" y="2419932"/>
                  <a:pt x="123299" y="2519920"/>
                </a:cubicBezTo>
                <a:cubicBezTo>
                  <a:pt x="251852" y="2576364"/>
                  <a:pt x="380406" y="2624071"/>
                  <a:pt x="492141" y="2650740"/>
                </a:cubicBezTo>
                <a:cubicBezTo>
                  <a:pt x="501434" y="2273170"/>
                  <a:pt x="515339" y="1896815"/>
                  <a:pt x="531905" y="1520182"/>
                </a:cubicBezTo>
                <a:cubicBezTo>
                  <a:pt x="433219" y="1442297"/>
                  <a:pt x="279360" y="1370505"/>
                  <a:pt x="161070" y="1294968"/>
                </a:cubicBezTo>
                <a:cubicBezTo>
                  <a:pt x="83475" y="1257377"/>
                  <a:pt x="112582" y="962138"/>
                  <a:pt x="133881" y="932354"/>
                </a:cubicBezTo>
                <a:cubicBezTo>
                  <a:pt x="158559" y="959536"/>
                  <a:pt x="162418" y="1135059"/>
                  <a:pt x="220928" y="1224701"/>
                </a:cubicBezTo>
                <a:cubicBezTo>
                  <a:pt x="331747" y="1273358"/>
                  <a:pt x="442567" y="1314774"/>
                  <a:pt x="539990" y="1339143"/>
                </a:cubicBezTo>
                <a:cubicBezTo>
                  <a:pt x="556379" y="968432"/>
                  <a:pt x="575085" y="597225"/>
                  <a:pt x="593651" y="224075"/>
                </a:cubicBezTo>
                <a:cubicBezTo>
                  <a:pt x="606351" y="149463"/>
                  <a:pt x="600003" y="-6112"/>
                  <a:pt x="631752" y="239"/>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50" name="矩形 49"/>
          <p:cNvSpPr/>
          <p:nvPr/>
        </p:nvSpPr>
        <p:spPr>
          <a:xfrm>
            <a:off x="381663" y="6213311"/>
            <a:ext cx="11332681" cy="1920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51" name="矩形 1"/>
          <p:cNvSpPr>
            <a:spLocks noChangeArrowheads="1"/>
          </p:cNvSpPr>
          <p:nvPr/>
        </p:nvSpPr>
        <p:spPr bwMode="auto">
          <a:xfrm>
            <a:off x="1388727" y="4183628"/>
            <a:ext cx="3270333" cy="861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3" name="矩形 1"/>
          <p:cNvSpPr>
            <a:spLocks noChangeArrowheads="1"/>
          </p:cNvSpPr>
          <p:nvPr/>
        </p:nvSpPr>
        <p:spPr bwMode="auto">
          <a:xfrm>
            <a:off x="1388727" y="2545871"/>
            <a:ext cx="3270333" cy="861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4" name="矩形 1"/>
          <p:cNvSpPr>
            <a:spLocks noChangeArrowheads="1"/>
          </p:cNvSpPr>
          <p:nvPr/>
        </p:nvSpPr>
        <p:spPr bwMode="auto">
          <a:xfrm>
            <a:off x="7343978" y="1989604"/>
            <a:ext cx="3270333" cy="861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5" name="矩形 1"/>
          <p:cNvSpPr>
            <a:spLocks noChangeArrowheads="1"/>
          </p:cNvSpPr>
          <p:nvPr/>
        </p:nvSpPr>
        <p:spPr bwMode="auto">
          <a:xfrm>
            <a:off x="7343978" y="3737264"/>
            <a:ext cx="3270333" cy="861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9"/>
                                            </p:tgtEl>
                                            <p:attrNameLst>
                                              <p:attrName>style.visibility</p:attrName>
                                            </p:attrNameLst>
                                          </p:cBhvr>
                                          <p:to>
                                            <p:strVal val="visible"/>
                                          </p:to>
                                        </p:set>
                                        <p:animEffect transition="in" filter="wipe(down)">
                                          <p:cBhvr>
                                            <p:cTn id="11" dur="500"/>
                                            <p:tgtEl>
                                              <p:spTgt spid="49"/>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p:cTn id="15" dur="200" fill="hold"/>
                                            <p:tgtEl>
                                              <p:spTgt spid="46"/>
                                            </p:tgtEl>
                                            <p:attrNameLst>
                                              <p:attrName>ppt_w</p:attrName>
                                            </p:attrNameLst>
                                          </p:cBhvr>
                                          <p:tavLst>
                                            <p:tav tm="0">
                                              <p:val>
                                                <p:fltVal val="0"/>
                                              </p:val>
                                            </p:tav>
                                            <p:tav tm="100000">
                                              <p:val>
                                                <p:strVal val="#ppt_w"/>
                                              </p:val>
                                            </p:tav>
                                          </p:tavLst>
                                        </p:anim>
                                        <p:anim calcmode="lin" valueType="num">
                                          <p:cBhvr>
                                            <p:cTn id="16" dur="200" fill="hold"/>
                                            <p:tgtEl>
                                              <p:spTgt spid="46"/>
                                            </p:tgtEl>
                                            <p:attrNameLst>
                                              <p:attrName>ppt_h</p:attrName>
                                            </p:attrNameLst>
                                          </p:cBhvr>
                                          <p:tavLst>
                                            <p:tav tm="0">
                                              <p:val>
                                                <p:fltVal val="0"/>
                                              </p:val>
                                            </p:tav>
                                            <p:tav tm="100000">
                                              <p:val>
                                                <p:strVal val="#ppt_h"/>
                                              </p:val>
                                            </p:tav>
                                          </p:tavLst>
                                        </p:anim>
                                        <p:animEffect transition="in" filter="fade">
                                          <p:cBhvr>
                                            <p:cTn id="17" dur="200"/>
                                            <p:tgtEl>
                                              <p:spTgt spid="46"/>
                                            </p:tgtEl>
                                          </p:cBhvr>
                                        </p:animEffect>
                                      </p:childTnLst>
                                    </p:cTn>
                                  </p:par>
                                  <p:par>
                                    <p:cTn id="18" presetID="6" presetClass="emph" presetSubtype="0" autoRev="1" fill="hold" nodeType="withEffect">
                                      <p:stCondLst>
                                        <p:cond delay="150"/>
                                      </p:stCondLst>
                                      <p:childTnLst>
                                        <p:animScale>
                                          <p:cBhvr>
                                            <p:cTn id="19" dur="100" fill="hold"/>
                                            <p:tgtEl>
                                              <p:spTgt spid="46"/>
                                            </p:tgtEl>
                                          </p:cBhvr>
                                          <p:by x="130000" y="130000"/>
                                        </p:animScale>
                                      </p:childTnLst>
                                    </p:cTn>
                                  </p:par>
                                </p:childTnLst>
                              </p:cTn>
                            </p:par>
                            <p:par>
                              <p:cTn id="20" fill="hold">
                                <p:stCondLst>
                                  <p:cond delay="1500"/>
                                </p:stCondLst>
                                <p:childTnLst>
                                  <p:par>
                                    <p:cTn id="21" presetID="2" presetClass="entr" presetSubtype="8" fill="hold" grpId="0" nodeType="afterEffect" p14:presetBounceEnd="50000">
                                      <p:stCondLst>
                                        <p:cond delay="0"/>
                                      </p:stCondLst>
                                      <p:childTnLst>
                                        <p:set>
                                          <p:cBhvr>
                                            <p:cTn id="22" dur="1" fill="hold">
                                              <p:stCondLst>
                                                <p:cond delay="0"/>
                                              </p:stCondLst>
                                            </p:cTn>
                                            <p:tgtEl>
                                              <p:spTgt spid="51"/>
                                            </p:tgtEl>
                                            <p:attrNameLst>
                                              <p:attrName>style.visibility</p:attrName>
                                            </p:attrNameLst>
                                          </p:cBhvr>
                                          <p:to>
                                            <p:strVal val="visible"/>
                                          </p:to>
                                        </p:set>
                                        <p:anim calcmode="lin" valueType="num" p14:bounceEnd="50000">
                                          <p:cBhvr additive="base">
                                            <p:cTn id="23" dur="300" fill="hold"/>
                                            <p:tgtEl>
                                              <p:spTgt spid="51"/>
                                            </p:tgtEl>
                                            <p:attrNameLst>
                                              <p:attrName>ppt_x</p:attrName>
                                            </p:attrNameLst>
                                          </p:cBhvr>
                                          <p:tavLst>
                                            <p:tav tm="0">
                                              <p:val>
                                                <p:strVal val="0-#ppt_w/2"/>
                                              </p:val>
                                            </p:tav>
                                            <p:tav tm="100000">
                                              <p:val>
                                                <p:strVal val="#ppt_x"/>
                                              </p:val>
                                            </p:tav>
                                          </p:tavLst>
                                        </p:anim>
                                        <p:anim calcmode="lin" valueType="num" p14:bounceEnd="50000">
                                          <p:cBhvr additive="base">
                                            <p:cTn id="24" dur="300" fill="hold"/>
                                            <p:tgtEl>
                                              <p:spTgt spid="51"/>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53" presetClass="entr" presetSubtype="16" fill="hold" nodeType="afterEffect">
                                      <p:stCondLst>
                                        <p:cond delay="0"/>
                                      </p:stCondLst>
                                      <p:childTnLst>
                                        <p:set>
                                          <p:cBhvr>
                                            <p:cTn id="27" dur="1" fill="hold">
                                              <p:stCondLst>
                                                <p:cond delay="0"/>
                                              </p:stCondLst>
                                            </p:cTn>
                                            <p:tgtEl>
                                              <p:spTgt spid="43"/>
                                            </p:tgtEl>
                                            <p:attrNameLst>
                                              <p:attrName>style.visibility</p:attrName>
                                            </p:attrNameLst>
                                          </p:cBhvr>
                                          <p:to>
                                            <p:strVal val="visible"/>
                                          </p:to>
                                        </p:set>
                                        <p:anim calcmode="lin" valueType="num">
                                          <p:cBhvr>
                                            <p:cTn id="28" dur="200" fill="hold"/>
                                            <p:tgtEl>
                                              <p:spTgt spid="43"/>
                                            </p:tgtEl>
                                            <p:attrNameLst>
                                              <p:attrName>ppt_w</p:attrName>
                                            </p:attrNameLst>
                                          </p:cBhvr>
                                          <p:tavLst>
                                            <p:tav tm="0">
                                              <p:val>
                                                <p:fltVal val="0"/>
                                              </p:val>
                                            </p:tav>
                                            <p:tav tm="100000">
                                              <p:val>
                                                <p:strVal val="#ppt_w"/>
                                              </p:val>
                                            </p:tav>
                                          </p:tavLst>
                                        </p:anim>
                                        <p:anim calcmode="lin" valueType="num">
                                          <p:cBhvr>
                                            <p:cTn id="29" dur="200" fill="hold"/>
                                            <p:tgtEl>
                                              <p:spTgt spid="43"/>
                                            </p:tgtEl>
                                            <p:attrNameLst>
                                              <p:attrName>ppt_h</p:attrName>
                                            </p:attrNameLst>
                                          </p:cBhvr>
                                          <p:tavLst>
                                            <p:tav tm="0">
                                              <p:val>
                                                <p:fltVal val="0"/>
                                              </p:val>
                                            </p:tav>
                                            <p:tav tm="100000">
                                              <p:val>
                                                <p:strVal val="#ppt_h"/>
                                              </p:val>
                                            </p:tav>
                                          </p:tavLst>
                                        </p:anim>
                                        <p:animEffect transition="in" filter="fade">
                                          <p:cBhvr>
                                            <p:cTn id="30" dur="200"/>
                                            <p:tgtEl>
                                              <p:spTgt spid="43"/>
                                            </p:tgtEl>
                                          </p:cBhvr>
                                        </p:animEffect>
                                      </p:childTnLst>
                                    </p:cTn>
                                  </p:par>
                                  <p:par>
                                    <p:cTn id="31" presetID="6" presetClass="emph" presetSubtype="0" autoRev="1" fill="hold" nodeType="withEffect">
                                      <p:stCondLst>
                                        <p:cond delay="150"/>
                                      </p:stCondLst>
                                      <p:childTnLst>
                                        <p:animScale>
                                          <p:cBhvr>
                                            <p:cTn id="32" dur="100" fill="hold"/>
                                            <p:tgtEl>
                                              <p:spTgt spid="43"/>
                                            </p:tgtEl>
                                          </p:cBhvr>
                                          <p:by x="130000" y="130000"/>
                                        </p:animScale>
                                      </p:childTnLst>
                                    </p:cTn>
                                  </p:par>
                                </p:childTnLst>
                              </p:cTn>
                            </p:par>
                            <p:par>
                              <p:cTn id="33" fill="hold">
                                <p:stCondLst>
                                  <p:cond delay="2500"/>
                                </p:stCondLst>
                                <p:childTnLst>
                                  <p:par>
                                    <p:cTn id="34" presetID="2" presetClass="entr" presetSubtype="2" fill="hold" grpId="0" nodeType="afterEffect" p14:presetBounceEnd="50000">
                                      <p:stCondLst>
                                        <p:cond delay="0"/>
                                      </p:stCondLst>
                                      <p:childTnLst>
                                        <p:set>
                                          <p:cBhvr>
                                            <p:cTn id="35" dur="1" fill="hold">
                                              <p:stCondLst>
                                                <p:cond delay="0"/>
                                              </p:stCondLst>
                                            </p:cTn>
                                            <p:tgtEl>
                                              <p:spTgt spid="85"/>
                                            </p:tgtEl>
                                            <p:attrNameLst>
                                              <p:attrName>style.visibility</p:attrName>
                                            </p:attrNameLst>
                                          </p:cBhvr>
                                          <p:to>
                                            <p:strVal val="visible"/>
                                          </p:to>
                                        </p:set>
                                        <p:anim calcmode="lin" valueType="num" p14:bounceEnd="50000">
                                          <p:cBhvr additive="base">
                                            <p:cTn id="36" dur="300" fill="hold"/>
                                            <p:tgtEl>
                                              <p:spTgt spid="85"/>
                                            </p:tgtEl>
                                            <p:attrNameLst>
                                              <p:attrName>ppt_x</p:attrName>
                                            </p:attrNameLst>
                                          </p:cBhvr>
                                          <p:tavLst>
                                            <p:tav tm="0">
                                              <p:val>
                                                <p:strVal val="1+#ppt_w/2"/>
                                              </p:val>
                                            </p:tav>
                                            <p:tav tm="100000">
                                              <p:val>
                                                <p:strVal val="#ppt_x"/>
                                              </p:val>
                                            </p:tav>
                                          </p:tavLst>
                                        </p:anim>
                                        <p:anim calcmode="lin" valueType="num" p14:bounceEnd="50000">
                                          <p:cBhvr additive="base">
                                            <p:cTn id="37" dur="300" fill="hold"/>
                                            <p:tgtEl>
                                              <p:spTgt spid="85"/>
                                            </p:tgtEl>
                                            <p:attrNameLst>
                                              <p:attrName>ppt_y</p:attrName>
                                            </p:attrNameLst>
                                          </p:cBhvr>
                                          <p:tavLst>
                                            <p:tav tm="0">
                                              <p:val>
                                                <p:strVal val="#ppt_y"/>
                                              </p:val>
                                            </p:tav>
                                            <p:tav tm="100000">
                                              <p:val>
                                                <p:strVal val="#ppt_y"/>
                                              </p:val>
                                            </p:tav>
                                          </p:tavLst>
                                        </p:anim>
                                      </p:childTnLst>
                                    </p:cTn>
                                  </p:par>
                                </p:childTnLst>
                              </p:cTn>
                            </p:par>
                            <p:par>
                              <p:cTn id="38" fill="hold">
                                <p:stCondLst>
                                  <p:cond delay="3000"/>
                                </p:stCondLst>
                                <p:childTnLst>
                                  <p:par>
                                    <p:cTn id="39" presetID="53" presetClass="entr" presetSubtype="16" fill="hold" nodeType="afterEffect">
                                      <p:stCondLst>
                                        <p:cond delay="0"/>
                                      </p:stCondLst>
                                      <p:childTnLst>
                                        <p:set>
                                          <p:cBhvr>
                                            <p:cTn id="40" dur="1" fill="hold">
                                              <p:stCondLst>
                                                <p:cond delay="0"/>
                                              </p:stCondLst>
                                            </p:cTn>
                                            <p:tgtEl>
                                              <p:spTgt spid="40"/>
                                            </p:tgtEl>
                                            <p:attrNameLst>
                                              <p:attrName>style.visibility</p:attrName>
                                            </p:attrNameLst>
                                          </p:cBhvr>
                                          <p:to>
                                            <p:strVal val="visible"/>
                                          </p:to>
                                        </p:set>
                                        <p:anim calcmode="lin" valueType="num">
                                          <p:cBhvr>
                                            <p:cTn id="41" dur="200" fill="hold"/>
                                            <p:tgtEl>
                                              <p:spTgt spid="40"/>
                                            </p:tgtEl>
                                            <p:attrNameLst>
                                              <p:attrName>ppt_w</p:attrName>
                                            </p:attrNameLst>
                                          </p:cBhvr>
                                          <p:tavLst>
                                            <p:tav tm="0">
                                              <p:val>
                                                <p:fltVal val="0"/>
                                              </p:val>
                                            </p:tav>
                                            <p:tav tm="100000">
                                              <p:val>
                                                <p:strVal val="#ppt_w"/>
                                              </p:val>
                                            </p:tav>
                                          </p:tavLst>
                                        </p:anim>
                                        <p:anim calcmode="lin" valueType="num">
                                          <p:cBhvr>
                                            <p:cTn id="42" dur="200" fill="hold"/>
                                            <p:tgtEl>
                                              <p:spTgt spid="40"/>
                                            </p:tgtEl>
                                            <p:attrNameLst>
                                              <p:attrName>ppt_h</p:attrName>
                                            </p:attrNameLst>
                                          </p:cBhvr>
                                          <p:tavLst>
                                            <p:tav tm="0">
                                              <p:val>
                                                <p:fltVal val="0"/>
                                              </p:val>
                                            </p:tav>
                                            <p:tav tm="100000">
                                              <p:val>
                                                <p:strVal val="#ppt_h"/>
                                              </p:val>
                                            </p:tav>
                                          </p:tavLst>
                                        </p:anim>
                                        <p:animEffect transition="in" filter="fade">
                                          <p:cBhvr>
                                            <p:cTn id="43" dur="200"/>
                                            <p:tgtEl>
                                              <p:spTgt spid="40"/>
                                            </p:tgtEl>
                                          </p:cBhvr>
                                        </p:animEffect>
                                      </p:childTnLst>
                                    </p:cTn>
                                  </p:par>
                                  <p:par>
                                    <p:cTn id="44" presetID="6" presetClass="emph" presetSubtype="0" autoRev="1" fill="hold" nodeType="withEffect">
                                      <p:stCondLst>
                                        <p:cond delay="150"/>
                                      </p:stCondLst>
                                      <p:childTnLst>
                                        <p:animScale>
                                          <p:cBhvr>
                                            <p:cTn id="45" dur="100" fill="hold"/>
                                            <p:tgtEl>
                                              <p:spTgt spid="40"/>
                                            </p:tgtEl>
                                          </p:cBhvr>
                                          <p:by x="130000" y="130000"/>
                                        </p:animScale>
                                      </p:childTnLst>
                                    </p:cTn>
                                  </p:par>
                                </p:childTnLst>
                              </p:cTn>
                            </p:par>
                            <p:par>
                              <p:cTn id="46" fill="hold">
                                <p:stCondLst>
                                  <p:cond delay="3500"/>
                                </p:stCondLst>
                                <p:childTnLst>
                                  <p:par>
                                    <p:cTn id="47" presetID="2" presetClass="entr" presetSubtype="8" fill="hold" grpId="0" nodeType="afterEffect" p14:presetBounceEnd="50000">
                                      <p:stCondLst>
                                        <p:cond delay="0"/>
                                      </p:stCondLst>
                                      <p:childTnLst>
                                        <p:set>
                                          <p:cBhvr>
                                            <p:cTn id="48" dur="1" fill="hold">
                                              <p:stCondLst>
                                                <p:cond delay="0"/>
                                              </p:stCondLst>
                                            </p:cTn>
                                            <p:tgtEl>
                                              <p:spTgt spid="83"/>
                                            </p:tgtEl>
                                            <p:attrNameLst>
                                              <p:attrName>style.visibility</p:attrName>
                                            </p:attrNameLst>
                                          </p:cBhvr>
                                          <p:to>
                                            <p:strVal val="visible"/>
                                          </p:to>
                                        </p:set>
                                        <p:anim calcmode="lin" valueType="num" p14:bounceEnd="50000">
                                          <p:cBhvr additive="base">
                                            <p:cTn id="49" dur="300" fill="hold"/>
                                            <p:tgtEl>
                                              <p:spTgt spid="83"/>
                                            </p:tgtEl>
                                            <p:attrNameLst>
                                              <p:attrName>ppt_x</p:attrName>
                                            </p:attrNameLst>
                                          </p:cBhvr>
                                          <p:tavLst>
                                            <p:tav tm="0">
                                              <p:val>
                                                <p:strVal val="0-#ppt_w/2"/>
                                              </p:val>
                                            </p:tav>
                                            <p:tav tm="100000">
                                              <p:val>
                                                <p:strVal val="#ppt_x"/>
                                              </p:val>
                                            </p:tav>
                                          </p:tavLst>
                                        </p:anim>
                                        <p:anim calcmode="lin" valueType="num" p14:bounceEnd="50000">
                                          <p:cBhvr additive="base">
                                            <p:cTn id="50" dur="300" fill="hold"/>
                                            <p:tgtEl>
                                              <p:spTgt spid="83"/>
                                            </p:tgtEl>
                                            <p:attrNameLst>
                                              <p:attrName>ppt_y</p:attrName>
                                            </p:attrNameLst>
                                          </p:cBhvr>
                                          <p:tavLst>
                                            <p:tav tm="0">
                                              <p:val>
                                                <p:strVal val="#ppt_y"/>
                                              </p:val>
                                            </p:tav>
                                            <p:tav tm="100000">
                                              <p:val>
                                                <p:strVal val="#ppt_y"/>
                                              </p:val>
                                            </p:tav>
                                          </p:tavLst>
                                        </p:anim>
                                      </p:childTnLst>
                                    </p:cTn>
                                  </p:par>
                                </p:childTnLst>
                              </p:cTn>
                            </p:par>
                            <p:par>
                              <p:cTn id="51" fill="hold">
                                <p:stCondLst>
                                  <p:cond delay="4000"/>
                                </p:stCondLst>
                                <p:childTnLst>
                                  <p:par>
                                    <p:cTn id="52" presetID="53" presetClass="entr" presetSubtype="16" fill="hold" nodeType="afterEffect">
                                      <p:stCondLst>
                                        <p:cond delay="0"/>
                                      </p:stCondLst>
                                      <p:childTnLst>
                                        <p:set>
                                          <p:cBhvr>
                                            <p:cTn id="53" dur="1" fill="hold">
                                              <p:stCondLst>
                                                <p:cond delay="0"/>
                                              </p:stCondLst>
                                            </p:cTn>
                                            <p:tgtEl>
                                              <p:spTgt spid="37"/>
                                            </p:tgtEl>
                                            <p:attrNameLst>
                                              <p:attrName>style.visibility</p:attrName>
                                            </p:attrNameLst>
                                          </p:cBhvr>
                                          <p:to>
                                            <p:strVal val="visible"/>
                                          </p:to>
                                        </p:set>
                                        <p:anim calcmode="lin" valueType="num">
                                          <p:cBhvr>
                                            <p:cTn id="54" dur="200" fill="hold"/>
                                            <p:tgtEl>
                                              <p:spTgt spid="37"/>
                                            </p:tgtEl>
                                            <p:attrNameLst>
                                              <p:attrName>ppt_w</p:attrName>
                                            </p:attrNameLst>
                                          </p:cBhvr>
                                          <p:tavLst>
                                            <p:tav tm="0">
                                              <p:val>
                                                <p:fltVal val="0"/>
                                              </p:val>
                                            </p:tav>
                                            <p:tav tm="100000">
                                              <p:val>
                                                <p:strVal val="#ppt_w"/>
                                              </p:val>
                                            </p:tav>
                                          </p:tavLst>
                                        </p:anim>
                                        <p:anim calcmode="lin" valueType="num">
                                          <p:cBhvr>
                                            <p:cTn id="55" dur="200" fill="hold"/>
                                            <p:tgtEl>
                                              <p:spTgt spid="37"/>
                                            </p:tgtEl>
                                            <p:attrNameLst>
                                              <p:attrName>ppt_h</p:attrName>
                                            </p:attrNameLst>
                                          </p:cBhvr>
                                          <p:tavLst>
                                            <p:tav tm="0">
                                              <p:val>
                                                <p:fltVal val="0"/>
                                              </p:val>
                                            </p:tav>
                                            <p:tav tm="100000">
                                              <p:val>
                                                <p:strVal val="#ppt_h"/>
                                              </p:val>
                                            </p:tav>
                                          </p:tavLst>
                                        </p:anim>
                                        <p:animEffect transition="in" filter="fade">
                                          <p:cBhvr>
                                            <p:cTn id="56" dur="200"/>
                                            <p:tgtEl>
                                              <p:spTgt spid="37"/>
                                            </p:tgtEl>
                                          </p:cBhvr>
                                        </p:animEffect>
                                      </p:childTnLst>
                                    </p:cTn>
                                  </p:par>
                                  <p:par>
                                    <p:cTn id="57" presetID="6" presetClass="emph" presetSubtype="0" autoRev="1" fill="hold" nodeType="withEffect">
                                      <p:stCondLst>
                                        <p:cond delay="150"/>
                                      </p:stCondLst>
                                      <p:childTnLst>
                                        <p:animScale>
                                          <p:cBhvr>
                                            <p:cTn id="58" dur="100" fill="hold"/>
                                            <p:tgtEl>
                                              <p:spTgt spid="37"/>
                                            </p:tgtEl>
                                          </p:cBhvr>
                                          <p:by x="130000" y="130000"/>
                                        </p:animScale>
                                      </p:childTnLst>
                                    </p:cTn>
                                  </p:par>
                                </p:childTnLst>
                              </p:cTn>
                            </p:par>
                            <p:par>
                              <p:cTn id="59" fill="hold">
                                <p:stCondLst>
                                  <p:cond delay="4500"/>
                                </p:stCondLst>
                                <p:childTnLst>
                                  <p:par>
                                    <p:cTn id="60" presetID="2" presetClass="entr" presetSubtype="2" fill="hold" grpId="0" nodeType="afterEffect" p14:presetBounceEnd="50000">
                                      <p:stCondLst>
                                        <p:cond delay="0"/>
                                      </p:stCondLst>
                                      <p:childTnLst>
                                        <p:set>
                                          <p:cBhvr>
                                            <p:cTn id="61" dur="1" fill="hold">
                                              <p:stCondLst>
                                                <p:cond delay="0"/>
                                              </p:stCondLst>
                                            </p:cTn>
                                            <p:tgtEl>
                                              <p:spTgt spid="84"/>
                                            </p:tgtEl>
                                            <p:attrNameLst>
                                              <p:attrName>style.visibility</p:attrName>
                                            </p:attrNameLst>
                                          </p:cBhvr>
                                          <p:to>
                                            <p:strVal val="visible"/>
                                          </p:to>
                                        </p:set>
                                        <p:anim calcmode="lin" valueType="num" p14:bounceEnd="50000">
                                          <p:cBhvr additive="base">
                                            <p:cTn id="62" dur="300" fill="hold"/>
                                            <p:tgtEl>
                                              <p:spTgt spid="84"/>
                                            </p:tgtEl>
                                            <p:attrNameLst>
                                              <p:attrName>ppt_x</p:attrName>
                                            </p:attrNameLst>
                                          </p:cBhvr>
                                          <p:tavLst>
                                            <p:tav tm="0">
                                              <p:val>
                                                <p:strVal val="1+#ppt_w/2"/>
                                              </p:val>
                                            </p:tav>
                                            <p:tav tm="100000">
                                              <p:val>
                                                <p:strVal val="#ppt_x"/>
                                              </p:val>
                                            </p:tav>
                                          </p:tavLst>
                                        </p:anim>
                                        <p:anim calcmode="lin" valueType="num" p14:bounceEnd="50000">
                                          <p:cBhvr additive="base">
                                            <p:cTn id="63" dur="300" fill="hold"/>
                                            <p:tgtEl>
                                              <p:spTgt spid="8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51" grpId="0"/>
          <p:bldP spid="83" grpId="0"/>
          <p:bldP spid="84" grpId="0"/>
          <p:bldP spid="8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9"/>
                                            </p:tgtEl>
                                            <p:attrNameLst>
                                              <p:attrName>style.visibility</p:attrName>
                                            </p:attrNameLst>
                                          </p:cBhvr>
                                          <p:to>
                                            <p:strVal val="visible"/>
                                          </p:to>
                                        </p:set>
                                        <p:animEffect transition="in" filter="wipe(down)">
                                          <p:cBhvr>
                                            <p:cTn id="11" dur="500"/>
                                            <p:tgtEl>
                                              <p:spTgt spid="49"/>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p:cTn id="15" dur="200" fill="hold"/>
                                            <p:tgtEl>
                                              <p:spTgt spid="46"/>
                                            </p:tgtEl>
                                            <p:attrNameLst>
                                              <p:attrName>ppt_w</p:attrName>
                                            </p:attrNameLst>
                                          </p:cBhvr>
                                          <p:tavLst>
                                            <p:tav tm="0">
                                              <p:val>
                                                <p:fltVal val="0"/>
                                              </p:val>
                                            </p:tav>
                                            <p:tav tm="100000">
                                              <p:val>
                                                <p:strVal val="#ppt_w"/>
                                              </p:val>
                                            </p:tav>
                                          </p:tavLst>
                                        </p:anim>
                                        <p:anim calcmode="lin" valueType="num">
                                          <p:cBhvr>
                                            <p:cTn id="16" dur="200" fill="hold"/>
                                            <p:tgtEl>
                                              <p:spTgt spid="46"/>
                                            </p:tgtEl>
                                            <p:attrNameLst>
                                              <p:attrName>ppt_h</p:attrName>
                                            </p:attrNameLst>
                                          </p:cBhvr>
                                          <p:tavLst>
                                            <p:tav tm="0">
                                              <p:val>
                                                <p:fltVal val="0"/>
                                              </p:val>
                                            </p:tav>
                                            <p:tav tm="100000">
                                              <p:val>
                                                <p:strVal val="#ppt_h"/>
                                              </p:val>
                                            </p:tav>
                                          </p:tavLst>
                                        </p:anim>
                                        <p:animEffect transition="in" filter="fade">
                                          <p:cBhvr>
                                            <p:cTn id="17" dur="200"/>
                                            <p:tgtEl>
                                              <p:spTgt spid="46"/>
                                            </p:tgtEl>
                                          </p:cBhvr>
                                        </p:animEffect>
                                      </p:childTnLst>
                                    </p:cTn>
                                  </p:par>
                                  <p:par>
                                    <p:cTn id="18" presetID="6" presetClass="emph" presetSubtype="0" autoRev="1" fill="hold" nodeType="withEffect">
                                      <p:stCondLst>
                                        <p:cond delay="150"/>
                                      </p:stCondLst>
                                      <p:childTnLst>
                                        <p:animScale>
                                          <p:cBhvr>
                                            <p:cTn id="19" dur="100" fill="hold"/>
                                            <p:tgtEl>
                                              <p:spTgt spid="46"/>
                                            </p:tgtEl>
                                          </p:cBhvr>
                                          <p:by x="130000" y="130000"/>
                                        </p:animScale>
                                      </p:childTnLst>
                                    </p:cTn>
                                  </p:par>
                                </p:childTnLst>
                              </p:cTn>
                            </p:par>
                            <p:par>
                              <p:cTn id="20" fill="hold">
                                <p:stCondLst>
                                  <p:cond delay="1500"/>
                                </p:stCondLst>
                                <p:childTnLst>
                                  <p:par>
                                    <p:cTn id="21" presetID="2" presetClass="entr" presetSubtype="8" fill="hold" grpId="0" nodeType="afterEffect">
                                      <p:stCondLst>
                                        <p:cond delay="0"/>
                                      </p:stCondLst>
                                      <p:childTnLst>
                                        <p:set>
                                          <p:cBhvr>
                                            <p:cTn id="22" dur="1" fill="hold">
                                              <p:stCondLst>
                                                <p:cond delay="0"/>
                                              </p:stCondLst>
                                            </p:cTn>
                                            <p:tgtEl>
                                              <p:spTgt spid="51"/>
                                            </p:tgtEl>
                                            <p:attrNameLst>
                                              <p:attrName>style.visibility</p:attrName>
                                            </p:attrNameLst>
                                          </p:cBhvr>
                                          <p:to>
                                            <p:strVal val="visible"/>
                                          </p:to>
                                        </p:set>
                                        <p:anim calcmode="lin" valueType="num">
                                          <p:cBhvr additive="base">
                                            <p:cTn id="23" dur="300" fill="hold"/>
                                            <p:tgtEl>
                                              <p:spTgt spid="51"/>
                                            </p:tgtEl>
                                            <p:attrNameLst>
                                              <p:attrName>ppt_x</p:attrName>
                                            </p:attrNameLst>
                                          </p:cBhvr>
                                          <p:tavLst>
                                            <p:tav tm="0">
                                              <p:val>
                                                <p:strVal val="0-#ppt_w/2"/>
                                              </p:val>
                                            </p:tav>
                                            <p:tav tm="100000">
                                              <p:val>
                                                <p:strVal val="#ppt_x"/>
                                              </p:val>
                                            </p:tav>
                                          </p:tavLst>
                                        </p:anim>
                                        <p:anim calcmode="lin" valueType="num">
                                          <p:cBhvr additive="base">
                                            <p:cTn id="24" dur="300" fill="hold"/>
                                            <p:tgtEl>
                                              <p:spTgt spid="51"/>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53" presetClass="entr" presetSubtype="16" fill="hold" nodeType="afterEffect">
                                      <p:stCondLst>
                                        <p:cond delay="0"/>
                                      </p:stCondLst>
                                      <p:childTnLst>
                                        <p:set>
                                          <p:cBhvr>
                                            <p:cTn id="27" dur="1" fill="hold">
                                              <p:stCondLst>
                                                <p:cond delay="0"/>
                                              </p:stCondLst>
                                            </p:cTn>
                                            <p:tgtEl>
                                              <p:spTgt spid="43"/>
                                            </p:tgtEl>
                                            <p:attrNameLst>
                                              <p:attrName>style.visibility</p:attrName>
                                            </p:attrNameLst>
                                          </p:cBhvr>
                                          <p:to>
                                            <p:strVal val="visible"/>
                                          </p:to>
                                        </p:set>
                                        <p:anim calcmode="lin" valueType="num">
                                          <p:cBhvr>
                                            <p:cTn id="28" dur="200" fill="hold"/>
                                            <p:tgtEl>
                                              <p:spTgt spid="43"/>
                                            </p:tgtEl>
                                            <p:attrNameLst>
                                              <p:attrName>ppt_w</p:attrName>
                                            </p:attrNameLst>
                                          </p:cBhvr>
                                          <p:tavLst>
                                            <p:tav tm="0">
                                              <p:val>
                                                <p:fltVal val="0"/>
                                              </p:val>
                                            </p:tav>
                                            <p:tav tm="100000">
                                              <p:val>
                                                <p:strVal val="#ppt_w"/>
                                              </p:val>
                                            </p:tav>
                                          </p:tavLst>
                                        </p:anim>
                                        <p:anim calcmode="lin" valueType="num">
                                          <p:cBhvr>
                                            <p:cTn id="29" dur="200" fill="hold"/>
                                            <p:tgtEl>
                                              <p:spTgt spid="43"/>
                                            </p:tgtEl>
                                            <p:attrNameLst>
                                              <p:attrName>ppt_h</p:attrName>
                                            </p:attrNameLst>
                                          </p:cBhvr>
                                          <p:tavLst>
                                            <p:tav tm="0">
                                              <p:val>
                                                <p:fltVal val="0"/>
                                              </p:val>
                                            </p:tav>
                                            <p:tav tm="100000">
                                              <p:val>
                                                <p:strVal val="#ppt_h"/>
                                              </p:val>
                                            </p:tav>
                                          </p:tavLst>
                                        </p:anim>
                                        <p:animEffect transition="in" filter="fade">
                                          <p:cBhvr>
                                            <p:cTn id="30" dur="200"/>
                                            <p:tgtEl>
                                              <p:spTgt spid="43"/>
                                            </p:tgtEl>
                                          </p:cBhvr>
                                        </p:animEffect>
                                      </p:childTnLst>
                                    </p:cTn>
                                  </p:par>
                                  <p:par>
                                    <p:cTn id="31" presetID="6" presetClass="emph" presetSubtype="0" autoRev="1" fill="hold" nodeType="withEffect">
                                      <p:stCondLst>
                                        <p:cond delay="150"/>
                                      </p:stCondLst>
                                      <p:childTnLst>
                                        <p:animScale>
                                          <p:cBhvr>
                                            <p:cTn id="32" dur="100" fill="hold"/>
                                            <p:tgtEl>
                                              <p:spTgt spid="43"/>
                                            </p:tgtEl>
                                          </p:cBhvr>
                                          <p:by x="130000" y="130000"/>
                                        </p:animScale>
                                      </p:childTnLst>
                                    </p:cTn>
                                  </p:par>
                                </p:childTnLst>
                              </p:cTn>
                            </p:par>
                            <p:par>
                              <p:cTn id="33" fill="hold">
                                <p:stCondLst>
                                  <p:cond delay="2500"/>
                                </p:stCondLst>
                                <p:childTnLst>
                                  <p:par>
                                    <p:cTn id="34" presetID="2" presetClass="entr" presetSubtype="2" fill="hold" grpId="0" nodeType="afterEffect">
                                      <p:stCondLst>
                                        <p:cond delay="0"/>
                                      </p:stCondLst>
                                      <p:childTnLst>
                                        <p:set>
                                          <p:cBhvr>
                                            <p:cTn id="35" dur="1" fill="hold">
                                              <p:stCondLst>
                                                <p:cond delay="0"/>
                                              </p:stCondLst>
                                            </p:cTn>
                                            <p:tgtEl>
                                              <p:spTgt spid="85"/>
                                            </p:tgtEl>
                                            <p:attrNameLst>
                                              <p:attrName>style.visibility</p:attrName>
                                            </p:attrNameLst>
                                          </p:cBhvr>
                                          <p:to>
                                            <p:strVal val="visible"/>
                                          </p:to>
                                        </p:set>
                                        <p:anim calcmode="lin" valueType="num">
                                          <p:cBhvr additive="base">
                                            <p:cTn id="36" dur="300" fill="hold"/>
                                            <p:tgtEl>
                                              <p:spTgt spid="85"/>
                                            </p:tgtEl>
                                            <p:attrNameLst>
                                              <p:attrName>ppt_x</p:attrName>
                                            </p:attrNameLst>
                                          </p:cBhvr>
                                          <p:tavLst>
                                            <p:tav tm="0">
                                              <p:val>
                                                <p:strVal val="1+#ppt_w/2"/>
                                              </p:val>
                                            </p:tav>
                                            <p:tav tm="100000">
                                              <p:val>
                                                <p:strVal val="#ppt_x"/>
                                              </p:val>
                                            </p:tav>
                                          </p:tavLst>
                                        </p:anim>
                                        <p:anim calcmode="lin" valueType="num">
                                          <p:cBhvr additive="base">
                                            <p:cTn id="37" dur="300" fill="hold"/>
                                            <p:tgtEl>
                                              <p:spTgt spid="85"/>
                                            </p:tgtEl>
                                            <p:attrNameLst>
                                              <p:attrName>ppt_y</p:attrName>
                                            </p:attrNameLst>
                                          </p:cBhvr>
                                          <p:tavLst>
                                            <p:tav tm="0">
                                              <p:val>
                                                <p:strVal val="#ppt_y"/>
                                              </p:val>
                                            </p:tav>
                                            <p:tav tm="100000">
                                              <p:val>
                                                <p:strVal val="#ppt_y"/>
                                              </p:val>
                                            </p:tav>
                                          </p:tavLst>
                                        </p:anim>
                                      </p:childTnLst>
                                    </p:cTn>
                                  </p:par>
                                </p:childTnLst>
                              </p:cTn>
                            </p:par>
                            <p:par>
                              <p:cTn id="38" fill="hold">
                                <p:stCondLst>
                                  <p:cond delay="3000"/>
                                </p:stCondLst>
                                <p:childTnLst>
                                  <p:par>
                                    <p:cTn id="39" presetID="53" presetClass="entr" presetSubtype="16" fill="hold" nodeType="afterEffect">
                                      <p:stCondLst>
                                        <p:cond delay="0"/>
                                      </p:stCondLst>
                                      <p:childTnLst>
                                        <p:set>
                                          <p:cBhvr>
                                            <p:cTn id="40" dur="1" fill="hold">
                                              <p:stCondLst>
                                                <p:cond delay="0"/>
                                              </p:stCondLst>
                                            </p:cTn>
                                            <p:tgtEl>
                                              <p:spTgt spid="40"/>
                                            </p:tgtEl>
                                            <p:attrNameLst>
                                              <p:attrName>style.visibility</p:attrName>
                                            </p:attrNameLst>
                                          </p:cBhvr>
                                          <p:to>
                                            <p:strVal val="visible"/>
                                          </p:to>
                                        </p:set>
                                        <p:anim calcmode="lin" valueType="num">
                                          <p:cBhvr>
                                            <p:cTn id="41" dur="200" fill="hold"/>
                                            <p:tgtEl>
                                              <p:spTgt spid="40"/>
                                            </p:tgtEl>
                                            <p:attrNameLst>
                                              <p:attrName>ppt_w</p:attrName>
                                            </p:attrNameLst>
                                          </p:cBhvr>
                                          <p:tavLst>
                                            <p:tav tm="0">
                                              <p:val>
                                                <p:fltVal val="0"/>
                                              </p:val>
                                            </p:tav>
                                            <p:tav tm="100000">
                                              <p:val>
                                                <p:strVal val="#ppt_w"/>
                                              </p:val>
                                            </p:tav>
                                          </p:tavLst>
                                        </p:anim>
                                        <p:anim calcmode="lin" valueType="num">
                                          <p:cBhvr>
                                            <p:cTn id="42" dur="200" fill="hold"/>
                                            <p:tgtEl>
                                              <p:spTgt spid="40"/>
                                            </p:tgtEl>
                                            <p:attrNameLst>
                                              <p:attrName>ppt_h</p:attrName>
                                            </p:attrNameLst>
                                          </p:cBhvr>
                                          <p:tavLst>
                                            <p:tav tm="0">
                                              <p:val>
                                                <p:fltVal val="0"/>
                                              </p:val>
                                            </p:tav>
                                            <p:tav tm="100000">
                                              <p:val>
                                                <p:strVal val="#ppt_h"/>
                                              </p:val>
                                            </p:tav>
                                          </p:tavLst>
                                        </p:anim>
                                        <p:animEffect transition="in" filter="fade">
                                          <p:cBhvr>
                                            <p:cTn id="43" dur="200"/>
                                            <p:tgtEl>
                                              <p:spTgt spid="40"/>
                                            </p:tgtEl>
                                          </p:cBhvr>
                                        </p:animEffect>
                                      </p:childTnLst>
                                    </p:cTn>
                                  </p:par>
                                  <p:par>
                                    <p:cTn id="44" presetID="6" presetClass="emph" presetSubtype="0" autoRev="1" fill="hold" nodeType="withEffect">
                                      <p:stCondLst>
                                        <p:cond delay="150"/>
                                      </p:stCondLst>
                                      <p:childTnLst>
                                        <p:animScale>
                                          <p:cBhvr>
                                            <p:cTn id="45" dur="100" fill="hold"/>
                                            <p:tgtEl>
                                              <p:spTgt spid="40"/>
                                            </p:tgtEl>
                                          </p:cBhvr>
                                          <p:by x="130000" y="130000"/>
                                        </p:animScale>
                                      </p:childTnLst>
                                    </p:cTn>
                                  </p:par>
                                </p:childTnLst>
                              </p:cTn>
                            </p:par>
                            <p:par>
                              <p:cTn id="46" fill="hold">
                                <p:stCondLst>
                                  <p:cond delay="3500"/>
                                </p:stCondLst>
                                <p:childTnLst>
                                  <p:par>
                                    <p:cTn id="47" presetID="2" presetClass="entr" presetSubtype="8" fill="hold" grpId="0" nodeType="afterEffect">
                                      <p:stCondLst>
                                        <p:cond delay="0"/>
                                      </p:stCondLst>
                                      <p:childTnLst>
                                        <p:set>
                                          <p:cBhvr>
                                            <p:cTn id="48" dur="1" fill="hold">
                                              <p:stCondLst>
                                                <p:cond delay="0"/>
                                              </p:stCondLst>
                                            </p:cTn>
                                            <p:tgtEl>
                                              <p:spTgt spid="83"/>
                                            </p:tgtEl>
                                            <p:attrNameLst>
                                              <p:attrName>style.visibility</p:attrName>
                                            </p:attrNameLst>
                                          </p:cBhvr>
                                          <p:to>
                                            <p:strVal val="visible"/>
                                          </p:to>
                                        </p:set>
                                        <p:anim calcmode="lin" valueType="num">
                                          <p:cBhvr additive="base">
                                            <p:cTn id="49" dur="300" fill="hold"/>
                                            <p:tgtEl>
                                              <p:spTgt spid="83"/>
                                            </p:tgtEl>
                                            <p:attrNameLst>
                                              <p:attrName>ppt_x</p:attrName>
                                            </p:attrNameLst>
                                          </p:cBhvr>
                                          <p:tavLst>
                                            <p:tav tm="0">
                                              <p:val>
                                                <p:strVal val="0-#ppt_w/2"/>
                                              </p:val>
                                            </p:tav>
                                            <p:tav tm="100000">
                                              <p:val>
                                                <p:strVal val="#ppt_x"/>
                                              </p:val>
                                            </p:tav>
                                          </p:tavLst>
                                        </p:anim>
                                        <p:anim calcmode="lin" valueType="num">
                                          <p:cBhvr additive="base">
                                            <p:cTn id="50" dur="300" fill="hold"/>
                                            <p:tgtEl>
                                              <p:spTgt spid="83"/>
                                            </p:tgtEl>
                                            <p:attrNameLst>
                                              <p:attrName>ppt_y</p:attrName>
                                            </p:attrNameLst>
                                          </p:cBhvr>
                                          <p:tavLst>
                                            <p:tav tm="0">
                                              <p:val>
                                                <p:strVal val="#ppt_y"/>
                                              </p:val>
                                            </p:tav>
                                            <p:tav tm="100000">
                                              <p:val>
                                                <p:strVal val="#ppt_y"/>
                                              </p:val>
                                            </p:tav>
                                          </p:tavLst>
                                        </p:anim>
                                      </p:childTnLst>
                                    </p:cTn>
                                  </p:par>
                                </p:childTnLst>
                              </p:cTn>
                            </p:par>
                            <p:par>
                              <p:cTn id="51" fill="hold">
                                <p:stCondLst>
                                  <p:cond delay="4000"/>
                                </p:stCondLst>
                                <p:childTnLst>
                                  <p:par>
                                    <p:cTn id="52" presetID="53" presetClass="entr" presetSubtype="16" fill="hold" nodeType="afterEffect">
                                      <p:stCondLst>
                                        <p:cond delay="0"/>
                                      </p:stCondLst>
                                      <p:childTnLst>
                                        <p:set>
                                          <p:cBhvr>
                                            <p:cTn id="53" dur="1" fill="hold">
                                              <p:stCondLst>
                                                <p:cond delay="0"/>
                                              </p:stCondLst>
                                            </p:cTn>
                                            <p:tgtEl>
                                              <p:spTgt spid="37"/>
                                            </p:tgtEl>
                                            <p:attrNameLst>
                                              <p:attrName>style.visibility</p:attrName>
                                            </p:attrNameLst>
                                          </p:cBhvr>
                                          <p:to>
                                            <p:strVal val="visible"/>
                                          </p:to>
                                        </p:set>
                                        <p:anim calcmode="lin" valueType="num">
                                          <p:cBhvr>
                                            <p:cTn id="54" dur="200" fill="hold"/>
                                            <p:tgtEl>
                                              <p:spTgt spid="37"/>
                                            </p:tgtEl>
                                            <p:attrNameLst>
                                              <p:attrName>ppt_w</p:attrName>
                                            </p:attrNameLst>
                                          </p:cBhvr>
                                          <p:tavLst>
                                            <p:tav tm="0">
                                              <p:val>
                                                <p:fltVal val="0"/>
                                              </p:val>
                                            </p:tav>
                                            <p:tav tm="100000">
                                              <p:val>
                                                <p:strVal val="#ppt_w"/>
                                              </p:val>
                                            </p:tav>
                                          </p:tavLst>
                                        </p:anim>
                                        <p:anim calcmode="lin" valueType="num">
                                          <p:cBhvr>
                                            <p:cTn id="55" dur="200" fill="hold"/>
                                            <p:tgtEl>
                                              <p:spTgt spid="37"/>
                                            </p:tgtEl>
                                            <p:attrNameLst>
                                              <p:attrName>ppt_h</p:attrName>
                                            </p:attrNameLst>
                                          </p:cBhvr>
                                          <p:tavLst>
                                            <p:tav tm="0">
                                              <p:val>
                                                <p:fltVal val="0"/>
                                              </p:val>
                                            </p:tav>
                                            <p:tav tm="100000">
                                              <p:val>
                                                <p:strVal val="#ppt_h"/>
                                              </p:val>
                                            </p:tav>
                                          </p:tavLst>
                                        </p:anim>
                                        <p:animEffect transition="in" filter="fade">
                                          <p:cBhvr>
                                            <p:cTn id="56" dur="200"/>
                                            <p:tgtEl>
                                              <p:spTgt spid="37"/>
                                            </p:tgtEl>
                                          </p:cBhvr>
                                        </p:animEffect>
                                      </p:childTnLst>
                                    </p:cTn>
                                  </p:par>
                                  <p:par>
                                    <p:cTn id="57" presetID="6" presetClass="emph" presetSubtype="0" autoRev="1" fill="hold" nodeType="withEffect">
                                      <p:stCondLst>
                                        <p:cond delay="150"/>
                                      </p:stCondLst>
                                      <p:childTnLst>
                                        <p:animScale>
                                          <p:cBhvr>
                                            <p:cTn id="58" dur="100" fill="hold"/>
                                            <p:tgtEl>
                                              <p:spTgt spid="37"/>
                                            </p:tgtEl>
                                          </p:cBhvr>
                                          <p:by x="130000" y="130000"/>
                                        </p:animScale>
                                      </p:childTnLst>
                                    </p:cTn>
                                  </p:par>
                                </p:childTnLst>
                              </p:cTn>
                            </p:par>
                            <p:par>
                              <p:cTn id="59" fill="hold">
                                <p:stCondLst>
                                  <p:cond delay="4500"/>
                                </p:stCondLst>
                                <p:childTnLst>
                                  <p:par>
                                    <p:cTn id="60" presetID="2" presetClass="entr" presetSubtype="2" fill="hold" grpId="0" nodeType="afterEffect">
                                      <p:stCondLst>
                                        <p:cond delay="0"/>
                                      </p:stCondLst>
                                      <p:childTnLst>
                                        <p:set>
                                          <p:cBhvr>
                                            <p:cTn id="61" dur="1" fill="hold">
                                              <p:stCondLst>
                                                <p:cond delay="0"/>
                                              </p:stCondLst>
                                            </p:cTn>
                                            <p:tgtEl>
                                              <p:spTgt spid="84"/>
                                            </p:tgtEl>
                                            <p:attrNameLst>
                                              <p:attrName>style.visibility</p:attrName>
                                            </p:attrNameLst>
                                          </p:cBhvr>
                                          <p:to>
                                            <p:strVal val="visible"/>
                                          </p:to>
                                        </p:set>
                                        <p:anim calcmode="lin" valueType="num">
                                          <p:cBhvr additive="base">
                                            <p:cTn id="62" dur="300" fill="hold"/>
                                            <p:tgtEl>
                                              <p:spTgt spid="84"/>
                                            </p:tgtEl>
                                            <p:attrNameLst>
                                              <p:attrName>ppt_x</p:attrName>
                                            </p:attrNameLst>
                                          </p:cBhvr>
                                          <p:tavLst>
                                            <p:tav tm="0">
                                              <p:val>
                                                <p:strVal val="1+#ppt_w/2"/>
                                              </p:val>
                                            </p:tav>
                                            <p:tav tm="100000">
                                              <p:val>
                                                <p:strVal val="#ppt_x"/>
                                              </p:val>
                                            </p:tav>
                                          </p:tavLst>
                                        </p:anim>
                                        <p:anim calcmode="lin" valueType="num">
                                          <p:cBhvr additive="base">
                                            <p:cTn id="63" dur="300" fill="hold"/>
                                            <p:tgtEl>
                                              <p:spTgt spid="8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51" grpId="0"/>
          <p:bldP spid="83" grpId="0"/>
          <p:bldP spid="84" grpId="0"/>
          <p:bldP spid="85"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Freeform 46"/>
          <p:cNvSpPr/>
          <p:nvPr/>
        </p:nvSpPr>
        <p:spPr bwMode="auto">
          <a:xfrm>
            <a:off x="7748076" y="4246827"/>
            <a:ext cx="1754489" cy="3022600"/>
          </a:xfrm>
          <a:custGeom>
            <a:avLst/>
            <a:gdLst>
              <a:gd name="T0" fmla="*/ 258 w 725"/>
              <a:gd name="T1" fmla="*/ 1251 h 1251"/>
              <a:gd name="T2" fmla="*/ 285 w 725"/>
              <a:gd name="T3" fmla="*/ 700 h 1251"/>
              <a:gd name="T4" fmla="*/ 0 w 725"/>
              <a:gd name="T5" fmla="*/ 315 h 1251"/>
              <a:gd name="T6" fmla="*/ 46 w 725"/>
              <a:gd name="T7" fmla="*/ 273 h 1251"/>
              <a:gd name="T8" fmla="*/ 314 w 725"/>
              <a:gd name="T9" fmla="*/ 578 h 1251"/>
              <a:gd name="T10" fmla="*/ 344 w 725"/>
              <a:gd name="T11" fmla="*/ 0 h 1251"/>
              <a:gd name="T12" fmla="*/ 412 w 725"/>
              <a:gd name="T13" fmla="*/ 0 h 1251"/>
              <a:gd name="T14" fmla="*/ 440 w 725"/>
              <a:gd name="T15" fmla="*/ 377 h 1251"/>
              <a:gd name="T16" fmla="*/ 675 w 725"/>
              <a:gd name="T17" fmla="*/ 126 h 1251"/>
              <a:gd name="T18" fmla="*/ 725 w 725"/>
              <a:gd name="T19" fmla="*/ 193 h 1251"/>
              <a:gd name="T20" fmla="*/ 478 w 725"/>
              <a:gd name="T21" fmla="*/ 490 h 1251"/>
              <a:gd name="T22" fmla="*/ 461 w 725"/>
              <a:gd name="T23" fmla="*/ 788 h 1251"/>
              <a:gd name="T24" fmla="*/ 507 w 725"/>
              <a:gd name="T25" fmla="*/ 1245 h 1251"/>
              <a:gd name="T26" fmla="*/ 258 w 725"/>
              <a:gd name="T27" fmla="*/ 1251 h 1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5" h="1251">
                <a:moveTo>
                  <a:pt x="258" y="1251"/>
                </a:moveTo>
                <a:cubicBezTo>
                  <a:pt x="258" y="1251"/>
                  <a:pt x="323" y="826"/>
                  <a:pt x="285" y="700"/>
                </a:cubicBezTo>
                <a:cubicBezTo>
                  <a:pt x="0" y="315"/>
                  <a:pt x="0" y="315"/>
                  <a:pt x="0" y="315"/>
                </a:cubicBezTo>
                <a:cubicBezTo>
                  <a:pt x="46" y="273"/>
                  <a:pt x="46" y="273"/>
                  <a:pt x="46" y="273"/>
                </a:cubicBezTo>
                <a:cubicBezTo>
                  <a:pt x="314" y="578"/>
                  <a:pt x="314" y="578"/>
                  <a:pt x="314" y="578"/>
                </a:cubicBezTo>
                <a:cubicBezTo>
                  <a:pt x="344" y="0"/>
                  <a:pt x="344" y="0"/>
                  <a:pt x="344" y="0"/>
                </a:cubicBezTo>
                <a:cubicBezTo>
                  <a:pt x="412" y="0"/>
                  <a:pt x="412" y="0"/>
                  <a:pt x="412" y="0"/>
                </a:cubicBezTo>
                <a:cubicBezTo>
                  <a:pt x="440" y="377"/>
                  <a:pt x="440" y="377"/>
                  <a:pt x="440" y="377"/>
                </a:cubicBezTo>
                <a:cubicBezTo>
                  <a:pt x="675" y="126"/>
                  <a:pt x="675" y="126"/>
                  <a:pt x="675" y="126"/>
                </a:cubicBezTo>
                <a:cubicBezTo>
                  <a:pt x="725" y="193"/>
                  <a:pt x="725" y="193"/>
                  <a:pt x="725" y="193"/>
                </a:cubicBezTo>
                <a:cubicBezTo>
                  <a:pt x="478" y="490"/>
                  <a:pt x="478" y="490"/>
                  <a:pt x="478" y="490"/>
                </a:cubicBezTo>
                <a:cubicBezTo>
                  <a:pt x="478" y="490"/>
                  <a:pt x="436" y="490"/>
                  <a:pt x="461" y="788"/>
                </a:cubicBezTo>
                <a:cubicBezTo>
                  <a:pt x="486" y="1085"/>
                  <a:pt x="507" y="1245"/>
                  <a:pt x="507" y="1245"/>
                </a:cubicBezTo>
                <a:cubicBezTo>
                  <a:pt x="258" y="1251"/>
                  <a:pt x="258" y="1251"/>
                  <a:pt x="258" y="1251"/>
                </a:cubicBezTo>
              </a:path>
            </a:pathLst>
          </a:custGeom>
          <a:solidFill>
            <a:schemeClr val="accent1"/>
          </a:solidFill>
          <a:ln>
            <a:noFill/>
          </a:ln>
        </p:spPr>
        <p:txBody>
          <a:bodyPr lIns="121908" tIns="60954" rIns="121908" bIns="60954"/>
          <a:lstStyle/>
          <a:p>
            <a:pPr>
              <a:defRPr/>
            </a:pPr>
            <a:endParaRPr lang="zh-CN" altLang="en-US"/>
          </a:p>
        </p:txBody>
      </p:sp>
      <p:grpSp>
        <p:nvGrpSpPr>
          <p:cNvPr id="69" name="组合 68"/>
          <p:cNvGrpSpPr/>
          <p:nvPr/>
        </p:nvGrpSpPr>
        <p:grpSpPr>
          <a:xfrm>
            <a:off x="6236972" y="3548327"/>
            <a:ext cx="2201047" cy="2197100"/>
            <a:chOff x="3032919" y="2228851"/>
            <a:chExt cx="1651000" cy="1647825"/>
          </a:xfrm>
        </p:grpSpPr>
        <p:grpSp>
          <p:nvGrpSpPr>
            <p:cNvPr id="70" name="组合 69"/>
            <p:cNvGrpSpPr/>
            <p:nvPr/>
          </p:nvGrpSpPr>
          <p:grpSpPr>
            <a:xfrm>
              <a:off x="3032919" y="2228851"/>
              <a:ext cx="1651000" cy="1647825"/>
              <a:chOff x="3032919" y="2228851"/>
              <a:chExt cx="1651000" cy="1647825"/>
            </a:xfrm>
          </p:grpSpPr>
          <p:sp>
            <p:nvSpPr>
              <p:cNvPr id="78" name="Oval 55"/>
              <p:cNvSpPr>
                <a:spLocks noChangeArrowheads="1"/>
              </p:cNvSpPr>
              <p:nvPr/>
            </p:nvSpPr>
            <p:spPr bwMode="auto">
              <a:xfrm>
                <a:off x="3032919" y="2228851"/>
                <a:ext cx="1651000" cy="1647825"/>
              </a:xfrm>
              <a:prstGeom prst="ellipse">
                <a:avLst/>
              </a:prstGeom>
              <a:solidFill>
                <a:schemeClr val="bg2">
                  <a:alpha val="60000"/>
                </a:schemeClr>
              </a:solidFill>
              <a:ln w="28575">
                <a:solidFill>
                  <a:srgbClr val="FFFFFF"/>
                </a:solidFill>
              </a:ln>
            </p:spPr>
            <p:txBody>
              <a:bodyPr/>
              <a:lstStyle/>
              <a:p>
                <a:pPr>
                  <a:defRPr/>
                </a:pPr>
                <a:endParaRPr lang="zh-CN" altLang="en-US"/>
              </a:p>
            </p:txBody>
          </p:sp>
          <p:sp>
            <p:nvSpPr>
              <p:cNvPr id="79" name="Oval 56"/>
              <p:cNvSpPr>
                <a:spLocks noChangeArrowheads="1"/>
              </p:cNvSpPr>
              <p:nvPr/>
            </p:nvSpPr>
            <p:spPr bwMode="auto">
              <a:xfrm>
                <a:off x="3183732" y="2379663"/>
                <a:ext cx="1349375" cy="1347788"/>
              </a:xfrm>
              <a:prstGeom prst="ellipse">
                <a:avLst/>
              </a:prstGeom>
              <a:solidFill>
                <a:schemeClr val="accent4"/>
              </a:solidFill>
              <a:ln>
                <a:noFill/>
              </a:ln>
            </p:spPr>
            <p:txBody>
              <a:bodyPr lIns="0" tIns="0" rIns="0" bIns="0" anchor="ctr"/>
              <a:lstStyle/>
              <a:p>
                <a:pPr algn="ctr">
                  <a:spcAft>
                    <a:spcPts val="800"/>
                  </a:spcAft>
                  <a:defRPr/>
                </a:pPr>
                <a:endParaRPr lang="zh-CN" altLang="en-US" sz="1900" dirty="0">
                  <a:solidFill>
                    <a:srgbClr val="FFFFFF"/>
                  </a:solidFill>
                  <a:latin typeface="微软雅黑" panose="020B0503020204020204" pitchFamily="34" charset="-122"/>
                  <a:ea typeface="微软雅黑" panose="020B0503020204020204" pitchFamily="34" charset="-122"/>
                </a:endParaRPr>
              </a:p>
            </p:txBody>
          </p:sp>
        </p:grpSp>
        <p:grpSp>
          <p:nvGrpSpPr>
            <p:cNvPr id="71" name="Group 20"/>
            <p:cNvGrpSpPr>
              <a:grpSpLocks noChangeAspect="1"/>
            </p:cNvGrpSpPr>
            <p:nvPr/>
          </p:nvGrpSpPr>
          <p:grpSpPr bwMode="auto">
            <a:xfrm>
              <a:off x="3644662" y="2696790"/>
              <a:ext cx="427513" cy="328123"/>
              <a:chOff x="1066" y="1895"/>
              <a:chExt cx="314" cy="241"/>
            </a:xfrm>
            <a:solidFill>
              <a:schemeClr val="bg1"/>
            </a:solidFill>
            <a:effectLst>
              <a:outerShdw blurRad="25400" dist="25400" dir="2700000" algn="tl" rotWithShape="0">
                <a:prstClr val="black">
                  <a:alpha val="40000"/>
                </a:prstClr>
              </a:outerShdw>
            </a:effectLst>
          </p:grpSpPr>
          <p:sp>
            <p:nvSpPr>
              <p:cNvPr id="73" name="Freeform 21"/>
              <p:cNvSpPr/>
              <p:nvPr/>
            </p:nvSpPr>
            <p:spPr bwMode="auto">
              <a:xfrm>
                <a:off x="1066" y="2128"/>
                <a:ext cx="314" cy="8"/>
              </a:xfrm>
              <a:custGeom>
                <a:avLst/>
                <a:gdLst>
                  <a:gd name="T0" fmla="*/ 2 w 76"/>
                  <a:gd name="T1" fmla="*/ 2 h 2"/>
                  <a:gd name="T2" fmla="*/ 0 w 76"/>
                  <a:gd name="T3" fmla="*/ 1 h 2"/>
                  <a:gd name="T4" fmla="*/ 2 w 76"/>
                  <a:gd name="T5" fmla="*/ 0 h 2"/>
                  <a:gd name="T6" fmla="*/ 75 w 76"/>
                  <a:gd name="T7" fmla="*/ 0 h 2"/>
                  <a:gd name="T8" fmla="*/ 76 w 76"/>
                  <a:gd name="T9" fmla="*/ 1 h 2"/>
                  <a:gd name="T10" fmla="*/ 75 w 76"/>
                  <a:gd name="T11" fmla="*/ 2 h 2"/>
                  <a:gd name="T12" fmla="*/ 2 w 7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76" h="2">
                    <a:moveTo>
                      <a:pt x="2" y="2"/>
                    </a:moveTo>
                    <a:cubicBezTo>
                      <a:pt x="1" y="2"/>
                      <a:pt x="0" y="2"/>
                      <a:pt x="0" y="1"/>
                    </a:cubicBezTo>
                    <a:cubicBezTo>
                      <a:pt x="0" y="0"/>
                      <a:pt x="1" y="0"/>
                      <a:pt x="2" y="0"/>
                    </a:cubicBezTo>
                    <a:cubicBezTo>
                      <a:pt x="75" y="0"/>
                      <a:pt x="75" y="0"/>
                      <a:pt x="75" y="0"/>
                    </a:cubicBezTo>
                    <a:cubicBezTo>
                      <a:pt x="75" y="0"/>
                      <a:pt x="76" y="0"/>
                      <a:pt x="76" y="1"/>
                    </a:cubicBezTo>
                    <a:cubicBezTo>
                      <a:pt x="76" y="2"/>
                      <a:pt x="75" y="2"/>
                      <a:pt x="75" y="2"/>
                    </a:cubicBezTo>
                    <a:lnTo>
                      <a:pt x="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Rectangle 22"/>
              <p:cNvSpPr>
                <a:spLocks noChangeArrowheads="1"/>
              </p:cNvSpPr>
              <p:nvPr/>
            </p:nvSpPr>
            <p:spPr bwMode="auto">
              <a:xfrm>
                <a:off x="1107" y="1949"/>
                <a:ext cx="46" cy="1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5" name="Rectangle 23"/>
              <p:cNvSpPr>
                <a:spLocks noChangeArrowheads="1"/>
              </p:cNvSpPr>
              <p:nvPr/>
            </p:nvSpPr>
            <p:spPr bwMode="auto">
              <a:xfrm>
                <a:off x="1173" y="1895"/>
                <a:ext cx="46" cy="20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6" name="Rectangle 24"/>
              <p:cNvSpPr>
                <a:spLocks noChangeArrowheads="1"/>
              </p:cNvSpPr>
              <p:nvPr/>
            </p:nvSpPr>
            <p:spPr bwMode="auto">
              <a:xfrm>
                <a:off x="1235" y="1961"/>
                <a:ext cx="46" cy="14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7" name="Rectangle 25"/>
              <p:cNvSpPr>
                <a:spLocks noChangeArrowheads="1"/>
              </p:cNvSpPr>
              <p:nvPr/>
            </p:nvSpPr>
            <p:spPr bwMode="auto">
              <a:xfrm>
                <a:off x="1306" y="2007"/>
                <a:ext cx="45" cy="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sp>
          <p:nvSpPr>
            <p:cNvPr id="72" name="TextBox 71"/>
            <p:cNvSpPr txBox="1"/>
            <p:nvPr/>
          </p:nvSpPr>
          <p:spPr>
            <a:xfrm>
              <a:off x="3572937" y="3065188"/>
              <a:ext cx="542527" cy="311624"/>
            </a:xfrm>
            <a:prstGeom prst="rect">
              <a:avLst/>
            </a:prstGeom>
            <a:noFill/>
            <a:effectLst>
              <a:outerShdw blurRad="25400" dist="25400" dir="2700000" algn="tl" rotWithShape="0">
                <a:prstClr val="black">
                  <a:alpha val="40000"/>
                </a:prstClr>
              </a:outerShdw>
            </a:effectLst>
          </p:spPr>
          <p:txBody>
            <a:bodyPr wrap="none" rtlCol="0">
              <a:spAutoFit/>
            </a:bodyPr>
            <a:lstStyle/>
            <a:p>
              <a:r>
                <a:rPr lang="zh-CN" altLang="en-US" sz="2100" dirty="0">
                  <a:solidFill>
                    <a:schemeClr val="bg1"/>
                  </a:solidFill>
                  <a:latin typeface="Impact" panose="020B0806030902050204" pitchFamily="34" charset="0"/>
                </a:rPr>
                <a:t>标题</a:t>
              </a:r>
              <a:endParaRPr lang="en-US" altLang="zh-CN" sz="2100" dirty="0">
                <a:solidFill>
                  <a:schemeClr val="bg1"/>
                </a:solidFill>
                <a:latin typeface="Impact" panose="020B0806030902050204" pitchFamily="34" charset="0"/>
              </a:endParaRPr>
            </a:p>
          </p:txBody>
        </p:sp>
      </p:grpSp>
      <p:grpSp>
        <p:nvGrpSpPr>
          <p:cNvPr id="80" name="组合 79"/>
          <p:cNvGrpSpPr/>
          <p:nvPr/>
        </p:nvGrpSpPr>
        <p:grpSpPr>
          <a:xfrm>
            <a:off x="7125857" y="1457060"/>
            <a:ext cx="2971413" cy="2971800"/>
            <a:chOff x="3699669" y="660401"/>
            <a:chExt cx="2228850" cy="2228850"/>
          </a:xfrm>
        </p:grpSpPr>
        <p:sp>
          <p:nvSpPr>
            <p:cNvPr id="81" name="Oval 51"/>
            <p:cNvSpPr>
              <a:spLocks noChangeArrowheads="1"/>
            </p:cNvSpPr>
            <p:nvPr/>
          </p:nvSpPr>
          <p:spPr bwMode="auto">
            <a:xfrm>
              <a:off x="3699669" y="660401"/>
              <a:ext cx="2228850" cy="2228850"/>
            </a:xfrm>
            <a:prstGeom prst="ellipse">
              <a:avLst/>
            </a:prstGeom>
            <a:solidFill>
              <a:schemeClr val="bg2">
                <a:alpha val="60000"/>
              </a:schemeClr>
            </a:solidFill>
            <a:ln w="28575">
              <a:solidFill>
                <a:srgbClr val="FFFFFF"/>
              </a:solidFill>
            </a:ln>
          </p:spPr>
          <p:txBody>
            <a:bodyPr/>
            <a:lstStyle/>
            <a:p>
              <a:pPr>
                <a:defRPr/>
              </a:pPr>
              <a:endParaRPr lang="zh-CN" altLang="en-US"/>
            </a:p>
          </p:txBody>
        </p:sp>
        <p:sp>
          <p:nvSpPr>
            <p:cNvPr id="82" name="Oval 52"/>
            <p:cNvSpPr>
              <a:spLocks noChangeArrowheads="1"/>
            </p:cNvSpPr>
            <p:nvPr/>
          </p:nvSpPr>
          <p:spPr bwMode="auto">
            <a:xfrm>
              <a:off x="3871119" y="835026"/>
              <a:ext cx="1882775" cy="1881187"/>
            </a:xfrm>
            <a:prstGeom prst="ellipse">
              <a:avLst/>
            </a:prstGeom>
            <a:solidFill>
              <a:schemeClr val="accent2"/>
            </a:solidFill>
            <a:ln>
              <a:noFill/>
            </a:ln>
          </p:spPr>
          <p:txBody>
            <a:bodyPr lIns="0" tIns="0" rIns="0" bIns="0" anchor="ctr"/>
            <a:lstStyle/>
            <a:p>
              <a:pPr algn="ctr">
                <a:spcAft>
                  <a:spcPts val="800"/>
                </a:spcAft>
                <a:defRPr/>
              </a:pPr>
              <a:endParaRPr lang="zh-CN" altLang="en-US" sz="2700" dirty="0">
                <a:solidFill>
                  <a:srgbClr val="FFFFFF"/>
                </a:solidFill>
                <a:latin typeface="微软雅黑" panose="020B0503020204020204" pitchFamily="34" charset="-122"/>
                <a:ea typeface="微软雅黑" panose="020B0503020204020204" pitchFamily="34" charset="-122"/>
              </a:endParaRPr>
            </a:p>
          </p:txBody>
        </p:sp>
        <p:sp>
          <p:nvSpPr>
            <p:cNvPr id="83" name="Freeform 6"/>
            <p:cNvSpPr>
              <a:spLocks noEditPoints="1"/>
            </p:cNvSpPr>
            <p:nvPr/>
          </p:nvSpPr>
          <p:spPr bwMode="auto">
            <a:xfrm>
              <a:off x="4456544" y="1153003"/>
              <a:ext cx="735738" cy="560124"/>
            </a:xfrm>
            <a:custGeom>
              <a:avLst/>
              <a:gdLst>
                <a:gd name="T0" fmla="*/ 36 w 113"/>
                <a:gd name="T1" fmla="*/ 11 h 86"/>
                <a:gd name="T2" fmla="*/ 106 w 113"/>
                <a:gd name="T3" fmla="*/ 32 h 86"/>
                <a:gd name="T4" fmla="*/ 102 w 113"/>
                <a:gd name="T5" fmla="*/ 35 h 86"/>
                <a:gd name="T6" fmla="*/ 99 w 113"/>
                <a:gd name="T7" fmla="*/ 39 h 86"/>
                <a:gd name="T8" fmla="*/ 95 w 113"/>
                <a:gd name="T9" fmla="*/ 43 h 86"/>
                <a:gd name="T10" fmla="*/ 91 w 113"/>
                <a:gd name="T11" fmla="*/ 86 h 86"/>
                <a:gd name="T12" fmla="*/ 91 w 113"/>
                <a:gd name="T13" fmla="*/ 47 h 86"/>
                <a:gd name="T14" fmla="*/ 81 w 113"/>
                <a:gd name="T15" fmla="*/ 86 h 86"/>
                <a:gd name="T16" fmla="*/ 77 w 113"/>
                <a:gd name="T17" fmla="*/ 59 h 86"/>
                <a:gd name="T18" fmla="*/ 74 w 113"/>
                <a:gd name="T19" fmla="*/ 56 h 86"/>
                <a:gd name="T20" fmla="*/ 70 w 113"/>
                <a:gd name="T21" fmla="*/ 86 h 86"/>
                <a:gd name="T22" fmla="*/ 70 w 113"/>
                <a:gd name="T23" fmla="*/ 54 h 86"/>
                <a:gd name="T24" fmla="*/ 59 w 113"/>
                <a:gd name="T25" fmla="*/ 86 h 86"/>
                <a:gd name="T26" fmla="*/ 56 w 113"/>
                <a:gd name="T27" fmla="*/ 65 h 86"/>
                <a:gd name="T28" fmla="*/ 52 w 113"/>
                <a:gd name="T29" fmla="*/ 68 h 86"/>
                <a:gd name="T30" fmla="*/ 48 w 113"/>
                <a:gd name="T31" fmla="*/ 86 h 86"/>
                <a:gd name="T32" fmla="*/ 48 w 113"/>
                <a:gd name="T33" fmla="*/ 71 h 86"/>
                <a:gd name="T34" fmla="*/ 38 w 113"/>
                <a:gd name="T35" fmla="*/ 86 h 86"/>
                <a:gd name="T36" fmla="*/ 34 w 113"/>
                <a:gd name="T37" fmla="*/ 70 h 86"/>
                <a:gd name="T38" fmla="*/ 31 w 113"/>
                <a:gd name="T39" fmla="*/ 67 h 86"/>
                <a:gd name="T40" fmla="*/ 27 w 113"/>
                <a:gd name="T41" fmla="*/ 86 h 86"/>
                <a:gd name="T42" fmla="*/ 27 w 113"/>
                <a:gd name="T43" fmla="*/ 67 h 86"/>
                <a:gd name="T44" fmla="*/ 16 w 113"/>
                <a:gd name="T45" fmla="*/ 86 h 86"/>
                <a:gd name="T46" fmla="*/ 5 w 113"/>
                <a:gd name="T47" fmla="*/ 79 h 86"/>
                <a:gd name="T48" fmla="*/ 2 w 113"/>
                <a:gd name="T49" fmla="*/ 76 h 86"/>
                <a:gd name="T50" fmla="*/ 0 w 113"/>
                <a:gd name="T51" fmla="*/ 58 h 86"/>
                <a:gd name="T52" fmla="*/ 38 w 113"/>
                <a:gd name="T53" fmla="*/ 64 h 86"/>
                <a:gd name="T54" fmla="*/ 70 w 113"/>
                <a:gd name="T55" fmla="*/ 45 h 86"/>
                <a:gd name="T56" fmla="*/ 82 w 113"/>
                <a:gd name="T57" fmla="*/ 46 h 86"/>
                <a:gd name="T58" fmla="*/ 111 w 113"/>
                <a:gd name="T59" fmla="*/ 13 h 86"/>
                <a:gd name="T60" fmla="*/ 89 w 113"/>
                <a:gd name="T61" fmla="*/ 10 h 86"/>
                <a:gd name="T62" fmla="*/ 74 w 113"/>
                <a:gd name="T63" fmla="*/ 31 h 86"/>
                <a:gd name="T64" fmla="*/ 42 w 113"/>
                <a:gd name="T65" fmla="*/ 49 h 86"/>
                <a:gd name="T66" fmla="*/ 25 w 113"/>
                <a:gd name="T67" fmla="*/ 43 h 86"/>
                <a:gd name="T68" fmla="*/ 13 w 113"/>
                <a:gd name="T69" fmla="*/ 86 h 86"/>
                <a:gd name="T70" fmla="*/ 13 w 113"/>
                <a:gd name="T71" fmla="*/ 75 h 86"/>
                <a:gd name="T72" fmla="*/ 31 w 113"/>
                <a:gd name="T73" fmla="*/ 12 h 86"/>
                <a:gd name="T74" fmla="*/ 49 w 113"/>
                <a:gd name="T75" fmla="*/ 19 h 86"/>
                <a:gd name="T76" fmla="*/ 39 w 113"/>
                <a:gd name="T77" fmla="*/ 19 h 86"/>
                <a:gd name="T78" fmla="*/ 43 w 113"/>
                <a:gd name="T79" fmla="*/ 44 h 86"/>
                <a:gd name="T80" fmla="*/ 34 w 113"/>
                <a:gd name="T81" fmla="*/ 31 h 86"/>
                <a:gd name="T82" fmla="*/ 20 w 113"/>
                <a:gd name="T83" fmla="*/ 38 h 86"/>
                <a:gd name="T84" fmla="*/ 30 w 113"/>
                <a:gd name="T85" fmla="*/ 17 h 86"/>
                <a:gd name="T86" fmla="*/ 21 w 113"/>
                <a:gd name="T87" fmla="*/ 2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86">
                  <a:moveTo>
                    <a:pt x="36" y="2"/>
                  </a:moveTo>
                  <a:cubicBezTo>
                    <a:pt x="39" y="2"/>
                    <a:pt x="41" y="4"/>
                    <a:pt x="41" y="6"/>
                  </a:cubicBezTo>
                  <a:cubicBezTo>
                    <a:pt x="41" y="9"/>
                    <a:pt x="39" y="11"/>
                    <a:pt x="36" y="11"/>
                  </a:cubicBezTo>
                  <a:cubicBezTo>
                    <a:pt x="34" y="11"/>
                    <a:pt x="32" y="9"/>
                    <a:pt x="32" y="6"/>
                  </a:cubicBezTo>
                  <a:cubicBezTo>
                    <a:pt x="32" y="4"/>
                    <a:pt x="34" y="2"/>
                    <a:pt x="36" y="2"/>
                  </a:cubicBezTo>
                  <a:close/>
                  <a:moveTo>
                    <a:pt x="106" y="32"/>
                  </a:moveTo>
                  <a:cubicBezTo>
                    <a:pt x="106" y="86"/>
                    <a:pt x="106" y="86"/>
                    <a:pt x="106" y="86"/>
                  </a:cubicBezTo>
                  <a:cubicBezTo>
                    <a:pt x="102" y="86"/>
                    <a:pt x="102" y="86"/>
                    <a:pt x="102" y="86"/>
                  </a:cubicBezTo>
                  <a:cubicBezTo>
                    <a:pt x="102" y="35"/>
                    <a:pt x="102" y="35"/>
                    <a:pt x="102" y="35"/>
                  </a:cubicBezTo>
                  <a:cubicBezTo>
                    <a:pt x="105" y="32"/>
                    <a:pt x="105" y="32"/>
                    <a:pt x="105" y="32"/>
                  </a:cubicBezTo>
                  <a:cubicBezTo>
                    <a:pt x="106" y="32"/>
                    <a:pt x="106" y="32"/>
                    <a:pt x="106" y="32"/>
                  </a:cubicBezTo>
                  <a:close/>
                  <a:moveTo>
                    <a:pt x="99" y="39"/>
                  </a:moveTo>
                  <a:cubicBezTo>
                    <a:pt x="99" y="86"/>
                    <a:pt x="99" y="86"/>
                    <a:pt x="99" y="86"/>
                  </a:cubicBezTo>
                  <a:cubicBezTo>
                    <a:pt x="97" y="86"/>
                    <a:pt x="96" y="86"/>
                    <a:pt x="95" y="86"/>
                  </a:cubicBezTo>
                  <a:cubicBezTo>
                    <a:pt x="95" y="43"/>
                    <a:pt x="95" y="43"/>
                    <a:pt x="95" y="43"/>
                  </a:cubicBezTo>
                  <a:cubicBezTo>
                    <a:pt x="99" y="39"/>
                    <a:pt x="99" y="39"/>
                    <a:pt x="99" y="39"/>
                  </a:cubicBezTo>
                  <a:close/>
                  <a:moveTo>
                    <a:pt x="91" y="47"/>
                  </a:moveTo>
                  <a:cubicBezTo>
                    <a:pt x="91" y="86"/>
                    <a:pt x="91" y="86"/>
                    <a:pt x="91" y="86"/>
                  </a:cubicBezTo>
                  <a:cubicBezTo>
                    <a:pt x="90" y="86"/>
                    <a:pt x="89" y="86"/>
                    <a:pt x="88" y="86"/>
                  </a:cubicBezTo>
                  <a:cubicBezTo>
                    <a:pt x="88" y="51"/>
                    <a:pt x="88" y="51"/>
                    <a:pt x="88" y="51"/>
                  </a:cubicBezTo>
                  <a:cubicBezTo>
                    <a:pt x="91" y="47"/>
                    <a:pt x="91" y="47"/>
                    <a:pt x="91" y="47"/>
                  </a:cubicBezTo>
                  <a:close/>
                  <a:moveTo>
                    <a:pt x="84" y="55"/>
                  </a:moveTo>
                  <a:cubicBezTo>
                    <a:pt x="84" y="86"/>
                    <a:pt x="84" y="86"/>
                    <a:pt x="84" y="86"/>
                  </a:cubicBezTo>
                  <a:cubicBezTo>
                    <a:pt x="83" y="86"/>
                    <a:pt x="82" y="86"/>
                    <a:pt x="81" y="86"/>
                  </a:cubicBezTo>
                  <a:cubicBezTo>
                    <a:pt x="81" y="59"/>
                    <a:pt x="81" y="59"/>
                    <a:pt x="81" y="59"/>
                  </a:cubicBezTo>
                  <a:cubicBezTo>
                    <a:pt x="84" y="55"/>
                    <a:pt x="84" y="55"/>
                    <a:pt x="84" y="55"/>
                  </a:cubicBezTo>
                  <a:close/>
                  <a:moveTo>
                    <a:pt x="77" y="59"/>
                  </a:moveTo>
                  <a:cubicBezTo>
                    <a:pt x="77" y="86"/>
                    <a:pt x="77" y="86"/>
                    <a:pt x="77" y="86"/>
                  </a:cubicBezTo>
                  <a:cubicBezTo>
                    <a:pt x="76" y="86"/>
                    <a:pt x="75" y="86"/>
                    <a:pt x="74" y="86"/>
                  </a:cubicBezTo>
                  <a:cubicBezTo>
                    <a:pt x="74" y="56"/>
                    <a:pt x="74" y="56"/>
                    <a:pt x="74" y="56"/>
                  </a:cubicBezTo>
                  <a:cubicBezTo>
                    <a:pt x="77" y="59"/>
                    <a:pt x="77" y="59"/>
                    <a:pt x="77" y="59"/>
                  </a:cubicBezTo>
                  <a:close/>
                  <a:moveTo>
                    <a:pt x="70" y="54"/>
                  </a:moveTo>
                  <a:cubicBezTo>
                    <a:pt x="70" y="86"/>
                    <a:pt x="70" y="86"/>
                    <a:pt x="70" y="86"/>
                  </a:cubicBezTo>
                  <a:cubicBezTo>
                    <a:pt x="69" y="86"/>
                    <a:pt x="68" y="86"/>
                    <a:pt x="66" y="86"/>
                  </a:cubicBezTo>
                  <a:cubicBezTo>
                    <a:pt x="66" y="57"/>
                    <a:pt x="66" y="57"/>
                    <a:pt x="66" y="57"/>
                  </a:cubicBezTo>
                  <a:cubicBezTo>
                    <a:pt x="70" y="54"/>
                    <a:pt x="70" y="54"/>
                    <a:pt x="70" y="54"/>
                  </a:cubicBezTo>
                  <a:close/>
                  <a:moveTo>
                    <a:pt x="63" y="59"/>
                  </a:moveTo>
                  <a:cubicBezTo>
                    <a:pt x="63" y="86"/>
                    <a:pt x="63" y="86"/>
                    <a:pt x="63" y="86"/>
                  </a:cubicBezTo>
                  <a:cubicBezTo>
                    <a:pt x="62" y="86"/>
                    <a:pt x="60" y="86"/>
                    <a:pt x="59" y="86"/>
                  </a:cubicBezTo>
                  <a:cubicBezTo>
                    <a:pt x="59" y="62"/>
                    <a:pt x="59" y="62"/>
                    <a:pt x="59" y="62"/>
                  </a:cubicBezTo>
                  <a:cubicBezTo>
                    <a:pt x="63" y="59"/>
                    <a:pt x="63" y="59"/>
                    <a:pt x="63" y="59"/>
                  </a:cubicBezTo>
                  <a:close/>
                  <a:moveTo>
                    <a:pt x="56" y="65"/>
                  </a:moveTo>
                  <a:cubicBezTo>
                    <a:pt x="56" y="86"/>
                    <a:pt x="56" y="86"/>
                    <a:pt x="56" y="86"/>
                  </a:cubicBezTo>
                  <a:cubicBezTo>
                    <a:pt x="54" y="86"/>
                    <a:pt x="53" y="86"/>
                    <a:pt x="52" y="86"/>
                  </a:cubicBezTo>
                  <a:cubicBezTo>
                    <a:pt x="52" y="68"/>
                    <a:pt x="52" y="68"/>
                    <a:pt x="52" y="68"/>
                  </a:cubicBezTo>
                  <a:cubicBezTo>
                    <a:pt x="56" y="65"/>
                    <a:pt x="56" y="65"/>
                    <a:pt x="56" y="65"/>
                  </a:cubicBezTo>
                  <a:close/>
                  <a:moveTo>
                    <a:pt x="48" y="71"/>
                  </a:moveTo>
                  <a:cubicBezTo>
                    <a:pt x="48" y="86"/>
                    <a:pt x="48" y="86"/>
                    <a:pt x="48" y="86"/>
                  </a:cubicBezTo>
                  <a:cubicBezTo>
                    <a:pt x="47" y="86"/>
                    <a:pt x="46" y="86"/>
                    <a:pt x="45" y="86"/>
                  </a:cubicBezTo>
                  <a:cubicBezTo>
                    <a:pt x="45" y="73"/>
                    <a:pt x="45" y="73"/>
                    <a:pt x="45" y="73"/>
                  </a:cubicBezTo>
                  <a:cubicBezTo>
                    <a:pt x="48" y="71"/>
                    <a:pt x="48" y="71"/>
                    <a:pt x="48" y="71"/>
                  </a:cubicBezTo>
                  <a:close/>
                  <a:moveTo>
                    <a:pt x="41" y="75"/>
                  </a:moveTo>
                  <a:cubicBezTo>
                    <a:pt x="41" y="86"/>
                    <a:pt x="41" y="86"/>
                    <a:pt x="41" y="86"/>
                  </a:cubicBezTo>
                  <a:cubicBezTo>
                    <a:pt x="40" y="86"/>
                    <a:pt x="39" y="86"/>
                    <a:pt x="38" y="86"/>
                  </a:cubicBezTo>
                  <a:cubicBezTo>
                    <a:pt x="38" y="72"/>
                    <a:pt x="38" y="72"/>
                    <a:pt x="38" y="72"/>
                  </a:cubicBezTo>
                  <a:cubicBezTo>
                    <a:pt x="41" y="75"/>
                    <a:pt x="41" y="75"/>
                    <a:pt x="41" y="75"/>
                  </a:cubicBezTo>
                  <a:close/>
                  <a:moveTo>
                    <a:pt x="34" y="70"/>
                  </a:moveTo>
                  <a:cubicBezTo>
                    <a:pt x="34" y="86"/>
                    <a:pt x="34" y="86"/>
                    <a:pt x="34" y="86"/>
                  </a:cubicBezTo>
                  <a:cubicBezTo>
                    <a:pt x="33" y="86"/>
                    <a:pt x="32" y="86"/>
                    <a:pt x="31" y="86"/>
                  </a:cubicBezTo>
                  <a:cubicBezTo>
                    <a:pt x="31" y="67"/>
                    <a:pt x="31" y="67"/>
                    <a:pt x="31" y="67"/>
                  </a:cubicBezTo>
                  <a:cubicBezTo>
                    <a:pt x="34" y="70"/>
                    <a:pt x="34" y="70"/>
                    <a:pt x="34" y="70"/>
                  </a:cubicBezTo>
                  <a:close/>
                  <a:moveTo>
                    <a:pt x="27" y="67"/>
                  </a:moveTo>
                  <a:cubicBezTo>
                    <a:pt x="27" y="86"/>
                    <a:pt x="27" y="86"/>
                    <a:pt x="27" y="86"/>
                  </a:cubicBezTo>
                  <a:cubicBezTo>
                    <a:pt x="26" y="86"/>
                    <a:pt x="25" y="86"/>
                    <a:pt x="23" y="86"/>
                  </a:cubicBezTo>
                  <a:cubicBezTo>
                    <a:pt x="23" y="69"/>
                    <a:pt x="23" y="69"/>
                    <a:pt x="23" y="69"/>
                  </a:cubicBezTo>
                  <a:cubicBezTo>
                    <a:pt x="27" y="67"/>
                    <a:pt x="27" y="67"/>
                    <a:pt x="27" y="67"/>
                  </a:cubicBezTo>
                  <a:close/>
                  <a:moveTo>
                    <a:pt x="20" y="71"/>
                  </a:moveTo>
                  <a:cubicBezTo>
                    <a:pt x="20" y="86"/>
                    <a:pt x="20" y="86"/>
                    <a:pt x="20" y="86"/>
                  </a:cubicBezTo>
                  <a:cubicBezTo>
                    <a:pt x="19" y="86"/>
                    <a:pt x="17" y="86"/>
                    <a:pt x="16" y="86"/>
                  </a:cubicBezTo>
                  <a:cubicBezTo>
                    <a:pt x="16" y="73"/>
                    <a:pt x="16" y="73"/>
                    <a:pt x="16" y="73"/>
                  </a:cubicBezTo>
                  <a:cubicBezTo>
                    <a:pt x="20" y="71"/>
                    <a:pt x="20" y="71"/>
                    <a:pt x="20" y="71"/>
                  </a:cubicBezTo>
                  <a:close/>
                  <a:moveTo>
                    <a:pt x="5" y="79"/>
                  </a:moveTo>
                  <a:cubicBezTo>
                    <a:pt x="5" y="86"/>
                    <a:pt x="5" y="86"/>
                    <a:pt x="5" y="86"/>
                  </a:cubicBezTo>
                  <a:cubicBezTo>
                    <a:pt x="2" y="86"/>
                    <a:pt x="2" y="86"/>
                    <a:pt x="2" y="86"/>
                  </a:cubicBezTo>
                  <a:cubicBezTo>
                    <a:pt x="2" y="76"/>
                    <a:pt x="2" y="76"/>
                    <a:pt x="2" y="76"/>
                  </a:cubicBezTo>
                  <a:cubicBezTo>
                    <a:pt x="4" y="80"/>
                    <a:pt x="4" y="80"/>
                    <a:pt x="4" y="80"/>
                  </a:cubicBezTo>
                  <a:cubicBezTo>
                    <a:pt x="5" y="79"/>
                    <a:pt x="5" y="79"/>
                    <a:pt x="5" y="79"/>
                  </a:cubicBezTo>
                  <a:close/>
                  <a:moveTo>
                    <a:pt x="0" y="58"/>
                  </a:moveTo>
                  <a:cubicBezTo>
                    <a:pt x="7" y="70"/>
                    <a:pt x="7" y="70"/>
                    <a:pt x="7" y="70"/>
                  </a:cubicBezTo>
                  <a:cubicBezTo>
                    <a:pt x="29" y="57"/>
                    <a:pt x="29" y="57"/>
                    <a:pt x="29" y="57"/>
                  </a:cubicBezTo>
                  <a:cubicBezTo>
                    <a:pt x="38" y="64"/>
                    <a:pt x="38" y="64"/>
                    <a:pt x="38" y="64"/>
                  </a:cubicBezTo>
                  <a:cubicBezTo>
                    <a:pt x="42" y="66"/>
                    <a:pt x="42" y="66"/>
                    <a:pt x="42" y="66"/>
                  </a:cubicBezTo>
                  <a:cubicBezTo>
                    <a:pt x="46" y="63"/>
                    <a:pt x="46" y="63"/>
                    <a:pt x="46" y="63"/>
                  </a:cubicBezTo>
                  <a:cubicBezTo>
                    <a:pt x="70" y="45"/>
                    <a:pt x="70" y="45"/>
                    <a:pt x="70" y="45"/>
                  </a:cubicBezTo>
                  <a:cubicBezTo>
                    <a:pt x="73" y="47"/>
                    <a:pt x="73" y="47"/>
                    <a:pt x="73" y="47"/>
                  </a:cubicBezTo>
                  <a:cubicBezTo>
                    <a:pt x="78" y="51"/>
                    <a:pt x="78" y="51"/>
                    <a:pt x="78" y="51"/>
                  </a:cubicBezTo>
                  <a:cubicBezTo>
                    <a:pt x="82" y="46"/>
                    <a:pt x="82" y="46"/>
                    <a:pt x="82" y="46"/>
                  </a:cubicBezTo>
                  <a:cubicBezTo>
                    <a:pt x="104" y="22"/>
                    <a:pt x="104" y="22"/>
                    <a:pt x="104" y="22"/>
                  </a:cubicBezTo>
                  <a:cubicBezTo>
                    <a:pt x="109" y="26"/>
                    <a:pt x="109" y="26"/>
                    <a:pt x="109" y="26"/>
                  </a:cubicBezTo>
                  <a:cubicBezTo>
                    <a:pt x="111" y="13"/>
                    <a:pt x="111" y="13"/>
                    <a:pt x="111" y="13"/>
                  </a:cubicBezTo>
                  <a:cubicBezTo>
                    <a:pt x="113" y="0"/>
                    <a:pt x="113" y="0"/>
                    <a:pt x="113" y="0"/>
                  </a:cubicBezTo>
                  <a:cubicBezTo>
                    <a:pt x="101" y="5"/>
                    <a:pt x="101" y="5"/>
                    <a:pt x="101" y="5"/>
                  </a:cubicBezTo>
                  <a:cubicBezTo>
                    <a:pt x="89" y="10"/>
                    <a:pt x="89" y="10"/>
                    <a:pt x="89" y="10"/>
                  </a:cubicBezTo>
                  <a:cubicBezTo>
                    <a:pt x="93" y="13"/>
                    <a:pt x="93" y="13"/>
                    <a:pt x="93" y="13"/>
                  </a:cubicBezTo>
                  <a:cubicBezTo>
                    <a:pt x="76" y="32"/>
                    <a:pt x="76" y="32"/>
                    <a:pt x="76" y="32"/>
                  </a:cubicBezTo>
                  <a:cubicBezTo>
                    <a:pt x="74" y="31"/>
                    <a:pt x="74" y="31"/>
                    <a:pt x="74" y="31"/>
                  </a:cubicBezTo>
                  <a:cubicBezTo>
                    <a:pt x="70" y="28"/>
                    <a:pt x="70" y="28"/>
                    <a:pt x="70" y="28"/>
                  </a:cubicBezTo>
                  <a:cubicBezTo>
                    <a:pt x="65" y="31"/>
                    <a:pt x="65" y="31"/>
                    <a:pt x="65" y="31"/>
                  </a:cubicBezTo>
                  <a:cubicBezTo>
                    <a:pt x="42" y="49"/>
                    <a:pt x="42" y="49"/>
                    <a:pt x="42" y="49"/>
                  </a:cubicBezTo>
                  <a:cubicBezTo>
                    <a:pt x="33" y="43"/>
                    <a:pt x="33" y="43"/>
                    <a:pt x="33" y="43"/>
                  </a:cubicBezTo>
                  <a:cubicBezTo>
                    <a:pt x="29" y="41"/>
                    <a:pt x="29" y="41"/>
                    <a:pt x="29" y="41"/>
                  </a:cubicBezTo>
                  <a:cubicBezTo>
                    <a:pt x="25" y="43"/>
                    <a:pt x="25" y="43"/>
                    <a:pt x="25" y="43"/>
                  </a:cubicBezTo>
                  <a:cubicBezTo>
                    <a:pt x="0" y="58"/>
                    <a:pt x="0" y="58"/>
                    <a:pt x="0" y="58"/>
                  </a:cubicBezTo>
                  <a:close/>
                  <a:moveTo>
                    <a:pt x="13" y="75"/>
                  </a:moveTo>
                  <a:cubicBezTo>
                    <a:pt x="13" y="86"/>
                    <a:pt x="13" y="86"/>
                    <a:pt x="13" y="86"/>
                  </a:cubicBezTo>
                  <a:cubicBezTo>
                    <a:pt x="11" y="86"/>
                    <a:pt x="10" y="86"/>
                    <a:pt x="9" y="86"/>
                  </a:cubicBezTo>
                  <a:cubicBezTo>
                    <a:pt x="9" y="77"/>
                    <a:pt x="9" y="77"/>
                    <a:pt x="9" y="77"/>
                  </a:cubicBezTo>
                  <a:cubicBezTo>
                    <a:pt x="13" y="75"/>
                    <a:pt x="13" y="75"/>
                    <a:pt x="13" y="75"/>
                  </a:cubicBezTo>
                  <a:close/>
                  <a:moveTo>
                    <a:pt x="21" y="22"/>
                  </a:moveTo>
                  <a:cubicBezTo>
                    <a:pt x="23" y="17"/>
                    <a:pt x="23" y="17"/>
                    <a:pt x="23" y="17"/>
                  </a:cubicBezTo>
                  <a:cubicBezTo>
                    <a:pt x="31" y="12"/>
                    <a:pt x="31" y="12"/>
                    <a:pt x="31" y="12"/>
                  </a:cubicBezTo>
                  <a:cubicBezTo>
                    <a:pt x="41" y="12"/>
                    <a:pt x="41" y="12"/>
                    <a:pt x="41" y="12"/>
                  </a:cubicBezTo>
                  <a:cubicBezTo>
                    <a:pt x="43" y="19"/>
                    <a:pt x="43" y="19"/>
                    <a:pt x="43" y="19"/>
                  </a:cubicBezTo>
                  <a:cubicBezTo>
                    <a:pt x="49" y="19"/>
                    <a:pt x="49" y="19"/>
                    <a:pt x="49" y="19"/>
                  </a:cubicBezTo>
                  <a:cubicBezTo>
                    <a:pt x="49" y="21"/>
                    <a:pt x="49" y="21"/>
                    <a:pt x="49" y="21"/>
                  </a:cubicBezTo>
                  <a:cubicBezTo>
                    <a:pt x="41" y="22"/>
                    <a:pt x="41" y="22"/>
                    <a:pt x="41" y="22"/>
                  </a:cubicBezTo>
                  <a:cubicBezTo>
                    <a:pt x="39" y="19"/>
                    <a:pt x="39" y="19"/>
                    <a:pt x="39" y="19"/>
                  </a:cubicBezTo>
                  <a:cubicBezTo>
                    <a:pt x="37" y="26"/>
                    <a:pt x="37" y="26"/>
                    <a:pt x="37" y="26"/>
                  </a:cubicBezTo>
                  <a:cubicBezTo>
                    <a:pt x="43" y="33"/>
                    <a:pt x="43" y="33"/>
                    <a:pt x="43" y="33"/>
                  </a:cubicBezTo>
                  <a:cubicBezTo>
                    <a:pt x="43" y="44"/>
                    <a:pt x="43" y="44"/>
                    <a:pt x="43" y="44"/>
                  </a:cubicBezTo>
                  <a:cubicBezTo>
                    <a:pt x="41" y="44"/>
                    <a:pt x="41" y="44"/>
                    <a:pt x="41" y="44"/>
                  </a:cubicBezTo>
                  <a:cubicBezTo>
                    <a:pt x="39" y="35"/>
                    <a:pt x="39" y="35"/>
                    <a:pt x="39" y="35"/>
                  </a:cubicBezTo>
                  <a:cubicBezTo>
                    <a:pt x="34" y="31"/>
                    <a:pt x="34" y="31"/>
                    <a:pt x="34" y="31"/>
                  </a:cubicBezTo>
                  <a:cubicBezTo>
                    <a:pt x="32" y="33"/>
                    <a:pt x="31" y="38"/>
                    <a:pt x="31" y="38"/>
                  </a:cubicBezTo>
                  <a:cubicBezTo>
                    <a:pt x="21" y="40"/>
                    <a:pt x="21" y="40"/>
                    <a:pt x="21" y="40"/>
                  </a:cubicBezTo>
                  <a:cubicBezTo>
                    <a:pt x="20" y="38"/>
                    <a:pt x="20" y="38"/>
                    <a:pt x="20" y="38"/>
                  </a:cubicBezTo>
                  <a:cubicBezTo>
                    <a:pt x="27" y="35"/>
                    <a:pt x="27" y="35"/>
                    <a:pt x="27" y="35"/>
                  </a:cubicBezTo>
                  <a:cubicBezTo>
                    <a:pt x="29" y="25"/>
                    <a:pt x="29" y="25"/>
                    <a:pt x="29" y="25"/>
                  </a:cubicBezTo>
                  <a:cubicBezTo>
                    <a:pt x="30" y="17"/>
                    <a:pt x="30" y="17"/>
                    <a:pt x="30" y="17"/>
                  </a:cubicBezTo>
                  <a:cubicBezTo>
                    <a:pt x="26" y="18"/>
                    <a:pt x="26" y="18"/>
                    <a:pt x="26" y="18"/>
                  </a:cubicBezTo>
                  <a:cubicBezTo>
                    <a:pt x="23" y="24"/>
                    <a:pt x="23" y="24"/>
                    <a:pt x="23" y="24"/>
                  </a:cubicBezTo>
                  <a:lnTo>
                    <a:pt x="21" y="22"/>
                  </a:lnTo>
                  <a:close/>
                </a:path>
              </a:pathLst>
            </a:custGeom>
            <a:solidFill>
              <a:schemeClr val="bg1"/>
            </a:solidFill>
            <a:ln>
              <a:noFill/>
            </a:ln>
            <a:effectLst>
              <a:outerShdw blurRad="25400" dist="254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4" name="TextBox 83"/>
            <p:cNvSpPr txBox="1"/>
            <p:nvPr/>
          </p:nvSpPr>
          <p:spPr>
            <a:xfrm>
              <a:off x="4548874" y="1852893"/>
              <a:ext cx="484811" cy="276999"/>
            </a:xfrm>
            <a:prstGeom prst="rect">
              <a:avLst/>
            </a:prstGeom>
            <a:noFill/>
            <a:effectLst>
              <a:outerShdw blurRad="25400" dist="25400" dir="2700000" algn="tl" rotWithShape="0">
                <a:prstClr val="black">
                  <a:alpha val="40000"/>
                </a:prstClr>
              </a:outerShdw>
            </a:effectLst>
          </p:spPr>
          <p:txBody>
            <a:bodyPr wrap="none" rtlCol="0">
              <a:spAutoFit/>
            </a:bodyPr>
            <a:lstStyle/>
            <a:p>
              <a:r>
                <a:rPr lang="zh-CN" altLang="en-US" dirty="0">
                  <a:solidFill>
                    <a:schemeClr val="bg1"/>
                  </a:solidFill>
                  <a:latin typeface="Impact" panose="020B0806030902050204" pitchFamily="34" charset="0"/>
                </a:rPr>
                <a:t>标题</a:t>
              </a:r>
              <a:endParaRPr lang="en-US" altLang="zh-CN" dirty="0">
                <a:solidFill>
                  <a:schemeClr val="bg1"/>
                </a:solidFill>
                <a:latin typeface="Impact" panose="020B0806030902050204" pitchFamily="34" charset="0"/>
              </a:endParaRPr>
            </a:p>
          </p:txBody>
        </p:sp>
      </p:grpSp>
      <p:grpSp>
        <p:nvGrpSpPr>
          <p:cNvPr id="85" name="组合 84"/>
          <p:cNvGrpSpPr/>
          <p:nvPr/>
        </p:nvGrpSpPr>
        <p:grpSpPr>
          <a:xfrm>
            <a:off x="9072937" y="3448843"/>
            <a:ext cx="1726975" cy="1725084"/>
            <a:chOff x="5160169" y="2154238"/>
            <a:chExt cx="1295400" cy="1293813"/>
          </a:xfrm>
        </p:grpSpPr>
        <p:grpSp>
          <p:nvGrpSpPr>
            <p:cNvPr id="86" name="组合 85"/>
            <p:cNvGrpSpPr/>
            <p:nvPr/>
          </p:nvGrpSpPr>
          <p:grpSpPr>
            <a:xfrm>
              <a:off x="5160169" y="2154238"/>
              <a:ext cx="1295400" cy="1293813"/>
              <a:chOff x="5160169" y="2154238"/>
              <a:chExt cx="1295400" cy="1293813"/>
            </a:xfrm>
          </p:grpSpPr>
          <p:sp>
            <p:nvSpPr>
              <p:cNvPr id="89" name="Oval 53"/>
              <p:cNvSpPr>
                <a:spLocks noChangeArrowheads="1"/>
              </p:cNvSpPr>
              <p:nvPr/>
            </p:nvSpPr>
            <p:spPr bwMode="auto">
              <a:xfrm>
                <a:off x="5160169" y="2154238"/>
                <a:ext cx="1295400" cy="1293813"/>
              </a:xfrm>
              <a:prstGeom prst="ellipse">
                <a:avLst/>
              </a:prstGeom>
              <a:solidFill>
                <a:schemeClr val="tx1">
                  <a:lumMod val="65000"/>
                  <a:lumOff val="35000"/>
                  <a:alpha val="60000"/>
                </a:schemeClr>
              </a:solidFill>
              <a:ln w="28575">
                <a:solidFill>
                  <a:srgbClr val="FFFFFF"/>
                </a:solidFill>
              </a:ln>
            </p:spPr>
            <p:txBody>
              <a:bodyPr/>
              <a:lstStyle/>
              <a:p>
                <a:pPr>
                  <a:defRPr/>
                </a:pPr>
                <a:endParaRPr lang="zh-CN" altLang="en-US"/>
              </a:p>
            </p:txBody>
          </p:sp>
          <p:sp>
            <p:nvSpPr>
              <p:cNvPr id="90" name="Oval 54"/>
              <p:cNvSpPr>
                <a:spLocks noChangeArrowheads="1"/>
              </p:cNvSpPr>
              <p:nvPr/>
            </p:nvSpPr>
            <p:spPr bwMode="auto">
              <a:xfrm>
                <a:off x="5304632" y="2295526"/>
                <a:ext cx="1008062" cy="1009650"/>
              </a:xfrm>
              <a:prstGeom prst="ellipse">
                <a:avLst/>
              </a:prstGeom>
              <a:solidFill>
                <a:schemeClr val="accent3"/>
              </a:solidFill>
              <a:ln>
                <a:noFill/>
              </a:ln>
            </p:spPr>
            <p:txBody>
              <a:bodyPr lIns="0" tIns="0" rIns="0" bIns="0" anchor="ctr"/>
              <a:lstStyle/>
              <a:p>
                <a:pPr algn="ctr">
                  <a:spcAft>
                    <a:spcPts val="800"/>
                  </a:spcAft>
                  <a:defRPr/>
                </a:pPr>
                <a:endParaRPr lang="zh-CN" altLang="en-US" sz="1600" dirty="0">
                  <a:solidFill>
                    <a:srgbClr val="FFFFFF"/>
                  </a:solidFill>
                  <a:latin typeface="微软雅黑" panose="020B0503020204020204" pitchFamily="34" charset="-122"/>
                  <a:ea typeface="微软雅黑" panose="020B0503020204020204" pitchFamily="34" charset="-122"/>
                </a:endParaRPr>
              </a:p>
            </p:txBody>
          </p:sp>
        </p:grpSp>
        <p:sp>
          <p:nvSpPr>
            <p:cNvPr id="87" name="Freeform 6"/>
            <p:cNvSpPr>
              <a:spLocks noEditPoints="1"/>
            </p:cNvSpPr>
            <p:nvPr/>
          </p:nvSpPr>
          <p:spPr bwMode="auto">
            <a:xfrm>
              <a:off x="5611507" y="2488208"/>
              <a:ext cx="392724" cy="391763"/>
            </a:xfrm>
            <a:custGeom>
              <a:avLst/>
              <a:gdLst>
                <a:gd name="T0" fmla="*/ 60 w 99"/>
                <a:gd name="T1" fmla="*/ 9 h 99"/>
                <a:gd name="T2" fmla="*/ 81 w 99"/>
                <a:gd name="T3" fmla="*/ 10 h 99"/>
                <a:gd name="T4" fmla="*/ 79 w 99"/>
                <a:gd name="T5" fmla="*/ 20 h 99"/>
                <a:gd name="T6" fmla="*/ 96 w 99"/>
                <a:gd name="T7" fmla="*/ 31 h 99"/>
                <a:gd name="T8" fmla="*/ 90 w 99"/>
                <a:gd name="T9" fmla="*/ 38 h 99"/>
                <a:gd name="T10" fmla="*/ 99 w 99"/>
                <a:gd name="T11" fmla="*/ 57 h 99"/>
                <a:gd name="T12" fmla="*/ 90 w 99"/>
                <a:gd name="T13" fmla="*/ 60 h 99"/>
                <a:gd name="T14" fmla="*/ 89 w 99"/>
                <a:gd name="T15" fmla="*/ 81 h 99"/>
                <a:gd name="T16" fmla="*/ 80 w 99"/>
                <a:gd name="T17" fmla="*/ 79 h 99"/>
                <a:gd name="T18" fmla="*/ 68 w 99"/>
                <a:gd name="T19" fmla="*/ 97 h 99"/>
                <a:gd name="T20" fmla="*/ 61 w 99"/>
                <a:gd name="T21" fmla="*/ 90 h 99"/>
                <a:gd name="T22" fmla="*/ 42 w 99"/>
                <a:gd name="T23" fmla="*/ 99 h 99"/>
                <a:gd name="T24" fmla="*/ 39 w 99"/>
                <a:gd name="T25" fmla="*/ 91 h 99"/>
                <a:gd name="T26" fmla="*/ 18 w 99"/>
                <a:gd name="T27" fmla="*/ 89 h 99"/>
                <a:gd name="T28" fmla="*/ 20 w 99"/>
                <a:gd name="T29" fmla="*/ 80 h 99"/>
                <a:gd name="T30" fmla="*/ 3 w 99"/>
                <a:gd name="T31" fmla="*/ 68 h 99"/>
                <a:gd name="T32" fmla="*/ 9 w 99"/>
                <a:gd name="T33" fmla="*/ 61 h 99"/>
                <a:gd name="T34" fmla="*/ 0 w 99"/>
                <a:gd name="T35" fmla="*/ 42 h 99"/>
                <a:gd name="T36" fmla="*/ 9 w 99"/>
                <a:gd name="T37" fmla="*/ 39 h 99"/>
                <a:gd name="T38" fmla="*/ 10 w 99"/>
                <a:gd name="T39" fmla="*/ 18 h 99"/>
                <a:gd name="T40" fmla="*/ 19 w 99"/>
                <a:gd name="T41" fmla="*/ 20 h 99"/>
                <a:gd name="T42" fmla="*/ 31 w 99"/>
                <a:gd name="T43" fmla="*/ 3 h 99"/>
                <a:gd name="T44" fmla="*/ 38 w 99"/>
                <a:gd name="T45" fmla="*/ 9 h 99"/>
                <a:gd name="T46" fmla="*/ 57 w 99"/>
                <a:gd name="T47" fmla="*/ 0 h 99"/>
                <a:gd name="T48" fmla="*/ 36 w 99"/>
                <a:gd name="T49" fmla="*/ 58 h 99"/>
                <a:gd name="T50" fmla="*/ 45 w 99"/>
                <a:gd name="T51" fmla="*/ 47 h 99"/>
                <a:gd name="T52" fmla="*/ 58 w 99"/>
                <a:gd name="T53" fmla="*/ 55 h 99"/>
                <a:gd name="T54" fmla="*/ 64 w 99"/>
                <a:gd name="T55" fmla="*/ 56 h 99"/>
                <a:gd name="T56" fmla="*/ 54 w 99"/>
                <a:gd name="T57" fmla="*/ 54 h 99"/>
                <a:gd name="T58" fmla="*/ 58 w 99"/>
                <a:gd name="T59" fmla="*/ 69 h 99"/>
                <a:gd name="T60" fmla="*/ 71 w 99"/>
                <a:gd name="T61" fmla="*/ 71 h 99"/>
                <a:gd name="T62" fmla="*/ 71 w 99"/>
                <a:gd name="T63" fmla="*/ 28 h 99"/>
                <a:gd name="T64" fmla="*/ 28 w 99"/>
                <a:gd name="T65" fmla="*/ 28 h 99"/>
                <a:gd name="T66" fmla="*/ 28 w 99"/>
                <a:gd name="T67" fmla="*/ 71 h 99"/>
                <a:gd name="T68" fmla="*/ 55 w 99"/>
                <a:gd name="T69" fmla="*/ 79 h 99"/>
                <a:gd name="T70" fmla="*/ 48 w 99"/>
                <a:gd name="T71" fmla="*/ 66 h 99"/>
                <a:gd name="T72" fmla="*/ 35 w 99"/>
                <a:gd name="T73" fmla="*/ 75 h 99"/>
                <a:gd name="T74" fmla="*/ 42 w 99"/>
                <a:gd name="T75" fmla="*/ 71 h 99"/>
                <a:gd name="T76" fmla="*/ 45 w 99"/>
                <a:gd name="T77" fmla="*/ 52 h 99"/>
                <a:gd name="T78" fmla="*/ 38 w 99"/>
                <a:gd name="T79" fmla="*/ 59 h 99"/>
                <a:gd name="T80" fmla="*/ 51 w 99"/>
                <a:gd name="T81" fmla="*/ 37 h 99"/>
                <a:gd name="T82" fmla="*/ 51 w 99"/>
                <a:gd name="T83" fmla="*/ 46 h 99"/>
                <a:gd name="T84" fmla="*/ 51 w 99"/>
                <a:gd name="T85" fmla="*/ 37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9" h="99">
                  <a:moveTo>
                    <a:pt x="59" y="8"/>
                  </a:moveTo>
                  <a:cubicBezTo>
                    <a:pt x="59" y="9"/>
                    <a:pt x="60" y="9"/>
                    <a:pt x="60" y="9"/>
                  </a:cubicBezTo>
                  <a:cubicBezTo>
                    <a:pt x="66" y="2"/>
                    <a:pt x="66" y="2"/>
                    <a:pt x="66" y="2"/>
                  </a:cubicBezTo>
                  <a:cubicBezTo>
                    <a:pt x="81" y="10"/>
                    <a:pt x="81" y="10"/>
                    <a:pt x="81" y="10"/>
                  </a:cubicBezTo>
                  <a:cubicBezTo>
                    <a:pt x="78" y="19"/>
                    <a:pt x="78" y="19"/>
                    <a:pt x="78" y="19"/>
                  </a:cubicBezTo>
                  <a:cubicBezTo>
                    <a:pt x="78" y="19"/>
                    <a:pt x="79" y="19"/>
                    <a:pt x="79" y="20"/>
                  </a:cubicBezTo>
                  <a:cubicBezTo>
                    <a:pt x="88" y="17"/>
                    <a:pt x="88" y="17"/>
                    <a:pt x="88" y="17"/>
                  </a:cubicBezTo>
                  <a:cubicBezTo>
                    <a:pt x="96" y="31"/>
                    <a:pt x="96" y="31"/>
                    <a:pt x="96" y="31"/>
                  </a:cubicBezTo>
                  <a:cubicBezTo>
                    <a:pt x="90" y="37"/>
                    <a:pt x="90" y="37"/>
                    <a:pt x="90" y="37"/>
                  </a:cubicBezTo>
                  <a:cubicBezTo>
                    <a:pt x="90" y="38"/>
                    <a:pt x="90" y="38"/>
                    <a:pt x="90" y="38"/>
                  </a:cubicBezTo>
                  <a:cubicBezTo>
                    <a:pt x="99" y="40"/>
                    <a:pt x="99" y="40"/>
                    <a:pt x="99" y="40"/>
                  </a:cubicBezTo>
                  <a:cubicBezTo>
                    <a:pt x="99" y="57"/>
                    <a:pt x="99" y="57"/>
                    <a:pt x="99" y="57"/>
                  </a:cubicBezTo>
                  <a:cubicBezTo>
                    <a:pt x="91" y="59"/>
                    <a:pt x="91" y="59"/>
                    <a:pt x="91" y="59"/>
                  </a:cubicBezTo>
                  <a:cubicBezTo>
                    <a:pt x="91" y="59"/>
                    <a:pt x="90" y="60"/>
                    <a:pt x="90" y="60"/>
                  </a:cubicBezTo>
                  <a:cubicBezTo>
                    <a:pt x="97" y="67"/>
                    <a:pt x="97" y="67"/>
                    <a:pt x="97" y="67"/>
                  </a:cubicBezTo>
                  <a:cubicBezTo>
                    <a:pt x="89" y="81"/>
                    <a:pt x="89" y="81"/>
                    <a:pt x="89" y="81"/>
                  </a:cubicBezTo>
                  <a:cubicBezTo>
                    <a:pt x="80" y="78"/>
                    <a:pt x="80" y="78"/>
                    <a:pt x="80" y="78"/>
                  </a:cubicBezTo>
                  <a:cubicBezTo>
                    <a:pt x="80" y="79"/>
                    <a:pt x="80" y="79"/>
                    <a:pt x="80" y="79"/>
                  </a:cubicBezTo>
                  <a:cubicBezTo>
                    <a:pt x="82" y="88"/>
                    <a:pt x="82" y="88"/>
                    <a:pt x="82" y="88"/>
                  </a:cubicBezTo>
                  <a:cubicBezTo>
                    <a:pt x="68" y="97"/>
                    <a:pt x="68" y="97"/>
                    <a:pt x="68" y="97"/>
                  </a:cubicBezTo>
                  <a:cubicBezTo>
                    <a:pt x="62" y="90"/>
                    <a:pt x="62" y="90"/>
                    <a:pt x="62" y="90"/>
                  </a:cubicBezTo>
                  <a:cubicBezTo>
                    <a:pt x="62" y="90"/>
                    <a:pt x="61" y="90"/>
                    <a:pt x="61" y="90"/>
                  </a:cubicBezTo>
                  <a:cubicBezTo>
                    <a:pt x="59" y="99"/>
                    <a:pt x="59" y="99"/>
                    <a:pt x="59" y="99"/>
                  </a:cubicBezTo>
                  <a:cubicBezTo>
                    <a:pt x="42" y="99"/>
                    <a:pt x="42" y="99"/>
                    <a:pt x="42" y="99"/>
                  </a:cubicBezTo>
                  <a:cubicBezTo>
                    <a:pt x="40" y="91"/>
                    <a:pt x="40" y="91"/>
                    <a:pt x="40" y="91"/>
                  </a:cubicBezTo>
                  <a:cubicBezTo>
                    <a:pt x="40" y="91"/>
                    <a:pt x="39" y="91"/>
                    <a:pt x="39" y="91"/>
                  </a:cubicBezTo>
                  <a:cubicBezTo>
                    <a:pt x="33" y="97"/>
                    <a:pt x="33" y="97"/>
                    <a:pt x="33" y="97"/>
                  </a:cubicBezTo>
                  <a:cubicBezTo>
                    <a:pt x="18" y="89"/>
                    <a:pt x="18" y="89"/>
                    <a:pt x="18" y="89"/>
                  </a:cubicBezTo>
                  <a:cubicBezTo>
                    <a:pt x="21" y="81"/>
                    <a:pt x="21" y="81"/>
                    <a:pt x="21" y="81"/>
                  </a:cubicBezTo>
                  <a:cubicBezTo>
                    <a:pt x="20" y="80"/>
                    <a:pt x="20" y="80"/>
                    <a:pt x="20" y="80"/>
                  </a:cubicBezTo>
                  <a:cubicBezTo>
                    <a:pt x="11" y="83"/>
                    <a:pt x="11" y="83"/>
                    <a:pt x="11" y="83"/>
                  </a:cubicBezTo>
                  <a:cubicBezTo>
                    <a:pt x="3" y="68"/>
                    <a:pt x="3" y="68"/>
                    <a:pt x="3" y="68"/>
                  </a:cubicBezTo>
                  <a:cubicBezTo>
                    <a:pt x="9" y="62"/>
                    <a:pt x="9" y="62"/>
                    <a:pt x="9" y="62"/>
                  </a:cubicBezTo>
                  <a:cubicBezTo>
                    <a:pt x="9" y="62"/>
                    <a:pt x="9" y="61"/>
                    <a:pt x="9" y="61"/>
                  </a:cubicBezTo>
                  <a:cubicBezTo>
                    <a:pt x="0" y="59"/>
                    <a:pt x="0" y="59"/>
                    <a:pt x="0" y="59"/>
                  </a:cubicBezTo>
                  <a:cubicBezTo>
                    <a:pt x="0" y="42"/>
                    <a:pt x="0" y="42"/>
                    <a:pt x="0" y="42"/>
                  </a:cubicBezTo>
                  <a:cubicBezTo>
                    <a:pt x="8" y="40"/>
                    <a:pt x="8" y="40"/>
                    <a:pt x="8" y="40"/>
                  </a:cubicBezTo>
                  <a:cubicBezTo>
                    <a:pt x="8" y="40"/>
                    <a:pt x="8" y="39"/>
                    <a:pt x="9" y="39"/>
                  </a:cubicBezTo>
                  <a:cubicBezTo>
                    <a:pt x="2" y="33"/>
                    <a:pt x="2" y="33"/>
                    <a:pt x="2" y="33"/>
                  </a:cubicBezTo>
                  <a:cubicBezTo>
                    <a:pt x="10" y="18"/>
                    <a:pt x="10" y="18"/>
                    <a:pt x="10" y="18"/>
                  </a:cubicBezTo>
                  <a:cubicBezTo>
                    <a:pt x="18" y="21"/>
                    <a:pt x="18" y="21"/>
                    <a:pt x="18" y="21"/>
                  </a:cubicBezTo>
                  <a:cubicBezTo>
                    <a:pt x="19" y="21"/>
                    <a:pt x="19" y="20"/>
                    <a:pt x="19" y="20"/>
                  </a:cubicBezTo>
                  <a:cubicBezTo>
                    <a:pt x="17" y="11"/>
                    <a:pt x="17" y="11"/>
                    <a:pt x="17" y="11"/>
                  </a:cubicBezTo>
                  <a:cubicBezTo>
                    <a:pt x="31" y="3"/>
                    <a:pt x="31" y="3"/>
                    <a:pt x="31" y="3"/>
                  </a:cubicBezTo>
                  <a:cubicBezTo>
                    <a:pt x="37" y="9"/>
                    <a:pt x="37" y="9"/>
                    <a:pt x="37" y="9"/>
                  </a:cubicBezTo>
                  <a:cubicBezTo>
                    <a:pt x="37" y="9"/>
                    <a:pt x="38" y="9"/>
                    <a:pt x="38" y="9"/>
                  </a:cubicBezTo>
                  <a:cubicBezTo>
                    <a:pt x="40" y="0"/>
                    <a:pt x="40" y="0"/>
                    <a:pt x="40" y="0"/>
                  </a:cubicBezTo>
                  <a:cubicBezTo>
                    <a:pt x="57" y="0"/>
                    <a:pt x="57" y="0"/>
                    <a:pt x="57" y="0"/>
                  </a:cubicBezTo>
                  <a:cubicBezTo>
                    <a:pt x="59" y="8"/>
                    <a:pt x="59" y="8"/>
                    <a:pt x="59" y="8"/>
                  </a:cubicBezTo>
                  <a:close/>
                  <a:moveTo>
                    <a:pt x="36" y="58"/>
                  </a:moveTo>
                  <a:cubicBezTo>
                    <a:pt x="37" y="52"/>
                    <a:pt x="37" y="52"/>
                    <a:pt x="37" y="52"/>
                  </a:cubicBezTo>
                  <a:cubicBezTo>
                    <a:pt x="45" y="47"/>
                    <a:pt x="45" y="47"/>
                    <a:pt x="45" y="47"/>
                  </a:cubicBezTo>
                  <a:cubicBezTo>
                    <a:pt x="56" y="47"/>
                    <a:pt x="56" y="47"/>
                    <a:pt x="56" y="47"/>
                  </a:cubicBezTo>
                  <a:cubicBezTo>
                    <a:pt x="58" y="55"/>
                    <a:pt x="58" y="55"/>
                    <a:pt x="58" y="55"/>
                  </a:cubicBezTo>
                  <a:cubicBezTo>
                    <a:pt x="64" y="55"/>
                    <a:pt x="64" y="55"/>
                    <a:pt x="64" y="55"/>
                  </a:cubicBezTo>
                  <a:cubicBezTo>
                    <a:pt x="64" y="56"/>
                    <a:pt x="64" y="56"/>
                    <a:pt x="64" y="56"/>
                  </a:cubicBezTo>
                  <a:cubicBezTo>
                    <a:pt x="56" y="58"/>
                    <a:pt x="56" y="58"/>
                    <a:pt x="56" y="58"/>
                  </a:cubicBezTo>
                  <a:cubicBezTo>
                    <a:pt x="54" y="54"/>
                    <a:pt x="54" y="54"/>
                    <a:pt x="54" y="54"/>
                  </a:cubicBezTo>
                  <a:cubicBezTo>
                    <a:pt x="52" y="62"/>
                    <a:pt x="52" y="62"/>
                    <a:pt x="52" y="62"/>
                  </a:cubicBezTo>
                  <a:cubicBezTo>
                    <a:pt x="58" y="69"/>
                    <a:pt x="58" y="69"/>
                    <a:pt x="58" y="69"/>
                  </a:cubicBezTo>
                  <a:cubicBezTo>
                    <a:pt x="58" y="79"/>
                    <a:pt x="58" y="79"/>
                    <a:pt x="58" y="79"/>
                  </a:cubicBezTo>
                  <a:cubicBezTo>
                    <a:pt x="63" y="77"/>
                    <a:pt x="67" y="74"/>
                    <a:pt x="71" y="71"/>
                  </a:cubicBezTo>
                  <a:cubicBezTo>
                    <a:pt x="76" y="66"/>
                    <a:pt x="80" y="58"/>
                    <a:pt x="80" y="50"/>
                  </a:cubicBezTo>
                  <a:cubicBezTo>
                    <a:pt x="80" y="41"/>
                    <a:pt x="76" y="34"/>
                    <a:pt x="71" y="28"/>
                  </a:cubicBezTo>
                  <a:cubicBezTo>
                    <a:pt x="65" y="23"/>
                    <a:pt x="58" y="19"/>
                    <a:pt x="49" y="19"/>
                  </a:cubicBezTo>
                  <a:cubicBezTo>
                    <a:pt x="41" y="19"/>
                    <a:pt x="34" y="23"/>
                    <a:pt x="28" y="28"/>
                  </a:cubicBezTo>
                  <a:cubicBezTo>
                    <a:pt x="23" y="34"/>
                    <a:pt x="19" y="41"/>
                    <a:pt x="19" y="50"/>
                  </a:cubicBezTo>
                  <a:cubicBezTo>
                    <a:pt x="19" y="58"/>
                    <a:pt x="23" y="66"/>
                    <a:pt x="28" y="71"/>
                  </a:cubicBezTo>
                  <a:cubicBezTo>
                    <a:pt x="34" y="76"/>
                    <a:pt x="41" y="80"/>
                    <a:pt x="49" y="80"/>
                  </a:cubicBezTo>
                  <a:cubicBezTo>
                    <a:pt x="52" y="80"/>
                    <a:pt x="54" y="80"/>
                    <a:pt x="55" y="79"/>
                  </a:cubicBezTo>
                  <a:cubicBezTo>
                    <a:pt x="53" y="70"/>
                    <a:pt x="53" y="70"/>
                    <a:pt x="53" y="70"/>
                  </a:cubicBezTo>
                  <a:cubicBezTo>
                    <a:pt x="48" y="66"/>
                    <a:pt x="48" y="66"/>
                    <a:pt x="48" y="66"/>
                  </a:cubicBezTo>
                  <a:cubicBezTo>
                    <a:pt x="47" y="69"/>
                    <a:pt x="45" y="73"/>
                    <a:pt x="45" y="73"/>
                  </a:cubicBezTo>
                  <a:cubicBezTo>
                    <a:pt x="35" y="75"/>
                    <a:pt x="35" y="75"/>
                    <a:pt x="35" y="75"/>
                  </a:cubicBezTo>
                  <a:cubicBezTo>
                    <a:pt x="35" y="73"/>
                    <a:pt x="35" y="73"/>
                    <a:pt x="35" y="73"/>
                  </a:cubicBezTo>
                  <a:cubicBezTo>
                    <a:pt x="42" y="71"/>
                    <a:pt x="42" y="71"/>
                    <a:pt x="42" y="71"/>
                  </a:cubicBezTo>
                  <a:cubicBezTo>
                    <a:pt x="44" y="61"/>
                    <a:pt x="44" y="61"/>
                    <a:pt x="44" y="61"/>
                  </a:cubicBezTo>
                  <a:cubicBezTo>
                    <a:pt x="45" y="52"/>
                    <a:pt x="45" y="52"/>
                    <a:pt x="45" y="52"/>
                  </a:cubicBezTo>
                  <a:cubicBezTo>
                    <a:pt x="41" y="54"/>
                    <a:pt x="41" y="54"/>
                    <a:pt x="41" y="54"/>
                  </a:cubicBezTo>
                  <a:cubicBezTo>
                    <a:pt x="38" y="59"/>
                    <a:pt x="38" y="59"/>
                    <a:pt x="38" y="59"/>
                  </a:cubicBezTo>
                  <a:cubicBezTo>
                    <a:pt x="36" y="58"/>
                    <a:pt x="36" y="58"/>
                    <a:pt x="36" y="58"/>
                  </a:cubicBezTo>
                  <a:close/>
                  <a:moveTo>
                    <a:pt x="51" y="37"/>
                  </a:moveTo>
                  <a:cubicBezTo>
                    <a:pt x="48" y="37"/>
                    <a:pt x="46" y="39"/>
                    <a:pt x="46" y="41"/>
                  </a:cubicBezTo>
                  <a:cubicBezTo>
                    <a:pt x="46" y="44"/>
                    <a:pt x="48" y="46"/>
                    <a:pt x="51" y="46"/>
                  </a:cubicBezTo>
                  <a:cubicBezTo>
                    <a:pt x="53" y="46"/>
                    <a:pt x="55" y="44"/>
                    <a:pt x="55" y="41"/>
                  </a:cubicBezTo>
                  <a:cubicBezTo>
                    <a:pt x="55" y="39"/>
                    <a:pt x="53" y="37"/>
                    <a:pt x="51" y="37"/>
                  </a:cubicBezTo>
                  <a:close/>
                </a:path>
              </a:pathLst>
            </a:custGeom>
            <a:solidFill>
              <a:schemeClr val="bg1"/>
            </a:solidFill>
            <a:ln>
              <a:noFill/>
            </a:ln>
            <a:effectLst>
              <a:outerShdw blurRad="25400" dist="254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8" name="TextBox 87"/>
            <p:cNvSpPr txBox="1"/>
            <p:nvPr/>
          </p:nvSpPr>
          <p:spPr>
            <a:xfrm>
              <a:off x="5571418" y="2853846"/>
              <a:ext cx="542527" cy="311624"/>
            </a:xfrm>
            <a:prstGeom prst="rect">
              <a:avLst/>
            </a:prstGeom>
            <a:noFill/>
            <a:effectLst>
              <a:outerShdw blurRad="25400" dist="25400" dir="2700000" algn="tl" rotWithShape="0">
                <a:prstClr val="black">
                  <a:alpha val="40000"/>
                </a:prstClr>
              </a:outerShdw>
            </a:effectLst>
          </p:spPr>
          <p:txBody>
            <a:bodyPr wrap="none" rtlCol="0">
              <a:spAutoFit/>
            </a:bodyPr>
            <a:lstStyle/>
            <a:p>
              <a:r>
                <a:rPr lang="zh-CN" altLang="en-US" sz="2000" dirty="0">
                  <a:solidFill>
                    <a:schemeClr val="bg1"/>
                  </a:solidFill>
                  <a:latin typeface="Impact" panose="020B0806030902050204" pitchFamily="34" charset="0"/>
                </a:rPr>
                <a:t>标题</a:t>
              </a:r>
              <a:endParaRPr lang="en-US" altLang="zh-CN" sz="2000" dirty="0">
                <a:solidFill>
                  <a:schemeClr val="bg1"/>
                </a:solidFill>
                <a:latin typeface="Impact" panose="020B0806030902050204" pitchFamily="34" charset="0"/>
              </a:endParaRPr>
            </a:p>
          </p:txBody>
        </p:sp>
      </p:grpSp>
      <p:sp>
        <p:nvSpPr>
          <p:cNvPr id="91" name="矩形 90"/>
          <p:cNvSpPr/>
          <p:nvPr/>
        </p:nvSpPr>
        <p:spPr>
          <a:xfrm>
            <a:off x="1392091" y="2336837"/>
            <a:ext cx="3805641" cy="2096555"/>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cxnSp>
        <p:nvCxnSpPr>
          <p:cNvPr id="92" name="直接连接符 91"/>
          <p:cNvCxnSpPr/>
          <p:nvPr/>
        </p:nvCxnSpPr>
        <p:spPr>
          <a:xfrm>
            <a:off x="1256290" y="4625412"/>
            <a:ext cx="4167725" cy="0"/>
          </a:xfrm>
          <a:prstGeom prst="line">
            <a:avLst/>
          </a:prstGeom>
          <a:ln w="2540">
            <a:solidFill>
              <a:schemeClr val="tx1"/>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93" name="矩形 92"/>
          <p:cNvSpPr>
            <a:spLocks noChangeArrowheads="1"/>
          </p:cNvSpPr>
          <p:nvPr/>
        </p:nvSpPr>
        <p:spPr bwMode="auto">
          <a:xfrm>
            <a:off x="1296093" y="4773611"/>
            <a:ext cx="3949313" cy="141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或者复制您的文本粘贴到此处请在此处请在此处输入您的文本，或者复制您的文本粘贴</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wipe(down)">
                                      <p:cBhvr>
                                        <p:cTn id="7" dur="500"/>
                                        <p:tgtEl>
                                          <p:spTgt spid="68"/>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80"/>
                                        </p:tgtEl>
                                        <p:attrNameLst>
                                          <p:attrName>style.visibility</p:attrName>
                                        </p:attrNameLst>
                                      </p:cBhvr>
                                      <p:to>
                                        <p:strVal val="visible"/>
                                      </p:to>
                                    </p:set>
                                    <p:anim calcmode="lin" valueType="num">
                                      <p:cBhvr>
                                        <p:cTn id="11" dur="200" fill="hold"/>
                                        <p:tgtEl>
                                          <p:spTgt spid="80"/>
                                        </p:tgtEl>
                                        <p:attrNameLst>
                                          <p:attrName>ppt_w</p:attrName>
                                        </p:attrNameLst>
                                      </p:cBhvr>
                                      <p:tavLst>
                                        <p:tav tm="0">
                                          <p:val>
                                            <p:fltVal val="0"/>
                                          </p:val>
                                        </p:tav>
                                        <p:tav tm="100000">
                                          <p:val>
                                            <p:strVal val="#ppt_w"/>
                                          </p:val>
                                        </p:tav>
                                      </p:tavLst>
                                    </p:anim>
                                    <p:anim calcmode="lin" valueType="num">
                                      <p:cBhvr>
                                        <p:cTn id="12" dur="200" fill="hold"/>
                                        <p:tgtEl>
                                          <p:spTgt spid="80"/>
                                        </p:tgtEl>
                                        <p:attrNameLst>
                                          <p:attrName>ppt_h</p:attrName>
                                        </p:attrNameLst>
                                      </p:cBhvr>
                                      <p:tavLst>
                                        <p:tav tm="0">
                                          <p:val>
                                            <p:fltVal val="0"/>
                                          </p:val>
                                        </p:tav>
                                        <p:tav tm="100000">
                                          <p:val>
                                            <p:strVal val="#ppt_h"/>
                                          </p:val>
                                        </p:tav>
                                      </p:tavLst>
                                    </p:anim>
                                    <p:animEffect transition="in" filter="fade">
                                      <p:cBhvr>
                                        <p:cTn id="13" dur="200"/>
                                        <p:tgtEl>
                                          <p:spTgt spid="80"/>
                                        </p:tgtEl>
                                      </p:cBhvr>
                                    </p:animEffect>
                                  </p:childTnLst>
                                </p:cTn>
                              </p:par>
                              <p:par>
                                <p:cTn id="14" presetID="6" presetClass="emph" presetSubtype="0" autoRev="1" fill="hold" nodeType="withEffect">
                                  <p:stCondLst>
                                    <p:cond delay="150"/>
                                  </p:stCondLst>
                                  <p:childTnLst>
                                    <p:animScale>
                                      <p:cBhvr>
                                        <p:cTn id="15" dur="100" fill="hold"/>
                                        <p:tgtEl>
                                          <p:spTgt spid="80"/>
                                        </p:tgtEl>
                                      </p:cBhvr>
                                      <p:by x="130000" y="130000"/>
                                    </p:animScale>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85"/>
                                        </p:tgtEl>
                                        <p:attrNameLst>
                                          <p:attrName>style.visibility</p:attrName>
                                        </p:attrNameLst>
                                      </p:cBhvr>
                                      <p:to>
                                        <p:strVal val="visible"/>
                                      </p:to>
                                    </p:set>
                                    <p:anim calcmode="lin" valueType="num">
                                      <p:cBhvr>
                                        <p:cTn id="19" dur="200" fill="hold"/>
                                        <p:tgtEl>
                                          <p:spTgt spid="85"/>
                                        </p:tgtEl>
                                        <p:attrNameLst>
                                          <p:attrName>ppt_w</p:attrName>
                                        </p:attrNameLst>
                                      </p:cBhvr>
                                      <p:tavLst>
                                        <p:tav tm="0">
                                          <p:val>
                                            <p:fltVal val="0"/>
                                          </p:val>
                                        </p:tav>
                                        <p:tav tm="100000">
                                          <p:val>
                                            <p:strVal val="#ppt_w"/>
                                          </p:val>
                                        </p:tav>
                                      </p:tavLst>
                                    </p:anim>
                                    <p:anim calcmode="lin" valueType="num">
                                      <p:cBhvr>
                                        <p:cTn id="20" dur="200" fill="hold"/>
                                        <p:tgtEl>
                                          <p:spTgt spid="85"/>
                                        </p:tgtEl>
                                        <p:attrNameLst>
                                          <p:attrName>ppt_h</p:attrName>
                                        </p:attrNameLst>
                                      </p:cBhvr>
                                      <p:tavLst>
                                        <p:tav tm="0">
                                          <p:val>
                                            <p:fltVal val="0"/>
                                          </p:val>
                                        </p:tav>
                                        <p:tav tm="100000">
                                          <p:val>
                                            <p:strVal val="#ppt_h"/>
                                          </p:val>
                                        </p:tav>
                                      </p:tavLst>
                                    </p:anim>
                                    <p:animEffect transition="in" filter="fade">
                                      <p:cBhvr>
                                        <p:cTn id="21" dur="200"/>
                                        <p:tgtEl>
                                          <p:spTgt spid="85"/>
                                        </p:tgtEl>
                                      </p:cBhvr>
                                    </p:animEffect>
                                  </p:childTnLst>
                                </p:cTn>
                              </p:par>
                              <p:par>
                                <p:cTn id="22" presetID="6" presetClass="emph" presetSubtype="0" autoRev="1" fill="hold" nodeType="withEffect">
                                  <p:stCondLst>
                                    <p:cond delay="150"/>
                                  </p:stCondLst>
                                  <p:childTnLst>
                                    <p:animScale>
                                      <p:cBhvr>
                                        <p:cTn id="23" dur="100" fill="hold"/>
                                        <p:tgtEl>
                                          <p:spTgt spid="85"/>
                                        </p:tgtEl>
                                      </p:cBhvr>
                                      <p:by x="130000" y="130000"/>
                                    </p:animScale>
                                  </p:childTnLst>
                                </p:cTn>
                              </p:par>
                            </p:childTnLst>
                          </p:cTn>
                        </p:par>
                        <p:par>
                          <p:cTn id="24" fill="hold">
                            <p:stCondLst>
                              <p:cond delay="1500"/>
                            </p:stCondLst>
                            <p:childTnLst>
                              <p:par>
                                <p:cTn id="25" presetID="53" presetClass="entr" presetSubtype="16" fill="hold" nodeType="afterEffect">
                                  <p:stCondLst>
                                    <p:cond delay="0"/>
                                  </p:stCondLst>
                                  <p:childTnLst>
                                    <p:set>
                                      <p:cBhvr>
                                        <p:cTn id="26" dur="1" fill="hold">
                                          <p:stCondLst>
                                            <p:cond delay="0"/>
                                          </p:stCondLst>
                                        </p:cTn>
                                        <p:tgtEl>
                                          <p:spTgt spid="69"/>
                                        </p:tgtEl>
                                        <p:attrNameLst>
                                          <p:attrName>style.visibility</p:attrName>
                                        </p:attrNameLst>
                                      </p:cBhvr>
                                      <p:to>
                                        <p:strVal val="visible"/>
                                      </p:to>
                                    </p:set>
                                    <p:anim calcmode="lin" valueType="num">
                                      <p:cBhvr>
                                        <p:cTn id="27" dur="200" fill="hold"/>
                                        <p:tgtEl>
                                          <p:spTgt spid="69"/>
                                        </p:tgtEl>
                                        <p:attrNameLst>
                                          <p:attrName>ppt_w</p:attrName>
                                        </p:attrNameLst>
                                      </p:cBhvr>
                                      <p:tavLst>
                                        <p:tav tm="0">
                                          <p:val>
                                            <p:fltVal val="0"/>
                                          </p:val>
                                        </p:tav>
                                        <p:tav tm="100000">
                                          <p:val>
                                            <p:strVal val="#ppt_w"/>
                                          </p:val>
                                        </p:tav>
                                      </p:tavLst>
                                    </p:anim>
                                    <p:anim calcmode="lin" valueType="num">
                                      <p:cBhvr>
                                        <p:cTn id="28" dur="200" fill="hold"/>
                                        <p:tgtEl>
                                          <p:spTgt spid="69"/>
                                        </p:tgtEl>
                                        <p:attrNameLst>
                                          <p:attrName>ppt_h</p:attrName>
                                        </p:attrNameLst>
                                      </p:cBhvr>
                                      <p:tavLst>
                                        <p:tav tm="0">
                                          <p:val>
                                            <p:fltVal val="0"/>
                                          </p:val>
                                        </p:tav>
                                        <p:tav tm="100000">
                                          <p:val>
                                            <p:strVal val="#ppt_h"/>
                                          </p:val>
                                        </p:tav>
                                      </p:tavLst>
                                    </p:anim>
                                    <p:animEffect transition="in" filter="fade">
                                      <p:cBhvr>
                                        <p:cTn id="29" dur="200"/>
                                        <p:tgtEl>
                                          <p:spTgt spid="69"/>
                                        </p:tgtEl>
                                      </p:cBhvr>
                                    </p:animEffect>
                                  </p:childTnLst>
                                </p:cTn>
                              </p:par>
                              <p:par>
                                <p:cTn id="30" presetID="6" presetClass="emph" presetSubtype="0" autoRev="1" fill="hold" nodeType="withEffect">
                                  <p:stCondLst>
                                    <p:cond delay="150"/>
                                  </p:stCondLst>
                                  <p:childTnLst>
                                    <p:animScale>
                                      <p:cBhvr>
                                        <p:cTn id="31" dur="100" fill="hold"/>
                                        <p:tgtEl>
                                          <p:spTgt spid="69"/>
                                        </p:tgtEl>
                                      </p:cBhvr>
                                      <p:by x="130000" y="130000"/>
                                    </p:animScale>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91"/>
                                        </p:tgtEl>
                                        <p:attrNameLst>
                                          <p:attrName>style.visibility</p:attrName>
                                        </p:attrNameLst>
                                      </p:cBhvr>
                                      <p:to>
                                        <p:strVal val="visible"/>
                                      </p:to>
                                    </p:set>
                                    <p:animEffect transition="in" filter="fade">
                                      <p:cBhvr>
                                        <p:cTn id="35" dur="500"/>
                                        <p:tgtEl>
                                          <p:spTgt spid="91"/>
                                        </p:tgtEl>
                                      </p:cBhvr>
                                    </p:animEffect>
                                  </p:childTnLst>
                                </p:cTn>
                              </p:par>
                            </p:childTnLst>
                          </p:cTn>
                        </p:par>
                        <p:par>
                          <p:cTn id="36" fill="hold">
                            <p:stCondLst>
                              <p:cond delay="2500"/>
                            </p:stCondLst>
                            <p:childTnLst>
                              <p:par>
                                <p:cTn id="37" presetID="22" presetClass="entr" presetSubtype="8" fill="hold" nodeType="afterEffect">
                                  <p:stCondLst>
                                    <p:cond delay="0"/>
                                  </p:stCondLst>
                                  <p:childTnLst>
                                    <p:set>
                                      <p:cBhvr>
                                        <p:cTn id="38" dur="1" fill="hold">
                                          <p:stCondLst>
                                            <p:cond delay="0"/>
                                          </p:stCondLst>
                                        </p:cTn>
                                        <p:tgtEl>
                                          <p:spTgt spid="92"/>
                                        </p:tgtEl>
                                        <p:attrNameLst>
                                          <p:attrName>style.visibility</p:attrName>
                                        </p:attrNameLst>
                                      </p:cBhvr>
                                      <p:to>
                                        <p:strVal val="visible"/>
                                      </p:to>
                                    </p:set>
                                    <p:animEffect transition="in" filter="wipe(left)">
                                      <p:cBhvr>
                                        <p:cTn id="39" dur="500"/>
                                        <p:tgtEl>
                                          <p:spTgt spid="92"/>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93"/>
                                        </p:tgtEl>
                                        <p:attrNameLst>
                                          <p:attrName>style.visibility</p:attrName>
                                        </p:attrNameLst>
                                      </p:cBhvr>
                                      <p:to>
                                        <p:strVal val="visible"/>
                                      </p:to>
                                    </p:set>
                                    <p:anim calcmode="lin" valueType="num">
                                      <p:cBhvr>
                                        <p:cTn id="43" dur="1700" fill="hold"/>
                                        <p:tgtEl>
                                          <p:spTgt spid="93"/>
                                        </p:tgtEl>
                                        <p:attrNameLst>
                                          <p:attrName>ppt_w</p:attrName>
                                        </p:attrNameLst>
                                      </p:cBhvr>
                                      <p:tavLst>
                                        <p:tav tm="0">
                                          <p:val>
                                            <p:fltVal val="0"/>
                                          </p:val>
                                        </p:tav>
                                        <p:tav tm="100000">
                                          <p:val>
                                            <p:strVal val="#ppt_w"/>
                                          </p:val>
                                        </p:tav>
                                      </p:tavLst>
                                    </p:anim>
                                    <p:anim calcmode="lin" valueType="num">
                                      <p:cBhvr>
                                        <p:cTn id="44" dur="1700" fill="hold"/>
                                        <p:tgtEl>
                                          <p:spTgt spid="93"/>
                                        </p:tgtEl>
                                        <p:attrNameLst>
                                          <p:attrName>ppt_h</p:attrName>
                                        </p:attrNameLst>
                                      </p:cBhvr>
                                      <p:tavLst>
                                        <p:tav tm="0">
                                          <p:val>
                                            <p:fltVal val="0"/>
                                          </p:val>
                                        </p:tav>
                                        <p:tav tm="100000">
                                          <p:val>
                                            <p:strVal val="#ppt_h"/>
                                          </p:val>
                                        </p:tav>
                                      </p:tavLst>
                                    </p:anim>
                                    <p:animEffect transition="in" filter="fade">
                                      <p:cBhvr>
                                        <p:cTn id="45" dur="17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91" grpId="0" animBg="1"/>
      <p:bldP spid="9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1619770" y="2339322"/>
            <a:ext cx="3528711" cy="615553"/>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点击添加文字内容，内容简要详尽，</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言简意赅叙述内容概要。</a:t>
            </a:r>
            <a:endParaRPr lang="zh-CN" altLang="en-US" sz="1600" dirty="0">
              <a:solidFill>
                <a:schemeClr val="tx1">
                  <a:lumMod val="50000"/>
                  <a:lumOff val="50000"/>
                </a:schemeClr>
              </a:solidFill>
              <a:latin typeface="+mn-ea"/>
              <a:cs typeface="+mn-ea"/>
            </a:endParaRPr>
          </a:p>
        </p:txBody>
      </p:sp>
      <p:sp>
        <p:nvSpPr>
          <p:cNvPr id="25" name="TextBox 24"/>
          <p:cNvSpPr txBox="1"/>
          <p:nvPr/>
        </p:nvSpPr>
        <p:spPr>
          <a:xfrm>
            <a:off x="1619770" y="3360621"/>
            <a:ext cx="3528711" cy="615553"/>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点击添加文字内容，内容简要详尽，</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言简意赅叙述内容概要。</a:t>
            </a:r>
            <a:endParaRPr lang="zh-CN" altLang="en-US" sz="1600" dirty="0">
              <a:solidFill>
                <a:schemeClr val="tx1">
                  <a:lumMod val="50000"/>
                  <a:lumOff val="50000"/>
                </a:schemeClr>
              </a:solidFill>
              <a:latin typeface="+mn-ea"/>
              <a:cs typeface="+mn-ea"/>
            </a:endParaRPr>
          </a:p>
        </p:txBody>
      </p:sp>
      <p:sp>
        <p:nvSpPr>
          <p:cNvPr id="26" name="TextBox 25"/>
          <p:cNvSpPr txBox="1"/>
          <p:nvPr/>
        </p:nvSpPr>
        <p:spPr>
          <a:xfrm>
            <a:off x="1619770" y="4381919"/>
            <a:ext cx="3528711" cy="615553"/>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点击添加文字内容，内容简要详尽，</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言简意赅叙述内容概要。</a:t>
            </a:r>
            <a:endParaRPr lang="zh-CN" altLang="en-US" sz="1600" dirty="0">
              <a:solidFill>
                <a:schemeClr val="tx1">
                  <a:lumMod val="50000"/>
                  <a:lumOff val="50000"/>
                </a:schemeClr>
              </a:solidFill>
              <a:latin typeface="+mn-ea"/>
              <a:cs typeface="+mn-ea"/>
            </a:endParaRPr>
          </a:p>
        </p:txBody>
      </p:sp>
      <p:sp>
        <p:nvSpPr>
          <p:cNvPr id="27" name="TextBox 26"/>
          <p:cNvSpPr txBox="1"/>
          <p:nvPr/>
        </p:nvSpPr>
        <p:spPr>
          <a:xfrm>
            <a:off x="1619770" y="5403217"/>
            <a:ext cx="3528711" cy="615553"/>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点击添加文字内容，内容简要详尽，</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言简意赅叙述内容概要。</a:t>
            </a:r>
            <a:endParaRPr lang="zh-CN" altLang="en-US" sz="1600" dirty="0">
              <a:solidFill>
                <a:schemeClr val="tx1">
                  <a:lumMod val="50000"/>
                  <a:lumOff val="50000"/>
                </a:schemeClr>
              </a:solidFill>
              <a:latin typeface="+mn-ea"/>
              <a:cs typeface="+mn-ea"/>
            </a:endParaRPr>
          </a:p>
        </p:txBody>
      </p:sp>
      <p:sp>
        <p:nvSpPr>
          <p:cNvPr id="28" name="矩形 27"/>
          <p:cNvSpPr/>
          <p:nvPr/>
        </p:nvSpPr>
        <p:spPr>
          <a:xfrm>
            <a:off x="6480284" y="3052209"/>
            <a:ext cx="560476" cy="19453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29" name="矩形 28"/>
          <p:cNvSpPr/>
          <p:nvPr/>
        </p:nvSpPr>
        <p:spPr>
          <a:xfrm>
            <a:off x="7504305" y="2571056"/>
            <a:ext cx="560476" cy="242646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30" name="矩形 29"/>
          <p:cNvSpPr/>
          <p:nvPr/>
        </p:nvSpPr>
        <p:spPr>
          <a:xfrm>
            <a:off x="8535752" y="2809344"/>
            <a:ext cx="560476" cy="218817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31" name="矩形 30"/>
          <p:cNvSpPr/>
          <p:nvPr/>
        </p:nvSpPr>
        <p:spPr>
          <a:xfrm>
            <a:off x="9593260" y="3224640"/>
            <a:ext cx="560476" cy="17728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32" name="矩形 31"/>
          <p:cNvSpPr/>
          <p:nvPr/>
        </p:nvSpPr>
        <p:spPr>
          <a:xfrm>
            <a:off x="6480284" y="3455339"/>
            <a:ext cx="560476" cy="154218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33" name="矩形 32"/>
          <p:cNvSpPr/>
          <p:nvPr/>
        </p:nvSpPr>
        <p:spPr>
          <a:xfrm>
            <a:off x="7504305" y="2915971"/>
            <a:ext cx="560476" cy="208155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34" name="矩形 33"/>
          <p:cNvSpPr/>
          <p:nvPr/>
        </p:nvSpPr>
        <p:spPr>
          <a:xfrm>
            <a:off x="8535752" y="3213956"/>
            <a:ext cx="560476" cy="178356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35" name="矩形 34"/>
          <p:cNvSpPr/>
          <p:nvPr/>
        </p:nvSpPr>
        <p:spPr>
          <a:xfrm>
            <a:off x="9593260" y="3745193"/>
            <a:ext cx="560476" cy="1252329"/>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cxnSp>
        <p:nvCxnSpPr>
          <p:cNvPr id="36" name="直接连接符 35"/>
          <p:cNvCxnSpPr/>
          <p:nvPr/>
        </p:nvCxnSpPr>
        <p:spPr>
          <a:xfrm>
            <a:off x="6159836" y="5078636"/>
            <a:ext cx="4317438" cy="0"/>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6410138" y="2415541"/>
            <a:ext cx="946710" cy="692485"/>
          </a:xfrm>
          <a:prstGeom prst="rect">
            <a:avLst/>
          </a:prstGeom>
          <a:noFill/>
        </p:spPr>
        <p:txBody>
          <a:bodyPr wrap="none" lIns="121908" tIns="60954" rIns="121908" bIns="60954" rtlCol="0">
            <a:spAutoFit/>
          </a:bodyPr>
          <a:lstStyle/>
          <a:p>
            <a:r>
              <a:rPr lang="en-US" altLang="zh-CN" sz="3700" dirty="0">
                <a:solidFill>
                  <a:schemeClr val="tx1">
                    <a:lumMod val="50000"/>
                    <a:lumOff val="50000"/>
                  </a:schemeClr>
                </a:solidFill>
                <a:latin typeface="+mn-ea"/>
                <a:cs typeface="+mn-ea"/>
              </a:rPr>
              <a:t>4%</a:t>
            </a:r>
            <a:endParaRPr lang="zh-CN" altLang="en-US" sz="3700" dirty="0">
              <a:solidFill>
                <a:schemeClr val="tx1">
                  <a:lumMod val="50000"/>
                  <a:lumOff val="50000"/>
                </a:schemeClr>
              </a:solidFill>
              <a:latin typeface="+mn-ea"/>
              <a:cs typeface="+mn-ea"/>
            </a:endParaRPr>
          </a:p>
        </p:txBody>
      </p:sp>
      <p:sp>
        <p:nvSpPr>
          <p:cNvPr id="38" name="TextBox 37"/>
          <p:cNvSpPr txBox="1"/>
          <p:nvPr/>
        </p:nvSpPr>
        <p:spPr>
          <a:xfrm>
            <a:off x="7411277" y="1920421"/>
            <a:ext cx="946710" cy="692485"/>
          </a:xfrm>
          <a:prstGeom prst="rect">
            <a:avLst/>
          </a:prstGeom>
          <a:noFill/>
        </p:spPr>
        <p:txBody>
          <a:bodyPr wrap="none" lIns="121908" tIns="60954" rIns="121908" bIns="60954" rtlCol="0">
            <a:spAutoFit/>
          </a:bodyPr>
          <a:lstStyle/>
          <a:p>
            <a:r>
              <a:rPr lang="en-US" altLang="zh-CN" sz="3700" dirty="0">
                <a:solidFill>
                  <a:schemeClr val="tx1">
                    <a:lumMod val="50000"/>
                    <a:lumOff val="50000"/>
                  </a:schemeClr>
                </a:solidFill>
                <a:latin typeface="+mn-ea"/>
                <a:cs typeface="+mn-ea"/>
              </a:rPr>
              <a:t>3%</a:t>
            </a:r>
            <a:endParaRPr lang="zh-CN" altLang="en-US" sz="3700" dirty="0">
              <a:solidFill>
                <a:schemeClr val="tx1">
                  <a:lumMod val="50000"/>
                  <a:lumOff val="50000"/>
                </a:schemeClr>
              </a:solidFill>
              <a:latin typeface="+mn-ea"/>
              <a:cs typeface="+mn-ea"/>
            </a:endParaRPr>
          </a:p>
        </p:txBody>
      </p:sp>
      <p:sp>
        <p:nvSpPr>
          <p:cNvPr id="51" name="TextBox 50"/>
          <p:cNvSpPr txBox="1"/>
          <p:nvPr/>
        </p:nvSpPr>
        <p:spPr>
          <a:xfrm>
            <a:off x="8451108" y="2168328"/>
            <a:ext cx="946710" cy="692485"/>
          </a:xfrm>
          <a:prstGeom prst="rect">
            <a:avLst/>
          </a:prstGeom>
          <a:noFill/>
        </p:spPr>
        <p:txBody>
          <a:bodyPr wrap="none" lIns="121908" tIns="60954" rIns="121908" bIns="60954" rtlCol="0">
            <a:spAutoFit/>
          </a:bodyPr>
          <a:lstStyle/>
          <a:p>
            <a:r>
              <a:rPr lang="en-US" altLang="zh-CN" sz="3700" dirty="0">
                <a:solidFill>
                  <a:schemeClr val="tx1">
                    <a:lumMod val="50000"/>
                    <a:lumOff val="50000"/>
                  </a:schemeClr>
                </a:solidFill>
                <a:latin typeface="+mn-ea"/>
                <a:cs typeface="+mn-ea"/>
              </a:rPr>
              <a:t>4%</a:t>
            </a:r>
            <a:endParaRPr lang="zh-CN" altLang="en-US" sz="3700" dirty="0">
              <a:solidFill>
                <a:schemeClr val="tx1">
                  <a:lumMod val="50000"/>
                  <a:lumOff val="50000"/>
                </a:schemeClr>
              </a:solidFill>
              <a:latin typeface="+mn-ea"/>
              <a:cs typeface="+mn-ea"/>
            </a:endParaRPr>
          </a:p>
        </p:txBody>
      </p:sp>
      <p:sp>
        <p:nvSpPr>
          <p:cNvPr id="52" name="TextBox 51"/>
          <p:cNvSpPr txBox="1"/>
          <p:nvPr/>
        </p:nvSpPr>
        <p:spPr>
          <a:xfrm>
            <a:off x="9511053" y="2582452"/>
            <a:ext cx="946710" cy="692485"/>
          </a:xfrm>
          <a:prstGeom prst="rect">
            <a:avLst/>
          </a:prstGeom>
          <a:noFill/>
        </p:spPr>
        <p:txBody>
          <a:bodyPr wrap="none" lIns="121908" tIns="60954" rIns="121908" bIns="60954" rtlCol="0">
            <a:spAutoFit/>
          </a:bodyPr>
          <a:lstStyle/>
          <a:p>
            <a:r>
              <a:rPr lang="en-US" altLang="zh-CN" sz="3700" dirty="0">
                <a:solidFill>
                  <a:schemeClr val="tx1">
                    <a:lumMod val="50000"/>
                    <a:lumOff val="50000"/>
                  </a:schemeClr>
                </a:solidFill>
                <a:latin typeface="+mn-ea"/>
                <a:cs typeface="+mn-ea"/>
              </a:rPr>
              <a:t>6%</a:t>
            </a:r>
            <a:endParaRPr lang="zh-CN" altLang="en-US" sz="3700" dirty="0">
              <a:solidFill>
                <a:schemeClr val="tx1">
                  <a:lumMod val="50000"/>
                  <a:lumOff val="50000"/>
                </a:schemeClr>
              </a:solidFill>
              <a:latin typeface="+mn-ea"/>
              <a:cs typeface="+mn-ea"/>
            </a:endParaRPr>
          </a:p>
        </p:txBody>
      </p:sp>
      <p:pic>
        <p:nvPicPr>
          <p:cNvPr id="53" name="Picture 2"/>
          <p:cNvPicPr>
            <a:picLocks noChangeAspect="1" noChangeArrowheads="1"/>
          </p:cNvPicPr>
          <p:nvPr/>
        </p:nvPicPr>
        <p:blipFill>
          <a:blip r:embed="rId1"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9441554" y="5192909"/>
            <a:ext cx="863888" cy="864000"/>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5"/>
          <p:cNvPicPr>
            <a:picLocks noChangeAspect="1" noChangeArrowheads="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6357761" y="5188554"/>
            <a:ext cx="829643" cy="829751"/>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4"/>
          <p:cNvPicPr>
            <a:picLocks noChangeAspect="1" noChangeArrowheads="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7385693" y="5185695"/>
            <a:ext cx="829643" cy="829751"/>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7"/>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8413624" y="5193103"/>
            <a:ext cx="829643" cy="829751"/>
          </a:xfrm>
          <a:prstGeom prst="rect">
            <a:avLst/>
          </a:prstGeom>
          <a:noFill/>
          <a:extLst>
            <a:ext uri="{909E8E84-426E-40DD-AFC4-6F175D3DCCD1}">
              <a14:hiddenFill xmlns:a14="http://schemas.microsoft.com/office/drawing/2010/main">
                <a:solidFill>
                  <a:srgbClr val="FFFFFF"/>
                </a:solidFill>
              </a14:hiddenFill>
            </a:ext>
          </a:extLst>
        </p:spPr>
      </p:pic>
      <p:sp>
        <p:nvSpPr>
          <p:cNvPr id="59" name="TextBox 58"/>
          <p:cNvSpPr txBox="1"/>
          <p:nvPr/>
        </p:nvSpPr>
        <p:spPr>
          <a:xfrm>
            <a:off x="12808217" y="8272252"/>
            <a:ext cx="2147358" cy="707874"/>
          </a:xfrm>
          <a:prstGeom prst="rect">
            <a:avLst/>
          </a:prstGeom>
          <a:noFill/>
        </p:spPr>
        <p:txBody>
          <a:bodyPr wrap="none" lIns="121908" tIns="60954" rIns="121908" bIns="60954" rtlCol="0">
            <a:spAutoFit/>
          </a:bodyPr>
          <a:lstStyle/>
          <a:p>
            <a:r>
              <a:rPr lang="en-US" altLang="zh-CN" sz="1900" dirty="0">
                <a:solidFill>
                  <a:schemeClr val="bg1"/>
                </a:solidFill>
                <a:latin typeface="+mn-ea"/>
                <a:cs typeface="+mn-ea"/>
              </a:rPr>
              <a:t>0.5 </a:t>
            </a:r>
            <a:r>
              <a:rPr lang="zh-CN" altLang="en-US" sz="1900" dirty="0">
                <a:solidFill>
                  <a:schemeClr val="bg1"/>
                </a:solidFill>
                <a:latin typeface="+mn-ea"/>
                <a:cs typeface="+mn-ea"/>
              </a:rPr>
              <a:t>秒延迟符，无</a:t>
            </a:r>
            <a:endParaRPr lang="en-US" altLang="zh-CN" sz="1900" dirty="0">
              <a:solidFill>
                <a:schemeClr val="bg1"/>
              </a:solidFill>
              <a:latin typeface="+mn-ea"/>
              <a:cs typeface="+mn-ea"/>
            </a:endParaRPr>
          </a:p>
          <a:p>
            <a:r>
              <a:rPr lang="zh-CN" altLang="en-US" sz="1900" dirty="0">
                <a:solidFill>
                  <a:schemeClr val="bg1"/>
                </a:solidFill>
                <a:latin typeface="+mn-ea"/>
                <a:cs typeface="+mn-ea"/>
              </a:rPr>
              <a:t>意义，可删除</a:t>
            </a:r>
            <a:r>
              <a:rPr lang="en-US" altLang="zh-CN" sz="1900" dirty="0">
                <a:solidFill>
                  <a:schemeClr val="bg1"/>
                </a:solidFill>
                <a:latin typeface="+mn-ea"/>
                <a:cs typeface="+mn-ea"/>
              </a:rPr>
              <a:t>.</a:t>
            </a:r>
            <a:endParaRPr lang="zh-CN" altLang="en-US" sz="1900" dirty="0">
              <a:solidFill>
                <a:schemeClr val="bg1"/>
              </a:solidFill>
              <a:latin typeface="+mn-ea"/>
              <a:cs typeface="+mn-ea"/>
            </a:endParaRPr>
          </a:p>
        </p:txBody>
      </p:sp>
      <p:sp>
        <p:nvSpPr>
          <p:cNvPr id="2" name="标题 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anim calcmode="lin" valueType="num">
                                      <p:cBhvr>
                                        <p:cTn id="8" dur="500" fill="hold"/>
                                        <p:tgtEl>
                                          <p:spTgt spid="24"/>
                                        </p:tgtEl>
                                        <p:attrNameLst>
                                          <p:attrName>ppt_x</p:attrName>
                                        </p:attrNameLst>
                                      </p:cBhvr>
                                      <p:tavLst>
                                        <p:tav tm="0">
                                          <p:val>
                                            <p:strVal val="#ppt_x"/>
                                          </p:val>
                                        </p:tav>
                                        <p:tav tm="100000">
                                          <p:val>
                                            <p:strVal val="#ppt_x"/>
                                          </p:val>
                                        </p:tav>
                                      </p:tavLst>
                                    </p:anim>
                                    <p:anim calcmode="lin" valueType="num">
                                      <p:cBhvr>
                                        <p:cTn id="9" dur="500" fill="hold"/>
                                        <p:tgtEl>
                                          <p:spTgt spid="2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500"/>
                                        <p:tgtEl>
                                          <p:spTgt spid="25"/>
                                        </p:tgtEl>
                                      </p:cBhvr>
                                    </p:animEffect>
                                    <p:anim calcmode="lin" valueType="num">
                                      <p:cBhvr>
                                        <p:cTn id="13" dur="500" fill="hold"/>
                                        <p:tgtEl>
                                          <p:spTgt spid="25"/>
                                        </p:tgtEl>
                                        <p:attrNameLst>
                                          <p:attrName>ppt_x</p:attrName>
                                        </p:attrNameLst>
                                      </p:cBhvr>
                                      <p:tavLst>
                                        <p:tav tm="0">
                                          <p:val>
                                            <p:strVal val="#ppt_x"/>
                                          </p:val>
                                        </p:tav>
                                        <p:tav tm="100000">
                                          <p:val>
                                            <p:strVal val="#ppt_x"/>
                                          </p:val>
                                        </p:tav>
                                      </p:tavLst>
                                    </p:anim>
                                    <p:anim calcmode="lin" valueType="num">
                                      <p:cBhvr>
                                        <p:cTn id="14" dur="500" fill="hold"/>
                                        <p:tgtEl>
                                          <p:spTgt spid="2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anim calcmode="lin" valueType="num">
                                      <p:cBhvr>
                                        <p:cTn id="18" dur="500" fill="hold"/>
                                        <p:tgtEl>
                                          <p:spTgt spid="26"/>
                                        </p:tgtEl>
                                        <p:attrNameLst>
                                          <p:attrName>ppt_x</p:attrName>
                                        </p:attrNameLst>
                                      </p:cBhvr>
                                      <p:tavLst>
                                        <p:tav tm="0">
                                          <p:val>
                                            <p:strVal val="#ppt_x"/>
                                          </p:val>
                                        </p:tav>
                                        <p:tav tm="100000">
                                          <p:val>
                                            <p:strVal val="#ppt_x"/>
                                          </p:val>
                                        </p:tav>
                                      </p:tavLst>
                                    </p:anim>
                                    <p:anim calcmode="lin" valueType="num">
                                      <p:cBhvr>
                                        <p:cTn id="19" dur="500" fill="hold"/>
                                        <p:tgtEl>
                                          <p:spTgt spid="2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500"/>
                                        <p:tgtEl>
                                          <p:spTgt spid="27"/>
                                        </p:tgtEl>
                                      </p:cBhvr>
                                    </p:animEffect>
                                    <p:anim calcmode="lin" valueType="num">
                                      <p:cBhvr>
                                        <p:cTn id="23" dur="500" fill="hold"/>
                                        <p:tgtEl>
                                          <p:spTgt spid="27"/>
                                        </p:tgtEl>
                                        <p:attrNameLst>
                                          <p:attrName>ppt_x</p:attrName>
                                        </p:attrNameLst>
                                      </p:cBhvr>
                                      <p:tavLst>
                                        <p:tav tm="0">
                                          <p:val>
                                            <p:strVal val="#ppt_x"/>
                                          </p:val>
                                        </p:tav>
                                        <p:tav tm="100000">
                                          <p:val>
                                            <p:strVal val="#ppt_x"/>
                                          </p:val>
                                        </p:tav>
                                      </p:tavLst>
                                    </p:anim>
                                    <p:anim calcmode="lin" valueType="num">
                                      <p:cBhvr>
                                        <p:cTn id="24" dur="500" fill="hold"/>
                                        <p:tgtEl>
                                          <p:spTgt spid="27"/>
                                        </p:tgtEl>
                                        <p:attrNameLst>
                                          <p:attrName>ppt_y</p:attrName>
                                        </p:attrNameLst>
                                      </p:cBhvr>
                                      <p:tavLst>
                                        <p:tav tm="0">
                                          <p:val>
                                            <p:strVal val="#ppt_y+.1"/>
                                          </p:val>
                                        </p:tav>
                                        <p:tav tm="100000">
                                          <p:val>
                                            <p:strVal val="#ppt_y"/>
                                          </p:val>
                                        </p:tav>
                                      </p:tavLst>
                                    </p:anim>
                                  </p:childTnLst>
                                </p:cTn>
                              </p:par>
                            </p:childTnLst>
                          </p:cTn>
                        </p:par>
                        <p:par>
                          <p:cTn id="25" fill="hold">
                            <p:stCondLst>
                              <p:cond delay="500"/>
                            </p:stCondLst>
                            <p:childTnLst>
                              <p:par>
                                <p:cTn id="26" presetID="21" presetClass="entr" presetSubtype="1" fill="hold" nodeType="afterEffect">
                                  <p:stCondLst>
                                    <p:cond delay="0"/>
                                  </p:stCondLst>
                                  <p:childTnLst>
                                    <p:set>
                                      <p:cBhvr>
                                        <p:cTn id="27" dur="1" fill="hold">
                                          <p:stCondLst>
                                            <p:cond delay="0"/>
                                          </p:stCondLst>
                                        </p:cTn>
                                        <p:tgtEl>
                                          <p:spTgt spid="53"/>
                                        </p:tgtEl>
                                        <p:attrNameLst>
                                          <p:attrName>style.visibility</p:attrName>
                                        </p:attrNameLst>
                                      </p:cBhvr>
                                      <p:to>
                                        <p:strVal val="visible"/>
                                      </p:to>
                                    </p:set>
                                    <p:animEffect transition="in" filter="wheel(1)">
                                      <p:cBhvr>
                                        <p:cTn id="28" dur="500"/>
                                        <p:tgtEl>
                                          <p:spTgt spid="53"/>
                                        </p:tgtEl>
                                      </p:cBhvr>
                                    </p:animEffect>
                                  </p:childTnLst>
                                </p:cTn>
                              </p:par>
                              <p:par>
                                <p:cTn id="29" presetID="21" presetClass="entr" presetSubtype="1" fill="hold" nodeType="withEffect">
                                  <p:stCondLst>
                                    <p:cond delay="0"/>
                                  </p:stCondLst>
                                  <p:childTnLst>
                                    <p:set>
                                      <p:cBhvr>
                                        <p:cTn id="30" dur="1" fill="hold">
                                          <p:stCondLst>
                                            <p:cond delay="0"/>
                                          </p:stCondLst>
                                        </p:cTn>
                                        <p:tgtEl>
                                          <p:spTgt spid="54"/>
                                        </p:tgtEl>
                                        <p:attrNameLst>
                                          <p:attrName>style.visibility</p:attrName>
                                        </p:attrNameLst>
                                      </p:cBhvr>
                                      <p:to>
                                        <p:strVal val="visible"/>
                                      </p:to>
                                    </p:set>
                                    <p:animEffect transition="in" filter="wheel(1)">
                                      <p:cBhvr>
                                        <p:cTn id="31" dur="500"/>
                                        <p:tgtEl>
                                          <p:spTgt spid="54"/>
                                        </p:tgtEl>
                                      </p:cBhvr>
                                    </p:animEffect>
                                  </p:childTnLst>
                                </p:cTn>
                              </p:par>
                              <p:par>
                                <p:cTn id="32" presetID="21" presetClass="entr" presetSubtype="1" fill="hold" nodeType="withEffect">
                                  <p:stCondLst>
                                    <p:cond delay="0"/>
                                  </p:stCondLst>
                                  <p:childTnLst>
                                    <p:set>
                                      <p:cBhvr>
                                        <p:cTn id="33" dur="1" fill="hold">
                                          <p:stCondLst>
                                            <p:cond delay="0"/>
                                          </p:stCondLst>
                                        </p:cTn>
                                        <p:tgtEl>
                                          <p:spTgt spid="55"/>
                                        </p:tgtEl>
                                        <p:attrNameLst>
                                          <p:attrName>style.visibility</p:attrName>
                                        </p:attrNameLst>
                                      </p:cBhvr>
                                      <p:to>
                                        <p:strVal val="visible"/>
                                      </p:to>
                                    </p:set>
                                    <p:animEffect transition="in" filter="wheel(1)">
                                      <p:cBhvr>
                                        <p:cTn id="34" dur="500"/>
                                        <p:tgtEl>
                                          <p:spTgt spid="55"/>
                                        </p:tgtEl>
                                      </p:cBhvr>
                                    </p:animEffect>
                                  </p:childTnLst>
                                </p:cTn>
                              </p:par>
                              <p:par>
                                <p:cTn id="35" presetID="21" presetClass="entr" presetSubtype="1" fill="hold" nodeType="with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wheel(1)">
                                      <p:cBhvr>
                                        <p:cTn id="37" dur="500"/>
                                        <p:tgtEl>
                                          <p:spTgt spid="58"/>
                                        </p:tgtEl>
                                      </p:cBhvr>
                                    </p:animEffect>
                                  </p:childTnLst>
                                </p:cTn>
                              </p:par>
                            </p:childTnLst>
                          </p:cTn>
                        </p:par>
                        <p:par>
                          <p:cTn id="38" fill="hold">
                            <p:stCondLst>
                              <p:cond delay="1000"/>
                            </p:stCondLst>
                            <p:childTnLst>
                              <p:par>
                                <p:cTn id="39" presetID="22" presetClass="entr" presetSubtype="8" fill="hold" nodeType="afterEffect">
                                  <p:stCondLst>
                                    <p:cond delay="0"/>
                                  </p:stCondLst>
                                  <p:childTnLst>
                                    <p:set>
                                      <p:cBhvr>
                                        <p:cTn id="40" dur="1" fill="hold">
                                          <p:stCondLst>
                                            <p:cond delay="0"/>
                                          </p:stCondLst>
                                        </p:cTn>
                                        <p:tgtEl>
                                          <p:spTgt spid="36"/>
                                        </p:tgtEl>
                                        <p:attrNameLst>
                                          <p:attrName>style.visibility</p:attrName>
                                        </p:attrNameLst>
                                      </p:cBhvr>
                                      <p:to>
                                        <p:strVal val="visible"/>
                                      </p:to>
                                    </p:set>
                                    <p:animEffect transition="in" filter="wipe(left)">
                                      <p:cBhvr>
                                        <p:cTn id="41" dur="500"/>
                                        <p:tgtEl>
                                          <p:spTgt spid="36"/>
                                        </p:tgtEl>
                                      </p:cBhvr>
                                    </p:animEffect>
                                  </p:childTnLst>
                                </p:cTn>
                              </p:par>
                            </p:childTnLst>
                          </p:cTn>
                        </p:par>
                        <p:par>
                          <p:cTn id="42" fill="hold">
                            <p:stCondLst>
                              <p:cond delay="1500"/>
                            </p:stCondLst>
                            <p:childTnLst>
                              <p:par>
                                <p:cTn id="43" presetID="22" presetClass="entr" presetSubtype="4" fill="hold" grpId="0" nodeType="after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wipe(down)">
                                      <p:cBhvr>
                                        <p:cTn id="45" dur="500"/>
                                        <p:tgtEl>
                                          <p:spTgt spid="32"/>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wipe(down)">
                                      <p:cBhvr>
                                        <p:cTn id="48" dur="500"/>
                                        <p:tgtEl>
                                          <p:spTgt spid="33"/>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wipe(down)">
                                      <p:cBhvr>
                                        <p:cTn id="51" dur="500"/>
                                        <p:tgtEl>
                                          <p:spTgt spid="34"/>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35"/>
                                        </p:tgtEl>
                                        <p:attrNameLst>
                                          <p:attrName>style.visibility</p:attrName>
                                        </p:attrNameLst>
                                      </p:cBhvr>
                                      <p:to>
                                        <p:strVal val="visible"/>
                                      </p:to>
                                    </p:set>
                                    <p:animEffect transition="in" filter="wipe(down)">
                                      <p:cBhvr>
                                        <p:cTn id="54" dur="500"/>
                                        <p:tgtEl>
                                          <p:spTgt spid="35"/>
                                        </p:tgtEl>
                                      </p:cBhvr>
                                    </p:animEffect>
                                  </p:childTnLst>
                                </p:cTn>
                              </p:par>
                            </p:childTnLst>
                          </p:cTn>
                        </p:par>
                        <p:par>
                          <p:cTn id="55" fill="hold">
                            <p:stCondLst>
                              <p:cond delay="2000"/>
                            </p:stCondLst>
                            <p:childTnLst>
                              <p:par>
                                <p:cTn id="56" presetID="22" presetClass="entr" presetSubtype="4" fill="hold" grpId="0" nodeType="afterEffect">
                                  <p:stCondLst>
                                    <p:cond delay="0"/>
                                  </p:stCondLst>
                                  <p:childTnLst>
                                    <p:set>
                                      <p:cBhvr>
                                        <p:cTn id="57" dur="1" fill="hold">
                                          <p:stCondLst>
                                            <p:cond delay="0"/>
                                          </p:stCondLst>
                                        </p:cTn>
                                        <p:tgtEl>
                                          <p:spTgt spid="28"/>
                                        </p:tgtEl>
                                        <p:attrNameLst>
                                          <p:attrName>style.visibility</p:attrName>
                                        </p:attrNameLst>
                                      </p:cBhvr>
                                      <p:to>
                                        <p:strVal val="visible"/>
                                      </p:to>
                                    </p:set>
                                    <p:animEffect transition="in" filter="wipe(down)">
                                      <p:cBhvr>
                                        <p:cTn id="58" dur="500"/>
                                        <p:tgtEl>
                                          <p:spTgt spid="28"/>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wipe(down)">
                                      <p:cBhvr>
                                        <p:cTn id="61" dur="500"/>
                                        <p:tgtEl>
                                          <p:spTgt spid="29"/>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30"/>
                                        </p:tgtEl>
                                        <p:attrNameLst>
                                          <p:attrName>style.visibility</p:attrName>
                                        </p:attrNameLst>
                                      </p:cBhvr>
                                      <p:to>
                                        <p:strVal val="visible"/>
                                      </p:to>
                                    </p:set>
                                    <p:animEffect transition="in" filter="wipe(down)">
                                      <p:cBhvr>
                                        <p:cTn id="64" dur="500"/>
                                        <p:tgtEl>
                                          <p:spTgt spid="30"/>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wipe(down)">
                                      <p:cBhvr>
                                        <p:cTn id="67" dur="500"/>
                                        <p:tgtEl>
                                          <p:spTgt spid="31"/>
                                        </p:tgtEl>
                                      </p:cBhvr>
                                    </p:animEffect>
                                  </p:childTnLst>
                                </p:cTn>
                              </p:par>
                            </p:childTnLst>
                          </p:cTn>
                        </p:par>
                        <p:par>
                          <p:cTn id="68" fill="hold">
                            <p:stCondLst>
                              <p:cond delay="2500"/>
                            </p:stCondLst>
                            <p:childTnLst>
                              <p:par>
                                <p:cTn id="69" presetID="22" presetClass="entr" presetSubtype="4" fill="hold" grpId="0" nodeType="after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wipe(down)">
                                      <p:cBhvr>
                                        <p:cTn id="71" dur="500"/>
                                        <p:tgtEl>
                                          <p:spTgt spid="37"/>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38"/>
                                        </p:tgtEl>
                                        <p:attrNameLst>
                                          <p:attrName>style.visibility</p:attrName>
                                        </p:attrNameLst>
                                      </p:cBhvr>
                                      <p:to>
                                        <p:strVal val="visible"/>
                                      </p:to>
                                    </p:set>
                                    <p:animEffect transition="in" filter="wipe(down)">
                                      <p:cBhvr>
                                        <p:cTn id="74" dur="500"/>
                                        <p:tgtEl>
                                          <p:spTgt spid="38"/>
                                        </p:tgtEl>
                                      </p:cBhvr>
                                    </p:animEffect>
                                  </p:childTnLst>
                                </p:cTn>
                              </p:par>
                              <p:par>
                                <p:cTn id="75" presetID="22" presetClass="entr" presetSubtype="4" fill="hold" grpId="0" nodeType="withEffect">
                                  <p:stCondLst>
                                    <p:cond delay="0"/>
                                  </p:stCondLst>
                                  <p:childTnLst>
                                    <p:set>
                                      <p:cBhvr>
                                        <p:cTn id="76" dur="1" fill="hold">
                                          <p:stCondLst>
                                            <p:cond delay="0"/>
                                          </p:stCondLst>
                                        </p:cTn>
                                        <p:tgtEl>
                                          <p:spTgt spid="51"/>
                                        </p:tgtEl>
                                        <p:attrNameLst>
                                          <p:attrName>style.visibility</p:attrName>
                                        </p:attrNameLst>
                                      </p:cBhvr>
                                      <p:to>
                                        <p:strVal val="visible"/>
                                      </p:to>
                                    </p:set>
                                    <p:animEffect transition="in" filter="wipe(down)">
                                      <p:cBhvr>
                                        <p:cTn id="77" dur="500"/>
                                        <p:tgtEl>
                                          <p:spTgt spid="51"/>
                                        </p:tgtEl>
                                      </p:cBhvr>
                                    </p:animEffect>
                                  </p:childTnLst>
                                </p:cTn>
                              </p:par>
                              <p:par>
                                <p:cTn id="78" presetID="22" presetClass="entr" presetSubtype="4" fill="hold" grpId="0" nodeType="withEffect">
                                  <p:stCondLst>
                                    <p:cond delay="0"/>
                                  </p:stCondLst>
                                  <p:childTnLst>
                                    <p:set>
                                      <p:cBhvr>
                                        <p:cTn id="79" dur="1" fill="hold">
                                          <p:stCondLst>
                                            <p:cond delay="0"/>
                                          </p:stCondLst>
                                        </p:cTn>
                                        <p:tgtEl>
                                          <p:spTgt spid="52"/>
                                        </p:tgtEl>
                                        <p:attrNameLst>
                                          <p:attrName>style.visibility</p:attrName>
                                        </p:attrNameLst>
                                      </p:cBhvr>
                                      <p:to>
                                        <p:strVal val="visible"/>
                                      </p:to>
                                    </p:set>
                                    <p:animEffect transition="in" filter="wipe(down)">
                                      <p:cBhvr>
                                        <p:cTn id="80" dur="500"/>
                                        <p:tgtEl>
                                          <p:spTgt spid="52"/>
                                        </p:tgtEl>
                                      </p:cBhvr>
                                    </p:animEffect>
                                  </p:childTnLst>
                                </p:cTn>
                              </p:par>
                            </p:childTnLst>
                          </p:cTn>
                        </p:par>
                        <p:par>
                          <p:cTn id="81" fill="hold">
                            <p:stCondLst>
                              <p:cond delay="3000"/>
                            </p:stCondLst>
                            <p:childTnLst>
                              <p:par>
                                <p:cTn id="82" presetID="10" presetClass="entr" presetSubtype="0" fill="hold" grpId="0" nodeType="afterEffect">
                                  <p:stCondLst>
                                    <p:cond delay="0"/>
                                  </p:stCondLst>
                                  <p:childTnLst>
                                    <p:set>
                                      <p:cBhvr>
                                        <p:cTn id="83" dur="1" fill="hold">
                                          <p:stCondLst>
                                            <p:cond delay="0"/>
                                          </p:stCondLst>
                                        </p:cTn>
                                        <p:tgtEl>
                                          <p:spTgt spid="59"/>
                                        </p:tgtEl>
                                        <p:attrNameLst>
                                          <p:attrName>style.visibility</p:attrName>
                                        </p:attrNameLst>
                                      </p:cBhvr>
                                      <p:to>
                                        <p:strVal val="visible"/>
                                      </p:to>
                                    </p:set>
                                    <p:animEffect transition="in" filter="fade">
                                      <p:cBhvr>
                                        <p:cTn id="84"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animBg="1"/>
      <p:bldP spid="29" grpId="0" animBg="1"/>
      <p:bldP spid="30" grpId="0" animBg="1"/>
      <p:bldP spid="31" grpId="0" animBg="1"/>
      <p:bldP spid="32" grpId="0" animBg="1"/>
      <p:bldP spid="33" grpId="0" animBg="1"/>
      <p:bldP spid="34" grpId="0" animBg="1"/>
      <p:bldP spid="35" grpId="0" animBg="1"/>
      <p:bldP spid="37" grpId="0"/>
      <p:bldP spid="38" grpId="0"/>
      <p:bldP spid="51" grpId="0"/>
      <p:bldP spid="52" grpId="0"/>
      <p:bldP spid="5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2"/>
          <p:cNvPicPr>
            <a:picLocks noChangeAspect="1" noChangeArrowheads="1"/>
          </p:cNvPicPr>
          <p:nvPr/>
        </p:nvPicPr>
        <p:blipFill>
          <a:blip r:embed="rId1"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8684221" y="3579007"/>
            <a:ext cx="959875" cy="96000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3"/>
          <p:cNvPicPr>
            <a:picLocks noChangeAspect="1" noChangeArrowheads="1"/>
          </p:cNvPicPr>
          <p:nvPr/>
        </p:nvPicPr>
        <p:blipFill>
          <a:blip r:embed="rId2"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6336352" y="4579289"/>
            <a:ext cx="959875" cy="96000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6"/>
          <p:cNvPicPr>
            <a:picLocks noChangeAspect="1" noChangeArrowheads="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3924895" y="2586216"/>
            <a:ext cx="959875" cy="96000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7"/>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1584683" y="3675767"/>
            <a:ext cx="959875" cy="960000"/>
          </a:xfrm>
          <a:prstGeom prst="rect">
            <a:avLst/>
          </a:prstGeom>
          <a:noFill/>
          <a:extLst>
            <a:ext uri="{909E8E84-426E-40DD-AFC4-6F175D3DCCD1}">
              <a14:hiddenFill xmlns:a14="http://schemas.microsoft.com/office/drawing/2010/main">
                <a:solidFill>
                  <a:srgbClr val="FFFFFF"/>
                </a:solidFill>
              </a14:hiddenFill>
            </a:ext>
          </a:extLst>
        </p:spPr>
      </p:pic>
      <p:sp>
        <p:nvSpPr>
          <p:cNvPr id="38" name="椭圆 5"/>
          <p:cNvSpPr/>
          <p:nvPr/>
        </p:nvSpPr>
        <p:spPr>
          <a:xfrm>
            <a:off x="1526636" y="3126046"/>
            <a:ext cx="2359561" cy="442875"/>
          </a:xfrm>
          <a:custGeom>
            <a:avLst/>
            <a:gdLst/>
            <a:ahLst/>
            <a:cxnLst/>
            <a:rect l="l" t="t" r="r" b="b"/>
            <a:pathLst>
              <a:path w="1769901" h="332156">
                <a:moveTo>
                  <a:pt x="405557" y="96228"/>
                </a:moveTo>
                <a:cubicBezTo>
                  <a:pt x="366980" y="96228"/>
                  <a:pt x="335707" y="127501"/>
                  <a:pt x="335707" y="166078"/>
                </a:cubicBezTo>
                <a:cubicBezTo>
                  <a:pt x="335707" y="204655"/>
                  <a:pt x="366980" y="235928"/>
                  <a:pt x="405557" y="235928"/>
                </a:cubicBezTo>
                <a:cubicBezTo>
                  <a:pt x="444134" y="235928"/>
                  <a:pt x="475407" y="204655"/>
                  <a:pt x="475407" y="166078"/>
                </a:cubicBezTo>
                <a:cubicBezTo>
                  <a:pt x="475407" y="127501"/>
                  <a:pt x="444134" y="96228"/>
                  <a:pt x="405557" y="96228"/>
                </a:cubicBezTo>
                <a:close/>
                <a:moveTo>
                  <a:pt x="404812" y="0"/>
                </a:moveTo>
                <a:cubicBezTo>
                  <a:pt x="477383" y="0"/>
                  <a:pt x="539082" y="46547"/>
                  <a:pt x="559974" y="112010"/>
                </a:cubicBezTo>
                <a:lnTo>
                  <a:pt x="1769901" y="112010"/>
                </a:lnTo>
                <a:lnTo>
                  <a:pt x="1769901" y="229672"/>
                </a:lnTo>
                <a:lnTo>
                  <a:pt x="558051" y="229672"/>
                </a:lnTo>
                <a:cubicBezTo>
                  <a:pt x="533266" y="289877"/>
                  <a:pt x="473976" y="332156"/>
                  <a:pt x="404812" y="332156"/>
                </a:cubicBezTo>
                <a:cubicBezTo>
                  <a:pt x="335648" y="332156"/>
                  <a:pt x="276358" y="289877"/>
                  <a:pt x="251573" y="229672"/>
                </a:cubicBezTo>
                <a:lnTo>
                  <a:pt x="0" y="229672"/>
                </a:lnTo>
                <a:lnTo>
                  <a:pt x="0" y="112010"/>
                </a:lnTo>
                <a:lnTo>
                  <a:pt x="249650" y="112010"/>
                </a:lnTo>
                <a:cubicBezTo>
                  <a:pt x="270542" y="46547"/>
                  <a:pt x="332241" y="0"/>
                  <a:pt x="404812"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latin typeface="+mn-ea"/>
              <a:cs typeface="+mn-ea"/>
            </a:endParaRPr>
          </a:p>
        </p:txBody>
      </p:sp>
      <p:sp>
        <p:nvSpPr>
          <p:cNvPr id="39" name="椭圆 5"/>
          <p:cNvSpPr/>
          <p:nvPr/>
        </p:nvSpPr>
        <p:spPr>
          <a:xfrm>
            <a:off x="3886196" y="3598342"/>
            <a:ext cx="2359561" cy="442875"/>
          </a:xfrm>
          <a:custGeom>
            <a:avLst/>
            <a:gdLst/>
            <a:ahLst/>
            <a:cxnLst/>
            <a:rect l="l" t="t" r="r" b="b"/>
            <a:pathLst>
              <a:path w="1769901" h="332156">
                <a:moveTo>
                  <a:pt x="405557" y="96228"/>
                </a:moveTo>
                <a:cubicBezTo>
                  <a:pt x="366980" y="96228"/>
                  <a:pt x="335707" y="127501"/>
                  <a:pt x="335707" y="166078"/>
                </a:cubicBezTo>
                <a:cubicBezTo>
                  <a:pt x="335707" y="204655"/>
                  <a:pt x="366980" y="235928"/>
                  <a:pt x="405557" y="235928"/>
                </a:cubicBezTo>
                <a:cubicBezTo>
                  <a:pt x="444134" y="235928"/>
                  <a:pt x="475407" y="204655"/>
                  <a:pt x="475407" y="166078"/>
                </a:cubicBezTo>
                <a:cubicBezTo>
                  <a:pt x="475407" y="127501"/>
                  <a:pt x="444134" y="96228"/>
                  <a:pt x="405557" y="96228"/>
                </a:cubicBezTo>
                <a:close/>
                <a:moveTo>
                  <a:pt x="404812" y="0"/>
                </a:moveTo>
                <a:cubicBezTo>
                  <a:pt x="477383" y="0"/>
                  <a:pt x="539082" y="46547"/>
                  <a:pt x="559974" y="112010"/>
                </a:cubicBezTo>
                <a:lnTo>
                  <a:pt x="1769901" y="112010"/>
                </a:lnTo>
                <a:lnTo>
                  <a:pt x="1769901" y="229672"/>
                </a:lnTo>
                <a:lnTo>
                  <a:pt x="558051" y="229672"/>
                </a:lnTo>
                <a:cubicBezTo>
                  <a:pt x="533266" y="289877"/>
                  <a:pt x="473976" y="332156"/>
                  <a:pt x="404812" y="332156"/>
                </a:cubicBezTo>
                <a:cubicBezTo>
                  <a:pt x="335648" y="332156"/>
                  <a:pt x="276358" y="289877"/>
                  <a:pt x="251573" y="229672"/>
                </a:cubicBezTo>
                <a:lnTo>
                  <a:pt x="0" y="229672"/>
                </a:lnTo>
                <a:lnTo>
                  <a:pt x="0" y="112010"/>
                </a:lnTo>
                <a:lnTo>
                  <a:pt x="249650" y="112010"/>
                </a:lnTo>
                <a:cubicBezTo>
                  <a:pt x="270542" y="46547"/>
                  <a:pt x="332241" y="0"/>
                  <a:pt x="40481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latin typeface="+mn-ea"/>
              <a:cs typeface="+mn-ea"/>
            </a:endParaRPr>
          </a:p>
        </p:txBody>
      </p:sp>
      <p:sp>
        <p:nvSpPr>
          <p:cNvPr id="40" name="椭圆 5"/>
          <p:cNvSpPr/>
          <p:nvPr/>
        </p:nvSpPr>
        <p:spPr>
          <a:xfrm>
            <a:off x="6281533" y="4066716"/>
            <a:ext cx="2359561" cy="442875"/>
          </a:xfrm>
          <a:custGeom>
            <a:avLst/>
            <a:gdLst/>
            <a:ahLst/>
            <a:cxnLst/>
            <a:rect l="l" t="t" r="r" b="b"/>
            <a:pathLst>
              <a:path w="1769901" h="332156">
                <a:moveTo>
                  <a:pt x="405557" y="96228"/>
                </a:moveTo>
                <a:cubicBezTo>
                  <a:pt x="366980" y="96228"/>
                  <a:pt x="335707" y="127501"/>
                  <a:pt x="335707" y="166078"/>
                </a:cubicBezTo>
                <a:cubicBezTo>
                  <a:pt x="335707" y="204655"/>
                  <a:pt x="366980" y="235928"/>
                  <a:pt x="405557" y="235928"/>
                </a:cubicBezTo>
                <a:cubicBezTo>
                  <a:pt x="444134" y="235928"/>
                  <a:pt x="475407" y="204655"/>
                  <a:pt x="475407" y="166078"/>
                </a:cubicBezTo>
                <a:cubicBezTo>
                  <a:pt x="475407" y="127501"/>
                  <a:pt x="444134" y="96228"/>
                  <a:pt x="405557" y="96228"/>
                </a:cubicBezTo>
                <a:close/>
                <a:moveTo>
                  <a:pt x="404812" y="0"/>
                </a:moveTo>
                <a:cubicBezTo>
                  <a:pt x="477383" y="0"/>
                  <a:pt x="539082" y="46547"/>
                  <a:pt x="559974" y="112010"/>
                </a:cubicBezTo>
                <a:lnTo>
                  <a:pt x="1769901" y="112010"/>
                </a:lnTo>
                <a:lnTo>
                  <a:pt x="1769901" y="229672"/>
                </a:lnTo>
                <a:lnTo>
                  <a:pt x="558051" y="229672"/>
                </a:lnTo>
                <a:cubicBezTo>
                  <a:pt x="533266" y="289877"/>
                  <a:pt x="473976" y="332156"/>
                  <a:pt x="404812" y="332156"/>
                </a:cubicBezTo>
                <a:cubicBezTo>
                  <a:pt x="335648" y="332156"/>
                  <a:pt x="276358" y="289877"/>
                  <a:pt x="251573" y="229672"/>
                </a:cubicBezTo>
                <a:lnTo>
                  <a:pt x="0" y="229672"/>
                </a:lnTo>
                <a:lnTo>
                  <a:pt x="0" y="112010"/>
                </a:lnTo>
                <a:lnTo>
                  <a:pt x="249650" y="112010"/>
                </a:lnTo>
                <a:cubicBezTo>
                  <a:pt x="270542" y="46547"/>
                  <a:pt x="332241" y="0"/>
                  <a:pt x="40481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latin typeface="+mn-ea"/>
              <a:cs typeface="+mn-ea"/>
            </a:endParaRPr>
          </a:p>
        </p:txBody>
      </p:sp>
      <p:sp>
        <p:nvSpPr>
          <p:cNvPr id="46" name="椭圆 5"/>
          <p:cNvSpPr/>
          <p:nvPr/>
        </p:nvSpPr>
        <p:spPr>
          <a:xfrm>
            <a:off x="8641093" y="4616416"/>
            <a:ext cx="2359561" cy="442875"/>
          </a:xfrm>
          <a:custGeom>
            <a:avLst/>
            <a:gdLst/>
            <a:ahLst/>
            <a:cxnLst/>
            <a:rect l="l" t="t" r="r" b="b"/>
            <a:pathLst>
              <a:path w="1769901" h="332156">
                <a:moveTo>
                  <a:pt x="405557" y="96228"/>
                </a:moveTo>
                <a:cubicBezTo>
                  <a:pt x="366980" y="96228"/>
                  <a:pt x="335707" y="127501"/>
                  <a:pt x="335707" y="166078"/>
                </a:cubicBezTo>
                <a:cubicBezTo>
                  <a:pt x="335707" y="204655"/>
                  <a:pt x="366980" y="235928"/>
                  <a:pt x="405557" y="235928"/>
                </a:cubicBezTo>
                <a:cubicBezTo>
                  <a:pt x="444134" y="235928"/>
                  <a:pt x="475407" y="204655"/>
                  <a:pt x="475407" y="166078"/>
                </a:cubicBezTo>
                <a:cubicBezTo>
                  <a:pt x="475407" y="127501"/>
                  <a:pt x="444134" y="96228"/>
                  <a:pt x="405557" y="96228"/>
                </a:cubicBezTo>
                <a:close/>
                <a:moveTo>
                  <a:pt x="404812" y="0"/>
                </a:moveTo>
                <a:cubicBezTo>
                  <a:pt x="477383" y="0"/>
                  <a:pt x="539082" y="46547"/>
                  <a:pt x="559974" y="112010"/>
                </a:cubicBezTo>
                <a:lnTo>
                  <a:pt x="1769901" y="112010"/>
                </a:lnTo>
                <a:lnTo>
                  <a:pt x="1769901" y="229672"/>
                </a:lnTo>
                <a:lnTo>
                  <a:pt x="558051" y="229672"/>
                </a:lnTo>
                <a:cubicBezTo>
                  <a:pt x="533266" y="289877"/>
                  <a:pt x="473976" y="332156"/>
                  <a:pt x="404812" y="332156"/>
                </a:cubicBezTo>
                <a:cubicBezTo>
                  <a:pt x="335648" y="332156"/>
                  <a:pt x="276358" y="289877"/>
                  <a:pt x="251573" y="229672"/>
                </a:cubicBezTo>
                <a:lnTo>
                  <a:pt x="0" y="229672"/>
                </a:lnTo>
                <a:lnTo>
                  <a:pt x="0" y="112010"/>
                </a:lnTo>
                <a:lnTo>
                  <a:pt x="249650" y="112010"/>
                </a:lnTo>
                <a:cubicBezTo>
                  <a:pt x="270542" y="46547"/>
                  <a:pt x="332241" y="0"/>
                  <a:pt x="404812"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latin typeface="+mn-ea"/>
              <a:cs typeface="+mn-ea"/>
            </a:endParaRPr>
          </a:p>
        </p:txBody>
      </p:sp>
      <p:sp>
        <p:nvSpPr>
          <p:cNvPr id="47" name="TextBox 46"/>
          <p:cNvSpPr txBox="1"/>
          <p:nvPr/>
        </p:nvSpPr>
        <p:spPr>
          <a:xfrm>
            <a:off x="1429887" y="2531546"/>
            <a:ext cx="2297766" cy="615553"/>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容简要详尽。</a:t>
            </a:r>
            <a:endParaRPr lang="zh-CN" altLang="en-US" sz="1600" dirty="0">
              <a:solidFill>
                <a:schemeClr val="tx1">
                  <a:lumMod val="50000"/>
                  <a:lumOff val="50000"/>
                </a:schemeClr>
              </a:solidFill>
              <a:latin typeface="+mn-ea"/>
              <a:cs typeface="+mn-ea"/>
            </a:endParaRPr>
          </a:p>
        </p:txBody>
      </p:sp>
      <p:sp>
        <p:nvSpPr>
          <p:cNvPr id="48" name="TextBox 47"/>
          <p:cNvSpPr txBox="1"/>
          <p:nvPr/>
        </p:nvSpPr>
        <p:spPr>
          <a:xfrm>
            <a:off x="3789448" y="4041218"/>
            <a:ext cx="2297766" cy="615553"/>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容简要详尽。</a:t>
            </a:r>
            <a:endParaRPr lang="zh-CN" altLang="en-US" sz="1600" dirty="0">
              <a:solidFill>
                <a:schemeClr val="tx1">
                  <a:lumMod val="50000"/>
                  <a:lumOff val="50000"/>
                </a:schemeClr>
              </a:solidFill>
              <a:latin typeface="+mn-ea"/>
              <a:cs typeface="+mn-ea"/>
            </a:endParaRPr>
          </a:p>
        </p:txBody>
      </p:sp>
      <p:sp>
        <p:nvSpPr>
          <p:cNvPr id="49" name="TextBox 48"/>
          <p:cNvSpPr txBox="1"/>
          <p:nvPr/>
        </p:nvSpPr>
        <p:spPr>
          <a:xfrm>
            <a:off x="6168359" y="3479079"/>
            <a:ext cx="2297766" cy="615553"/>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容简要详尽。</a:t>
            </a:r>
            <a:endParaRPr lang="zh-CN" altLang="en-US" sz="1600" dirty="0">
              <a:solidFill>
                <a:schemeClr val="tx1">
                  <a:lumMod val="50000"/>
                  <a:lumOff val="50000"/>
                </a:schemeClr>
              </a:solidFill>
              <a:latin typeface="+mn-ea"/>
              <a:cs typeface="+mn-ea"/>
            </a:endParaRPr>
          </a:p>
        </p:txBody>
      </p:sp>
      <p:sp>
        <p:nvSpPr>
          <p:cNvPr id="50" name="TextBox 49"/>
          <p:cNvSpPr txBox="1"/>
          <p:nvPr/>
        </p:nvSpPr>
        <p:spPr>
          <a:xfrm>
            <a:off x="8524047" y="5034379"/>
            <a:ext cx="2297766" cy="615553"/>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容简要详尽。</a:t>
            </a:r>
            <a:endParaRPr lang="zh-CN" altLang="en-US" sz="1600" dirty="0">
              <a:solidFill>
                <a:schemeClr val="tx1">
                  <a:lumMod val="50000"/>
                  <a:lumOff val="50000"/>
                </a:schemeClr>
              </a:solidFill>
              <a:latin typeface="+mn-ea"/>
              <a:cs typeface="+mn-ea"/>
            </a:endParaRPr>
          </a:p>
        </p:txBody>
      </p:sp>
      <p:sp>
        <p:nvSpPr>
          <p:cNvPr id="51" name="TextBox 50"/>
          <p:cNvSpPr txBox="1"/>
          <p:nvPr/>
        </p:nvSpPr>
        <p:spPr>
          <a:xfrm>
            <a:off x="12808217" y="8272252"/>
            <a:ext cx="2147358" cy="707874"/>
          </a:xfrm>
          <a:prstGeom prst="rect">
            <a:avLst/>
          </a:prstGeom>
          <a:noFill/>
        </p:spPr>
        <p:txBody>
          <a:bodyPr wrap="none" lIns="121908" tIns="60954" rIns="121908" bIns="60954" rtlCol="0">
            <a:spAutoFit/>
          </a:bodyPr>
          <a:lstStyle/>
          <a:p>
            <a:r>
              <a:rPr lang="en-US" altLang="zh-CN" sz="1900" dirty="0">
                <a:solidFill>
                  <a:schemeClr val="bg1"/>
                </a:solidFill>
                <a:latin typeface="+mn-ea"/>
                <a:cs typeface="+mn-ea"/>
              </a:rPr>
              <a:t>0.5 </a:t>
            </a:r>
            <a:r>
              <a:rPr lang="zh-CN" altLang="en-US" sz="1900" dirty="0">
                <a:solidFill>
                  <a:schemeClr val="bg1"/>
                </a:solidFill>
                <a:latin typeface="+mn-ea"/>
                <a:cs typeface="+mn-ea"/>
              </a:rPr>
              <a:t>秒延迟符，无</a:t>
            </a:r>
            <a:endParaRPr lang="en-US" altLang="zh-CN" sz="1900" dirty="0">
              <a:solidFill>
                <a:schemeClr val="bg1"/>
              </a:solidFill>
              <a:latin typeface="+mn-ea"/>
              <a:cs typeface="+mn-ea"/>
            </a:endParaRPr>
          </a:p>
          <a:p>
            <a:r>
              <a:rPr lang="zh-CN" altLang="en-US" sz="1900" dirty="0">
                <a:solidFill>
                  <a:schemeClr val="bg1"/>
                </a:solidFill>
                <a:latin typeface="+mn-ea"/>
                <a:cs typeface="+mn-ea"/>
              </a:rPr>
              <a:t>意义，可删除</a:t>
            </a:r>
            <a:r>
              <a:rPr lang="en-US" altLang="zh-CN" sz="1900" dirty="0">
                <a:solidFill>
                  <a:schemeClr val="bg1"/>
                </a:solidFill>
                <a:latin typeface="+mn-ea"/>
                <a:cs typeface="+mn-ea"/>
              </a:rPr>
              <a:t>.</a:t>
            </a:r>
            <a:endParaRPr lang="zh-CN" altLang="en-US" sz="1900" dirty="0">
              <a:solidFill>
                <a:schemeClr val="bg1"/>
              </a:solidFill>
              <a:latin typeface="+mn-ea"/>
              <a:cs typeface="+mn-ea"/>
            </a:endParaRPr>
          </a:p>
        </p:txBody>
      </p:sp>
      <p:sp>
        <p:nvSpPr>
          <p:cNvPr id="2" name="标题 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wipe(down)">
                                      <p:cBhvr>
                                        <p:cTn id="11" dur="500"/>
                                        <p:tgtEl>
                                          <p:spTgt spid="47"/>
                                        </p:tgtEl>
                                      </p:cBhvr>
                                    </p:animEffect>
                                  </p:childTnLst>
                                </p:cTn>
                              </p:par>
                              <p:par>
                                <p:cTn id="12" presetID="22" presetClass="entr" presetSubtype="1" fill="hold" nodeType="withEffect">
                                  <p:stCondLst>
                                    <p:cond delay="0"/>
                                  </p:stCondLst>
                                  <p:childTnLst>
                                    <p:set>
                                      <p:cBhvr>
                                        <p:cTn id="13" dur="1" fill="hold">
                                          <p:stCondLst>
                                            <p:cond delay="0"/>
                                          </p:stCondLst>
                                        </p:cTn>
                                        <p:tgtEl>
                                          <p:spTgt spid="37"/>
                                        </p:tgtEl>
                                        <p:attrNameLst>
                                          <p:attrName>style.visibility</p:attrName>
                                        </p:attrNameLst>
                                      </p:cBhvr>
                                      <p:to>
                                        <p:strVal val="visible"/>
                                      </p:to>
                                    </p:set>
                                    <p:animEffect transition="in" filter="wipe(up)">
                                      <p:cBhvr>
                                        <p:cTn id="14" dur="500"/>
                                        <p:tgtEl>
                                          <p:spTgt spid="37"/>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wipe(left)">
                                      <p:cBhvr>
                                        <p:cTn id="18" dur="500"/>
                                        <p:tgtEl>
                                          <p:spTgt spid="39"/>
                                        </p:tgtEl>
                                      </p:cBhvr>
                                    </p:animEffect>
                                  </p:childTnLst>
                                </p:cTn>
                              </p:par>
                            </p:childTnLst>
                          </p:cTn>
                        </p:par>
                        <p:par>
                          <p:cTn id="19" fill="hold">
                            <p:stCondLst>
                              <p:cond delay="1500"/>
                            </p:stCondLst>
                            <p:childTnLst>
                              <p:par>
                                <p:cTn id="20" presetID="22" presetClass="entr" presetSubtype="4" fill="hold" nodeType="after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wipe(down)">
                                      <p:cBhvr>
                                        <p:cTn id="22" dur="500"/>
                                        <p:tgtEl>
                                          <p:spTgt spid="36"/>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48"/>
                                        </p:tgtEl>
                                        <p:attrNameLst>
                                          <p:attrName>style.visibility</p:attrName>
                                        </p:attrNameLst>
                                      </p:cBhvr>
                                      <p:to>
                                        <p:strVal val="visible"/>
                                      </p:to>
                                    </p:set>
                                    <p:animEffect transition="in" filter="wipe(up)">
                                      <p:cBhvr>
                                        <p:cTn id="25" dur="500"/>
                                        <p:tgtEl>
                                          <p:spTgt spid="48"/>
                                        </p:tgtEl>
                                      </p:cBhvr>
                                    </p:animEffec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wipe(left)">
                                      <p:cBhvr>
                                        <p:cTn id="29" dur="500"/>
                                        <p:tgtEl>
                                          <p:spTgt spid="40"/>
                                        </p:tgtEl>
                                      </p:cBhvr>
                                    </p:animEffect>
                                  </p:childTnLst>
                                </p:cTn>
                              </p:par>
                            </p:childTnLst>
                          </p:cTn>
                        </p:par>
                        <p:par>
                          <p:cTn id="30" fill="hold">
                            <p:stCondLst>
                              <p:cond delay="2500"/>
                            </p:stCondLst>
                            <p:childTnLst>
                              <p:par>
                                <p:cTn id="31" presetID="22" presetClass="entr" presetSubtype="4" fill="hold" grpId="0" nodeType="afterEffect">
                                  <p:stCondLst>
                                    <p:cond delay="0"/>
                                  </p:stCondLst>
                                  <p:childTnLst>
                                    <p:set>
                                      <p:cBhvr>
                                        <p:cTn id="32" dur="1" fill="hold">
                                          <p:stCondLst>
                                            <p:cond delay="0"/>
                                          </p:stCondLst>
                                        </p:cTn>
                                        <p:tgtEl>
                                          <p:spTgt spid="49"/>
                                        </p:tgtEl>
                                        <p:attrNameLst>
                                          <p:attrName>style.visibility</p:attrName>
                                        </p:attrNameLst>
                                      </p:cBhvr>
                                      <p:to>
                                        <p:strVal val="visible"/>
                                      </p:to>
                                    </p:set>
                                    <p:animEffect transition="in" filter="wipe(down)">
                                      <p:cBhvr>
                                        <p:cTn id="33" dur="500"/>
                                        <p:tgtEl>
                                          <p:spTgt spid="49"/>
                                        </p:tgtEl>
                                      </p:cBhvr>
                                    </p:animEffect>
                                  </p:childTnLst>
                                </p:cTn>
                              </p:par>
                              <p:par>
                                <p:cTn id="34" presetID="22" presetClass="entr" presetSubtype="1" fill="hold" nodeType="with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wipe(up)">
                                      <p:cBhvr>
                                        <p:cTn id="36" dur="500"/>
                                        <p:tgtEl>
                                          <p:spTgt spid="35"/>
                                        </p:tgtEl>
                                      </p:cBhvr>
                                    </p:animEffect>
                                  </p:childTnLst>
                                </p:cTn>
                              </p:par>
                            </p:childTnLst>
                          </p:cTn>
                        </p:par>
                        <p:par>
                          <p:cTn id="37" fill="hold">
                            <p:stCondLst>
                              <p:cond delay="3000"/>
                            </p:stCondLst>
                            <p:childTnLst>
                              <p:par>
                                <p:cTn id="38" presetID="22" presetClass="entr" presetSubtype="8" fill="hold" grpId="0" nodeType="afterEffect">
                                  <p:stCondLst>
                                    <p:cond delay="0"/>
                                  </p:stCondLst>
                                  <p:childTnLst>
                                    <p:set>
                                      <p:cBhvr>
                                        <p:cTn id="39" dur="1" fill="hold">
                                          <p:stCondLst>
                                            <p:cond delay="0"/>
                                          </p:stCondLst>
                                        </p:cTn>
                                        <p:tgtEl>
                                          <p:spTgt spid="46"/>
                                        </p:tgtEl>
                                        <p:attrNameLst>
                                          <p:attrName>style.visibility</p:attrName>
                                        </p:attrNameLst>
                                      </p:cBhvr>
                                      <p:to>
                                        <p:strVal val="visible"/>
                                      </p:to>
                                    </p:set>
                                    <p:animEffect transition="in" filter="wipe(left)">
                                      <p:cBhvr>
                                        <p:cTn id="40" dur="500"/>
                                        <p:tgtEl>
                                          <p:spTgt spid="46"/>
                                        </p:tgtEl>
                                      </p:cBhvr>
                                    </p:animEffect>
                                  </p:childTnLst>
                                </p:cTn>
                              </p:par>
                            </p:childTnLst>
                          </p:cTn>
                        </p:par>
                        <p:par>
                          <p:cTn id="41" fill="hold">
                            <p:stCondLst>
                              <p:cond delay="3500"/>
                            </p:stCondLst>
                            <p:childTnLst>
                              <p:par>
                                <p:cTn id="42" presetID="22" presetClass="entr" presetSubtype="4" fill="hold" nodeType="after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wipe(down)">
                                      <p:cBhvr>
                                        <p:cTn id="44" dur="500"/>
                                        <p:tgtEl>
                                          <p:spTgt spid="34"/>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wipe(up)">
                                      <p:cBhvr>
                                        <p:cTn id="47" dur="500"/>
                                        <p:tgtEl>
                                          <p:spTgt spid="50"/>
                                        </p:tgtEl>
                                      </p:cBhvr>
                                    </p:animEffect>
                                  </p:childTnLst>
                                </p:cTn>
                              </p:par>
                            </p:childTnLst>
                          </p:cTn>
                        </p:par>
                        <p:par>
                          <p:cTn id="48" fill="hold">
                            <p:stCondLst>
                              <p:cond delay="4000"/>
                            </p:stCondLst>
                            <p:childTnLst>
                              <p:par>
                                <p:cTn id="49" presetID="10" presetClass="entr" presetSubtype="0" fill="hold" grpId="0" nodeType="afterEffect">
                                  <p:stCondLst>
                                    <p:cond delay="0"/>
                                  </p:stCondLst>
                                  <p:childTnLst>
                                    <p:set>
                                      <p:cBhvr>
                                        <p:cTn id="50" dur="1" fill="hold">
                                          <p:stCondLst>
                                            <p:cond delay="0"/>
                                          </p:stCondLst>
                                        </p:cTn>
                                        <p:tgtEl>
                                          <p:spTgt spid="51"/>
                                        </p:tgtEl>
                                        <p:attrNameLst>
                                          <p:attrName>style.visibility</p:attrName>
                                        </p:attrNameLst>
                                      </p:cBhvr>
                                      <p:to>
                                        <p:strVal val="visible"/>
                                      </p:to>
                                    </p:set>
                                    <p:animEffect transition="in" filter="fade">
                                      <p:cBhvr>
                                        <p:cTn id="51"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6" grpId="0" animBg="1"/>
      <p:bldP spid="47" grpId="0"/>
      <p:bldP spid="48" grpId="0"/>
      <p:bldP spid="49" grpId="0"/>
      <p:bldP spid="50" grpId="0"/>
      <p:bldP spid="5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912100" y="1988842"/>
            <a:ext cx="3167542" cy="1879257"/>
            <a:chOff x="957784" y="1563638"/>
            <a:chExt cx="2549134" cy="1512168"/>
          </a:xfrm>
        </p:grpSpPr>
        <p:sp>
          <p:nvSpPr>
            <p:cNvPr id="16" name="Rectangle 8"/>
            <p:cNvSpPr/>
            <p:nvPr/>
          </p:nvSpPr>
          <p:spPr bwMode="auto">
            <a:xfrm>
              <a:off x="957784" y="1563638"/>
              <a:ext cx="2537302" cy="1512168"/>
            </a:xfrm>
            <a:prstGeom prst="rect">
              <a:avLst/>
            </a:prstGeom>
            <a:blipFill>
              <a:blip r:embed="rId1"/>
              <a:stretch>
                <a:fillRect/>
              </a:stretch>
            </a:blipFill>
            <a:ln w="31750">
              <a:solidFill>
                <a:srgbClr val="FFFFFF"/>
              </a:solidFill>
              <a:miter lim="800000"/>
            </a:ln>
            <a:effectLst>
              <a:outerShdw blurRad="38100" dist="23000" dir="5400000" algn="ctr" rotWithShape="0">
                <a:schemeClr val="bg2">
                  <a:alpha val="14998"/>
                </a:schemeClr>
              </a:outerShdw>
            </a:effectLst>
          </p:spPr>
          <p:txBody>
            <a:bodyPr lIns="38100" tIns="38100" rIns="38100" bIns="38100" anchor="ctr"/>
            <a:lstStyle/>
            <a:p>
              <a:pPr>
                <a:defRPr/>
              </a:pPr>
              <a:endParaRPr lang="en-US" altLang="zh-CN" sz="1600" dirty="0">
                <a:solidFill>
                  <a:srgbClr val="FFFFFF"/>
                </a:solidFill>
                <a:latin typeface="nevis Bold" charset="0"/>
                <a:sym typeface="nevis Bold" charset="0"/>
              </a:endParaRPr>
            </a:p>
          </p:txBody>
        </p:sp>
        <p:sp>
          <p:nvSpPr>
            <p:cNvPr id="14" name="Rectangle 8"/>
            <p:cNvSpPr/>
            <p:nvPr/>
          </p:nvSpPr>
          <p:spPr bwMode="auto">
            <a:xfrm>
              <a:off x="2886075" y="2470644"/>
              <a:ext cx="609011" cy="605162"/>
            </a:xfrm>
            <a:custGeom>
              <a:avLst/>
              <a:gdLst/>
              <a:ahLst/>
              <a:cxnLst/>
              <a:rect l="l" t="t" r="r" b="b"/>
              <a:pathLst>
                <a:path w="507262" h="504056">
                  <a:moveTo>
                    <a:pt x="360040" y="0"/>
                  </a:moveTo>
                  <a:cubicBezTo>
                    <a:pt x="412600" y="0"/>
                    <a:pt x="462529" y="11262"/>
                    <a:pt x="507262" y="32136"/>
                  </a:cubicBezTo>
                  <a:lnTo>
                    <a:pt x="507262" y="504056"/>
                  </a:lnTo>
                  <a:lnTo>
                    <a:pt x="30395" y="504056"/>
                  </a:lnTo>
                  <a:cubicBezTo>
                    <a:pt x="10715" y="460072"/>
                    <a:pt x="0" y="411308"/>
                    <a:pt x="0" y="360040"/>
                  </a:cubicBezTo>
                  <a:cubicBezTo>
                    <a:pt x="0" y="161195"/>
                    <a:pt x="161195" y="0"/>
                    <a:pt x="360040" y="0"/>
                  </a:cubicBezTo>
                  <a:close/>
                </a:path>
              </a:pathLst>
            </a:custGeom>
            <a:solidFill>
              <a:schemeClr val="accent2"/>
            </a:solidFill>
            <a:ln w="63500">
              <a:noFill/>
              <a:miter lim="800000"/>
            </a:ln>
            <a:effectLst>
              <a:outerShdw blurRad="38100" dist="23000" dir="5400000" algn="ctr" rotWithShape="0">
                <a:schemeClr val="bg2">
                  <a:alpha val="14998"/>
                </a:schemeClr>
              </a:outerShdw>
            </a:effectLst>
          </p:spPr>
          <p:txBody>
            <a:bodyPr lIns="38100" tIns="38100" rIns="38100" bIns="38100" anchor="ctr"/>
            <a:lstStyle/>
            <a:p>
              <a:pPr>
                <a:defRPr/>
              </a:pPr>
              <a:endParaRPr lang="en-US" altLang="zh-CN" sz="1600" dirty="0">
                <a:solidFill>
                  <a:srgbClr val="FFFFFF"/>
                </a:solidFill>
                <a:latin typeface="nevis Bold" charset="0"/>
                <a:sym typeface="nevis Bold" charset="0"/>
              </a:endParaRPr>
            </a:p>
          </p:txBody>
        </p:sp>
        <p:sp>
          <p:nvSpPr>
            <p:cNvPr id="17" name="标题层"/>
            <p:cNvSpPr txBox="1"/>
            <p:nvPr/>
          </p:nvSpPr>
          <p:spPr bwMode="auto">
            <a:xfrm>
              <a:off x="2907458" y="2540076"/>
              <a:ext cx="599460" cy="532461"/>
            </a:xfrm>
            <a:prstGeom prst="rect">
              <a:avLst/>
            </a:prstGeom>
            <a:noFill/>
            <a:effectLst/>
          </p:spPr>
          <p:txBody>
            <a:bodyPr wrap="square">
              <a:spAutoFit/>
            </a:bodyPr>
            <a:lstStyle/>
            <a:p>
              <a:pPr algn="ctr" defTabSz="1218565">
                <a:defRPr/>
              </a:pPr>
              <a:r>
                <a:rPr lang="en-US" altLang="zh-CN" sz="3700" kern="0" dirty="0">
                  <a:solidFill>
                    <a:schemeClr val="bg1"/>
                  </a:solidFill>
                  <a:latin typeface="Impact" panose="020B0806030902050204" pitchFamily="34" charset="0"/>
                  <a:ea typeface="微软雅黑" panose="020B0503020204020204" pitchFamily="34" charset="-122"/>
                  <a:cs typeface="Arial" panose="020B0604020202020204" pitchFamily="34" charset="0"/>
                </a:rPr>
                <a:t>01</a:t>
              </a:r>
              <a:endParaRPr lang="zh-CN" altLang="en-US" sz="3700" kern="0" dirty="0">
                <a:solidFill>
                  <a:schemeClr val="bg1"/>
                </a:soli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19" name="组合 18"/>
          <p:cNvGrpSpPr/>
          <p:nvPr/>
        </p:nvGrpSpPr>
        <p:grpSpPr>
          <a:xfrm>
            <a:off x="4512031" y="1988841"/>
            <a:ext cx="3167542" cy="1879257"/>
            <a:chOff x="957784" y="1563638"/>
            <a:chExt cx="2549134" cy="1512168"/>
          </a:xfrm>
        </p:grpSpPr>
        <p:sp>
          <p:nvSpPr>
            <p:cNvPr id="20" name="Rectangle 8"/>
            <p:cNvSpPr/>
            <p:nvPr/>
          </p:nvSpPr>
          <p:spPr bwMode="auto">
            <a:xfrm>
              <a:off x="957784" y="1563638"/>
              <a:ext cx="2537302" cy="1512168"/>
            </a:xfrm>
            <a:prstGeom prst="rect">
              <a:avLst/>
            </a:prstGeom>
            <a:blipFill>
              <a:blip r:embed="rId2"/>
              <a:stretch>
                <a:fillRect/>
              </a:stretch>
            </a:blipFill>
            <a:ln w="31750">
              <a:solidFill>
                <a:srgbClr val="FFFFFF"/>
              </a:solidFill>
              <a:miter lim="800000"/>
            </a:ln>
            <a:effectLst>
              <a:outerShdw blurRad="38100" dist="23000" dir="5400000" algn="ctr" rotWithShape="0">
                <a:schemeClr val="bg2">
                  <a:alpha val="14998"/>
                </a:schemeClr>
              </a:outerShdw>
            </a:effectLst>
          </p:spPr>
          <p:txBody>
            <a:bodyPr lIns="38100" tIns="38100" rIns="38100" bIns="38100" anchor="ctr"/>
            <a:lstStyle/>
            <a:p>
              <a:pPr>
                <a:defRPr/>
              </a:pPr>
              <a:endParaRPr lang="en-US" altLang="zh-CN" sz="1600" dirty="0">
                <a:solidFill>
                  <a:srgbClr val="FFFFFF"/>
                </a:solidFill>
                <a:latin typeface="nevis Bold" charset="0"/>
                <a:sym typeface="nevis Bold" charset="0"/>
              </a:endParaRPr>
            </a:p>
          </p:txBody>
        </p:sp>
        <p:sp>
          <p:nvSpPr>
            <p:cNvPr id="21" name="Rectangle 8"/>
            <p:cNvSpPr/>
            <p:nvPr/>
          </p:nvSpPr>
          <p:spPr bwMode="auto">
            <a:xfrm>
              <a:off x="2886075" y="2470644"/>
              <a:ext cx="609011" cy="605162"/>
            </a:xfrm>
            <a:custGeom>
              <a:avLst/>
              <a:gdLst/>
              <a:ahLst/>
              <a:cxnLst/>
              <a:rect l="l" t="t" r="r" b="b"/>
              <a:pathLst>
                <a:path w="507262" h="504056">
                  <a:moveTo>
                    <a:pt x="360040" y="0"/>
                  </a:moveTo>
                  <a:cubicBezTo>
                    <a:pt x="412600" y="0"/>
                    <a:pt x="462529" y="11262"/>
                    <a:pt x="507262" y="32136"/>
                  </a:cubicBezTo>
                  <a:lnTo>
                    <a:pt x="507262" y="504056"/>
                  </a:lnTo>
                  <a:lnTo>
                    <a:pt x="30395" y="504056"/>
                  </a:lnTo>
                  <a:cubicBezTo>
                    <a:pt x="10715" y="460072"/>
                    <a:pt x="0" y="411308"/>
                    <a:pt x="0" y="360040"/>
                  </a:cubicBezTo>
                  <a:cubicBezTo>
                    <a:pt x="0" y="161195"/>
                    <a:pt x="161195" y="0"/>
                    <a:pt x="360040" y="0"/>
                  </a:cubicBezTo>
                  <a:close/>
                </a:path>
              </a:pathLst>
            </a:custGeom>
            <a:solidFill>
              <a:schemeClr val="accent1"/>
            </a:solidFill>
            <a:ln w="63500">
              <a:noFill/>
              <a:miter lim="800000"/>
            </a:ln>
            <a:effectLst>
              <a:outerShdw blurRad="38100" dist="23000" dir="5400000" algn="ctr" rotWithShape="0">
                <a:schemeClr val="bg2">
                  <a:alpha val="14998"/>
                </a:schemeClr>
              </a:outerShdw>
            </a:effectLst>
          </p:spPr>
          <p:txBody>
            <a:bodyPr lIns="38100" tIns="38100" rIns="38100" bIns="38100" anchor="ctr"/>
            <a:lstStyle/>
            <a:p>
              <a:pPr>
                <a:defRPr/>
              </a:pPr>
              <a:endParaRPr lang="en-US" altLang="zh-CN" sz="1600" dirty="0">
                <a:solidFill>
                  <a:srgbClr val="FFFFFF"/>
                </a:solidFill>
                <a:latin typeface="nevis Bold" charset="0"/>
                <a:sym typeface="nevis Bold" charset="0"/>
              </a:endParaRPr>
            </a:p>
          </p:txBody>
        </p:sp>
        <p:sp>
          <p:nvSpPr>
            <p:cNvPr id="22" name="标题层"/>
            <p:cNvSpPr txBox="1"/>
            <p:nvPr/>
          </p:nvSpPr>
          <p:spPr bwMode="auto">
            <a:xfrm>
              <a:off x="2907458" y="2540076"/>
              <a:ext cx="599460" cy="532462"/>
            </a:xfrm>
            <a:prstGeom prst="rect">
              <a:avLst/>
            </a:prstGeom>
            <a:noFill/>
            <a:effectLst/>
          </p:spPr>
          <p:txBody>
            <a:bodyPr wrap="square">
              <a:spAutoFit/>
            </a:bodyPr>
            <a:lstStyle/>
            <a:p>
              <a:pPr algn="ctr" defTabSz="1218565">
                <a:defRPr/>
              </a:pPr>
              <a:r>
                <a:rPr lang="en-US" altLang="zh-CN" sz="3700" kern="0" dirty="0">
                  <a:solidFill>
                    <a:schemeClr val="bg1"/>
                  </a:solidFill>
                  <a:latin typeface="Impact" panose="020B0806030902050204" pitchFamily="34" charset="0"/>
                  <a:ea typeface="微软雅黑" panose="020B0503020204020204" pitchFamily="34" charset="-122"/>
                  <a:cs typeface="Arial" panose="020B0604020202020204" pitchFamily="34" charset="0"/>
                </a:rPr>
                <a:t>02</a:t>
              </a:r>
              <a:endParaRPr lang="zh-CN" altLang="en-US" sz="3700" kern="0" dirty="0">
                <a:solidFill>
                  <a:schemeClr val="bg1"/>
                </a:soli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23" name="组合 22"/>
          <p:cNvGrpSpPr/>
          <p:nvPr/>
        </p:nvGrpSpPr>
        <p:grpSpPr>
          <a:xfrm>
            <a:off x="8111963" y="1988841"/>
            <a:ext cx="3167544" cy="1879257"/>
            <a:chOff x="957784" y="1563638"/>
            <a:chExt cx="2549135" cy="1512168"/>
          </a:xfrm>
        </p:grpSpPr>
        <p:sp>
          <p:nvSpPr>
            <p:cNvPr id="24" name="Rectangle 8"/>
            <p:cNvSpPr/>
            <p:nvPr/>
          </p:nvSpPr>
          <p:spPr bwMode="auto">
            <a:xfrm>
              <a:off x="957784" y="1563638"/>
              <a:ext cx="2537302" cy="1512168"/>
            </a:xfrm>
            <a:prstGeom prst="rect">
              <a:avLst/>
            </a:prstGeom>
            <a:blipFill>
              <a:blip r:embed="rId3"/>
              <a:stretch>
                <a:fillRect/>
              </a:stretch>
            </a:blipFill>
            <a:ln w="31750">
              <a:solidFill>
                <a:srgbClr val="FFFFFF"/>
              </a:solidFill>
              <a:miter lim="800000"/>
            </a:ln>
            <a:effectLst>
              <a:outerShdw blurRad="38100" dist="23000" dir="5400000" algn="ctr" rotWithShape="0">
                <a:schemeClr val="bg2">
                  <a:alpha val="14998"/>
                </a:schemeClr>
              </a:outerShdw>
            </a:effectLst>
          </p:spPr>
          <p:txBody>
            <a:bodyPr lIns="38100" tIns="38100" rIns="38100" bIns="38100" anchor="ctr"/>
            <a:lstStyle/>
            <a:p>
              <a:pPr>
                <a:defRPr/>
              </a:pPr>
              <a:endParaRPr lang="en-US" altLang="zh-CN" sz="1600" dirty="0">
                <a:solidFill>
                  <a:srgbClr val="FFFFFF"/>
                </a:solidFill>
                <a:latin typeface="nevis Bold" charset="0"/>
                <a:sym typeface="nevis Bold" charset="0"/>
              </a:endParaRPr>
            </a:p>
          </p:txBody>
        </p:sp>
        <p:sp>
          <p:nvSpPr>
            <p:cNvPr id="25" name="Rectangle 8"/>
            <p:cNvSpPr/>
            <p:nvPr/>
          </p:nvSpPr>
          <p:spPr bwMode="auto">
            <a:xfrm>
              <a:off x="2886075" y="2470644"/>
              <a:ext cx="609011" cy="605162"/>
            </a:xfrm>
            <a:custGeom>
              <a:avLst/>
              <a:gdLst/>
              <a:ahLst/>
              <a:cxnLst/>
              <a:rect l="l" t="t" r="r" b="b"/>
              <a:pathLst>
                <a:path w="507262" h="504056">
                  <a:moveTo>
                    <a:pt x="360040" y="0"/>
                  </a:moveTo>
                  <a:cubicBezTo>
                    <a:pt x="412600" y="0"/>
                    <a:pt x="462529" y="11262"/>
                    <a:pt x="507262" y="32136"/>
                  </a:cubicBezTo>
                  <a:lnTo>
                    <a:pt x="507262" y="504056"/>
                  </a:lnTo>
                  <a:lnTo>
                    <a:pt x="30395" y="504056"/>
                  </a:lnTo>
                  <a:cubicBezTo>
                    <a:pt x="10715" y="460072"/>
                    <a:pt x="0" y="411308"/>
                    <a:pt x="0" y="360040"/>
                  </a:cubicBezTo>
                  <a:cubicBezTo>
                    <a:pt x="0" y="161195"/>
                    <a:pt x="161195" y="0"/>
                    <a:pt x="360040" y="0"/>
                  </a:cubicBezTo>
                  <a:close/>
                </a:path>
              </a:pathLst>
            </a:custGeom>
            <a:solidFill>
              <a:schemeClr val="accent3"/>
            </a:solidFill>
            <a:ln w="63500">
              <a:noFill/>
              <a:miter lim="800000"/>
            </a:ln>
            <a:effectLst>
              <a:outerShdw blurRad="38100" dist="23000" dir="5400000" algn="ctr" rotWithShape="0">
                <a:schemeClr val="bg2">
                  <a:alpha val="14998"/>
                </a:schemeClr>
              </a:outerShdw>
            </a:effectLst>
          </p:spPr>
          <p:txBody>
            <a:bodyPr lIns="38100" tIns="38100" rIns="38100" bIns="38100" anchor="ctr"/>
            <a:lstStyle/>
            <a:p>
              <a:pPr>
                <a:defRPr/>
              </a:pPr>
              <a:endParaRPr lang="en-US" altLang="zh-CN" sz="1600" dirty="0">
                <a:solidFill>
                  <a:srgbClr val="FFFFFF"/>
                </a:solidFill>
                <a:latin typeface="nevis Bold" charset="0"/>
                <a:sym typeface="nevis Bold" charset="0"/>
              </a:endParaRPr>
            </a:p>
          </p:txBody>
        </p:sp>
        <p:sp>
          <p:nvSpPr>
            <p:cNvPr id="30" name="标题层"/>
            <p:cNvSpPr txBox="1"/>
            <p:nvPr/>
          </p:nvSpPr>
          <p:spPr bwMode="auto">
            <a:xfrm>
              <a:off x="2886076" y="2540076"/>
              <a:ext cx="620843" cy="532462"/>
            </a:xfrm>
            <a:prstGeom prst="rect">
              <a:avLst/>
            </a:prstGeom>
            <a:noFill/>
            <a:effectLst/>
          </p:spPr>
          <p:txBody>
            <a:bodyPr wrap="square">
              <a:spAutoFit/>
            </a:bodyPr>
            <a:lstStyle/>
            <a:p>
              <a:pPr algn="ctr" defTabSz="1218565">
                <a:defRPr/>
              </a:pPr>
              <a:r>
                <a:rPr lang="en-US" altLang="zh-CN" sz="3700" kern="0" dirty="0">
                  <a:solidFill>
                    <a:schemeClr val="bg1"/>
                  </a:solidFill>
                  <a:latin typeface="Impact" panose="020B0806030902050204" pitchFamily="34" charset="0"/>
                  <a:ea typeface="微软雅黑" panose="020B0503020204020204" pitchFamily="34" charset="-122"/>
                  <a:cs typeface="Arial" panose="020B0604020202020204" pitchFamily="34" charset="0"/>
                </a:rPr>
                <a:t>03</a:t>
              </a:r>
              <a:endParaRPr lang="zh-CN" altLang="en-US" sz="3700" kern="0" dirty="0">
                <a:solidFill>
                  <a:schemeClr val="bg1"/>
                </a:soli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37" name="组合 36"/>
          <p:cNvGrpSpPr/>
          <p:nvPr/>
        </p:nvGrpSpPr>
        <p:grpSpPr>
          <a:xfrm>
            <a:off x="2775424" y="4293097"/>
            <a:ext cx="3167544" cy="1879257"/>
            <a:chOff x="957784" y="1563638"/>
            <a:chExt cx="2549135" cy="1512168"/>
          </a:xfrm>
        </p:grpSpPr>
        <p:sp>
          <p:nvSpPr>
            <p:cNvPr id="38" name="Rectangle 8"/>
            <p:cNvSpPr/>
            <p:nvPr/>
          </p:nvSpPr>
          <p:spPr bwMode="auto">
            <a:xfrm>
              <a:off x="957784" y="1563638"/>
              <a:ext cx="2537302" cy="1512168"/>
            </a:xfrm>
            <a:prstGeom prst="rect">
              <a:avLst/>
            </a:prstGeom>
            <a:blipFill>
              <a:blip r:embed="rId4"/>
              <a:stretch>
                <a:fillRect/>
              </a:stretch>
            </a:blipFill>
            <a:ln w="31750">
              <a:solidFill>
                <a:srgbClr val="FFFFFF"/>
              </a:solidFill>
              <a:miter lim="800000"/>
            </a:ln>
            <a:effectLst>
              <a:outerShdw blurRad="38100" dist="23000" dir="5400000" algn="ctr" rotWithShape="0">
                <a:schemeClr val="bg2">
                  <a:alpha val="14998"/>
                </a:schemeClr>
              </a:outerShdw>
            </a:effectLst>
          </p:spPr>
          <p:txBody>
            <a:bodyPr lIns="38100" tIns="38100" rIns="38100" bIns="38100" anchor="ctr"/>
            <a:lstStyle/>
            <a:p>
              <a:pPr>
                <a:defRPr/>
              </a:pPr>
              <a:endParaRPr lang="en-US" altLang="zh-CN" sz="1600" dirty="0">
                <a:solidFill>
                  <a:srgbClr val="FFFFFF"/>
                </a:solidFill>
                <a:latin typeface="nevis Bold" charset="0"/>
                <a:sym typeface="nevis Bold" charset="0"/>
              </a:endParaRPr>
            </a:p>
          </p:txBody>
        </p:sp>
        <p:sp>
          <p:nvSpPr>
            <p:cNvPr id="39" name="Rectangle 8"/>
            <p:cNvSpPr/>
            <p:nvPr/>
          </p:nvSpPr>
          <p:spPr bwMode="auto">
            <a:xfrm>
              <a:off x="2886075" y="2470644"/>
              <a:ext cx="609011" cy="605162"/>
            </a:xfrm>
            <a:custGeom>
              <a:avLst/>
              <a:gdLst/>
              <a:ahLst/>
              <a:cxnLst/>
              <a:rect l="l" t="t" r="r" b="b"/>
              <a:pathLst>
                <a:path w="507262" h="504056">
                  <a:moveTo>
                    <a:pt x="360040" y="0"/>
                  </a:moveTo>
                  <a:cubicBezTo>
                    <a:pt x="412600" y="0"/>
                    <a:pt x="462529" y="11262"/>
                    <a:pt x="507262" y="32136"/>
                  </a:cubicBezTo>
                  <a:lnTo>
                    <a:pt x="507262" y="504056"/>
                  </a:lnTo>
                  <a:lnTo>
                    <a:pt x="30395" y="504056"/>
                  </a:lnTo>
                  <a:cubicBezTo>
                    <a:pt x="10715" y="460072"/>
                    <a:pt x="0" y="411308"/>
                    <a:pt x="0" y="360040"/>
                  </a:cubicBezTo>
                  <a:cubicBezTo>
                    <a:pt x="0" y="161195"/>
                    <a:pt x="161195" y="0"/>
                    <a:pt x="360040" y="0"/>
                  </a:cubicBezTo>
                  <a:close/>
                </a:path>
              </a:pathLst>
            </a:custGeom>
            <a:solidFill>
              <a:schemeClr val="tx2"/>
            </a:solidFill>
            <a:ln w="63500">
              <a:noFill/>
              <a:miter lim="800000"/>
            </a:ln>
            <a:effectLst>
              <a:outerShdw blurRad="38100" dist="23000" dir="5400000" algn="ctr" rotWithShape="0">
                <a:schemeClr val="bg2">
                  <a:alpha val="14998"/>
                </a:schemeClr>
              </a:outerShdw>
            </a:effectLst>
          </p:spPr>
          <p:txBody>
            <a:bodyPr lIns="38100" tIns="38100" rIns="38100" bIns="38100" anchor="ctr"/>
            <a:lstStyle/>
            <a:p>
              <a:pPr>
                <a:defRPr/>
              </a:pPr>
              <a:endParaRPr lang="en-US" altLang="zh-CN" sz="1600" dirty="0">
                <a:solidFill>
                  <a:srgbClr val="FFFFFF"/>
                </a:solidFill>
                <a:latin typeface="nevis Bold" charset="0"/>
                <a:sym typeface="nevis Bold" charset="0"/>
              </a:endParaRPr>
            </a:p>
          </p:txBody>
        </p:sp>
        <p:sp>
          <p:nvSpPr>
            <p:cNvPr id="40" name="标题层"/>
            <p:cNvSpPr txBox="1"/>
            <p:nvPr/>
          </p:nvSpPr>
          <p:spPr bwMode="auto">
            <a:xfrm>
              <a:off x="2886076" y="2540076"/>
              <a:ext cx="620843" cy="532462"/>
            </a:xfrm>
            <a:prstGeom prst="rect">
              <a:avLst/>
            </a:prstGeom>
            <a:noFill/>
            <a:effectLst/>
          </p:spPr>
          <p:txBody>
            <a:bodyPr wrap="square">
              <a:spAutoFit/>
            </a:bodyPr>
            <a:lstStyle/>
            <a:p>
              <a:pPr algn="ctr" defTabSz="1218565">
                <a:defRPr/>
              </a:pPr>
              <a:r>
                <a:rPr lang="en-US" altLang="zh-CN" sz="3700" kern="0" dirty="0">
                  <a:solidFill>
                    <a:schemeClr val="bg1"/>
                  </a:solidFill>
                  <a:latin typeface="Impact" panose="020B0806030902050204" pitchFamily="34" charset="0"/>
                  <a:ea typeface="微软雅黑" panose="020B0503020204020204" pitchFamily="34" charset="-122"/>
                  <a:cs typeface="Arial" panose="020B0604020202020204" pitchFamily="34" charset="0"/>
                </a:rPr>
                <a:t>04</a:t>
              </a:r>
              <a:endParaRPr lang="zh-CN" altLang="en-US" sz="3700" kern="0" dirty="0">
                <a:solidFill>
                  <a:schemeClr val="bg1"/>
                </a:soli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41" name="组合 40"/>
          <p:cNvGrpSpPr/>
          <p:nvPr/>
        </p:nvGrpSpPr>
        <p:grpSpPr>
          <a:xfrm>
            <a:off x="6384391" y="4293097"/>
            <a:ext cx="3167544" cy="1879257"/>
            <a:chOff x="957784" y="1563638"/>
            <a:chExt cx="2549135" cy="1512168"/>
          </a:xfrm>
        </p:grpSpPr>
        <p:sp>
          <p:nvSpPr>
            <p:cNvPr id="42" name="Rectangle 8"/>
            <p:cNvSpPr/>
            <p:nvPr/>
          </p:nvSpPr>
          <p:spPr bwMode="auto">
            <a:xfrm>
              <a:off x="957784" y="1563638"/>
              <a:ext cx="2537302" cy="1512168"/>
            </a:xfrm>
            <a:prstGeom prst="rect">
              <a:avLst/>
            </a:prstGeom>
            <a:blipFill>
              <a:blip r:embed="rId5"/>
              <a:stretch>
                <a:fillRect/>
              </a:stretch>
            </a:blipFill>
            <a:ln w="31750">
              <a:solidFill>
                <a:srgbClr val="FFFFFF"/>
              </a:solidFill>
              <a:miter lim="800000"/>
            </a:ln>
            <a:effectLst>
              <a:outerShdw blurRad="38100" dist="23000" dir="5400000" algn="ctr" rotWithShape="0">
                <a:schemeClr val="bg2">
                  <a:alpha val="14998"/>
                </a:schemeClr>
              </a:outerShdw>
            </a:effectLst>
          </p:spPr>
          <p:txBody>
            <a:bodyPr lIns="38100" tIns="38100" rIns="38100" bIns="38100" anchor="ctr"/>
            <a:lstStyle/>
            <a:p>
              <a:pPr>
                <a:defRPr/>
              </a:pPr>
              <a:endParaRPr lang="en-US" altLang="zh-CN" sz="1600" dirty="0">
                <a:solidFill>
                  <a:srgbClr val="FFFFFF"/>
                </a:solidFill>
                <a:latin typeface="nevis Bold" charset="0"/>
                <a:sym typeface="nevis Bold" charset="0"/>
              </a:endParaRPr>
            </a:p>
          </p:txBody>
        </p:sp>
        <p:sp>
          <p:nvSpPr>
            <p:cNvPr id="43" name="Rectangle 8"/>
            <p:cNvSpPr/>
            <p:nvPr/>
          </p:nvSpPr>
          <p:spPr bwMode="auto">
            <a:xfrm>
              <a:off x="2886075" y="2470644"/>
              <a:ext cx="609011" cy="605162"/>
            </a:xfrm>
            <a:custGeom>
              <a:avLst/>
              <a:gdLst/>
              <a:ahLst/>
              <a:cxnLst/>
              <a:rect l="l" t="t" r="r" b="b"/>
              <a:pathLst>
                <a:path w="507262" h="504056">
                  <a:moveTo>
                    <a:pt x="360040" y="0"/>
                  </a:moveTo>
                  <a:cubicBezTo>
                    <a:pt x="412600" y="0"/>
                    <a:pt x="462529" y="11262"/>
                    <a:pt x="507262" y="32136"/>
                  </a:cubicBezTo>
                  <a:lnTo>
                    <a:pt x="507262" y="504056"/>
                  </a:lnTo>
                  <a:lnTo>
                    <a:pt x="30395" y="504056"/>
                  </a:lnTo>
                  <a:cubicBezTo>
                    <a:pt x="10715" y="460072"/>
                    <a:pt x="0" y="411308"/>
                    <a:pt x="0" y="360040"/>
                  </a:cubicBezTo>
                  <a:cubicBezTo>
                    <a:pt x="0" y="161195"/>
                    <a:pt x="161195" y="0"/>
                    <a:pt x="360040" y="0"/>
                  </a:cubicBezTo>
                  <a:close/>
                </a:path>
              </a:pathLst>
            </a:custGeom>
            <a:solidFill>
              <a:schemeClr val="accent4"/>
            </a:solidFill>
            <a:ln w="63500">
              <a:noFill/>
              <a:miter lim="800000"/>
            </a:ln>
            <a:effectLst>
              <a:outerShdw blurRad="38100" dist="23000" dir="5400000" algn="ctr" rotWithShape="0">
                <a:schemeClr val="bg2">
                  <a:alpha val="14998"/>
                </a:schemeClr>
              </a:outerShdw>
            </a:effectLst>
          </p:spPr>
          <p:txBody>
            <a:bodyPr lIns="38100" tIns="38100" rIns="38100" bIns="38100" anchor="ctr"/>
            <a:lstStyle/>
            <a:p>
              <a:pPr>
                <a:defRPr/>
              </a:pPr>
              <a:endParaRPr lang="en-US" altLang="zh-CN" sz="1600" dirty="0">
                <a:solidFill>
                  <a:srgbClr val="FFFFFF"/>
                </a:solidFill>
                <a:latin typeface="nevis Bold" charset="0"/>
                <a:sym typeface="nevis Bold" charset="0"/>
              </a:endParaRPr>
            </a:p>
          </p:txBody>
        </p:sp>
        <p:sp>
          <p:nvSpPr>
            <p:cNvPr id="44" name="标题层"/>
            <p:cNvSpPr txBox="1"/>
            <p:nvPr/>
          </p:nvSpPr>
          <p:spPr bwMode="auto">
            <a:xfrm>
              <a:off x="2886076" y="2540076"/>
              <a:ext cx="620843" cy="532462"/>
            </a:xfrm>
            <a:prstGeom prst="rect">
              <a:avLst/>
            </a:prstGeom>
            <a:noFill/>
            <a:effectLst/>
          </p:spPr>
          <p:txBody>
            <a:bodyPr wrap="square">
              <a:spAutoFit/>
            </a:bodyPr>
            <a:lstStyle/>
            <a:p>
              <a:pPr algn="ctr" defTabSz="1218565">
                <a:defRPr/>
              </a:pPr>
              <a:r>
                <a:rPr lang="en-US" altLang="zh-CN" sz="3700" kern="0" dirty="0">
                  <a:solidFill>
                    <a:schemeClr val="bg1"/>
                  </a:solidFill>
                  <a:latin typeface="Impact" panose="020B0806030902050204" pitchFamily="34" charset="0"/>
                  <a:ea typeface="微软雅黑" panose="020B0503020204020204" pitchFamily="34" charset="-122"/>
                  <a:cs typeface="Arial" panose="020B0604020202020204" pitchFamily="34" charset="0"/>
                </a:rPr>
                <a:t>05</a:t>
              </a:r>
              <a:endParaRPr lang="zh-CN" altLang="en-US" sz="3700" kern="0" dirty="0">
                <a:solidFill>
                  <a:schemeClr val="bg1"/>
                </a:solidFill>
                <a:latin typeface="Impact" panose="020B0806030902050204" pitchFamily="34" charset="0"/>
                <a:ea typeface="微软雅黑" panose="020B0503020204020204" pitchFamily="34" charset="-122"/>
                <a:cs typeface="Arial" panose="020B0604020202020204" pitchFamily="34" charset="0"/>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ustDataLst>
      <p:tags r:id="rId6"/>
    </p:custData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20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anim calcmode="lin" valueType="num">
                                      <p:cBhvr>
                                        <p:cTn id="13" dur="500" fill="hold"/>
                                        <p:tgtEl>
                                          <p:spTgt spid="19"/>
                                        </p:tgtEl>
                                        <p:attrNameLst>
                                          <p:attrName>ppt_x</p:attrName>
                                        </p:attrNameLst>
                                      </p:cBhvr>
                                      <p:tavLst>
                                        <p:tav tm="0">
                                          <p:val>
                                            <p:strVal val="#ppt_x"/>
                                          </p:val>
                                        </p:tav>
                                        <p:tav tm="100000">
                                          <p:val>
                                            <p:strVal val="#ppt_x"/>
                                          </p:val>
                                        </p:tav>
                                      </p:tavLst>
                                    </p:anim>
                                    <p:anim calcmode="lin" valueType="num">
                                      <p:cBhvr>
                                        <p:cTn id="14" dur="500" fill="hold"/>
                                        <p:tgtEl>
                                          <p:spTgt spid="19"/>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40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anim calcmode="lin" valueType="num">
                                      <p:cBhvr>
                                        <p:cTn id="18" dur="500" fill="hold"/>
                                        <p:tgtEl>
                                          <p:spTgt spid="23"/>
                                        </p:tgtEl>
                                        <p:attrNameLst>
                                          <p:attrName>ppt_x</p:attrName>
                                        </p:attrNameLst>
                                      </p:cBhvr>
                                      <p:tavLst>
                                        <p:tav tm="0">
                                          <p:val>
                                            <p:strVal val="#ppt_x"/>
                                          </p:val>
                                        </p:tav>
                                        <p:tav tm="100000">
                                          <p:val>
                                            <p:strVal val="#ppt_x"/>
                                          </p:val>
                                        </p:tav>
                                      </p:tavLst>
                                    </p:anim>
                                    <p:anim calcmode="lin" valueType="num">
                                      <p:cBhvr>
                                        <p:cTn id="19" dur="500" fill="hold"/>
                                        <p:tgtEl>
                                          <p:spTgt spid="23"/>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60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500"/>
                                        <p:tgtEl>
                                          <p:spTgt spid="37"/>
                                        </p:tgtEl>
                                      </p:cBhvr>
                                    </p:animEffect>
                                    <p:anim calcmode="lin" valueType="num">
                                      <p:cBhvr>
                                        <p:cTn id="23" dur="500" fill="hold"/>
                                        <p:tgtEl>
                                          <p:spTgt spid="37"/>
                                        </p:tgtEl>
                                        <p:attrNameLst>
                                          <p:attrName>ppt_x</p:attrName>
                                        </p:attrNameLst>
                                      </p:cBhvr>
                                      <p:tavLst>
                                        <p:tav tm="0">
                                          <p:val>
                                            <p:strVal val="#ppt_x"/>
                                          </p:val>
                                        </p:tav>
                                        <p:tav tm="100000">
                                          <p:val>
                                            <p:strVal val="#ppt_x"/>
                                          </p:val>
                                        </p:tav>
                                      </p:tavLst>
                                    </p:anim>
                                    <p:anim calcmode="lin" valueType="num">
                                      <p:cBhvr>
                                        <p:cTn id="24" dur="500" fill="hold"/>
                                        <p:tgtEl>
                                          <p:spTgt spid="37"/>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800"/>
                                  </p:stCondLst>
                                  <p:childTnLst>
                                    <p:set>
                                      <p:cBhvr>
                                        <p:cTn id="26" dur="1" fill="hold">
                                          <p:stCondLst>
                                            <p:cond delay="0"/>
                                          </p:stCondLst>
                                        </p:cTn>
                                        <p:tgtEl>
                                          <p:spTgt spid="41"/>
                                        </p:tgtEl>
                                        <p:attrNameLst>
                                          <p:attrName>style.visibility</p:attrName>
                                        </p:attrNameLst>
                                      </p:cBhvr>
                                      <p:to>
                                        <p:strVal val="visible"/>
                                      </p:to>
                                    </p:set>
                                    <p:animEffect transition="in" filter="fade">
                                      <p:cBhvr>
                                        <p:cTn id="27" dur="500"/>
                                        <p:tgtEl>
                                          <p:spTgt spid="41"/>
                                        </p:tgtEl>
                                      </p:cBhvr>
                                    </p:animEffect>
                                    <p:anim calcmode="lin" valueType="num">
                                      <p:cBhvr>
                                        <p:cTn id="28" dur="500" fill="hold"/>
                                        <p:tgtEl>
                                          <p:spTgt spid="41"/>
                                        </p:tgtEl>
                                        <p:attrNameLst>
                                          <p:attrName>ppt_x</p:attrName>
                                        </p:attrNameLst>
                                      </p:cBhvr>
                                      <p:tavLst>
                                        <p:tav tm="0">
                                          <p:val>
                                            <p:strVal val="#ppt_x"/>
                                          </p:val>
                                        </p:tav>
                                        <p:tav tm="100000">
                                          <p:val>
                                            <p:strVal val="#ppt_x"/>
                                          </p:val>
                                        </p:tav>
                                      </p:tavLst>
                                    </p:anim>
                                    <p:anim calcmode="lin" valueType="num">
                                      <p:cBhvr>
                                        <p:cTn id="29" dur="5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0"/>
          <p:cNvSpPr/>
          <p:nvPr/>
        </p:nvSpPr>
        <p:spPr>
          <a:xfrm rot="16200000">
            <a:off x="4263514" y="1344101"/>
            <a:ext cx="3957145" cy="3957145"/>
          </a:xfrm>
          <a:prstGeom prst="rect">
            <a:avLst/>
          </a:prstGeom>
          <a:solidFill>
            <a:schemeClr val="bg1">
              <a:alpha val="88000"/>
            </a:schemeClr>
          </a:solidFill>
          <a:ln w="571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noAutofit/>
          </a:bodyPr>
          <a:lstStyle/>
          <a:p>
            <a:pPr algn="ctr"/>
            <a:endParaRPr lang="en-US" sz="1600">
              <a:solidFill>
                <a:schemeClr val="bg2"/>
              </a:solidFill>
              <a:latin typeface="Agency FB" panose="020B0503020202020204" pitchFamily="34" charset="0"/>
            </a:endParaRPr>
          </a:p>
        </p:txBody>
      </p:sp>
      <p:sp>
        <p:nvSpPr>
          <p:cNvPr id="3" name="TextBox 6"/>
          <p:cNvSpPr txBox="1"/>
          <p:nvPr/>
        </p:nvSpPr>
        <p:spPr>
          <a:xfrm>
            <a:off x="4534979" y="2107987"/>
            <a:ext cx="3407120" cy="2923877"/>
          </a:xfrm>
          <a:prstGeom prst="rect">
            <a:avLst/>
          </a:prstGeom>
          <a:noFill/>
        </p:spPr>
        <p:txBody>
          <a:bodyPr wrap="square" rtlCol="0">
            <a:spAutoFit/>
          </a:bodyPr>
          <a:lstStyle/>
          <a:p>
            <a:pPr algn="ctr"/>
            <a:r>
              <a:rPr lang="en-US" sz="7200" spc="300" dirty="0">
                <a:solidFill>
                  <a:schemeClr val="bg2"/>
                </a:solidFill>
                <a:latin typeface="Agency FB" panose="020B0503020202020204" pitchFamily="34" charset="0"/>
                <a:ea typeface="Oswald" charset="0"/>
                <a:cs typeface="Oswald" charset="0"/>
              </a:rPr>
              <a:t>PART</a:t>
            </a:r>
            <a:endParaRPr lang="en-US" sz="7200" spc="300" dirty="0">
              <a:solidFill>
                <a:schemeClr val="bg2"/>
              </a:solidFill>
              <a:latin typeface="Agency FB" panose="020B0503020202020204" pitchFamily="34" charset="0"/>
              <a:ea typeface="Oswald" charset="0"/>
              <a:cs typeface="Oswald" charset="0"/>
            </a:endParaRPr>
          </a:p>
          <a:p>
            <a:pPr algn="ctr"/>
            <a:r>
              <a:rPr lang="en-US" sz="7200" spc="300" dirty="0">
                <a:solidFill>
                  <a:schemeClr val="bg2"/>
                </a:solidFill>
                <a:latin typeface="Agency FB" panose="020B0503020202020204" pitchFamily="34" charset="0"/>
                <a:ea typeface="Oswald" charset="0"/>
                <a:cs typeface="Oswald" charset="0"/>
              </a:rPr>
              <a:t>02</a:t>
            </a:r>
            <a:endParaRPr lang="en-US" sz="7200" spc="300" dirty="0">
              <a:solidFill>
                <a:schemeClr val="bg2"/>
              </a:solidFill>
              <a:latin typeface="Agency FB" panose="020B0503020202020204" pitchFamily="34" charset="0"/>
              <a:ea typeface="Oswald" charset="0"/>
              <a:cs typeface="Oswald" charset="0"/>
            </a:endParaRPr>
          </a:p>
          <a:p>
            <a:pPr algn="ctr"/>
            <a:r>
              <a:rPr lang="en-US" sz="4000" spc="300" dirty="0">
                <a:solidFill>
                  <a:schemeClr val="bg2"/>
                </a:solidFill>
                <a:latin typeface="Agency FB" panose="020B0503020202020204" pitchFamily="34" charset="0"/>
                <a:ea typeface="Oswald" charset="0"/>
                <a:cs typeface="Oswald" charset="0"/>
              </a:rPr>
              <a:t>ADD YOUR TITLE</a:t>
            </a:r>
            <a:endParaRPr lang="en-US" sz="4000" spc="300" dirty="0">
              <a:solidFill>
                <a:schemeClr val="bg2"/>
              </a:solidFill>
              <a:latin typeface="Agency FB" panose="020B0503020202020204" pitchFamily="34" charset="0"/>
              <a:ea typeface="Oswald" charset="0"/>
              <a:cs typeface="Oswald" charset="0"/>
            </a:endParaRPr>
          </a:p>
        </p:txBody>
      </p:sp>
      <p:sp>
        <p:nvSpPr>
          <p:cNvPr id="4" name="TextBox 7"/>
          <p:cNvSpPr txBox="1"/>
          <p:nvPr/>
        </p:nvSpPr>
        <p:spPr>
          <a:xfrm>
            <a:off x="4534979" y="1838054"/>
            <a:ext cx="3407120" cy="307777"/>
          </a:xfrm>
          <a:prstGeom prst="rect">
            <a:avLst/>
          </a:prstGeom>
          <a:noFill/>
        </p:spPr>
        <p:txBody>
          <a:bodyPr wrap="square" rtlCol="0">
            <a:spAutoFit/>
          </a:bodyPr>
          <a:lstStyle/>
          <a:p>
            <a:pPr algn="ctr"/>
            <a:r>
              <a:rPr lang="en-US" sz="1400" spc="600" dirty="0">
                <a:solidFill>
                  <a:schemeClr val="bg2"/>
                </a:solidFill>
                <a:latin typeface="Agency FB" panose="020B0503020202020204" pitchFamily="34" charset="0"/>
                <a:ea typeface="Oswald" charset="0"/>
                <a:cs typeface="Oswald" charset="0"/>
              </a:rPr>
              <a:t>WRITE HERE SOMETHING</a:t>
            </a:r>
            <a:endParaRPr lang="en-US" sz="1400" spc="600" dirty="0">
              <a:solidFill>
                <a:schemeClr val="bg2"/>
              </a:solidFill>
              <a:latin typeface="Agency FB" panose="020B0503020202020204" pitchFamily="34" charset="0"/>
              <a:ea typeface="Oswald" charset="0"/>
              <a:cs typeface="Oswald"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5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50000">
                                          <p:cBhvr additive="base">
                                            <p:cTn id="7" dur="1200" fill="hold"/>
                                            <p:tgtEl>
                                              <p:spTgt spid="2"/>
                                            </p:tgtEl>
                                            <p:attrNameLst>
                                              <p:attrName>ppt_x</p:attrName>
                                            </p:attrNameLst>
                                          </p:cBhvr>
                                          <p:tavLst>
                                            <p:tav tm="0">
                                              <p:val>
                                                <p:strVal val="#ppt_x"/>
                                              </p:val>
                                            </p:tav>
                                            <p:tav tm="100000">
                                              <p:val>
                                                <p:strVal val="#ppt_x"/>
                                              </p:val>
                                            </p:tav>
                                          </p:tavLst>
                                        </p:anim>
                                        <p:anim calcmode="lin" valueType="num" p14:bounceEnd="50000">
                                          <p:cBhvr additive="base">
                                            <p:cTn id="8" dur="12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2" presetClass="entr" presetSubtype="4" fill="hold" grpId="0" nodeType="afterEffect" p14:presetBounceEnd="50000">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14:bounceEnd="50000">
                                          <p:cBhvr additive="base">
                                            <p:cTn id="12" dur="1200" fill="hold"/>
                                            <p:tgtEl>
                                              <p:spTgt spid="3"/>
                                            </p:tgtEl>
                                            <p:attrNameLst>
                                              <p:attrName>ppt_x</p:attrName>
                                            </p:attrNameLst>
                                          </p:cBhvr>
                                          <p:tavLst>
                                            <p:tav tm="0">
                                              <p:val>
                                                <p:strVal val="#ppt_x"/>
                                              </p:val>
                                            </p:tav>
                                            <p:tav tm="100000">
                                              <p:val>
                                                <p:strVal val="#ppt_x"/>
                                              </p:val>
                                            </p:tav>
                                          </p:tavLst>
                                        </p:anim>
                                        <p:anim calcmode="lin" valueType="num" p14:bounceEnd="50000">
                                          <p:cBhvr additive="base">
                                            <p:cTn id="13" dur="1200" fill="hold"/>
                                            <p:tgtEl>
                                              <p:spTgt spid="3"/>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14:presetBounceEnd="50000">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14:bounceEnd="50000">
                                          <p:cBhvr additive="base">
                                            <p:cTn id="16" dur="1200" fill="hold"/>
                                            <p:tgtEl>
                                              <p:spTgt spid="4"/>
                                            </p:tgtEl>
                                            <p:attrNameLst>
                                              <p:attrName>ppt_x</p:attrName>
                                            </p:attrNameLst>
                                          </p:cBhvr>
                                          <p:tavLst>
                                            <p:tav tm="0">
                                              <p:val>
                                                <p:strVal val="#ppt_x"/>
                                              </p:val>
                                            </p:tav>
                                            <p:tav tm="100000">
                                              <p:val>
                                                <p:strVal val="#ppt_x"/>
                                              </p:val>
                                            </p:tav>
                                          </p:tavLst>
                                        </p:anim>
                                        <p:anim calcmode="lin" valueType="num" p14:bounceEnd="50000">
                                          <p:cBhvr additive="base">
                                            <p:cTn id="17" dur="12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200" fill="hold"/>
                                            <p:tgtEl>
                                              <p:spTgt spid="2"/>
                                            </p:tgtEl>
                                            <p:attrNameLst>
                                              <p:attrName>ppt_x</p:attrName>
                                            </p:attrNameLst>
                                          </p:cBhvr>
                                          <p:tavLst>
                                            <p:tav tm="0">
                                              <p:val>
                                                <p:strVal val="#ppt_x"/>
                                              </p:val>
                                            </p:tav>
                                            <p:tav tm="100000">
                                              <p:val>
                                                <p:strVal val="#ppt_x"/>
                                              </p:val>
                                            </p:tav>
                                          </p:tavLst>
                                        </p:anim>
                                        <p:anim calcmode="lin" valueType="num">
                                          <p:cBhvr additive="base">
                                            <p:cTn id="8" dur="12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2" presetClass="entr" presetSubtype="4"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1200" fill="hold"/>
                                            <p:tgtEl>
                                              <p:spTgt spid="3"/>
                                            </p:tgtEl>
                                            <p:attrNameLst>
                                              <p:attrName>ppt_x</p:attrName>
                                            </p:attrNameLst>
                                          </p:cBhvr>
                                          <p:tavLst>
                                            <p:tav tm="0">
                                              <p:val>
                                                <p:strVal val="#ppt_x"/>
                                              </p:val>
                                            </p:tav>
                                            <p:tav tm="100000">
                                              <p:val>
                                                <p:strVal val="#ppt_x"/>
                                              </p:val>
                                            </p:tav>
                                          </p:tavLst>
                                        </p:anim>
                                        <p:anim calcmode="lin" valueType="num">
                                          <p:cBhvr additive="base">
                                            <p:cTn id="13" dur="1200" fill="hold"/>
                                            <p:tgtEl>
                                              <p:spTgt spid="3"/>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1200" fill="hold"/>
                                            <p:tgtEl>
                                              <p:spTgt spid="4"/>
                                            </p:tgtEl>
                                            <p:attrNameLst>
                                              <p:attrName>ppt_x</p:attrName>
                                            </p:attrNameLst>
                                          </p:cBhvr>
                                          <p:tavLst>
                                            <p:tav tm="0">
                                              <p:val>
                                                <p:strVal val="#ppt_x"/>
                                              </p:val>
                                            </p:tav>
                                            <p:tav tm="100000">
                                              <p:val>
                                                <p:strVal val="#ppt_x"/>
                                              </p:val>
                                            </p:tav>
                                          </p:tavLst>
                                        </p:anim>
                                        <p:anim calcmode="lin" valueType="num">
                                          <p:cBhvr additive="base">
                                            <p:cTn id="17" dur="12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0" name="组合 69"/>
          <p:cNvGrpSpPr/>
          <p:nvPr/>
        </p:nvGrpSpPr>
        <p:grpSpPr>
          <a:xfrm>
            <a:off x="4607118" y="2439668"/>
            <a:ext cx="2977767" cy="2994664"/>
            <a:chOff x="3366292" y="1931351"/>
            <a:chExt cx="2233616" cy="2245998"/>
          </a:xfrm>
          <a:solidFill>
            <a:srgbClr val="D20402"/>
          </a:solidFill>
        </p:grpSpPr>
        <p:sp>
          <p:nvSpPr>
            <p:cNvPr id="71" name="椭圆 8"/>
            <p:cNvSpPr/>
            <p:nvPr/>
          </p:nvSpPr>
          <p:spPr>
            <a:xfrm>
              <a:off x="3366292" y="1959929"/>
              <a:ext cx="1082675" cy="1333500"/>
            </a:xfrm>
            <a:custGeom>
              <a:avLst/>
              <a:gdLst/>
              <a:ahLst/>
              <a:cxnLst/>
              <a:rect l="l" t="t" r="r" b="b"/>
              <a:pathLst>
                <a:path w="1082675" h="1333500">
                  <a:moveTo>
                    <a:pt x="666750" y="0"/>
                  </a:moveTo>
                  <a:cubicBezTo>
                    <a:pt x="824932" y="0"/>
                    <a:pt x="970249" y="55084"/>
                    <a:pt x="1082675" y="149463"/>
                  </a:cubicBezTo>
                  <a:cubicBezTo>
                    <a:pt x="928985" y="269330"/>
                    <a:pt x="831850" y="456696"/>
                    <a:pt x="831850" y="666750"/>
                  </a:cubicBezTo>
                  <a:cubicBezTo>
                    <a:pt x="831850" y="876804"/>
                    <a:pt x="928985" y="1064171"/>
                    <a:pt x="1082675" y="1184037"/>
                  </a:cubicBezTo>
                  <a:cubicBezTo>
                    <a:pt x="970249" y="1278416"/>
                    <a:pt x="824932" y="1333500"/>
                    <a:pt x="666750" y="1333500"/>
                  </a:cubicBezTo>
                  <a:cubicBezTo>
                    <a:pt x="298514" y="1333500"/>
                    <a:pt x="0" y="1034986"/>
                    <a:pt x="0" y="666750"/>
                  </a:cubicBezTo>
                  <a:cubicBezTo>
                    <a:pt x="0" y="298514"/>
                    <a:pt x="298514" y="0"/>
                    <a:pt x="66675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20402"/>
                </a:solidFill>
                <a:cs typeface="+mn-ea"/>
              </a:endParaRPr>
            </a:p>
          </p:txBody>
        </p:sp>
        <p:sp>
          <p:nvSpPr>
            <p:cNvPr id="72" name="椭圆 8"/>
            <p:cNvSpPr/>
            <p:nvPr/>
          </p:nvSpPr>
          <p:spPr>
            <a:xfrm rot="5400000">
              <a:off x="4363242" y="1805939"/>
              <a:ext cx="1082675" cy="1333500"/>
            </a:xfrm>
            <a:custGeom>
              <a:avLst/>
              <a:gdLst/>
              <a:ahLst/>
              <a:cxnLst/>
              <a:rect l="l" t="t" r="r" b="b"/>
              <a:pathLst>
                <a:path w="1082675" h="1333500">
                  <a:moveTo>
                    <a:pt x="666750" y="0"/>
                  </a:moveTo>
                  <a:cubicBezTo>
                    <a:pt x="824932" y="0"/>
                    <a:pt x="970249" y="55084"/>
                    <a:pt x="1082675" y="149463"/>
                  </a:cubicBezTo>
                  <a:cubicBezTo>
                    <a:pt x="928985" y="269330"/>
                    <a:pt x="831850" y="456696"/>
                    <a:pt x="831850" y="666750"/>
                  </a:cubicBezTo>
                  <a:cubicBezTo>
                    <a:pt x="831850" y="876804"/>
                    <a:pt x="928985" y="1064171"/>
                    <a:pt x="1082675" y="1184037"/>
                  </a:cubicBezTo>
                  <a:cubicBezTo>
                    <a:pt x="970249" y="1278416"/>
                    <a:pt x="824932" y="1333500"/>
                    <a:pt x="666750" y="1333500"/>
                  </a:cubicBezTo>
                  <a:cubicBezTo>
                    <a:pt x="298514" y="1333500"/>
                    <a:pt x="0" y="1034986"/>
                    <a:pt x="0" y="666750"/>
                  </a:cubicBezTo>
                  <a:cubicBezTo>
                    <a:pt x="0" y="298514"/>
                    <a:pt x="298514" y="0"/>
                    <a:pt x="66675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20402"/>
                </a:solidFill>
                <a:cs typeface="+mn-ea"/>
              </a:endParaRPr>
            </a:p>
          </p:txBody>
        </p:sp>
        <p:sp>
          <p:nvSpPr>
            <p:cNvPr id="73" name="椭圆 8"/>
            <p:cNvSpPr/>
            <p:nvPr/>
          </p:nvSpPr>
          <p:spPr>
            <a:xfrm flipH="1">
              <a:off x="4517233" y="2815271"/>
              <a:ext cx="1082675" cy="1333500"/>
            </a:xfrm>
            <a:custGeom>
              <a:avLst/>
              <a:gdLst/>
              <a:ahLst/>
              <a:cxnLst/>
              <a:rect l="l" t="t" r="r" b="b"/>
              <a:pathLst>
                <a:path w="1082675" h="1333500">
                  <a:moveTo>
                    <a:pt x="666750" y="0"/>
                  </a:moveTo>
                  <a:cubicBezTo>
                    <a:pt x="824932" y="0"/>
                    <a:pt x="970249" y="55084"/>
                    <a:pt x="1082675" y="149463"/>
                  </a:cubicBezTo>
                  <a:cubicBezTo>
                    <a:pt x="928985" y="269330"/>
                    <a:pt x="831850" y="456696"/>
                    <a:pt x="831850" y="666750"/>
                  </a:cubicBezTo>
                  <a:cubicBezTo>
                    <a:pt x="831850" y="876804"/>
                    <a:pt x="928985" y="1064171"/>
                    <a:pt x="1082675" y="1184037"/>
                  </a:cubicBezTo>
                  <a:cubicBezTo>
                    <a:pt x="970249" y="1278416"/>
                    <a:pt x="824932" y="1333500"/>
                    <a:pt x="666750" y="1333500"/>
                  </a:cubicBezTo>
                  <a:cubicBezTo>
                    <a:pt x="298514" y="1333500"/>
                    <a:pt x="0" y="1034986"/>
                    <a:pt x="0" y="666750"/>
                  </a:cubicBezTo>
                  <a:cubicBezTo>
                    <a:pt x="0" y="298514"/>
                    <a:pt x="298514" y="0"/>
                    <a:pt x="66675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20402"/>
                </a:solidFill>
                <a:cs typeface="+mn-ea"/>
              </a:endParaRPr>
            </a:p>
          </p:txBody>
        </p:sp>
        <p:sp>
          <p:nvSpPr>
            <p:cNvPr id="74" name="椭圆 8"/>
            <p:cNvSpPr/>
            <p:nvPr/>
          </p:nvSpPr>
          <p:spPr>
            <a:xfrm rot="16200000" flipV="1">
              <a:off x="3510755" y="2969262"/>
              <a:ext cx="1082675" cy="1333500"/>
            </a:xfrm>
            <a:custGeom>
              <a:avLst/>
              <a:gdLst/>
              <a:ahLst/>
              <a:cxnLst/>
              <a:rect l="l" t="t" r="r" b="b"/>
              <a:pathLst>
                <a:path w="1082675" h="1333500">
                  <a:moveTo>
                    <a:pt x="666750" y="0"/>
                  </a:moveTo>
                  <a:cubicBezTo>
                    <a:pt x="824932" y="0"/>
                    <a:pt x="970249" y="55084"/>
                    <a:pt x="1082675" y="149463"/>
                  </a:cubicBezTo>
                  <a:cubicBezTo>
                    <a:pt x="928985" y="269330"/>
                    <a:pt x="831850" y="456696"/>
                    <a:pt x="831850" y="666750"/>
                  </a:cubicBezTo>
                  <a:cubicBezTo>
                    <a:pt x="831850" y="876804"/>
                    <a:pt x="928985" y="1064171"/>
                    <a:pt x="1082675" y="1184037"/>
                  </a:cubicBezTo>
                  <a:cubicBezTo>
                    <a:pt x="970249" y="1278416"/>
                    <a:pt x="824932" y="1333500"/>
                    <a:pt x="666750" y="1333500"/>
                  </a:cubicBezTo>
                  <a:cubicBezTo>
                    <a:pt x="298514" y="1333500"/>
                    <a:pt x="0" y="1034986"/>
                    <a:pt x="0" y="666750"/>
                  </a:cubicBezTo>
                  <a:cubicBezTo>
                    <a:pt x="0" y="298514"/>
                    <a:pt x="298514" y="0"/>
                    <a:pt x="66675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20402"/>
                </a:solidFill>
                <a:cs typeface="+mn-ea"/>
              </a:endParaRPr>
            </a:p>
          </p:txBody>
        </p:sp>
      </p:grpSp>
      <p:pic>
        <p:nvPicPr>
          <p:cNvPr id="75" name="Picture 3" descr="F:\PPT素材\32323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542465" y="2808946"/>
            <a:ext cx="606282" cy="606361"/>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4" descr="F:\PPT素材\3333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44216" y="4475411"/>
            <a:ext cx="606282" cy="606361"/>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5" descr="F:\PPT素材\64433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74831" y="4380585"/>
            <a:ext cx="606282" cy="606361"/>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6" descr="F:\PPT素材\954334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81245" y="2859469"/>
            <a:ext cx="606282" cy="606361"/>
          </a:xfrm>
          <a:prstGeom prst="rect">
            <a:avLst/>
          </a:prstGeom>
          <a:noFill/>
          <a:extLst>
            <a:ext uri="{909E8E84-426E-40DD-AFC4-6F175D3DCCD1}">
              <a14:hiddenFill xmlns:a14="http://schemas.microsoft.com/office/drawing/2010/main">
                <a:solidFill>
                  <a:srgbClr val="FFFFFF"/>
                </a:solidFill>
              </a14:hiddenFill>
            </a:ext>
          </a:extLst>
        </p:spPr>
      </p:pic>
      <p:grpSp>
        <p:nvGrpSpPr>
          <p:cNvPr id="79" name="组合 78"/>
          <p:cNvGrpSpPr/>
          <p:nvPr/>
        </p:nvGrpSpPr>
        <p:grpSpPr>
          <a:xfrm rot="10800000">
            <a:off x="3640374" y="3006893"/>
            <a:ext cx="700681" cy="494909"/>
            <a:chOff x="5758372" y="2313737"/>
            <a:chExt cx="525579" cy="371182"/>
          </a:xfrm>
          <a:solidFill>
            <a:schemeClr val="tx2"/>
          </a:solidFill>
        </p:grpSpPr>
        <p:sp>
          <p:nvSpPr>
            <p:cNvPr id="80" name="等腰三角形 79"/>
            <p:cNvSpPr/>
            <p:nvPr/>
          </p:nvSpPr>
          <p:spPr>
            <a:xfrm rot="5400000">
              <a:off x="5732774" y="2339335"/>
              <a:ext cx="371182" cy="319985"/>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20402"/>
                </a:solidFill>
                <a:cs typeface="+mn-ea"/>
              </a:endParaRPr>
            </a:p>
          </p:txBody>
        </p:sp>
        <p:sp>
          <p:nvSpPr>
            <p:cNvPr id="81" name="等腰三角形 80"/>
            <p:cNvSpPr/>
            <p:nvPr/>
          </p:nvSpPr>
          <p:spPr>
            <a:xfrm rot="5400000">
              <a:off x="5938368" y="2339335"/>
              <a:ext cx="371182" cy="319985"/>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20402"/>
                </a:solidFill>
                <a:cs typeface="+mn-ea"/>
              </a:endParaRPr>
            </a:p>
          </p:txBody>
        </p:sp>
      </p:grpSp>
      <p:grpSp>
        <p:nvGrpSpPr>
          <p:cNvPr id="82" name="组合 81"/>
          <p:cNvGrpSpPr/>
          <p:nvPr/>
        </p:nvGrpSpPr>
        <p:grpSpPr>
          <a:xfrm rot="10800000">
            <a:off x="3687941" y="4480992"/>
            <a:ext cx="700681" cy="494909"/>
            <a:chOff x="5758372" y="2313737"/>
            <a:chExt cx="525579" cy="371182"/>
          </a:xfrm>
          <a:solidFill>
            <a:schemeClr val="accent2"/>
          </a:solidFill>
        </p:grpSpPr>
        <p:sp>
          <p:nvSpPr>
            <p:cNvPr id="83" name="等腰三角形 82"/>
            <p:cNvSpPr/>
            <p:nvPr/>
          </p:nvSpPr>
          <p:spPr>
            <a:xfrm rot="5400000">
              <a:off x="5732774" y="2339335"/>
              <a:ext cx="371182" cy="319985"/>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20402"/>
                </a:solidFill>
                <a:cs typeface="+mn-ea"/>
              </a:endParaRPr>
            </a:p>
          </p:txBody>
        </p:sp>
        <p:sp>
          <p:nvSpPr>
            <p:cNvPr id="84" name="等腰三角形 83"/>
            <p:cNvSpPr/>
            <p:nvPr/>
          </p:nvSpPr>
          <p:spPr>
            <a:xfrm rot="5400000">
              <a:off x="5938368" y="2339335"/>
              <a:ext cx="371182" cy="319985"/>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20402"/>
                </a:solidFill>
                <a:cs typeface="+mn-ea"/>
              </a:endParaRPr>
            </a:p>
          </p:txBody>
        </p:sp>
      </p:grpSp>
      <p:grpSp>
        <p:nvGrpSpPr>
          <p:cNvPr id="85" name="组合 84"/>
          <p:cNvGrpSpPr/>
          <p:nvPr/>
        </p:nvGrpSpPr>
        <p:grpSpPr>
          <a:xfrm>
            <a:off x="7813796" y="2916844"/>
            <a:ext cx="700681" cy="494909"/>
            <a:chOff x="5758372" y="2313737"/>
            <a:chExt cx="525579" cy="371182"/>
          </a:xfrm>
          <a:solidFill>
            <a:schemeClr val="accent3"/>
          </a:solidFill>
        </p:grpSpPr>
        <p:sp>
          <p:nvSpPr>
            <p:cNvPr id="86" name="等腰三角形 85"/>
            <p:cNvSpPr/>
            <p:nvPr/>
          </p:nvSpPr>
          <p:spPr>
            <a:xfrm rot="5400000">
              <a:off x="5732774" y="2339335"/>
              <a:ext cx="371182" cy="319985"/>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20402"/>
                </a:solidFill>
                <a:cs typeface="+mn-ea"/>
              </a:endParaRPr>
            </a:p>
          </p:txBody>
        </p:sp>
        <p:sp>
          <p:nvSpPr>
            <p:cNvPr id="87" name="等腰三角形 86"/>
            <p:cNvSpPr/>
            <p:nvPr/>
          </p:nvSpPr>
          <p:spPr>
            <a:xfrm rot="5400000">
              <a:off x="5938368" y="2339335"/>
              <a:ext cx="371182" cy="319985"/>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20402"/>
                </a:solidFill>
                <a:cs typeface="+mn-ea"/>
              </a:endParaRPr>
            </a:p>
          </p:txBody>
        </p:sp>
      </p:grpSp>
      <p:grpSp>
        <p:nvGrpSpPr>
          <p:cNvPr id="88" name="组合 87"/>
          <p:cNvGrpSpPr/>
          <p:nvPr/>
        </p:nvGrpSpPr>
        <p:grpSpPr>
          <a:xfrm>
            <a:off x="7861363" y="4390943"/>
            <a:ext cx="700681" cy="494909"/>
            <a:chOff x="5758372" y="2313737"/>
            <a:chExt cx="525579" cy="371182"/>
          </a:xfrm>
          <a:solidFill>
            <a:schemeClr val="accent1"/>
          </a:solidFill>
        </p:grpSpPr>
        <p:sp>
          <p:nvSpPr>
            <p:cNvPr id="89" name="等腰三角形 88"/>
            <p:cNvSpPr/>
            <p:nvPr/>
          </p:nvSpPr>
          <p:spPr>
            <a:xfrm rot="5400000">
              <a:off x="5732774" y="2339335"/>
              <a:ext cx="371182" cy="319985"/>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20402"/>
                </a:solidFill>
                <a:cs typeface="+mn-ea"/>
              </a:endParaRPr>
            </a:p>
          </p:txBody>
        </p:sp>
        <p:sp>
          <p:nvSpPr>
            <p:cNvPr id="90" name="等腰三角形 89"/>
            <p:cNvSpPr/>
            <p:nvPr/>
          </p:nvSpPr>
          <p:spPr>
            <a:xfrm rot="5400000">
              <a:off x="5938368" y="2339335"/>
              <a:ext cx="371182" cy="319985"/>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20402"/>
                </a:solidFill>
                <a:cs typeface="+mn-ea"/>
              </a:endParaRPr>
            </a:p>
          </p:txBody>
        </p:sp>
      </p:grpSp>
      <p:sp>
        <p:nvSpPr>
          <p:cNvPr id="91" name="TextBox 90"/>
          <p:cNvSpPr txBox="1"/>
          <p:nvPr/>
        </p:nvSpPr>
        <p:spPr>
          <a:xfrm>
            <a:off x="857255" y="2967473"/>
            <a:ext cx="2759706" cy="769429"/>
          </a:xfrm>
          <a:prstGeom prst="rect">
            <a:avLst/>
          </a:prstGeom>
          <a:noFill/>
          <a:ln>
            <a:noFill/>
          </a:ln>
        </p:spPr>
        <p:txBody>
          <a:bodyPr wrap="none" lIns="121908" tIns="60954" rIns="121908" bIns="60954" rtlCol="0">
            <a:spAutoFit/>
          </a:bodyPr>
          <a:lstStyle/>
          <a:p>
            <a:r>
              <a:rPr lang="zh-CN" altLang="en-US" sz="1400" dirty="0">
                <a:solidFill>
                  <a:schemeClr val="tx1">
                    <a:lumMod val="50000"/>
                    <a:lumOff val="50000"/>
                  </a:schemeClr>
                </a:solidFill>
                <a:latin typeface="+mn-ea"/>
                <a:cs typeface="+mn-ea"/>
              </a:rPr>
              <a:t>点击添加文字内容，内容简要详</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尽，言简意赅叙述内容概要。点</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击添加文字内容。</a:t>
            </a:r>
            <a:endParaRPr lang="zh-CN" altLang="en-US" sz="1400" dirty="0">
              <a:solidFill>
                <a:schemeClr val="tx1">
                  <a:lumMod val="50000"/>
                  <a:lumOff val="50000"/>
                </a:schemeClr>
              </a:solidFill>
              <a:latin typeface="+mn-ea"/>
              <a:cs typeface="+mn-ea"/>
            </a:endParaRPr>
          </a:p>
        </p:txBody>
      </p:sp>
      <p:sp>
        <p:nvSpPr>
          <p:cNvPr id="92" name="TextBox 91"/>
          <p:cNvSpPr txBox="1"/>
          <p:nvPr/>
        </p:nvSpPr>
        <p:spPr>
          <a:xfrm>
            <a:off x="857255" y="4409258"/>
            <a:ext cx="2759706" cy="769429"/>
          </a:xfrm>
          <a:prstGeom prst="rect">
            <a:avLst/>
          </a:prstGeom>
          <a:noFill/>
          <a:ln>
            <a:noFill/>
          </a:ln>
        </p:spPr>
        <p:txBody>
          <a:bodyPr wrap="none" lIns="121908" tIns="60954" rIns="121908" bIns="60954" rtlCol="0">
            <a:spAutoFit/>
          </a:bodyPr>
          <a:lstStyle/>
          <a:p>
            <a:r>
              <a:rPr lang="zh-CN" altLang="en-US" sz="1400" dirty="0">
                <a:solidFill>
                  <a:schemeClr val="tx1">
                    <a:lumMod val="50000"/>
                    <a:lumOff val="50000"/>
                  </a:schemeClr>
                </a:solidFill>
                <a:latin typeface="+mn-ea"/>
                <a:cs typeface="+mn-ea"/>
              </a:rPr>
              <a:t>点击添加文字内容，内容简要详</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尽，言简意赅叙述内容概要。点</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击添加文字内容。</a:t>
            </a:r>
            <a:endParaRPr lang="zh-CN" altLang="en-US" sz="1400" dirty="0">
              <a:solidFill>
                <a:schemeClr val="tx1">
                  <a:lumMod val="50000"/>
                  <a:lumOff val="50000"/>
                </a:schemeClr>
              </a:solidFill>
              <a:latin typeface="+mn-ea"/>
              <a:cs typeface="+mn-ea"/>
            </a:endParaRPr>
          </a:p>
        </p:txBody>
      </p:sp>
      <p:sp>
        <p:nvSpPr>
          <p:cNvPr id="93" name="TextBox 92"/>
          <p:cNvSpPr txBox="1"/>
          <p:nvPr/>
        </p:nvSpPr>
        <p:spPr>
          <a:xfrm>
            <a:off x="8619093" y="2859468"/>
            <a:ext cx="2759706" cy="769429"/>
          </a:xfrm>
          <a:prstGeom prst="rect">
            <a:avLst/>
          </a:prstGeom>
          <a:noFill/>
          <a:ln>
            <a:noFill/>
          </a:ln>
        </p:spPr>
        <p:txBody>
          <a:bodyPr wrap="none" lIns="121908" tIns="60954" rIns="121908" bIns="60954" rtlCol="0">
            <a:spAutoFit/>
          </a:bodyPr>
          <a:lstStyle/>
          <a:p>
            <a:r>
              <a:rPr lang="zh-CN" altLang="en-US" sz="1400" dirty="0">
                <a:solidFill>
                  <a:schemeClr val="tx1">
                    <a:lumMod val="50000"/>
                    <a:lumOff val="50000"/>
                  </a:schemeClr>
                </a:solidFill>
                <a:latin typeface="+mn-ea"/>
                <a:cs typeface="+mn-ea"/>
              </a:rPr>
              <a:t>点击添加文字内容，内容简要详</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尽，言简意赅叙述内容概要。点</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击添加文字内容。</a:t>
            </a:r>
            <a:endParaRPr lang="zh-CN" altLang="en-US" sz="1400" dirty="0">
              <a:solidFill>
                <a:schemeClr val="tx1">
                  <a:lumMod val="50000"/>
                  <a:lumOff val="50000"/>
                </a:schemeClr>
              </a:solidFill>
              <a:latin typeface="+mn-ea"/>
              <a:cs typeface="+mn-ea"/>
            </a:endParaRPr>
          </a:p>
        </p:txBody>
      </p:sp>
      <p:sp>
        <p:nvSpPr>
          <p:cNvPr id="94" name="TextBox 93"/>
          <p:cNvSpPr txBox="1"/>
          <p:nvPr/>
        </p:nvSpPr>
        <p:spPr>
          <a:xfrm>
            <a:off x="8619093" y="4301253"/>
            <a:ext cx="2759706" cy="769429"/>
          </a:xfrm>
          <a:prstGeom prst="rect">
            <a:avLst/>
          </a:prstGeom>
          <a:noFill/>
          <a:ln>
            <a:noFill/>
          </a:ln>
        </p:spPr>
        <p:txBody>
          <a:bodyPr wrap="none" lIns="121908" tIns="60954" rIns="121908" bIns="60954" rtlCol="0">
            <a:spAutoFit/>
          </a:bodyPr>
          <a:lstStyle/>
          <a:p>
            <a:r>
              <a:rPr lang="zh-CN" altLang="en-US" sz="1400" dirty="0">
                <a:solidFill>
                  <a:schemeClr val="tx1">
                    <a:lumMod val="50000"/>
                    <a:lumOff val="50000"/>
                  </a:schemeClr>
                </a:solidFill>
                <a:latin typeface="+mn-ea"/>
                <a:cs typeface="+mn-ea"/>
              </a:rPr>
              <a:t>点击添加文字内容，内容简要详</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尽，言简意赅叙述内容概要。点</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击添加文字内容。</a:t>
            </a:r>
            <a:endParaRPr lang="zh-CN" altLang="en-US" sz="1400" dirty="0">
              <a:solidFill>
                <a:schemeClr val="tx1">
                  <a:lumMod val="50000"/>
                  <a:lumOff val="50000"/>
                </a:schemeClr>
              </a:solidFill>
              <a:latin typeface="+mn-ea"/>
              <a:cs typeface="+mn-ea"/>
            </a:endParaRPr>
          </a:p>
        </p:txBody>
      </p:sp>
      <p:sp>
        <p:nvSpPr>
          <p:cNvPr id="34" name="TextBox 33"/>
          <p:cNvSpPr txBox="1"/>
          <p:nvPr/>
        </p:nvSpPr>
        <p:spPr>
          <a:xfrm>
            <a:off x="12808217" y="8272252"/>
            <a:ext cx="2147358" cy="707874"/>
          </a:xfrm>
          <a:prstGeom prst="rect">
            <a:avLst/>
          </a:prstGeom>
          <a:noFill/>
        </p:spPr>
        <p:txBody>
          <a:bodyPr wrap="none" lIns="121908" tIns="60954" rIns="121908" bIns="60954" rtlCol="0">
            <a:spAutoFit/>
          </a:bodyPr>
          <a:lstStyle/>
          <a:p>
            <a:r>
              <a:rPr lang="en-US" altLang="zh-CN" sz="1900" dirty="0">
                <a:solidFill>
                  <a:schemeClr val="bg1"/>
                </a:solidFill>
                <a:latin typeface="+mn-ea"/>
                <a:cs typeface="+mn-ea"/>
              </a:rPr>
              <a:t>0.5 </a:t>
            </a:r>
            <a:r>
              <a:rPr lang="zh-CN" altLang="en-US" sz="1900" dirty="0">
                <a:solidFill>
                  <a:schemeClr val="bg1"/>
                </a:solidFill>
                <a:latin typeface="+mn-ea"/>
                <a:cs typeface="+mn-ea"/>
              </a:rPr>
              <a:t>秒延迟符，无</a:t>
            </a:r>
            <a:endParaRPr lang="en-US" altLang="zh-CN" sz="1900" dirty="0">
              <a:solidFill>
                <a:schemeClr val="bg1"/>
              </a:solidFill>
              <a:latin typeface="+mn-ea"/>
              <a:cs typeface="+mn-ea"/>
            </a:endParaRPr>
          </a:p>
          <a:p>
            <a:r>
              <a:rPr lang="zh-CN" altLang="en-US" sz="1900" dirty="0">
                <a:solidFill>
                  <a:schemeClr val="bg1"/>
                </a:solidFill>
                <a:latin typeface="+mn-ea"/>
                <a:cs typeface="+mn-ea"/>
              </a:rPr>
              <a:t>意义，可删除</a:t>
            </a:r>
            <a:r>
              <a:rPr lang="en-US" altLang="zh-CN" sz="1900" dirty="0">
                <a:solidFill>
                  <a:schemeClr val="bg1"/>
                </a:solidFill>
                <a:latin typeface="+mn-ea"/>
                <a:cs typeface="+mn-ea"/>
              </a:rPr>
              <a:t>.</a:t>
            </a:r>
            <a:endParaRPr lang="zh-CN" altLang="en-US" sz="1900" dirty="0">
              <a:solidFill>
                <a:schemeClr val="bg1"/>
              </a:solidFill>
              <a:latin typeface="+mn-ea"/>
              <a:cs typeface="+mn-ea"/>
            </a:endParaRPr>
          </a:p>
        </p:txBody>
      </p:sp>
      <p:sp>
        <p:nvSpPr>
          <p:cNvPr id="2" name="标题 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wheel(1)">
                                      <p:cBhvr>
                                        <p:cTn id="7" dur="500"/>
                                        <p:tgtEl>
                                          <p:spTgt spid="70"/>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78"/>
                                        </p:tgtEl>
                                        <p:attrNameLst>
                                          <p:attrName>style.visibility</p:attrName>
                                        </p:attrNameLst>
                                      </p:cBhvr>
                                      <p:to>
                                        <p:strVal val="visible"/>
                                      </p:to>
                                    </p:set>
                                    <p:animEffect transition="in" filter="wheel(1)">
                                      <p:cBhvr>
                                        <p:cTn id="11" dur="500"/>
                                        <p:tgtEl>
                                          <p:spTgt spid="78"/>
                                        </p:tgtEl>
                                      </p:cBhvr>
                                    </p:animEffect>
                                  </p:childTnLst>
                                </p:cTn>
                              </p:par>
                              <p:par>
                                <p:cTn id="12" presetID="21" presetClass="entr" presetSubtype="1" fill="hold" nodeType="withEffect">
                                  <p:stCondLst>
                                    <p:cond delay="0"/>
                                  </p:stCondLst>
                                  <p:childTnLst>
                                    <p:set>
                                      <p:cBhvr>
                                        <p:cTn id="13" dur="1" fill="hold">
                                          <p:stCondLst>
                                            <p:cond delay="0"/>
                                          </p:stCondLst>
                                        </p:cTn>
                                        <p:tgtEl>
                                          <p:spTgt spid="75"/>
                                        </p:tgtEl>
                                        <p:attrNameLst>
                                          <p:attrName>style.visibility</p:attrName>
                                        </p:attrNameLst>
                                      </p:cBhvr>
                                      <p:to>
                                        <p:strVal val="visible"/>
                                      </p:to>
                                    </p:set>
                                    <p:animEffect transition="in" filter="wheel(1)">
                                      <p:cBhvr>
                                        <p:cTn id="14" dur="500"/>
                                        <p:tgtEl>
                                          <p:spTgt spid="75"/>
                                        </p:tgtEl>
                                      </p:cBhvr>
                                    </p:animEffect>
                                  </p:childTnLst>
                                </p:cTn>
                              </p:par>
                              <p:par>
                                <p:cTn id="15" presetID="21" presetClass="entr" presetSubtype="1" fill="hold" nodeType="withEffect">
                                  <p:stCondLst>
                                    <p:cond delay="0"/>
                                  </p:stCondLst>
                                  <p:childTnLst>
                                    <p:set>
                                      <p:cBhvr>
                                        <p:cTn id="16" dur="1" fill="hold">
                                          <p:stCondLst>
                                            <p:cond delay="0"/>
                                          </p:stCondLst>
                                        </p:cTn>
                                        <p:tgtEl>
                                          <p:spTgt spid="76"/>
                                        </p:tgtEl>
                                        <p:attrNameLst>
                                          <p:attrName>style.visibility</p:attrName>
                                        </p:attrNameLst>
                                      </p:cBhvr>
                                      <p:to>
                                        <p:strVal val="visible"/>
                                      </p:to>
                                    </p:set>
                                    <p:animEffect transition="in" filter="wheel(1)">
                                      <p:cBhvr>
                                        <p:cTn id="17" dur="500"/>
                                        <p:tgtEl>
                                          <p:spTgt spid="76"/>
                                        </p:tgtEl>
                                      </p:cBhvr>
                                    </p:animEffect>
                                  </p:childTnLst>
                                </p:cTn>
                              </p:par>
                              <p:par>
                                <p:cTn id="18" presetID="21" presetClass="entr" presetSubtype="1" fill="hold" nodeType="withEffect">
                                  <p:stCondLst>
                                    <p:cond delay="0"/>
                                  </p:stCondLst>
                                  <p:childTnLst>
                                    <p:set>
                                      <p:cBhvr>
                                        <p:cTn id="19" dur="1" fill="hold">
                                          <p:stCondLst>
                                            <p:cond delay="0"/>
                                          </p:stCondLst>
                                        </p:cTn>
                                        <p:tgtEl>
                                          <p:spTgt spid="77"/>
                                        </p:tgtEl>
                                        <p:attrNameLst>
                                          <p:attrName>style.visibility</p:attrName>
                                        </p:attrNameLst>
                                      </p:cBhvr>
                                      <p:to>
                                        <p:strVal val="visible"/>
                                      </p:to>
                                    </p:set>
                                    <p:animEffect transition="in" filter="wheel(1)">
                                      <p:cBhvr>
                                        <p:cTn id="20" dur="500"/>
                                        <p:tgtEl>
                                          <p:spTgt spid="77"/>
                                        </p:tgtEl>
                                      </p:cBhvr>
                                    </p:animEffect>
                                  </p:childTnLst>
                                </p:cTn>
                              </p:par>
                              <p:par>
                                <p:cTn id="21" presetID="12" presetClass="entr" presetSubtype="2" fill="hold" nodeType="withEffect">
                                  <p:stCondLst>
                                    <p:cond delay="0"/>
                                  </p:stCondLst>
                                  <p:childTnLst>
                                    <p:set>
                                      <p:cBhvr>
                                        <p:cTn id="22" dur="1" fill="hold">
                                          <p:stCondLst>
                                            <p:cond delay="0"/>
                                          </p:stCondLst>
                                        </p:cTn>
                                        <p:tgtEl>
                                          <p:spTgt spid="79"/>
                                        </p:tgtEl>
                                        <p:attrNameLst>
                                          <p:attrName>style.visibility</p:attrName>
                                        </p:attrNameLst>
                                      </p:cBhvr>
                                      <p:to>
                                        <p:strVal val="visible"/>
                                      </p:to>
                                    </p:set>
                                    <p:anim calcmode="lin" valueType="num">
                                      <p:cBhvr additive="base">
                                        <p:cTn id="23" dur="500"/>
                                        <p:tgtEl>
                                          <p:spTgt spid="79"/>
                                        </p:tgtEl>
                                        <p:attrNameLst>
                                          <p:attrName>ppt_x</p:attrName>
                                        </p:attrNameLst>
                                      </p:cBhvr>
                                      <p:tavLst>
                                        <p:tav tm="0">
                                          <p:val>
                                            <p:strVal val="#ppt_x+#ppt_w*1.125000"/>
                                          </p:val>
                                        </p:tav>
                                        <p:tav tm="100000">
                                          <p:val>
                                            <p:strVal val="#ppt_x"/>
                                          </p:val>
                                        </p:tav>
                                      </p:tavLst>
                                    </p:anim>
                                    <p:animEffect transition="in" filter="wipe(left)">
                                      <p:cBhvr>
                                        <p:cTn id="24" dur="500"/>
                                        <p:tgtEl>
                                          <p:spTgt spid="79"/>
                                        </p:tgtEl>
                                      </p:cBhvr>
                                    </p:animEffect>
                                  </p:childTnLst>
                                </p:cTn>
                              </p:par>
                              <p:par>
                                <p:cTn id="25" presetID="12" presetClass="entr" presetSubtype="2" fill="hold" nodeType="withEffect">
                                  <p:stCondLst>
                                    <p:cond delay="0"/>
                                  </p:stCondLst>
                                  <p:childTnLst>
                                    <p:set>
                                      <p:cBhvr>
                                        <p:cTn id="26" dur="1" fill="hold">
                                          <p:stCondLst>
                                            <p:cond delay="0"/>
                                          </p:stCondLst>
                                        </p:cTn>
                                        <p:tgtEl>
                                          <p:spTgt spid="82"/>
                                        </p:tgtEl>
                                        <p:attrNameLst>
                                          <p:attrName>style.visibility</p:attrName>
                                        </p:attrNameLst>
                                      </p:cBhvr>
                                      <p:to>
                                        <p:strVal val="visible"/>
                                      </p:to>
                                    </p:set>
                                    <p:anim calcmode="lin" valueType="num">
                                      <p:cBhvr additive="base">
                                        <p:cTn id="27" dur="500"/>
                                        <p:tgtEl>
                                          <p:spTgt spid="82"/>
                                        </p:tgtEl>
                                        <p:attrNameLst>
                                          <p:attrName>ppt_x</p:attrName>
                                        </p:attrNameLst>
                                      </p:cBhvr>
                                      <p:tavLst>
                                        <p:tav tm="0">
                                          <p:val>
                                            <p:strVal val="#ppt_x+#ppt_w*1.125000"/>
                                          </p:val>
                                        </p:tav>
                                        <p:tav tm="100000">
                                          <p:val>
                                            <p:strVal val="#ppt_x"/>
                                          </p:val>
                                        </p:tav>
                                      </p:tavLst>
                                    </p:anim>
                                    <p:animEffect transition="in" filter="wipe(left)">
                                      <p:cBhvr>
                                        <p:cTn id="28" dur="500"/>
                                        <p:tgtEl>
                                          <p:spTgt spid="82"/>
                                        </p:tgtEl>
                                      </p:cBhvr>
                                    </p:animEffect>
                                  </p:childTnLst>
                                </p:cTn>
                              </p:par>
                              <p:par>
                                <p:cTn id="29" presetID="12" presetClass="entr" presetSubtype="8" fill="hold" nodeType="withEffect">
                                  <p:stCondLst>
                                    <p:cond delay="0"/>
                                  </p:stCondLst>
                                  <p:childTnLst>
                                    <p:set>
                                      <p:cBhvr>
                                        <p:cTn id="30" dur="1" fill="hold">
                                          <p:stCondLst>
                                            <p:cond delay="0"/>
                                          </p:stCondLst>
                                        </p:cTn>
                                        <p:tgtEl>
                                          <p:spTgt spid="85"/>
                                        </p:tgtEl>
                                        <p:attrNameLst>
                                          <p:attrName>style.visibility</p:attrName>
                                        </p:attrNameLst>
                                      </p:cBhvr>
                                      <p:to>
                                        <p:strVal val="visible"/>
                                      </p:to>
                                    </p:set>
                                    <p:anim calcmode="lin" valueType="num">
                                      <p:cBhvr additive="base">
                                        <p:cTn id="31" dur="500"/>
                                        <p:tgtEl>
                                          <p:spTgt spid="85"/>
                                        </p:tgtEl>
                                        <p:attrNameLst>
                                          <p:attrName>ppt_x</p:attrName>
                                        </p:attrNameLst>
                                      </p:cBhvr>
                                      <p:tavLst>
                                        <p:tav tm="0">
                                          <p:val>
                                            <p:strVal val="#ppt_x-#ppt_w*1.125000"/>
                                          </p:val>
                                        </p:tav>
                                        <p:tav tm="100000">
                                          <p:val>
                                            <p:strVal val="#ppt_x"/>
                                          </p:val>
                                        </p:tav>
                                      </p:tavLst>
                                    </p:anim>
                                    <p:animEffect transition="in" filter="wipe(right)">
                                      <p:cBhvr>
                                        <p:cTn id="32" dur="500"/>
                                        <p:tgtEl>
                                          <p:spTgt spid="85"/>
                                        </p:tgtEl>
                                      </p:cBhvr>
                                    </p:animEffect>
                                  </p:childTnLst>
                                </p:cTn>
                              </p:par>
                              <p:par>
                                <p:cTn id="33" presetID="12" presetClass="entr" presetSubtype="8" fill="hold" nodeType="withEffect">
                                  <p:stCondLst>
                                    <p:cond delay="0"/>
                                  </p:stCondLst>
                                  <p:childTnLst>
                                    <p:set>
                                      <p:cBhvr>
                                        <p:cTn id="34" dur="1" fill="hold">
                                          <p:stCondLst>
                                            <p:cond delay="0"/>
                                          </p:stCondLst>
                                        </p:cTn>
                                        <p:tgtEl>
                                          <p:spTgt spid="88"/>
                                        </p:tgtEl>
                                        <p:attrNameLst>
                                          <p:attrName>style.visibility</p:attrName>
                                        </p:attrNameLst>
                                      </p:cBhvr>
                                      <p:to>
                                        <p:strVal val="visible"/>
                                      </p:to>
                                    </p:set>
                                    <p:anim calcmode="lin" valueType="num">
                                      <p:cBhvr additive="base">
                                        <p:cTn id="35" dur="500"/>
                                        <p:tgtEl>
                                          <p:spTgt spid="88"/>
                                        </p:tgtEl>
                                        <p:attrNameLst>
                                          <p:attrName>ppt_x</p:attrName>
                                        </p:attrNameLst>
                                      </p:cBhvr>
                                      <p:tavLst>
                                        <p:tav tm="0">
                                          <p:val>
                                            <p:strVal val="#ppt_x-#ppt_w*1.125000"/>
                                          </p:val>
                                        </p:tav>
                                        <p:tav tm="100000">
                                          <p:val>
                                            <p:strVal val="#ppt_x"/>
                                          </p:val>
                                        </p:tav>
                                      </p:tavLst>
                                    </p:anim>
                                    <p:animEffect transition="in" filter="wipe(right)">
                                      <p:cBhvr>
                                        <p:cTn id="36" dur="500"/>
                                        <p:tgtEl>
                                          <p:spTgt spid="88"/>
                                        </p:tgtEl>
                                      </p:cBhvr>
                                    </p:animEffect>
                                  </p:childTnLst>
                                </p:cTn>
                              </p:par>
                            </p:childTnLst>
                          </p:cTn>
                        </p:par>
                        <p:par>
                          <p:cTn id="37" fill="hold">
                            <p:stCondLst>
                              <p:cond delay="1000"/>
                            </p:stCondLst>
                            <p:childTnLst>
                              <p:par>
                                <p:cTn id="38" presetID="12" presetClass="entr" presetSubtype="2" fill="hold" grpId="0" nodeType="afterEffect">
                                  <p:stCondLst>
                                    <p:cond delay="0"/>
                                  </p:stCondLst>
                                  <p:childTnLst>
                                    <p:set>
                                      <p:cBhvr>
                                        <p:cTn id="39" dur="1" fill="hold">
                                          <p:stCondLst>
                                            <p:cond delay="0"/>
                                          </p:stCondLst>
                                        </p:cTn>
                                        <p:tgtEl>
                                          <p:spTgt spid="91"/>
                                        </p:tgtEl>
                                        <p:attrNameLst>
                                          <p:attrName>style.visibility</p:attrName>
                                        </p:attrNameLst>
                                      </p:cBhvr>
                                      <p:to>
                                        <p:strVal val="visible"/>
                                      </p:to>
                                    </p:set>
                                    <p:anim calcmode="lin" valueType="num">
                                      <p:cBhvr additive="base">
                                        <p:cTn id="40" dur="500"/>
                                        <p:tgtEl>
                                          <p:spTgt spid="91"/>
                                        </p:tgtEl>
                                        <p:attrNameLst>
                                          <p:attrName>ppt_x</p:attrName>
                                        </p:attrNameLst>
                                      </p:cBhvr>
                                      <p:tavLst>
                                        <p:tav tm="0">
                                          <p:val>
                                            <p:strVal val="#ppt_x+#ppt_w*1.125000"/>
                                          </p:val>
                                        </p:tav>
                                        <p:tav tm="100000">
                                          <p:val>
                                            <p:strVal val="#ppt_x"/>
                                          </p:val>
                                        </p:tav>
                                      </p:tavLst>
                                    </p:anim>
                                    <p:animEffect transition="in" filter="wipe(left)">
                                      <p:cBhvr>
                                        <p:cTn id="41" dur="500"/>
                                        <p:tgtEl>
                                          <p:spTgt spid="91"/>
                                        </p:tgtEl>
                                      </p:cBhvr>
                                    </p:animEffect>
                                  </p:childTnLst>
                                </p:cTn>
                              </p:par>
                              <p:par>
                                <p:cTn id="42" presetID="12" presetClass="entr" presetSubtype="2" fill="hold" grpId="0" nodeType="withEffect">
                                  <p:stCondLst>
                                    <p:cond delay="0"/>
                                  </p:stCondLst>
                                  <p:childTnLst>
                                    <p:set>
                                      <p:cBhvr>
                                        <p:cTn id="43" dur="1" fill="hold">
                                          <p:stCondLst>
                                            <p:cond delay="0"/>
                                          </p:stCondLst>
                                        </p:cTn>
                                        <p:tgtEl>
                                          <p:spTgt spid="92"/>
                                        </p:tgtEl>
                                        <p:attrNameLst>
                                          <p:attrName>style.visibility</p:attrName>
                                        </p:attrNameLst>
                                      </p:cBhvr>
                                      <p:to>
                                        <p:strVal val="visible"/>
                                      </p:to>
                                    </p:set>
                                    <p:anim calcmode="lin" valueType="num">
                                      <p:cBhvr additive="base">
                                        <p:cTn id="44" dur="500"/>
                                        <p:tgtEl>
                                          <p:spTgt spid="92"/>
                                        </p:tgtEl>
                                        <p:attrNameLst>
                                          <p:attrName>ppt_x</p:attrName>
                                        </p:attrNameLst>
                                      </p:cBhvr>
                                      <p:tavLst>
                                        <p:tav tm="0">
                                          <p:val>
                                            <p:strVal val="#ppt_x+#ppt_w*1.125000"/>
                                          </p:val>
                                        </p:tav>
                                        <p:tav tm="100000">
                                          <p:val>
                                            <p:strVal val="#ppt_x"/>
                                          </p:val>
                                        </p:tav>
                                      </p:tavLst>
                                    </p:anim>
                                    <p:animEffect transition="in" filter="wipe(left)">
                                      <p:cBhvr>
                                        <p:cTn id="45" dur="500"/>
                                        <p:tgtEl>
                                          <p:spTgt spid="92"/>
                                        </p:tgtEl>
                                      </p:cBhvr>
                                    </p:animEffect>
                                  </p:childTnLst>
                                </p:cTn>
                              </p:par>
                              <p:par>
                                <p:cTn id="46" presetID="12" presetClass="entr" presetSubtype="8" fill="hold" grpId="0" nodeType="withEffect">
                                  <p:stCondLst>
                                    <p:cond delay="0"/>
                                  </p:stCondLst>
                                  <p:childTnLst>
                                    <p:set>
                                      <p:cBhvr>
                                        <p:cTn id="47" dur="1" fill="hold">
                                          <p:stCondLst>
                                            <p:cond delay="0"/>
                                          </p:stCondLst>
                                        </p:cTn>
                                        <p:tgtEl>
                                          <p:spTgt spid="93"/>
                                        </p:tgtEl>
                                        <p:attrNameLst>
                                          <p:attrName>style.visibility</p:attrName>
                                        </p:attrNameLst>
                                      </p:cBhvr>
                                      <p:to>
                                        <p:strVal val="visible"/>
                                      </p:to>
                                    </p:set>
                                    <p:anim calcmode="lin" valueType="num">
                                      <p:cBhvr additive="base">
                                        <p:cTn id="48" dur="500"/>
                                        <p:tgtEl>
                                          <p:spTgt spid="93"/>
                                        </p:tgtEl>
                                        <p:attrNameLst>
                                          <p:attrName>ppt_x</p:attrName>
                                        </p:attrNameLst>
                                      </p:cBhvr>
                                      <p:tavLst>
                                        <p:tav tm="0">
                                          <p:val>
                                            <p:strVal val="#ppt_x-#ppt_w*1.125000"/>
                                          </p:val>
                                        </p:tav>
                                        <p:tav tm="100000">
                                          <p:val>
                                            <p:strVal val="#ppt_x"/>
                                          </p:val>
                                        </p:tav>
                                      </p:tavLst>
                                    </p:anim>
                                    <p:animEffect transition="in" filter="wipe(right)">
                                      <p:cBhvr>
                                        <p:cTn id="49" dur="500"/>
                                        <p:tgtEl>
                                          <p:spTgt spid="93"/>
                                        </p:tgtEl>
                                      </p:cBhvr>
                                    </p:animEffect>
                                  </p:childTnLst>
                                </p:cTn>
                              </p:par>
                              <p:par>
                                <p:cTn id="50" presetID="12" presetClass="entr" presetSubtype="8" fill="hold" grpId="0" nodeType="withEffect">
                                  <p:stCondLst>
                                    <p:cond delay="0"/>
                                  </p:stCondLst>
                                  <p:childTnLst>
                                    <p:set>
                                      <p:cBhvr>
                                        <p:cTn id="51" dur="1" fill="hold">
                                          <p:stCondLst>
                                            <p:cond delay="0"/>
                                          </p:stCondLst>
                                        </p:cTn>
                                        <p:tgtEl>
                                          <p:spTgt spid="94"/>
                                        </p:tgtEl>
                                        <p:attrNameLst>
                                          <p:attrName>style.visibility</p:attrName>
                                        </p:attrNameLst>
                                      </p:cBhvr>
                                      <p:to>
                                        <p:strVal val="visible"/>
                                      </p:to>
                                    </p:set>
                                    <p:anim calcmode="lin" valueType="num">
                                      <p:cBhvr additive="base">
                                        <p:cTn id="52" dur="500"/>
                                        <p:tgtEl>
                                          <p:spTgt spid="94"/>
                                        </p:tgtEl>
                                        <p:attrNameLst>
                                          <p:attrName>ppt_x</p:attrName>
                                        </p:attrNameLst>
                                      </p:cBhvr>
                                      <p:tavLst>
                                        <p:tav tm="0">
                                          <p:val>
                                            <p:strVal val="#ppt_x-#ppt_w*1.125000"/>
                                          </p:val>
                                        </p:tav>
                                        <p:tav tm="100000">
                                          <p:val>
                                            <p:strVal val="#ppt_x"/>
                                          </p:val>
                                        </p:tav>
                                      </p:tavLst>
                                    </p:anim>
                                    <p:animEffect transition="in" filter="wipe(right)">
                                      <p:cBhvr>
                                        <p:cTn id="53" dur="500"/>
                                        <p:tgtEl>
                                          <p:spTgt spid="94"/>
                                        </p:tgtEl>
                                      </p:cBhvr>
                                    </p:animEffect>
                                  </p:childTnLst>
                                </p:cTn>
                              </p:par>
                            </p:childTnLst>
                          </p:cTn>
                        </p:par>
                        <p:par>
                          <p:cTn id="54" fill="hold">
                            <p:stCondLst>
                              <p:cond delay="1500"/>
                            </p:stCondLst>
                            <p:childTnLst>
                              <p:par>
                                <p:cTn id="55" presetID="10" presetClass="entr" presetSubtype="0" fill="hold" grpId="0" nodeType="after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fade">
                                      <p:cBhvr>
                                        <p:cTn id="5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92" grpId="0"/>
      <p:bldP spid="93" grpId="0"/>
      <p:bldP spid="94" grpId="0"/>
      <p:bldP spid="3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2"/>
          <p:cNvPicPr>
            <a:picLocks noChangeAspect="1" noChangeArrowheads="1"/>
          </p:cNvPicPr>
          <p:nvPr/>
        </p:nvPicPr>
        <p:blipFill>
          <a:blip r:embed="rId1">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2135192" y="2695263"/>
            <a:ext cx="1123635" cy="1099997"/>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
          <p:cNvPicPr>
            <a:picLocks noChangeAspect="1" noChangeArrowheads="1"/>
          </p:cNvPicPr>
          <p:nvPr/>
        </p:nvPicPr>
        <p:blipFill>
          <a:blip r:embed="rId2"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9157121" y="2985716"/>
            <a:ext cx="1153554" cy="698293"/>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4"/>
          <p:cNvPicPr>
            <a:picLocks noChangeAspect="1" noChangeArrowheads="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4489532" y="2899293"/>
            <a:ext cx="1049425" cy="871136"/>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5"/>
          <p:cNvPicPr>
            <a:picLocks noChangeAspect="1" noChangeArrowheads="1"/>
          </p:cNvPicPr>
          <p:nvPr/>
        </p:nvPicPr>
        <p:blipFill>
          <a:blip r:embed="rId4">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6888932" y="2915723"/>
            <a:ext cx="943674" cy="838279"/>
          </a:xfrm>
          <a:prstGeom prst="rect">
            <a:avLst/>
          </a:prstGeom>
          <a:noFill/>
          <a:extLst>
            <a:ext uri="{909E8E84-426E-40DD-AFC4-6F175D3DCCD1}">
              <a14:hiddenFill xmlns:a14="http://schemas.microsoft.com/office/drawing/2010/main">
                <a:solidFill>
                  <a:srgbClr val="FFFFFF"/>
                </a:solidFill>
              </a14:hiddenFill>
            </a:ext>
          </a:extLst>
        </p:spPr>
      </p:pic>
      <p:sp>
        <p:nvSpPr>
          <p:cNvPr id="48" name="燕尾形 47"/>
          <p:cNvSpPr/>
          <p:nvPr/>
        </p:nvSpPr>
        <p:spPr>
          <a:xfrm>
            <a:off x="3571646" y="3182189"/>
            <a:ext cx="282287" cy="282324"/>
          </a:xfrm>
          <a:prstGeom prst="chevron">
            <a:avLst/>
          </a:prstGeom>
          <a:solidFill>
            <a:schemeClr val="tx1">
              <a:lumMod val="50000"/>
              <a:lumOff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49" name="燕尾形 48"/>
          <p:cNvSpPr/>
          <p:nvPr/>
        </p:nvSpPr>
        <p:spPr>
          <a:xfrm>
            <a:off x="3817555" y="3181433"/>
            <a:ext cx="282287" cy="282324"/>
          </a:xfrm>
          <a:prstGeom prst="chevron">
            <a:avLst/>
          </a:prstGeom>
          <a:solidFill>
            <a:schemeClr val="tx1">
              <a:lumMod val="50000"/>
              <a:lumOff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50" name="同心圆 49"/>
          <p:cNvSpPr/>
          <p:nvPr/>
        </p:nvSpPr>
        <p:spPr>
          <a:xfrm>
            <a:off x="1805527" y="2498287"/>
            <a:ext cx="1635475" cy="1635688"/>
          </a:xfrm>
          <a:prstGeom prst="donut">
            <a:avLst>
              <a:gd name="adj" fmla="val 3139"/>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56" name="同心圆 55"/>
          <p:cNvSpPr/>
          <p:nvPr/>
        </p:nvSpPr>
        <p:spPr>
          <a:xfrm>
            <a:off x="4174280" y="2498287"/>
            <a:ext cx="1635475" cy="1635688"/>
          </a:xfrm>
          <a:prstGeom prst="donut">
            <a:avLst>
              <a:gd name="adj" fmla="val 3139"/>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57" name="同心圆 56"/>
          <p:cNvSpPr/>
          <p:nvPr/>
        </p:nvSpPr>
        <p:spPr>
          <a:xfrm>
            <a:off x="6543033" y="2498287"/>
            <a:ext cx="1635475" cy="1635688"/>
          </a:xfrm>
          <a:prstGeom prst="donut">
            <a:avLst>
              <a:gd name="adj" fmla="val 313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59" name="同心圆 58"/>
          <p:cNvSpPr/>
          <p:nvPr/>
        </p:nvSpPr>
        <p:spPr>
          <a:xfrm>
            <a:off x="8911784" y="2498287"/>
            <a:ext cx="1635475" cy="1635688"/>
          </a:xfrm>
          <a:prstGeom prst="donut">
            <a:avLst>
              <a:gd name="adj" fmla="val 3139"/>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60" name="燕尾形 59"/>
          <p:cNvSpPr/>
          <p:nvPr/>
        </p:nvSpPr>
        <p:spPr>
          <a:xfrm>
            <a:off x="5908141" y="3174759"/>
            <a:ext cx="282287" cy="282324"/>
          </a:xfrm>
          <a:prstGeom prst="chevron">
            <a:avLst/>
          </a:prstGeom>
          <a:solidFill>
            <a:schemeClr val="tx1">
              <a:lumMod val="50000"/>
              <a:lumOff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61" name="燕尾形 60"/>
          <p:cNvSpPr/>
          <p:nvPr/>
        </p:nvSpPr>
        <p:spPr>
          <a:xfrm>
            <a:off x="6154051" y="3174003"/>
            <a:ext cx="282287" cy="282324"/>
          </a:xfrm>
          <a:prstGeom prst="chevron">
            <a:avLst/>
          </a:prstGeom>
          <a:solidFill>
            <a:schemeClr val="tx1">
              <a:lumMod val="50000"/>
              <a:lumOff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62" name="燕尾形 61"/>
          <p:cNvSpPr/>
          <p:nvPr/>
        </p:nvSpPr>
        <p:spPr>
          <a:xfrm>
            <a:off x="8285789" y="3191693"/>
            <a:ext cx="282287" cy="282324"/>
          </a:xfrm>
          <a:prstGeom prst="chevron">
            <a:avLst/>
          </a:prstGeom>
          <a:solidFill>
            <a:schemeClr val="tx1">
              <a:lumMod val="50000"/>
              <a:lumOff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63" name="燕尾形 62"/>
          <p:cNvSpPr/>
          <p:nvPr/>
        </p:nvSpPr>
        <p:spPr>
          <a:xfrm>
            <a:off x="8531699" y="3190937"/>
            <a:ext cx="282287" cy="282324"/>
          </a:xfrm>
          <a:prstGeom prst="chevron">
            <a:avLst/>
          </a:prstGeom>
          <a:solidFill>
            <a:schemeClr val="tx1">
              <a:lumMod val="50000"/>
              <a:lumOff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64" name="TextBox 63"/>
          <p:cNvSpPr txBox="1"/>
          <p:nvPr/>
        </p:nvSpPr>
        <p:spPr>
          <a:xfrm>
            <a:off x="1778464" y="4323298"/>
            <a:ext cx="1708136" cy="415486"/>
          </a:xfrm>
          <a:prstGeom prst="rect">
            <a:avLst/>
          </a:prstGeom>
          <a:noFill/>
        </p:spPr>
        <p:txBody>
          <a:bodyPr wrap="none" lIns="121908" tIns="60954" rIns="121908" bIns="60954" rtlCol="0">
            <a:spAutoFit/>
          </a:bodyPr>
          <a:lstStyle/>
          <a:p>
            <a:r>
              <a:rPr lang="zh-CN" altLang="en-US" sz="1900" dirty="0">
                <a:solidFill>
                  <a:schemeClr val="tx1">
                    <a:lumMod val="50000"/>
                    <a:lumOff val="50000"/>
                  </a:schemeClr>
                </a:solidFill>
                <a:latin typeface="+mn-ea"/>
                <a:cs typeface="+mn-ea"/>
              </a:rPr>
              <a:t>添加文本标题</a:t>
            </a:r>
            <a:endParaRPr lang="zh-CN" altLang="en-US" sz="1900" dirty="0">
              <a:solidFill>
                <a:schemeClr val="tx1">
                  <a:lumMod val="50000"/>
                  <a:lumOff val="50000"/>
                </a:schemeClr>
              </a:solidFill>
              <a:latin typeface="+mn-ea"/>
              <a:cs typeface="+mn-ea"/>
            </a:endParaRPr>
          </a:p>
        </p:txBody>
      </p:sp>
      <p:sp>
        <p:nvSpPr>
          <p:cNvPr id="65" name="TextBox 64"/>
          <p:cNvSpPr txBox="1"/>
          <p:nvPr/>
        </p:nvSpPr>
        <p:spPr>
          <a:xfrm>
            <a:off x="4157326" y="4351569"/>
            <a:ext cx="1708136" cy="415486"/>
          </a:xfrm>
          <a:prstGeom prst="rect">
            <a:avLst/>
          </a:prstGeom>
          <a:noFill/>
        </p:spPr>
        <p:txBody>
          <a:bodyPr wrap="none" lIns="121908" tIns="60954" rIns="121908" bIns="60954" rtlCol="0">
            <a:spAutoFit/>
          </a:bodyPr>
          <a:lstStyle/>
          <a:p>
            <a:r>
              <a:rPr lang="zh-CN" altLang="en-US" sz="1900" dirty="0">
                <a:solidFill>
                  <a:schemeClr val="tx1">
                    <a:lumMod val="50000"/>
                    <a:lumOff val="50000"/>
                  </a:schemeClr>
                </a:solidFill>
                <a:latin typeface="+mn-ea"/>
                <a:cs typeface="+mn-ea"/>
              </a:rPr>
              <a:t>添加文本标题</a:t>
            </a:r>
            <a:endParaRPr lang="zh-CN" altLang="en-US" sz="1900" dirty="0">
              <a:solidFill>
                <a:schemeClr val="tx1">
                  <a:lumMod val="50000"/>
                  <a:lumOff val="50000"/>
                </a:schemeClr>
              </a:solidFill>
              <a:latin typeface="+mn-ea"/>
              <a:cs typeface="+mn-ea"/>
            </a:endParaRPr>
          </a:p>
        </p:txBody>
      </p:sp>
      <p:sp>
        <p:nvSpPr>
          <p:cNvPr id="66" name="TextBox 65"/>
          <p:cNvSpPr txBox="1"/>
          <p:nvPr/>
        </p:nvSpPr>
        <p:spPr>
          <a:xfrm>
            <a:off x="6526779" y="4314228"/>
            <a:ext cx="1708136" cy="415486"/>
          </a:xfrm>
          <a:prstGeom prst="rect">
            <a:avLst/>
          </a:prstGeom>
          <a:noFill/>
        </p:spPr>
        <p:txBody>
          <a:bodyPr wrap="none" lIns="121908" tIns="60954" rIns="121908" bIns="60954" rtlCol="0">
            <a:spAutoFit/>
          </a:bodyPr>
          <a:lstStyle/>
          <a:p>
            <a:r>
              <a:rPr lang="zh-CN" altLang="en-US" sz="1900" dirty="0">
                <a:solidFill>
                  <a:schemeClr val="tx1">
                    <a:lumMod val="50000"/>
                    <a:lumOff val="50000"/>
                  </a:schemeClr>
                </a:solidFill>
                <a:latin typeface="+mn-ea"/>
                <a:cs typeface="+mn-ea"/>
              </a:rPr>
              <a:t>添加文本标题</a:t>
            </a:r>
            <a:endParaRPr lang="zh-CN" altLang="en-US" sz="1900" dirty="0">
              <a:solidFill>
                <a:schemeClr val="tx1">
                  <a:lumMod val="50000"/>
                  <a:lumOff val="50000"/>
                </a:schemeClr>
              </a:solidFill>
              <a:latin typeface="+mn-ea"/>
              <a:cs typeface="+mn-ea"/>
            </a:endParaRPr>
          </a:p>
        </p:txBody>
      </p:sp>
      <p:sp>
        <p:nvSpPr>
          <p:cNvPr id="67" name="TextBox 66"/>
          <p:cNvSpPr txBox="1"/>
          <p:nvPr/>
        </p:nvSpPr>
        <p:spPr>
          <a:xfrm>
            <a:off x="8924927" y="4301097"/>
            <a:ext cx="1708136" cy="415486"/>
          </a:xfrm>
          <a:prstGeom prst="rect">
            <a:avLst/>
          </a:prstGeom>
          <a:noFill/>
        </p:spPr>
        <p:txBody>
          <a:bodyPr wrap="none" lIns="121908" tIns="60954" rIns="121908" bIns="60954" rtlCol="0">
            <a:spAutoFit/>
          </a:bodyPr>
          <a:lstStyle/>
          <a:p>
            <a:r>
              <a:rPr lang="zh-CN" altLang="en-US" sz="1900" dirty="0">
                <a:solidFill>
                  <a:schemeClr val="tx1">
                    <a:lumMod val="50000"/>
                    <a:lumOff val="50000"/>
                  </a:schemeClr>
                </a:solidFill>
                <a:latin typeface="+mn-ea"/>
                <a:cs typeface="+mn-ea"/>
              </a:rPr>
              <a:t>添加文本标题</a:t>
            </a:r>
            <a:endParaRPr lang="zh-CN" altLang="en-US" sz="1900" dirty="0">
              <a:solidFill>
                <a:schemeClr val="tx1">
                  <a:lumMod val="50000"/>
                  <a:lumOff val="50000"/>
                </a:schemeClr>
              </a:solidFill>
              <a:latin typeface="+mn-ea"/>
              <a:cs typeface="+mn-ea"/>
            </a:endParaRPr>
          </a:p>
        </p:txBody>
      </p:sp>
      <p:cxnSp>
        <p:nvCxnSpPr>
          <p:cNvPr id="68" name="直接连接符 67"/>
          <p:cNvCxnSpPr/>
          <p:nvPr/>
        </p:nvCxnSpPr>
        <p:spPr>
          <a:xfrm>
            <a:off x="1828217" y="4945769"/>
            <a:ext cx="8719042" cy="0"/>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9" name="TextBox 68"/>
          <p:cNvSpPr txBox="1"/>
          <p:nvPr/>
        </p:nvSpPr>
        <p:spPr>
          <a:xfrm>
            <a:off x="1824145" y="4991192"/>
            <a:ext cx="8657653" cy="861775"/>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点击添加文字内容，内容简要详尽，言简意赅叙述内容概要。点击添加文字内容，内容简要详</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尽，言简意赅叙述内容概要。点击添加文字内容，内容简要详尽，言简意赅叙述内容概要。点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击添加文字内容，内容简要详尽，言简意赅叙述内容概要。</a:t>
            </a:r>
            <a:endParaRPr lang="zh-CN" altLang="en-US" sz="1600" dirty="0">
              <a:solidFill>
                <a:schemeClr val="tx1">
                  <a:lumMod val="50000"/>
                  <a:lumOff val="50000"/>
                </a:schemeClr>
              </a:solidFill>
              <a:latin typeface="+mn-ea"/>
              <a:cs typeface="+mn-ea"/>
            </a:endParaRPr>
          </a:p>
        </p:txBody>
      </p:sp>
      <p:sp>
        <p:nvSpPr>
          <p:cNvPr id="29" name="TextBox 28"/>
          <p:cNvSpPr txBox="1"/>
          <p:nvPr/>
        </p:nvSpPr>
        <p:spPr>
          <a:xfrm>
            <a:off x="12808217" y="8272252"/>
            <a:ext cx="2147358" cy="707874"/>
          </a:xfrm>
          <a:prstGeom prst="rect">
            <a:avLst/>
          </a:prstGeom>
          <a:noFill/>
        </p:spPr>
        <p:txBody>
          <a:bodyPr wrap="none" lIns="121908" tIns="60954" rIns="121908" bIns="60954" rtlCol="0">
            <a:spAutoFit/>
          </a:bodyPr>
          <a:lstStyle/>
          <a:p>
            <a:r>
              <a:rPr lang="en-US" altLang="zh-CN" sz="1900" dirty="0">
                <a:solidFill>
                  <a:schemeClr val="bg1"/>
                </a:solidFill>
                <a:latin typeface="+mn-ea"/>
                <a:cs typeface="+mn-ea"/>
              </a:rPr>
              <a:t>0.5 </a:t>
            </a:r>
            <a:r>
              <a:rPr lang="zh-CN" altLang="en-US" sz="1900" dirty="0">
                <a:solidFill>
                  <a:schemeClr val="bg1"/>
                </a:solidFill>
                <a:latin typeface="+mn-ea"/>
                <a:cs typeface="+mn-ea"/>
              </a:rPr>
              <a:t>秒延迟符，无</a:t>
            </a:r>
            <a:endParaRPr lang="en-US" altLang="zh-CN" sz="1900" dirty="0">
              <a:solidFill>
                <a:schemeClr val="bg1"/>
              </a:solidFill>
              <a:latin typeface="+mn-ea"/>
              <a:cs typeface="+mn-ea"/>
            </a:endParaRPr>
          </a:p>
          <a:p>
            <a:r>
              <a:rPr lang="zh-CN" altLang="en-US" sz="1900" dirty="0">
                <a:solidFill>
                  <a:schemeClr val="bg1"/>
                </a:solidFill>
                <a:latin typeface="+mn-ea"/>
                <a:cs typeface="+mn-ea"/>
              </a:rPr>
              <a:t>意义，可删除</a:t>
            </a:r>
            <a:r>
              <a:rPr lang="en-US" altLang="zh-CN" sz="1900" dirty="0">
                <a:solidFill>
                  <a:schemeClr val="bg1"/>
                </a:solidFill>
                <a:latin typeface="+mn-ea"/>
                <a:cs typeface="+mn-ea"/>
              </a:rPr>
              <a:t>.</a:t>
            </a:r>
            <a:endParaRPr lang="zh-CN" altLang="en-US" sz="1900" dirty="0">
              <a:solidFill>
                <a:schemeClr val="bg1"/>
              </a:solidFill>
              <a:latin typeface="+mn-ea"/>
              <a:cs typeface="+mn-ea"/>
            </a:endParaRPr>
          </a:p>
        </p:txBody>
      </p:sp>
      <p:sp>
        <p:nvSpPr>
          <p:cNvPr id="2" name="标题 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heel(1)">
                                      <p:cBhvr>
                                        <p:cTn id="7" dur="500"/>
                                        <p:tgtEl>
                                          <p:spTgt spid="39"/>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50"/>
                                        </p:tgtEl>
                                        <p:attrNameLst>
                                          <p:attrName>style.visibility</p:attrName>
                                        </p:attrNameLst>
                                      </p:cBhvr>
                                      <p:to>
                                        <p:strVal val="visible"/>
                                      </p:to>
                                    </p:set>
                                    <p:animEffect transition="in" filter="wheel(1)">
                                      <p:cBhvr>
                                        <p:cTn id="10" dur="500"/>
                                        <p:tgtEl>
                                          <p:spTgt spid="5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48"/>
                                        </p:tgtEl>
                                        <p:attrNameLst>
                                          <p:attrName>style.visibility</p:attrName>
                                        </p:attrNameLst>
                                      </p:cBhvr>
                                      <p:to>
                                        <p:strVal val="visible"/>
                                      </p:to>
                                    </p:set>
                                    <p:animEffect transition="in" filter="wipe(left)">
                                      <p:cBhvr>
                                        <p:cTn id="14" dur="500"/>
                                        <p:tgtEl>
                                          <p:spTgt spid="48"/>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wipe(left)">
                                      <p:cBhvr>
                                        <p:cTn id="17" dur="500"/>
                                        <p:tgtEl>
                                          <p:spTgt spid="49"/>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64"/>
                                        </p:tgtEl>
                                        <p:attrNameLst>
                                          <p:attrName>style.visibility</p:attrName>
                                        </p:attrNameLst>
                                      </p:cBhvr>
                                      <p:to>
                                        <p:strVal val="visible"/>
                                      </p:to>
                                    </p:set>
                                    <p:animEffect transition="in" filter="wipe(up)">
                                      <p:cBhvr>
                                        <p:cTn id="20" dur="500"/>
                                        <p:tgtEl>
                                          <p:spTgt spid="64"/>
                                        </p:tgtEl>
                                      </p:cBhvr>
                                    </p:animEffect>
                                  </p:childTnLst>
                                </p:cTn>
                              </p:par>
                            </p:childTnLst>
                          </p:cTn>
                        </p:par>
                        <p:par>
                          <p:cTn id="21" fill="hold">
                            <p:stCondLst>
                              <p:cond delay="1000"/>
                            </p:stCondLst>
                            <p:childTnLst>
                              <p:par>
                                <p:cTn id="22" presetID="21" presetClass="entr" presetSubtype="1" fill="hold" nodeType="afterEffect">
                                  <p:stCondLst>
                                    <p:cond delay="0"/>
                                  </p:stCondLst>
                                  <p:childTnLst>
                                    <p:set>
                                      <p:cBhvr>
                                        <p:cTn id="23" dur="1" fill="hold">
                                          <p:stCondLst>
                                            <p:cond delay="0"/>
                                          </p:stCondLst>
                                        </p:cTn>
                                        <p:tgtEl>
                                          <p:spTgt spid="46"/>
                                        </p:tgtEl>
                                        <p:attrNameLst>
                                          <p:attrName>style.visibility</p:attrName>
                                        </p:attrNameLst>
                                      </p:cBhvr>
                                      <p:to>
                                        <p:strVal val="visible"/>
                                      </p:to>
                                    </p:set>
                                    <p:animEffect transition="in" filter="wheel(1)">
                                      <p:cBhvr>
                                        <p:cTn id="24" dur="500"/>
                                        <p:tgtEl>
                                          <p:spTgt spid="46"/>
                                        </p:tgtEl>
                                      </p:cBhvr>
                                    </p:animEffect>
                                  </p:childTnLst>
                                </p:cTn>
                              </p:par>
                              <p:par>
                                <p:cTn id="25" presetID="21" presetClass="entr" presetSubtype="1" fill="hold" grpId="0" nodeType="with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wheel(1)">
                                      <p:cBhvr>
                                        <p:cTn id="27" dur="500"/>
                                        <p:tgtEl>
                                          <p:spTgt spid="56"/>
                                        </p:tgtEl>
                                      </p:cBhvr>
                                    </p:animEffect>
                                  </p:childTnLst>
                                </p:cTn>
                              </p:par>
                            </p:childTnLst>
                          </p:cTn>
                        </p:par>
                        <p:par>
                          <p:cTn id="28" fill="hold">
                            <p:stCondLst>
                              <p:cond delay="1500"/>
                            </p:stCondLst>
                            <p:childTnLst>
                              <p:par>
                                <p:cTn id="29" presetID="22" presetClass="entr" presetSubtype="8" fill="hold" grpId="0" nodeType="afterEffect">
                                  <p:stCondLst>
                                    <p:cond delay="0"/>
                                  </p:stCondLst>
                                  <p:childTnLst>
                                    <p:set>
                                      <p:cBhvr>
                                        <p:cTn id="30" dur="1" fill="hold">
                                          <p:stCondLst>
                                            <p:cond delay="0"/>
                                          </p:stCondLst>
                                        </p:cTn>
                                        <p:tgtEl>
                                          <p:spTgt spid="60"/>
                                        </p:tgtEl>
                                        <p:attrNameLst>
                                          <p:attrName>style.visibility</p:attrName>
                                        </p:attrNameLst>
                                      </p:cBhvr>
                                      <p:to>
                                        <p:strVal val="visible"/>
                                      </p:to>
                                    </p:set>
                                    <p:animEffect transition="in" filter="wipe(left)">
                                      <p:cBhvr>
                                        <p:cTn id="31" dur="500"/>
                                        <p:tgtEl>
                                          <p:spTgt spid="60"/>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61"/>
                                        </p:tgtEl>
                                        <p:attrNameLst>
                                          <p:attrName>style.visibility</p:attrName>
                                        </p:attrNameLst>
                                      </p:cBhvr>
                                      <p:to>
                                        <p:strVal val="visible"/>
                                      </p:to>
                                    </p:set>
                                    <p:animEffect transition="in" filter="wipe(left)">
                                      <p:cBhvr>
                                        <p:cTn id="34" dur="500"/>
                                        <p:tgtEl>
                                          <p:spTgt spid="61"/>
                                        </p:tgtEl>
                                      </p:cBhvr>
                                    </p:animEffect>
                                  </p:childTnLst>
                                </p:cTn>
                              </p:par>
                              <p:par>
                                <p:cTn id="35" presetID="22" presetClass="entr" presetSubtype="1" fill="hold" grpId="0" nodeType="withEffect">
                                  <p:stCondLst>
                                    <p:cond delay="0"/>
                                  </p:stCondLst>
                                  <p:childTnLst>
                                    <p:set>
                                      <p:cBhvr>
                                        <p:cTn id="36" dur="1" fill="hold">
                                          <p:stCondLst>
                                            <p:cond delay="0"/>
                                          </p:stCondLst>
                                        </p:cTn>
                                        <p:tgtEl>
                                          <p:spTgt spid="65"/>
                                        </p:tgtEl>
                                        <p:attrNameLst>
                                          <p:attrName>style.visibility</p:attrName>
                                        </p:attrNameLst>
                                      </p:cBhvr>
                                      <p:to>
                                        <p:strVal val="visible"/>
                                      </p:to>
                                    </p:set>
                                    <p:animEffect transition="in" filter="wipe(up)">
                                      <p:cBhvr>
                                        <p:cTn id="37" dur="500"/>
                                        <p:tgtEl>
                                          <p:spTgt spid="65"/>
                                        </p:tgtEl>
                                      </p:cBhvr>
                                    </p:animEffect>
                                  </p:childTnLst>
                                </p:cTn>
                              </p:par>
                            </p:childTnLst>
                          </p:cTn>
                        </p:par>
                        <p:par>
                          <p:cTn id="38" fill="hold">
                            <p:stCondLst>
                              <p:cond delay="2000"/>
                            </p:stCondLst>
                            <p:childTnLst>
                              <p:par>
                                <p:cTn id="39" presetID="21" presetClass="entr" presetSubtype="1" fill="hold" nodeType="after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wheel(1)">
                                      <p:cBhvr>
                                        <p:cTn id="41" dur="500"/>
                                        <p:tgtEl>
                                          <p:spTgt spid="47"/>
                                        </p:tgtEl>
                                      </p:cBhvr>
                                    </p:animEffect>
                                  </p:childTnLst>
                                </p:cTn>
                              </p:par>
                              <p:par>
                                <p:cTn id="42" presetID="21" presetClass="entr" presetSubtype="1" fill="hold" grpId="0" nodeType="withEffect">
                                  <p:stCondLst>
                                    <p:cond delay="0"/>
                                  </p:stCondLst>
                                  <p:childTnLst>
                                    <p:set>
                                      <p:cBhvr>
                                        <p:cTn id="43" dur="1" fill="hold">
                                          <p:stCondLst>
                                            <p:cond delay="0"/>
                                          </p:stCondLst>
                                        </p:cTn>
                                        <p:tgtEl>
                                          <p:spTgt spid="57"/>
                                        </p:tgtEl>
                                        <p:attrNameLst>
                                          <p:attrName>style.visibility</p:attrName>
                                        </p:attrNameLst>
                                      </p:cBhvr>
                                      <p:to>
                                        <p:strVal val="visible"/>
                                      </p:to>
                                    </p:set>
                                    <p:animEffect transition="in" filter="wheel(1)">
                                      <p:cBhvr>
                                        <p:cTn id="44" dur="500"/>
                                        <p:tgtEl>
                                          <p:spTgt spid="57"/>
                                        </p:tgtEl>
                                      </p:cBhvr>
                                    </p:animEffect>
                                  </p:childTnLst>
                                </p:cTn>
                              </p:par>
                            </p:childTnLst>
                          </p:cTn>
                        </p:par>
                        <p:par>
                          <p:cTn id="45" fill="hold">
                            <p:stCondLst>
                              <p:cond delay="2500"/>
                            </p:stCondLst>
                            <p:childTnLst>
                              <p:par>
                                <p:cTn id="46" presetID="22" presetClass="entr" presetSubtype="1" fill="hold" grpId="0" nodeType="afterEffect">
                                  <p:stCondLst>
                                    <p:cond delay="0"/>
                                  </p:stCondLst>
                                  <p:childTnLst>
                                    <p:set>
                                      <p:cBhvr>
                                        <p:cTn id="47" dur="1" fill="hold">
                                          <p:stCondLst>
                                            <p:cond delay="0"/>
                                          </p:stCondLst>
                                        </p:cTn>
                                        <p:tgtEl>
                                          <p:spTgt spid="66"/>
                                        </p:tgtEl>
                                        <p:attrNameLst>
                                          <p:attrName>style.visibility</p:attrName>
                                        </p:attrNameLst>
                                      </p:cBhvr>
                                      <p:to>
                                        <p:strVal val="visible"/>
                                      </p:to>
                                    </p:set>
                                    <p:animEffect transition="in" filter="wipe(up)">
                                      <p:cBhvr>
                                        <p:cTn id="48" dur="500"/>
                                        <p:tgtEl>
                                          <p:spTgt spid="66"/>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62"/>
                                        </p:tgtEl>
                                        <p:attrNameLst>
                                          <p:attrName>style.visibility</p:attrName>
                                        </p:attrNameLst>
                                      </p:cBhvr>
                                      <p:to>
                                        <p:strVal val="visible"/>
                                      </p:to>
                                    </p:set>
                                    <p:animEffect transition="in" filter="wipe(left)">
                                      <p:cBhvr>
                                        <p:cTn id="51" dur="500"/>
                                        <p:tgtEl>
                                          <p:spTgt spid="62"/>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63"/>
                                        </p:tgtEl>
                                        <p:attrNameLst>
                                          <p:attrName>style.visibility</p:attrName>
                                        </p:attrNameLst>
                                      </p:cBhvr>
                                      <p:to>
                                        <p:strVal val="visible"/>
                                      </p:to>
                                    </p:set>
                                    <p:animEffect transition="in" filter="wipe(left)">
                                      <p:cBhvr>
                                        <p:cTn id="54" dur="500"/>
                                        <p:tgtEl>
                                          <p:spTgt spid="63"/>
                                        </p:tgtEl>
                                      </p:cBhvr>
                                    </p:animEffect>
                                  </p:childTnLst>
                                </p:cTn>
                              </p:par>
                            </p:childTnLst>
                          </p:cTn>
                        </p:par>
                        <p:par>
                          <p:cTn id="55" fill="hold">
                            <p:stCondLst>
                              <p:cond delay="3000"/>
                            </p:stCondLst>
                            <p:childTnLst>
                              <p:par>
                                <p:cTn id="56" presetID="21" presetClass="entr" presetSubtype="1" fill="hold" nodeType="afterEffect">
                                  <p:stCondLst>
                                    <p:cond delay="0"/>
                                  </p:stCondLst>
                                  <p:childTnLst>
                                    <p:set>
                                      <p:cBhvr>
                                        <p:cTn id="57" dur="1" fill="hold">
                                          <p:stCondLst>
                                            <p:cond delay="0"/>
                                          </p:stCondLst>
                                        </p:cTn>
                                        <p:tgtEl>
                                          <p:spTgt spid="40"/>
                                        </p:tgtEl>
                                        <p:attrNameLst>
                                          <p:attrName>style.visibility</p:attrName>
                                        </p:attrNameLst>
                                      </p:cBhvr>
                                      <p:to>
                                        <p:strVal val="visible"/>
                                      </p:to>
                                    </p:set>
                                    <p:animEffect transition="in" filter="wheel(1)">
                                      <p:cBhvr>
                                        <p:cTn id="58" dur="500"/>
                                        <p:tgtEl>
                                          <p:spTgt spid="40"/>
                                        </p:tgtEl>
                                      </p:cBhvr>
                                    </p:animEffect>
                                  </p:childTnLst>
                                </p:cTn>
                              </p:par>
                              <p:par>
                                <p:cTn id="59" presetID="21" presetClass="entr" presetSubtype="1" fill="hold" grpId="0" nodeType="withEffect">
                                  <p:stCondLst>
                                    <p:cond delay="0"/>
                                  </p:stCondLst>
                                  <p:childTnLst>
                                    <p:set>
                                      <p:cBhvr>
                                        <p:cTn id="60" dur="1" fill="hold">
                                          <p:stCondLst>
                                            <p:cond delay="0"/>
                                          </p:stCondLst>
                                        </p:cTn>
                                        <p:tgtEl>
                                          <p:spTgt spid="59"/>
                                        </p:tgtEl>
                                        <p:attrNameLst>
                                          <p:attrName>style.visibility</p:attrName>
                                        </p:attrNameLst>
                                      </p:cBhvr>
                                      <p:to>
                                        <p:strVal val="visible"/>
                                      </p:to>
                                    </p:set>
                                    <p:animEffect transition="in" filter="wheel(1)">
                                      <p:cBhvr>
                                        <p:cTn id="61" dur="500"/>
                                        <p:tgtEl>
                                          <p:spTgt spid="59"/>
                                        </p:tgtEl>
                                      </p:cBhvr>
                                    </p:animEffect>
                                  </p:childTnLst>
                                </p:cTn>
                              </p:par>
                            </p:childTnLst>
                          </p:cTn>
                        </p:par>
                        <p:par>
                          <p:cTn id="62" fill="hold">
                            <p:stCondLst>
                              <p:cond delay="3500"/>
                            </p:stCondLst>
                            <p:childTnLst>
                              <p:par>
                                <p:cTn id="63" presetID="22" presetClass="entr" presetSubtype="1" fill="hold" grpId="0" nodeType="afterEffect">
                                  <p:stCondLst>
                                    <p:cond delay="0"/>
                                  </p:stCondLst>
                                  <p:childTnLst>
                                    <p:set>
                                      <p:cBhvr>
                                        <p:cTn id="64" dur="1" fill="hold">
                                          <p:stCondLst>
                                            <p:cond delay="0"/>
                                          </p:stCondLst>
                                        </p:cTn>
                                        <p:tgtEl>
                                          <p:spTgt spid="67"/>
                                        </p:tgtEl>
                                        <p:attrNameLst>
                                          <p:attrName>style.visibility</p:attrName>
                                        </p:attrNameLst>
                                      </p:cBhvr>
                                      <p:to>
                                        <p:strVal val="visible"/>
                                      </p:to>
                                    </p:set>
                                    <p:animEffect transition="in" filter="wipe(up)">
                                      <p:cBhvr>
                                        <p:cTn id="65" dur="500"/>
                                        <p:tgtEl>
                                          <p:spTgt spid="67"/>
                                        </p:tgtEl>
                                      </p:cBhvr>
                                    </p:animEffect>
                                  </p:childTnLst>
                                </p:cTn>
                              </p:par>
                            </p:childTnLst>
                          </p:cTn>
                        </p:par>
                        <p:par>
                          <p:cTn id="66" fill="hold">
                            <p:stCondLst>
                              <p:cond delay="4000"/>
                            </p:stCondLst>
                            <p:childTnLst>
                              <p:par>
                                <p:cTn id="67" presetID="22" presetClass="entr" presetSubtype="8" fill="hold" nodeType="afterEffect">
                                  <p:stCondLst>
                                    <p:cond delay="0"/>
                                  </p:stCondLst>
                                  <p:childTnLst>
                                    <p:set>
                                      <p:cBhvr>
                                        <p:cTn id="68" dur="1" fill="hold">
                                          <p:stCondLst>
                                            <p:cond delay="0"/>
                                          </p:stCondLst>
                                        </p:cTn>
                                        <p:tgtEl>
                                          <p:spTgt spid="68"/>
                                        </p:tgtEl>
                                        <p:attrNameLst>
                                          <p:attrName>style.visibility</p:attrName>
                                        </p:attrNameLst>
                                      </p:cBhvr>
                                      <p:to>
                                        <p:strVal val="visible"/>
                                      </p:to>
                                    </p:set>
                                    <p:animEffect transition="in" filter="wipe(left)">
                                      <p:cBhvr>
                                        <p:cTn id="69" dur="500"/>
                                        <p:tgtEl>
                                          <p:spTgt spid="68"/>
                                        </p:tgtEl>
                                      </p:cBhvr>
                                    </p:animEffect>
                                  </p:childTnLst>
                                </p:cTn>
                              </p:par>
                            </p:childTnLst>
                          </p:cTn>
                        </p:par>
                        <p:par>
                          <p:cTn id="70" fill="hold">
                            <p:stCondLst>
                              <p:cond delay="4500"/>
                            </p:stCondLst>
                            <p:childTnLst>
                              <p:par>
                                <p:cTn id="71" presetID="22" presetClass="entr" presetSubtype="1" fill="hold" grpId="0" nodeType="afterEffect">
                                  <p:stCondLst>
                                    <p:cond delay="0"/>
                                  </p:stCondLst>
                                  <p:childTnLst>
                                    <p:set>
                                      <p:cBhvr>
                                        <p:cTn id="72" dur="1" fill="hold">
                                          <p:stCondLst>
                                            <p:cond delay="0"/>
                                          </p:stCondLst>
                                        </p:cTn>
                                        <p:tgtEl>
                                          <p:spTgt spid="69"/>
                                        </p:tgtEl>
                                        <p:attrNameLst>
                                          <p:attrName>style.visibility</p:attrName>
                                        </p:attrNameLst>
                                      </p:cBhvr>
                                      <p:to>
                                        <p:strVal val="visible"/>
                                      </p:to>
                                    </p:set>
                                    <p:animEffect transition="in" filter="wipe(up)">
                                      <p:cBhvr>
                                        <p:cTn id="73" dur="500"/>
                                        <p:tgtEl>
                                          <p:spTgt spid="69"/>
                                        </p:tgtEl>
                                      </p:cBhvr>
                                    </p:animEffect>
                                  </p:childTnLst>
                                </p:cTn>
                              </p:par>
                            </p:childTnLst>
                          </p:cTn>
                        </p:par>
                        <p:par>
                          <p:cTn id="74" fill="hold">
                            <p:stCondLst>
                              <p:cond delay="5000"/>
                            </p:stCondLst>
                            <p:childTnLst>
                              <p:par>
                                <p:cTn id="75" presetID="10" presetClass="entr" presetSubtype="0" fill="hold" grpId="0" nodeType="afterEffect">
                                  <p:stCondLst>
                                    <p:cond delay="0"/>
                                  </p:stCondLst>
                                  <p:childTnLst>
                                    <p:set>
                                      <p:cBhvr>
                                        <p:cTn id="76" dur="1" fill="hold">
                                          <p:stCondLst>
                                            <p:cond delay="0"/>
                                          </p:stCondLst>
                                        </p:cTn>
                                        <p:tgtEl>
                                          <p:spTgt spid="29"/>
                                        </p:tgtEl>
                                        <p:attrNameLst>
                                          <p:attrName>style.visibility</p:attrName>
                                        </p:attrNameLst>
                                      </p:cBhvr>
                                      <p:to>
                                        <p:strVal val="visible"/>
                                      </p:to>
                                    </p:set>
                                    <p:animEffect transition="in" filter="fade">
                                      <p:cBhvr>
                                        <p:cTn id="7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50" grpId="0" animBg="1"/>
      <p:bldP spid="56" grpId="0" animBg="1"/>
      <p:bldP spid="57" grpId="0" animBg="1"/>
      <p:bldP spid="59" grpId="0" animBg="1"/>
      <p:bldP spid="60" grpId="0" animBg="1"/>
      <p:bldP spid="61" grpId="0" animBg="1"/>
      <p:bldP spid="62" grpId="0" animBg="1"/>
      <p:bldP spid="63" grpId="0" animBg="1"/>
      <p:bldP spid="64" grpId="0"/>
      <p:bldP spid="65" grpId="0"/>
      <p:bldP spid="66" grpId="0"/>
      <p:bldP spid="67" grpId="0"/>
      <p:bldP spid="69" grpId="0"/>
      <p:bldP spid="2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5370256" y="3202180"/>
            <a:ext cx="1268580" cy="1268745"/>
            <a:chOff x="4171430" y="2267215"/>
            <a:chExt cx="951559" cy="951559"/>
          </a:xfrm>
        </p:grpSpPr>
        <p:sp>
          <p:nvSpPr>
            <p:cNvPr id="9" name="圆角矩形 8"/>
            <p:cNvSpPr/>
            <p:nvPr/>
          </p:nvSpPr>
          <p:spPr>
            <a:xfrm>
              <a:off x="4171430" y="2267215"/>
              <a:ext cx="951559" cy="951559"/>
            </a:xfrm>
            <a:prstGeom prst="roundRect">
              <a:avLst>
                <a:gd name="adj" fmla="val 12663"/>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a:solidFill>
                  <a:prstClr val="black"/>
                </a:solidFill>
              </a:endParaRPr>
            </a:p>
          </p:txBody>
        </p:sp>
        <p:sp>
          <p:nvSpPr>
            <p:cNvPr id="10" name="Freeform 6"/>
            <p:cNvSpPr>
              <a:spLocks noEditPoints="1"/>
            </p:cNvSpPr>
            <p:nvPr/>
          </p:nvSpPr>
          <p:spPr bwMode="auto">
            <a:xfrm>
              <a:off x="4386108" y="2544215"/>
              <a:ext cx="522202" cy="397557"/>
            </a:xfrm>
            <a:custGeom>
              <a:avLst/>
              <a:gdLst>
                <a:gd name="T0" fmla="*/ 36 w 113"/>
                <a:gd name="T1" fmla="*/ 11 h 86"/>
                <a:gd name="T2" fmla="*/ 106 w 113"/>
                <a:gd name="T3" fmla="*/ 32 h 86"/>
                <a:gd name="T4" fmla="*/ 102 w 113"/>
                <a:gd name="T5" fmla="*/ 35 h 86"/>
                <a:gd name="T6" fmla="*/ 99 w 113"/>
                <a:gd name="T7" fmla="*/ 39 h 86"/>
                <a:gd name="T8" fmla="*/ 95 w 113"/>
                <a:gd name="T9" fmla="*/ 43 h 86"/>
                <a:gd name="T10" fmla="*/ 91 w 113"/>
                <a:gd name="T11" fmla="*/ 86 h 86"/>
                <a:gd name="T12" fmla="*/ 91 w 113"/>
                <a:gd name="T13" fmla="*/ 47 h 86"/>
                <a:gd name="T14" fmla="*/ 81 w 113"/>
                <a:gd name="T15" fmla="*/ 86 h 86"/>
                <a:gd name="T16" fmla="*/ 77 w 113"/>
                <a:gd name="T17" fmla="*/ 59 h 86"/>
                <a:gd name="T18" fmla="*/ 74 w 113"/>
                <a:gd name="T19" fmla="*/ 56 h 86"/>
                <a:gd name="T20" fmla="*/ 70 w 113"/>
                <a:gd name="T21" fmla="*/ 86 h 86"/>
                <a:gd name="T22" fmla="*/ 70 w 113"/>
                <a:gd name="T23" fmla="*/ 54 h 86"/>
                <a:gd name="T24" fmla="*/ 59 w 113"/>
                <a:gd name="T25" fmla="*/ 86 h 86"/>
                <a:gd name="T26" fmla="*/ 56 w 113"/>
                <a:gd name="T27" fmla="*/ 65 h 86"/>
                <a:gd name="T28" fmla="*/ 52 w 113"/>
                <a:gd name="T29" fmla="*/ 68 h 86"/>
                <a:gd name="T30" fmla="*/ 48 w 113"/>
                <a:gd name="T31" fmla="*/ 86 h 86"/>
                <a:gd name="T32" fmla="*/ 48 w 113"/>
                <a:gd name="T33" fmla="*/ 71 h 86"/>
                <a:gd name="T34" fmla="*/ 38 w 113"/>
                <a:gd name="T35" fmla="*/ 86 h 86"/>
                <a:gd name="T36" fmla="*/ 34 w 113"/>
                <a:gd name="T37" fmla="*/ 70 h 86"/>
                <a:gd name="T38" fmla="*/ 31 w 113"/>
                <a:gd name="T39" fmla="*/ 67 h 86"/>
                <a:gd name="T40" fmla="*/ 27 w 113"/>
                <a:gd name="T41" fmla="*/ 86 h 86"/>
                <a:gd name="T42" fmla="*/ 27 w 113"/>
                <a:gd name="T43" fmla="*/ 67 h 86"/>
                <a:gd name="T44" fmla="*/ 16 w 113"/>
                <a:gd name="T45" fmla="*/ 86 h 86"/>
                <a:gd name="T46" fmla="*/ 5 w 113"/>
                <a:gd name="T47" fmla="*/ 79 h 86"/>
                <a:gd name="T48" fmla="*/ 2 w 113"/>
                <a:gd name="T49" fmla="*/ 76 h 86"/>
                <a:gd name="T50" fmla="*/ 0 w 113"/>
                <a:gd name="T51" fmla="*/ 58 h 86"/>
                <a:gd name="T52" fmla="*/ 38 w 113"/>
                <a:gd name="T53" fmla="*/ 64 h 86"/>
                <a:gd name="T54" fmla="*/ 70 w 113"/>
                <a:gd name="T55" fmla="*/ 45 h 86"/>
                <a:gd name="T56" fmla="*/ 82 w 113"/>
                <a:gd name="T57" fmla="*/ 46 h 86"/>
                <a:gd name="T58" fmla="*/ 111 w 113"/>
                <a:gd name="T59" fmla="*/ 13 h 86"/>
                <a:gd name="T60" fmla="*/ 89 w 113"/>
                <a:gd name="T61" fmla="*/ 10 h 86"/>
                <a:gd name="T62" fmla="*/ 74 w 113"/>
                <a:gd name="T63" fmla="*/ 31 h 86"/>
                <a:gd name="T64" fmla="*/ 42 w 113"/>
                <a:gd name="T65" fmla="*/ 49 h 86"/>
                <a:gd name="T66" fmla="*/ 25 w 113"/>
                <a:gd name="T67" fmla="*/ 43 h 86"/>
                <a:gd name="T68" fmla="*/ 13 w 113"/>
                <a:gd name="T69" fmla="*/ 86 h 86"/>
                <a:gd name="T70" fmla="*/ 13 w 113"/>
                <a:gd name="T71" fmla="*/ 75 h 86"/>
                <a:gd name="T72" fmla="*/ 31 w 113"/>
                <a:gd name="T73" fmla="*/ 12 h 86"/>
                <a:gd name="T74" fmla="*/ 49 w 113"/>
                <a:gd name="T75" fmla="*/ 19 h 86"/>
                <a:gd name="T76" fmla="*/ 39 w 113"/>
                <a:gd name="T77" fmla="*/ 19 h 86"/>
                <a:gd name="T78" fmla="*/ 43 w 113"/>
                <a:gd name="T79" fmla="*/ 44 h 86"/>
                <a:gd name="T80" fmla="*/ 34 w 113"/>
                <a:gd name="T81" fmla="*/ 31 h 86"/>
                <a:gd name="T82" fmla="*/ 20 w 113"/>
                <a:gd name="T83" fmla="*/ 38 h 86"/>
                <a:gd name="T84" fmla="*/ 30 w 113"/>
                <a:gd name="T85" fmla="*/ 17 h 86"/>
                <a:gd name="T86" fmla="*/ 21 w 113"/>
                <a:gd name="T87" fmla="*/ 2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86">
                  <a:moveTo>
                    <a:pt x="36" y="2"/>
                  </a:moveTo>
                  <a:cubicBezTo>
                    <a:pt x="39" y="2"/>
                    <a:pt x="41" y="4"/>
                    <a:pt x="41" y="6"/>
                  </a:cubicBezTo>
                  <a:cubicBezTo>
                    <a:pt x="41" y="9"/>
                    <a:pt x="39" y="11"/>
                    <a:pt x="36" y="11"/>
                  </a:cubicBezTo>
                  <a:cubicBezTo>
                    <a:pt x="34" y="11"/>
                    <a:pt x="32" y="9"/>
                    <a:pt x="32" y="6"/>
                  </a:cubicBezTo>
                  <a:cubicBezTo>
                    <a:pt x="32" y="4"/>
                    <a:pt x="34" y="2"/>
                    <a:pt x="36" y="2"/>
                  </a:cubicBezTo>
                  <a:close/>
                  <a:moveTo>
                    <a:pt x="106" y="32"/>
                  </a:moveTo>
                  <a:cubicBezTo>
                    <a:pt x="106" y="86"/>
                    <a:pt x="106" y="86"/>
                    <a:pt x="106" y="86"/>
                  </a:cubicBezTo>
                  <a:cubicBezTo>
                    <a:pt x="102" y="86"/>
                    <a:pt x="102" y="86"/>
                    <a:pt x="102" y="86"/>
                  </a:cubicBezTo>
                  <a:cubicBezTo>
                    <a:pt x="102" y="35"/>
                    <a:pt x="102" y="35"/>
                    <a:pt x="102" y="35"/>
                  </a:cubicBezTo>
                  <a:cubicBezTo>
                    <a:pt x="105" y="32"/>
                    <a:pt x="105" y="32"/>
                    <a:pt x="105" y="32"/>
                  </a:cubicBezTo>
                  <a:cubicBezTo>
                    <a:pt x="106" y="32"/>
                    <a:pt x="106" y="32"/>
                    <a:pt x="106" y="32"/>
                  </a:cubicBezTo>
                  <a:close/>
                  <a:moveTo>
                    <a:pt x="99" y="39"/>
                  </a:moveTo>
                  <a:cubicBezTo>
                    <a:pt x="99" y="86"/>
                    <a:pt x="99" y="86"/>
                    <a:pt x="99" y="86"/>
                  </a:cubicBezTo>
                  <a:cubicBezTo>
                    <a:pt x="97" y="86"/>
                    <a:pt x="96" y="86"/>
                    <a:pt x="95" y="86"/>
                  </a:cubicBezTo>
                  <a:cubicBezTo>
                    <a:pt x="95" y="43"/>
                    <a:pt x="95" y="43"/>
                    <a:pt x="95" y="43"/>
                  </a:cubicBezTo>
                  <a:cubicBezTo>
                    <a:pt x="99" y="39"/>
                    <a:pt x="99" y="39"/>
                    <a:pt x="99" y="39"/>
                  </a:cubicBezTo>
                  <a:close/>
                  <a:moveTo>
                    <a:pt x="91" y="47"/>
                  </a:moveTo>
                  <a:cubicBezTo>
                    <a:pt x="91" y="86"/>
                    <a:pt x="91" y="86"/>
                    <a:pt x="91" y="86"/>
                  </a:cubicBezTo>
                  <a:cubicBezTo>
                    <a:pt x="90" y="86"/>
                    <a:pt x="89" y="86"/>
                    <a:pt x="88" y="86"/>
                  </a:cubicBezTo>
                  <a:cubicBezTo>
                    <a:pt x="88" y="51"/>
                    <a:pt x="88" y="51"/>
                    <a:pt x="88" y="51"/>
                  </a:cubicBezTo>
                  <a:cubicBezTo>
                    <a:pt x="91" y="47"/>
                    <a:pt x="91" y="47"/>
                    <a:pt x="91" y="47"/>
                  </a:cubicBezTo>
                  <a:close/>
                  <a:moveTo>
                    <a:pt x="84" y="55"/>
                  </a:moveTo>
                  <a:cubicBezTo>
                    <a:pt x="84" y="86"/>
                    <a:pt x="84" y="86"/>
                    <a:pt x="84" y="86"/>
                  </a:cubicBezTo>
                  <a:cubicBezTo>
                    <a:pt x="83" y="86"/>
                    <a:pt x="82" y="86"/>
                    <a:pt x="81" y="86"/>
                  </a:cubicBezTo>
                  <a:cubicBezTo>
                    <a:pt x="81" y="59"/>
                    <a:pt x="81" y="59"/>
                    <a:pt x="81" y="59"/>
                  </a:cubicBezTo>
                  <a:cubicBezTo>
                    <a:pt x="84" y="55"/>
                    <a:pt x="84" y="55"/>
                    <a:pt x="84" y="55"/>
                  </a:cubicBezTo>
                  <a:close/>
                  <a:moveTo>
                    <a:pt x="77" y="59"/>
                  </a:moveTo>
                  <a:cubicBezTo>
                    <a:pt x="77" y="86"/>
                    <a:pt x="77" y="86"/>
                    <a:pt x="77" y="86"/>
                  </a:cubicBezTo>
                  <a:cubicBezTo>
                    <a:pt x="76" y="86"/>
                    <a:pt x="75" y="86"/>
                    <a:pt x="74" y="86"/>
                  </a:cubicBezTo>
                  <a:cubicBezTo>
                    <a:pt x="74" y="56"/>
                    <a:pt x="74" y="56"/>
                    <a:pt x="74" y="56"/>
                  </a:cubicBezTo>
                  <a:cubicBezTo>
                    <a:pt x="77" y="59"/>
                    <a:pt x="77" y="59"/>
                    <a:pt x="77" y="59"/>
                  </a:cubicBezTo>
                  <a:close/>
                  <a:moveTo>
                    <a:pt x="70" y="54"/>
                  </a:moveTo>
                  <a:cubicBezTo>
                    <a:pt x="70" y="86"/>
                    <a:pt x="70" y="86"/>
                    <a:pt x="70" y="86"/>
                  </a:cubicBezTo>
                  <a:cubicBezTo>
                    <a:pt x="69" y="86"/>
                    <a:pt x="68" y="86"/>
                    <a:pt x="66" y="86"/>
                  </a:cubicBezTo>
                  <a:cubicBezTo>
                    <a:pt x="66" y="57"/>
                    <a:pt x="66" y="57"/>
                    <a:pt x="66" y="57"/>
                  </a:cubicBezTo>
                  <a:cubicBezTo>
                    <a:pt x="70" y="54"/>
                    <a:pt x="70" y="54"/>
                    <a:pt x="70" y="54"/>
                  </a:cubicBezTo>
                  <a:close/>
                  <a:moveTo>
                    <a:pt x="63" y="59"/>
                  </a:moveTo>
                  <a:cubicBezTo>
                    <a:pt x="63" y="86"/>
                    <a:pt x="63" y="86"/>
                    <a:pt x="63" y="86"/>
                  </a:cubicBezTo>
                  <a:cubicBezTo>
                    <a:pt x="62" y="86"/>
                    <a:pt x="60" y="86"/>
                    <a:pt x="59" y="86"/>
                  </a:cubicBezTo>
                  <a:cubicBezTo>
                    <a:pt x="59" y="62"/>
                    <a:pt x="59" y="62"/>
                    <a:pt x="59" y="62"/>
                  </a:cubicBezTo>
                  <a:cubicBezTo>
                    <a:pt x="63" y="59"/>
                    <a:pt x="63" y="59"/>
                    <a:pt x="63" y="59"/>
                  </a:cubicBezTo>
                  <a:close/>
                  <a:moveTo>
                    <a:pt x="56" y="65"/>
                  </a:moveTo>
                  <a:cubicBezTo>
                    <a:pt x="56" y="86"/>
                    <a:pt x="56" y="86"/>
                    <a:pt x="56" y="86"/>
                  </a:cubicBezTo>
                  <a:cubicBezTo>
                    <a:pt x="54" y="86"/>
                    <a:pt x="53" y="86"/>
                    <a:pt x="52" y="86"/>
                  </a:cubicBezTo>
                  <a:cubicBezTo>
                    <a:pt x="52" y="68"/>
                    <a:pt x="52" y="68"/>
                    <a:pt x="52" y="68"/>
                  </a:cubicBezTo>
                  <a:cubicBezTo>
                    <a:pt x="56" y="65"/>
                    <a:pt x="56" y="65"/>
                    <a:pt x="56" y="65"/>
                  </a:cubicBezTo>
                  <a:close/>
                  <a:moveTo>
                    <a:pt x="48" y="71"/>
                  </a:moveTo>
                  <a:cubicBezTo>
                    <a:pt x="48" y="86"/>
                    <a:pt x="48" y="86"/>
                    <a:pt x="48" y="86"/>
                  </a:cubicBezTo>
                  <a:cubicBezTo>
                    <a:pt x="47" y="86"/>
                    <a:pt x="46" y="86"/>
                    <a:pt x="45" y="86"/>
                  </a:cubicBezTo>
                  <a:cubicBezTo>
                    <a:pt x="45" y="73"/>
                    <a:pt x="45" y="73"/>
                    <a:pt x="45" y="73"/>
                  </a:cubicBezTo>
                  <a:cubicBezTo>
                    <a:pt x="48" y="71"/>
                    <a:pt x="48" y="71"/>
                    <a:pt x="48" y="71"/>
                  </a:cubicBezTo>
                  <a:close/>
                  <a:moveTo>
                    <a:pt x="41" y="75"/>
                  </a:moveTo>
                  <a:cubicBezTo>
                    <a:pt x="41" y="86"/>
                    <a:pt x="41" y="86"/>
                    <a:pt x="41" y="86"/>
                  </a:cubicBezTo>
                  <a:cubicBezTo>
                    <a:pt x="40" y="86"/>
                    <a:pt x="39" y="86"/>
                    <a:pt x="38" y="86"/>
                  </a:cubicBezTo>
                  <a:cubicBezTo>
                    <a:pt x="38" y="72"/>
                    <a:pt x="38" y="72"/>
                    <a:pt x="38" y="72"/>
                  </a:cubicBezTo>
                  <a:cubicBezTo>
                    <a:pt x="41" y="75"/>
                    <a:pt x="41" y="75"/>
                    <a:pt x="41" y="75"/>
                  </a:cubicBezTo>
                  <a:close/>
                  <a:moveTo>
                    <a:pt x="34" y="70"/>
                  </a:moveTo>
                  <a:cubicBezTo>
                    <a:pt x="34" y="86"/>
                    <a:pt x="34" y="86"/>
                    <a:pt x="34" y="86"/>
                  </a:cubicBezTo>
                  <a:cubicBezTo>
                    <a:pt x="33" y="86"/>
                    <a:pt x="32" y="86"/>
                    <a:pt x="31" y="86"/>
                  </a:cubicBezTo>
                  <a:cubicBezTo>
                    <a:pt x="31" y="67"/>
                    <a:pt x="31" y="67"/>
                    <a:pt x="31" y="67"/>
                  </a:cubicBezTo>
                  <a:cubicBezTo>
                    <a:pt x="34" y="70"/>
                    <a:pt x="34" y="70"/>
                    <a:pt x="34" y="70"/>
                  </a:cubicBezTo>
                  <a:close/>
                  <a:moveTo>
                    <a:pt x="27" y="67"/>
                  </a:moveTo>
                  <a:cubicBezTo>
                    <a:pt x="27" y="86"/>
                    <a:pt x="27" y="86"/>
                    <a:pt x="27" y="86"/>
                  </a:cubicBezTo>
                  <a:cubicBezTo>
                    <a:pt x="26" y="86"/>
                    <a:pt x="25" y="86"/>
                    <a:pt x="23" y="86"/>
                  </a:cubicBezTo>
                  <a:cubicBezTo>
                    <a:pt x="23" y="69"/>
                    <a:pt x="23" y="69"/>
                    <a:pt x="23" y="69"/>
                  </a:cubicBezTo>
                  <a:cubicBezTo>
                    <a:pt x="27" y="67"/>
                    <a:pt x="27" y="67"/>
                    <a:pt x="27" y="67"/>
                  </a:cubicBezTo>
                  <a:close/>
                  <a:moveTo>
                    <a:pt x="20" y="71"/>
                  </a:moveTo>
                  <a:cubicBezTo>
                    <a:pt x="20" y="86"/>
                    <a:pt x="20" y="86"/>
                    <a:pt x="20" y="86"/>
                  </a:cubicBezTo>
                  <a:cubicBezTo>
                    <a:pt x="19" y="86"/>
                    <a:pt x="17" y="86"/>
                    <a:pt x="16" y="86"/>
                  </a:cubicBezTo>
                  <a:cubicBezTo>
                    <a:pt x="16" y="73"/>
                    <a:pt x="16" y="73"/>
                    <a:pt x="16" y="73"/>
                  </a:cubicBezTo>
                  <a:cubicBezTo>
                    <a:pt x="20" y="71"/>
                    <a:pt x="20" y="71"/>
                    <a:pt x="20" y="71"/>
                  </a:cubicBezTo>
                  <a:close/>
                  <a:moveTo>
                    <a:pt x="5" y="79"/>
                  </a:moveTo>
                  <a:cubicBezTo>
                    <a:pt x="5" y="86"/>
                    <a:pt x="5" y="86"/>
                    <a:pt x="5" y="86"/>
                  </a:cubicBezTo>
                  <a:cubicBezTo>
                    <a:pt x="2" y="86"/>
                    <a:pt x="2" y="86"/>
                    <a:pt x="2" y="86"/>
                  </a:cubicBezTo>
                  <a:cubicBezTo>
                    <a:pt x="2" y="76"/>
                    <a:pt x="2" y="76"/>
                    <a:pt x="2" y="76"/>
                  </a:cubicBezTo>
                  <a:cubicBezTo>
                    <a:pt x="4" y="80"/>
                    <a:pt x="4" y="80"/>
                    <a:pt x="4" y="80"/>
                  </a:cubicBezTo>
                  <a:cubicBezTo>
                    <a:pt x="5" y="79"/>
                    <a:pt x="5" y="79"/>
                    <a:pt x="5" y="79"/>
                  </a:cubicBezTo>
                  <a:close/>
                  <a:moveTo>
                    <a:pt x="0" y="58"/>
                  </a:moveTo>
                  <a:cubicBezTo>
                    <a:pt x="7" y="70"/>
                    <a:pt x="7" y="70"/>
                    <a:pt x="7" y="70"/>
                  </a:cubicBezTo>
                  <a:cubicBezTo>
                    <a:pt x="29" y="57"/>
                    <a:pt x="29" y="57"/>
                    <a:pt x="29" y="57"/>
                  </a:cubicBezTo>
                  <a:cubicBezTo>
                    <a:pt x="38" y="64"/>
                    <a:pt x="38" y="64"/>
                    <a:pt x="38" y="64"/>
                  </a:cubicBezTo>
                  <a:cubicBezTo>
                    <a:pt x="42" y="66"/>
                    <a:pt x="42" y="66"/>
                    <a:pt x="42" y="66"/>
                  </a:cubicBezTo>
                  <a:cubicBezTo>
                    <a:pt x="46" y="63"/>
                    <a:pt x="46" y="63"/>
                    <a:pt x="46" y="63"/>
                  </a:cubicBezTo>
                  <a:cubicBezTo>
                    <a:pt x="70" y="45"/>
                    <a:pt x="70" y="45"/>
                    <a:pt x="70" y="45"/>
                  </a:cubicBezTo>
                  <a:cubicBezTo>
                    <a:pt x="73" y="47"/>
                    <a:pt x="73" y="47"/>
                    <a:pt x="73" y="47"/>
                  </a:cubicBezTo>
                  <a:cubicBezTo>
                    <a:pt x="78" y="51"/>
                    <a:pt x="78" y="51"/>
                    <a:pt x="78" y="51"/>
                  </a:cubicBezTo>
                  <a:cubicBezTo>
                    <a:pt x="82" y="46"/>
                    <a:pt x="82" y="46"/>
                    <a:pt x="82" y="46"/>
                  </a:cubicBezTo>
                  <a:cubicBezTo>
                    <a:pt x="104" y="22"/>
                    <a:pt x="104" y="22"/>
                    <a:pt x="104" y="22"/>
                  </a:cubicBezTo>
                  <a:cubicBezTo>
                    <a:pt x="109" y="26"/>
                    <a:pt x="109" y="26"/>
                    <a:pt x="109" y="26"/>
                  </a:cubicBezTo>
                  <a:cubicBezTo>
                    <a:pt x="111" y="13"/>
                    <a:pt x="111" y="13"/>
                    <a:pt x="111" y="13"/>
                  </a:cubicBezTo>
                  <a:cubicBezTo>
                    <a:pt x="113" y="0"/>
                    <a:pt x="113" y="0"/>
                    <a:pt x="113" y="0"/>
                  </a:cubicBezTo>
                  <a:cubicBezTo>
                    <a:pt x="101" y="5"/>
                    <a:pt x="101" y="5"/>
                    <a:pt x="101" y="5"/>
                  </a:cubicBezTo>
                  <a:cubicBezTo>
                    <a:pt x="89" y="10"/>
                    <a:pt x="89" y="10"/>
                    <a:pt x="89" y="10"/>
                  </a:cubicBezTo>
                  <a:cubicBezTo>
                    <a:pt x="93" y="13"/>
                    <a:pt x="93" y="13"/>
                    <a:pt x="93" y="13"/>
                  </a:cubicBezTo>
                  <a:cubicBezTo>
                    <a:pt x="76" y="32"/>
                    <a:pt x="76" y="32"/>
                    <a:pt x="76" y="32"/>
                  </a:cubicBezTo>
                  <a:cubicBezTo>
                    <a:pt x="74" y="31"/>
                    <a:pt x="74" y="31"/>
                    <a:pt x="74" y="31"/>
                  </a:cubicBezTo>
                  <a:cubicBezTo>
                    <a:pt x="70" y="28"/>
                    <a:pt x="70" y="28"/>
                    <a:pt x="70" y="28"/>
                  </a:cubicBezTo>
                  <a:cubicBezTo>
                    <a:pt x="65" y="31"/>
                    <a:pt x="65" y="31"/>
                    <a:pt x="65" y="31"/>
                  </a:cubicBezTo>
                  <a:cubicBezTo>
                    <a:pt x="42" y="49"/>
                    <a:pt x="42" y="49"/>
                    <a:pt x="42" y="49"/>
                  </a:cubicBezTo>
                  <a:cubicBezTo>
                    <a:pt x="33" y="43"/>
                    <a:pt x="33" y="43"/>
                    <a:pt x="33" y="43"/>
                  </a:cubicBezTo>
                  <a:cubicBezTo>
                    <a:pt x="29" y="41"/>
                    <a:pt x="29" y="41"/>
                    <a:pt x="29" y="41"/>
                  </a:cubicBezTo>
                  <a:cubicBezTo>
                    <a:pt x="25" y="43"/>
                    <a:pt x="25" y="43"/>
                    <a:pt x="25" y="43"/>
                  </a:cubicBezTo>
                  <a:cubicBezTo>
                    <a:pt x="0" y="58"/>
                    <a:pt x="0" y="58"/>
                    <a:pt x="0" y="58"/>
                  </a:cubicBezTo>
                  <a:close/>
                  <a:moveTo>
                    <a:pt x="13" y="75"/>
                  </a:moveTo>
                  <a:cubicBezTo>
                    <a:pt x="13" y="86"/>
                    <a:pt x="13" y="86"/>
                    <a:pt x="13" y="86"/>
                  </a:cubicBezTo>
                  <a:cubicBezTo>
                    <a:pt x="11" y="86"/>
                    <a:pt x="10" y="86"/>
                    <a:pt x="9" y="86"/>
                  </a:cubicBezTo>
                  <a:cubicBezTo>
                    <a:pt x="9" y="77"/>
                    <a:pt x="9" y="77"/>
                    <a:pt x="9" y="77"/>
                  </a:cubicBezTo>
                  <a:cubicBezTo>
                    <a:pt x="13" y="75"/>
                    <a:pt x="13" y="75"/>
                    <a:pt x="13" y="75"/>
                  </a:cubicBezTo>
                  <a:close/>
                  <a:moveTo>
                    <a:pt x="21" y="22"/>
                  </a:moveTo>
                  <a:cubicBezTo>
                    <a:pt x="23" y="17"/>
                    <a:pt x="23" y="17"/>
                    <a:pt x="23" y="17"/>
                  </a:cubicBezTo>
                  <a:cubicBezTo>
                    <a:pt x="31" y="12"/>
                    <a:pt x="31" y="12"/>
                    <a:pt x="31" y="12"/>
                  </a:cubicBezTo>
                  <a:cubicBezTo>
                    <a:pt x="41" y="12"/>
                    <a:pt x="41" y="12"/>
                    <a:pt x="41" y="12"/>
                  </a:cubicBezTo>
                  <a:cubicBezTo>
                    <a:pt x="43" y="19"/>
                    <a:pt x="43" y="19"/>
                    <a:pt x="43" y="19"/>
                  </a:cubicBezTo>
                  <a:cubicBezTo>
                    <a:pt x="49" y="19"/>
                    <a:pt x="49" y="19"/>
                    <a:pt x="49" y="19"/>
                  </a:cubicBezTo>
                  <a:cubicBezTo>
                    <a:pt x="49" y="21"/>
                    <a:pt x="49" y="21"/>
                    <a:pt x="49" y="21"/>
                  </a:cubicBezTo>
                  <a:cubicBezTo>
                    <a:pt x="41" y="22"/>
                    <a:pt x="41" y="22"/>
                    <a:pt x="41" y="22"/>
                  </a:cubicBezTo>
                  <a:cubicBezTo>
                    <a:pt x="39" y="19"/>
                    <a:pt x="39" y="19"/>
                    <a:pt x="39" y="19"/>
                  </a:cubicBezTo>
                  <a:cubicBezTo>
                    <a:pt x="37" y="26"/>
                    <a:pt x="37" y="26"/>
                    <a:pt x="37" y="26"/>
                  </a:cubicBezTo>
                  <a:cubicBezTo>
                    <a:pt x="43" y="33"/>
                    <a:pt x="43" y="33"/>
                    <a:pt x="43" y="33"/>
                  </a:cubicBezTo>
                  <a:cubicBezTo>
                    <a:pt x="43" y="44"/>
                    <a:pt x="43" y="44"/>
                    <a:pt x="43" y="44"/>
                  </a:cubicBezTo>
                  <a:cubicBezTo>
                    <a:pt x="41" y="44"/>
                    <a:pt x="41" y="44"/>
                    <a:pt x="41" y="44"/>
                  </a:cubicBezTo>
                  <a:cubicBezTo>
                    <a:pt x="39" y="35"/>
                    <a:pt x="39" y="35"/>
                    <a:pt x="39" y="35"/>
                  </a:cubicBezTo>
                  <a:cubicBezTo>
                    <a:pt x="34" y="31"/>
                    <a:pt x="34" y="31"/>
                    <a:pt x="34" y="31"/>
                  </a:cubicBezTo>
                  <a:cubicBezTo>
                    <a:pt x="32" y="33"/>
                    <a:pt x="31" y="38"/>
                    <a:pt x="31" y="38"/>
                  </a:cubicBezTo>
                  <a:cubicBezTo>
                    <a:pt x="21" y="40"/>
                    <a:pt x="21" y="40"/>
                    <a:pt x="21" y="40"/>
                  </a:cubicBezTo>
                  <a:cubicBezTo>
                    <a:pt x="20" y="38"/>
                    <a:pt x="20" y="38"/>
                    <a:pt x="20" y="38"/>
                  </a:cubicBezTo>
                  <a:cubicBezTo>
                    <a:pt x="27" y="35"/>
                    <a:pt x="27" y="35"/>
                    <a:pt x="27" y="35"/>
                  </a:cubicBezTo>
                  <a:cubicBezTo>
                    <a:pt x="29" y="25"/>
                    <a:pt x="29" y="25"/>
                    <a:pt x="29" y="25"/>
                  </a:cubicBezTo>
                  <a:cubicBezTo>
                    <a:pt x="30" y="17"/>
                    <a:pt x="30" y="17"/>
                    <a:pt x="30" y="17"/>
                  </a:cubicBezTo>
                  <a:cubicBezTo>
                    <a:pt x="26" y="18"/>
                    <a:pt x="26" y="18"/>
                    <a:pt x="26" y="18"/>
                  </a:cubicBezTo>
                  <a:cubicBezTo>
                    <a:pt x="23" y="24"/>
                    <a:pt x="23" y="24"/>
                    <a:pt x="23" y="24"/>
                  </a:cubicBezTo>
                  <a:lnTo>
                    <a:pt x="21" y="22"/>
                  </a:lnTo>
                  <a:close/>
                </a:path>
              </a:pathLst>
            </a:custGeom>
            <a:solidFill>
              <a:schemeClr val="accent3"/>
            </a:solidFill>
            <a:ln>
              <a:noFill/>
            </a:ln>
            <a:effectLst>
              <a:outerShdw blurRad="25400" dist="254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grpSp>
        <p:nvGrpSpPr>
          <p:cNvPr id="11" name="组合 10"/>
          <p:cNvGrpSpPr/>
          <p:nvPr/>
        </p:nvGrpSpPr>
        <p:grpSpPr>
          <a:xfrm>
            <a:off x="4364969" y="1977531"/>
            <a:ext cx="2304751" cy="1045633"/>
            <a:chOff x="3417367" y="1348728"/>
            <a:chExt cx="1728788" cy="784225"/>
          </a:xfrm>
        </p:grpSpPr>
        <p:sp>
          <p:nvSpPr>
            <p:cNvPr id="12" name="Freeform 8"/>
            <p:cNvSpPr/>
            <p:nvPr/>
          </p:nvSpPr>
          <p:spPr bwMode="auto">
            <a:xfrm>
              <a:off x="3417367" y="1348728"/>
              <a:ext cx="1728788" cy="784225"/>
            </a:xfrm>
            <a:custGeom>
              <a:avLst/>
              <a:gdLst>
                <a:gd name="T0" fmla="*/ 331 w 461"/>
                <a:gd name="T1" fmla="*/ 0 h 209"/>
                <a:gd name="T2" fmla="*/ 201 w 461"/>
                <a:gd name="T3" fmla="*/ 24 h 209"/>
                <a:gd name="T4" fmla="*/ 187 w 461"/>
                <a:gd name="T5" fmla="*/ 29 h 209"/>
                <a:gd name="T6" fmla="*/ 174 w 461"/>
                <a:gd name="T7" fmla="*/ 35 h 209"/>
                <a:gd name="T8" fmla="*/ 0 w 461"/>
                <a:gd name="T9" fmla="*/ 209 h 209"/>
                <a:gd name="T10" fmla="*/ 174 w 461"/>
                <a:gd name="T11" fmla="*/ 209 h 209"/>
                <a:gd name="T12" fmla="*/ 187 w 461"/>
                <a:gd name="T13" fmla="*/ 209 h 209"/>
                <a:gd name="T14" fmla="*/ 201 w 461"/>
                <a:gd name="T15" fmla="*/ 209 h 209"/>
                <a:gd name="T16" fmla="*/ 461 w 461"/>
                <a:gd name="T17" fmla="*/ 209 h 209"/>
                <a:gd name="T18" fmla="*/ 461 w 461"/>
                <a:gd name="T19" fmla="*/ 24 h 209"/>
                <a:gd name="T20" fmla="*/ 331 w 461"/>
                <a:gd name="T21" fmla="*/ 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1" h="209">
                  <a:moveTo>
                    <a:pt x="331" y="0"/>
                  </a:moveTo>
                  <a:cubicBezTo>
                    <a:pt x="285" y="0"/>
                    <a:pt x="241" y="8"/>
                    <a:pt x="201" y="24"/>
                  </a:cubicBezTo>
                  <a:cubicBezTo>
                    <a:pt x="196" y="26"/>
                    <a:pt x="192" y="27"/>
                    <a:pt x="187" y="29"/>
                  </a:cubicBezTo>
                  <a:cubicBezTo>
                    <a:pt x="183" y="31"/>
                    <a:pt x="178" y="33"/>
                    <a:pt x="174" y="35"/>
                  </a:cubicBezTo>
                  <a:cubicBezTo>
                    <a:pt x="98" y="71"/>
                    <a:pt x="36" y="133"/>
                    <a:pt x="0" y="209"/>
                  </a:cubicBezTo>
                  <a:cubicBezTo>
                    <a:pt x="174" y="209"/>
                    <a:pt x="174" y="209"/>
                    <a:pt x="174" y="209"/>
                  </a:cubicBezTo>
                  <a:cubicBezTo>
                    <a:pt x="187" y="209"/>
                    <a:pt x="187" y="209"/>
                    <a:pt x="187" y="209"/>
                  </a:cubicBezTo>
                  <a:cubicBezTo>
                    <a:pt x="201" y="209"/>
                    <a:pt x="201" y="209"/>
                    <a:pt x="201" y="209"/>
                  </a:cubicBezTo>
                  <a:cubicBezTo>
                    <a:pt x="461" y="209"/>
                    <a:pt x="461" y="209"/>
                    <a:pt x="461" y="209"/>
                  </a:cubicBezTo>
                  <a:cubicBezTo>
                    <a:pt x="461" y="24"/>
                    <a:pt x="461" y="24"/>
                    <a:pt x="461" y="24"/>
                  </a:cubicBezTo>
                  <a:cubicBezTo>
                    <a:pt x="420" y="8"/>
                    <a:pt x="377" y="0"/>
                    <a:pt x="331" y="0"/>
                  </a:cubicBezTo>
                  <a:close/>
                </a:path>
              </a:pathLst>
            </a:custGeom>
            <a:solidFill>
              <a:schemeClr val="tx2"/>
            </a:soli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6400">
                <a:latin typeface="Chelsea" panose="02000500000000000000" pitchFamily="2" charset="0"/>
              </a:endParaRPr>
            </a:p>
          </p:txBody>
        </p:sp>
        <p:sp>
          <p:nvSpPr>
            <p:cNvPr id="13" name="标题层"/>
            <p:cNvSpPr txBox="1"/>
            <p:nvPr/>
          </p:nvSpPr>
          <p:spPr bwMode="auto">
            <a:xfrm>
              <a:off x="4434768" y="1518855"/>
              <a:ext cx="617718" cy="496290"/>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8565">
                <a:defRPr/>
              </a:pPr>
              <a:r>
                <a:rPr lang="en-US" altLang="zh-CN" sz="3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rPr>
                <a:t>01</a:t>
              </a:r>
              <a:endParaRPr lang="zh-CN" altLang="en-US" sz="3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14" name="组合 13"/>
          <p:cNvGrpSpPr/>
          <p:nvPr/>
        </p:nvGrpSpPr>
        <p:grpSpPr>
          <a:xfrm>
            <a:off x="6780863" y="2174578"/>
            <a:ext cx="1043380" cy="2300817"/>
            <a:chOff x="5229523" y="1496513"/>
            <a:chExt cx="782637" cy="1725613"/>
          </a:xfrm>
        </p:grpSpPr>
        <p:sp>
          <p:nvSpPr>
            <p:cNvPr id="15" name="Freeform 6"/>
            <p:cNvSpPr/>
            <p:nvPr/>
          </p:nvSpPr>
          <p:spPr bwMode="auto">
            <a:xfrm rot="16200000">
              <a:off x="4758035" y="1968001"/>
              <a:ext cx="1725613" cy="782637"/>
            </a:xfrm>
            <a:custGeom>
              <a:avLst/>
              <a:gdLst>
                <a:gd name="T0" fmla="*/ 287 w 460"/>
                <a:gd name="T1" fmla="*/ 0 h 209"/>
                <a:gd name="T2" fmla="*/ 273 w 460"/>
                <a:gd name="T3" fmla="*/ 0 h 209"/>
                <a:gd name="T4" fmla="*/ 260 w 460"/>
                <a:gd name="T5" fmla="*/ 0 h 209"/>
                <a:gd name="T6" fmla="*/ 0 w 460"/>
                <a:gd name="T7" fmla="*/ 0 h 209"/>
                <a:gd name="T8" fmla="*/ 0 w 460"/>
                <a:gd name="T9" fmla="*/ 185 h 209"/>
                <a:gd name="T10" fmla="*/ 130 w 460"/>
                <a:gd name="T11" fmla="*/ 209 h 209"/>
                <a:gd name="T12" fmla="*/ 260 w 460"/>
                <a:gd name="T13" fmla="*/ 185 h 209"/>
                <a:gd name="T14" fmla="*/ 273 w 460"/>
                <a:gd name="T15" fmla="*/ 179 h 209"/>
                <a:gd name="T16" fmla="*/ 287 w 460"/>
                <a:gd name="T17" fmla="*/ 173 h 209"/>
                <a:gd name="T18" fmla="*/ 460 w 460"/>
                <a:gd name="T19" fmla="*/ 0 h 209"/>
                <a:gd name="T20" fmla="*/ 287 w 460"/>
                <a:gd name="T21" fmla="*/ 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0" h="209">
                  <a:moveTo>
                    <a:pt x="287" y="0"/>
                  </a:moveTo>
                  <a:cubicBezTo>
                    <a:pt x="273" y="0"/>
                    <a:pt x="273" y="0"/>
                    <a:pt x="273" y="0"/>
                  </a:cubicBezTo>
                  <a:cubicBezTo>
                    <a:pt x="260" y="0"/>
                    <a:pt x="260" y="0"/>
                    <a:pt x="260" y="0"/>
                  </a:cubicBezTo>
                  <a:cubicBezTo>
                    <a:pt x="0" y="0"/>
                    <a:pt x="0" y="0"/>
                    <a:pt x="0" y="0"/>
                  </a:cubicBezTo>
                  <a:cubicBezTo>
                    <a:pt x="0" y="185"/>
                    <a:pt x="0" y="185"/>
                    <a:pt x="0" y="185"/>
                  </a:cubicBezTo>
                  <a:cubicBezTo>
                    <a:pt x="40" y="200"/>
                    <a:pt x="84" y="209"/>
                    <a:pt x="130" y="209"/>
                  </a:cubicBezTo>
                  <a:cubicBezTo>
                    <a:pt x="176" y="209"/>
                    <a:pt x="219" y="200"/>
                    <a:pt x="260" y="185"/>
                  </a:cubicBezTo>
                  <a:cubicBezTo>
                    <a:pt x="264" y="183"/>
                    <a:pt x="269" y="181"/>
                    <a:pt x="273" y="179"/>
                  </a:cubicBezTo>
                  <a:cubicBezTo>
                    <a:pt x="278" y="178"/>
                    <a:pt x="282" y="176"/>
                    <a:pt x="287" y="173"/>
                  </a:cubicBezTo>
                  <a:cubicBezTo>
                    <a:pt x="363" y="137"/>
                    <a:pt x="424" y="76"/>
                    <a:pt x="460" y="0"/>
                  </a:cubicBezTo>
                  <a:lnTo>
                    <a:pt x="287" y="0"/>
                  </a:lnTo>
                  <a:close/>
                </a:path>
              </a:pathLst>
            </a:custGeom>
            <a:solidFill>
              <a:schemeClr val="accent1"/>
            </a:soli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6400">
                <a:latin typeface="Chelsea" panose="02000500000000000000" pitchFamily="2" charset="0"/>
              </a:endParaRPr>
            </a:p>
          </p:txBody>
        </p:sp>
        <p:sp>
          <p:nvSpPr>
            <p:cNvPr id="16" name="标题层"/>
            <p:cNvSpPr txBox="1"/>
            <p:nvPr/>
          </p:nvSpPr>
          <p:spPr bwMode="auto">
            <a:xfrm>
              <a:off x="5290900" y="2696602"/>
              <a:ext cx="617718" cy="496290"/>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8565">
                <a:defRPr/>
              </a:pPr>
              <a:r>
                <a:rPr lang="en-US" altLang="zh-CN" sz="3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rPr>
                <a:t>02</a:t>
              </a:r>
              <a:endParaRPr lang="zh-CN" altLang="en-US" sz="3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17" name="组合 16"/>
          <p:cNvGrpSpPr/>
          <p:nvPr/>
        </p:nvGrpSpPr>
        <p:grpSpPr>
          <a:xfrm>
            <a:off x="5370256" y="4593730"/>
            <a:ext cx="2300518" cy="1043516"/>
            <a:chOff x="4171430" y="3310878"/>
            <a:chExt cx="1725613" cy="782637"/>
          </a:xfrm>
        </p:grpSpPr>
        <p:sp>
          <p:nvSpPr>
            <p:cNvPr id="18" name="Freeform 6"/>
            <p:cNvSpPr/>
            <p:nvPr/>
          </p:nvSpPr>
          <p:spPr bwMode="auto">
            <a:xfrm>
              <a:off x="4171430" y="3310878"/>
              <a:ext cx="1725613" cy="782637"/>
            </a:xfrm>
            <a:custGeom>
              <a:avLst/>
              <a:gdLst>
                <a:gd name="T0" fmla="*/ 287 w 460"/>
                <a:gd name="T1" fmla="*/ 0 h 209"/>
                <a:gd name="T2" fmla="*/ 273 w 460"/>
                <a:gd name="T3" fmla="*/ 0 h 209"/>
                <a:gd name="T4" fmla="*/ 260 w 460"/>
                <a:gd name="T5" fmla="*/ 0 h 209"/>
                <a:gd name="T6" fmla="*/ 0 w 460"/>
                <a:gd name="T7" fmla="*/ 0 h 209"/>
                <a:gd name="T8" fmla="*/ 0 w 460"/>
                <a:gd name="T9" fmla="*/ 185 h 209"/>
                <a:gd name="T10" fmla="*/ 130 w 460"/>
                <a:gd name="T11" fmla="*/ 209 h 209"/>
                <a:gd name="T12" fmla="*/ 260 w 460"/>
                <a:gd name="T13" fmla="*/ 185 h 209"/>
                <a:gd name="T14" fmla="*/ 273 w 460"/>
                <a:gd name="T15" fmla="*/ 179 h 209"/>
                <a:gd name="T16" fmla="*/ 287 w 460"/>
                <a:gd name="T17" fmla="*/ 173 h 209"/>
                <a:gd name="T18" fmla="*/ 460 w 460"/>
                <a:gd name="T19" fmla="*/ 0 h 209"/>
                <a:gd name="T20" fmla="*/ 287 w 460"/>
                <a:gd name="T21" fmla="*/ 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0" h="209">
                  <a:moveTo>
                    <a:pt x="287" y="0"/>
                  </a:moveTo>
                  <a:cubicBezTo>
                    <a:pt x="273" y="0"/>
                    <a:pt x="273" y="0"/>
                    <a:pt x="273" y="0"/>
                  </a:cubicBezTo>
                  <a:cubicBezTo>
                    <a:pt x="260" y="0"/>
                    <a:pt x="260" y="0"/>
                    <a:pt x="260" y="0"/>
                  </a:cubicBezTo>
                  <a:cubicBezTo>
                    <a:pt x="0" y="0"/>
                    <a:pt x="0" y="0"/>
                    <a:pt x="0" y="0"/>
                  </a:cubicBezTo>
                  <a:cubicBezTo>
                    <a:pt x="0" y="185"/>
                    <a:pt x="0" y="185"/>
                    <a:pt x="0" y="185"/>
                  </a:cubicBezTo>
                  <a:cubicBezTo>
                    <a:pt x="40" y="200"/>
                    <a:pt x="84" y="209"/>
                    <a:pt x="130" y="209"/>
                  </a:cubicBezTo>
                  <a:cubicBezTo>
                    <a:pt x="176" y="209"/>
                    <a:pt x="219" y="200"/>
                    <a:pt x="260" y="185"/>
                  </a:cubicBezTo>
                  <a:cubicBezTo>
                    <a:pt x="264" y="183"/>
                    <a:pt x="269" y="181"/>
                    <a:pt x="273" y="179"/>
                  </a:cubicBezTo>
                  <a:cubicBezTo>
                    <a:pt x="278" y="178"/>
                    <a:pt x="282" y="176"/>
                    <a:pt x="287" y="173"/>
                  </a:cubicBezTo>
                  <a:cubicBezTo>
                    <a:pt x="363" y="137"/>
                    <a:pt x="424" y="76"/>
                    <a:pt x="460" y="0"/>
                  </a:cubicBezTo>
                  <a:lnTo>
                    <a:pt x="287" y="0"/>
                  </a:lnTo>
                  <a:close/>
                </a:path>
              </a:pathLst>
            </a:custGeom>
            <a:solidFill>
              <a:schemeClr val="accent2"/>
            </a:soli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6400">
                <a:latin typeface="Chelsea" panose="02000500000000000000" pitchFamily="2" charset="0"/>
              </a:endParaRPr>
            </a:p>
          </p:txBody>
        </p:sp>
        <p:sp>
          <p:nvSpPr>
            <p:cNvPr id="19" name="标题层"/>
            <p:cNvSpPr txBox="1"/>
            <p:nvPr/>
          </p:nvSpPr>
          <p:spPr bwMode="auto">
            <a:xfrm>
              <a:off x="4171430" y="3440586"/>
              <a:ext cx="617718" cy="496290"/>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8565">
                <a:defRPr/>
              </a:pPr>
              <a:r>
                <a:rPr lang="en-US" altLang="zh-CN" sz="3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rPr>
                <a:t>03</a:t>
              </a:r>
              <a:endParaRPr lang="zh-CN" altLang="en-US" sz="3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20" name="组合 19"/>
          <p:cNvGrpSpPr/>
          <p:nvPr/>
        </p:nvGrpSpPr>
        <p:grpSpPr>
          <a:xfrm>
            <a:off x="4204026" y="3152414"/>
            <a:ext cx="1043380" cy="2300817"/>
            <a:chOff x="3296644" y="2229890"/>
            <a:chExt cx="782637" cy="1725613"/>
          </a:xfrm>
        </p:grpSpPr>
        <p:sp>
          <p:nvSpPr>
            <p:cNvPr id="21" name="Freeform 6"/>
            <p:cNvSpPr/>
            <p:nvPr/>
          </p:nvSpPr>
          <p:spPr bwMode="auto">
            <a:xfrm rot="5400000">
              <a:off x="2825156" y="2701378"/>
              <a:ext cx="1725613" cy="782637"/>
            </a:xfrm>
            <a:custGeom>
              <a:avLst/>
              <a:gdLst>
                <a:gd name="T0" fmla="*/ 287 w 460"/>
                <a:gd name="T1" fmla="*/ 0 h 209"/>
                <a:gd name="T2" fmla="*/ 273 w 460"/>
                <a:gd name="T3" fmla="*/ 0 h 209"/>
                <a:gd name="T4" fmla="*/ 260 w 460"/>
                <a:gd name="T5" fmla="*/ 0 h 209"/>
                <a:gd name="T6" fmla="*/ 0 w 460"/>
                <a:gd name="T7" fmla="*/ 0 h 209"/>
                <a:gd name="T8" fmla="*/ 0 w 460"/>
                <a:gd name="T9" fmla="*/ 185 h 209"/>
                <a:gd name="T10" fmla="*/ 130 w 460"/>
                <a:gd name="T11" fmla="*/ 209 h 209"/>
                <a:gd name="T12" fmla="*/ 260 w 460"/>
                <a:gd name="T13" fmla="*/ 185 h 209"/>
                <a:gd name="T14" fmla="*/ 273 w 460"/>
                <a:gd name="T15" fmla="*/ 179 h 209"/>
                <a:gd name="T16" fmla="*/ 287 w 460"/>
                <a:gd name="T17" fmla="*/ 173 h 209"/>
                <a:gd name="T18" fmla="*/ 460 w 460"/>
                <a:gd name="T19" fmla="*/ 0 h 209"/>
                <a:gd name="T20" fmla="*/ 287 w 460"/>
                <a:gd name="T21" fmla="*/ 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0" h="209">
                  <a:moveTo>
                    <a:pt x="287" y="0"/>
                  </a:moveTo>
                  <a:cubicBezTo>
                    <a:pt x="273" y="0"/>
                    <a:pt x="273" y="0"/>
                    <a:pt x="273" y="0"/>
                  </a:cubicBezTo>
                  <a:cubicBezTo>
                    <a:pt x="260" y="0"/>
                    <a:pt x="260" y="0"/>
                    <a:pt x="260" y="0"/>
                  </a:cubicBezTo>
                  <a:cubicBezTo>
                    <a:pt x="0" y="0"/>
                    <a:pt x="0" y="0"/>
                    <a:pt x="0" y="0"/>
                  </a:cubicBezTo>
                  <a:cubicBezTo>
                    <a:pt x="0" y="185"/>
                    <a:pt x="0" y="185"/>
                    <a:pt x="0" y="185"/>
                  </a:cubicBezTo>
                  <a:cubicBezTo>
                    <a:pt x="40" y="200"/>
                    <a:pt x="84" y="209"/>
                    <a:pt x="130" y="209"/>
                  </a:cubicBezTo>
                  <a:cubicBezTo>
                    <a:pt x="176" y="209"/>
                    <a:pt x="219" y="200"/>
                    <a:pt x="260" y="185"/>
                  </a:cubicBezTo>
                  <a:cubicBezTo>
                    <a:pt x="264" y="183"/>
                    <a:pt x="269" y="181"/>
                    <a:pt x="273" y="179"/>
                  </a:cubicBezTo>
                  <a:cubicBezTo>
                    <a:pt x="278" y="178"/>
                    <a:pt x="282" y="176"/>
                    <a:pt x="287" y="173"/>
                  </a:cubicBezTo>
                  <a:cubicBezTo>
                    <a:pt x="363" y="137"/>
                    <a:pt x="424" y="76"/>
                    <a:pt x="460" y="0"/>
                  </a:cubicBezTo>
                  <a:lnTo>
                    <a:pt x="287" y="0"/>
                  </a:lnTo>
                  <a:close/>
                </a:path>
              </a:pathLst>
            </a:custGeom>
            <a:solidFill>
              <a:schemeClr val="accent4"/>
            </a:soli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6400">
                <a:latin typeface="Chelsea" panose="02000500000000000000" pitchFamily="2" charset="0"/>
              </a:endParaRPr>
            </a:p>
          </p:txBody>
        </p:sp>
        <p:sp>
          <p:nvSpPr>
            <p:cNvPr id="22" name="标题层"/>
            <p:cNvSpPr txBox="1"/>
            <p:nvPr/>
          </p:nvSpPr>
          <p:spPr bwMode="auto">
            <a:xfrm>
              <a:off x="3417367" y="2229890"/>
              <a:ext cx="617718" cy="496290"/>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8565">
                <a:defRPr/>
              </a:pPr>
              <a:r>
                <a:rPr lang="en-US" altLang="zh-CN" sz="3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rPr>
                <a:t>04</a:t>
              </a:r>
              <a:endParaRPr lang="zh-CN" altLang="en-US" sz="3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endParaRPr>
            </a:p>
          </p:txBody>
        </p:sp>
      </p:grpSp>
      <p:cxnSp>
        <p:nvCxnSpPr>
          <p:cNvPr id="23" name="直接连接符 22"/>
          <p:cNvCxnSpPr/>
          <p:nvPr/>
        </p:nvCxnSpPr>
        <p:spPr>
          <a:xfrm>
            <a:off x="4080314" y="2694079"/>
            <a:ext cx="828416" cy="0"/>
          </a:xfrm>
          <a:prstGeom prst="line">
            <a:avLst/>
          </a:prstGeom>
          <a:noFill/>
          <a:ln w="9525" cap="flat" cmpd="sng" algn="ctr">
            <a:solidFill>
              <a:sysClr val="windowText" lastClr="000000"/>
            </a:solidFill>
            <a:prstDash val="sysDash"/>
            <a:headEnd type="oval"/>
            <a:tailEnd type="oval"/>
          </a:ln>
          <a:effectLst/>
        </p:spPr>
      </p:cxnSp>
      <p:sp>
        <p:nvSpPr>
          <p:cNvPr id="24" name="矩形 23"/>
          <p:cNvSpPr/>
          <p:nvPr/>
        </p:nvSpPr>
        <p:spPr>
          <a:xfrm>
            <a:off x="1200369" y="2324747"/>
            <a:ext cx="2687674" cy="943836"/>
          </a:xfrm>
          <a:prstGeom prst="rect">
            <a:avLst/>
          </a:prstGeom>
        </p:spPr>
        <p:txBody>
          <a:bodyPr wrap="square" lIns="121908" tIns="60954" rIns="121908" bIns="60954">
            <a:spAutoFit/>
          </a:bodyPr>
          <a:lstStyle/>
          <a:p>
            <a:pPr algn="just">
              <a:lnSpc>
                <a:spcPts val="16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300" dirty="0">
              <a:latin typeface="微软雅黑" panose="020B0503020204020204" pitchFamily="34" charset="-122"/>
              <a:ea typeface="微软雅黑" panose="020B0503020204020204" pitchFamily="34" charset="-122"/>
            </a:endParaRPr>
          </a:p>
        </p:txBody>
      </p:sp>
      <p:cxnSp>
        <p:nvCxnSpPr>
          <p:cNvPr id="25" name="直接连接符 24"/>
          <p:cNvCxnSpPr/>
          <p:nvPr/>
        </p:nvCxnSpPr>
        <p:spPr>
          <a:xfrm>
            <a:off x="7256565" y="2694079"/>
            <a:ext cx="828416" cy="0"/>
          </a:xfrm>
          <a:prstGeom prst="line">
            <a:avLst/>
          </a:prstGeom>
          <a:noFill/>
          <a:ln w="9525" cap="flat" cmpd="sng" algn="ctr">
            <a:solidFill>
              <a:sysClr val="windowText" lastClr="000000"/>
            </a:solidFill>
            <a:prstDash val="sysDash"/>
            <a:headEnd type="oval"/>
            <a:tailEnd type="oval"/>
          </a:ln>
          <a:effectLst/>
        </p:spPr>
      </p:cxnSp>
      <p:sp>
        <p:nvSpPr>
          <p:cNvPr id="26" name="矩形 25"/>
          <p:cNvSpPr/>
          <p:nvPr/>
        </p:nvSpPr>
        <p:spPr>
          <a:xfrm>
            <a:off x="8304233" y="2324747"/>
            <a:ext cx="2687674" cy="943836"/>
          </a:xfrm>
          <a:prstGeom prst="rect">
            <a:avLst/>
          </a:prstGeom>
        </p:spPr>
        <p:txBody>
          <a:bodyPr wrap="square" lIns="121908" tIns="60954" rIns="121908" bIns="60954">
            <a:spAutoFit/>
          </a:bodyPr>
          <a:lstStyle/>
          <a:p>
            <a:pPr algn="just">
              <a:lnSpc>
                <a:spcPts val="16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300" dirty="0">
              <a:latin typeface="微软雅黑" panose="020B0503020204020204" pitchFamily="34" charset="-122"/>
              <a:ea typeface="微软雅黑" panose="020B0503020204020204" pitchFamily="34" charset="-122"/>
            </a:endParaRPr>
          </a:p>
        </p:txBody>
      </p:sp>
      <p:cxnSp>
        <p:nvCxnSpPr>
          <p:cNvPr id="27" name="直接连接符 26"/>
          <p:cNvCxnSpPr/>
          <p:nvPr/>
        </p:nvCxnSpPr>
        <p:spPr>
          <a:xfrm>
            <a:off x="7256565" y="4787088"/>
            <a:ext cx="828416" cy="0"/>
          </a:xfrm>
          <a:prstGeom prst="line">
            <a:avLst/>
          </a:prstGeom>
          <a:noFill/>
          <a:ln w="9525" cap="flat" cmpd="sng" algn="ctr">
            <a:solidFill>
              <a:sysClr val="windowText" lastClr="000000"/>
            </a:solidFill>
            <a:prstDash val="sysDash"/>
            <a:headEnd type="oval"/>
            <a:tailEnd type="oval"/>
          </a:ln>
          <a:effectLst/>
        </p:spPr>
      </p:cxnSp>
      <p:sp>
        <p:nvSpPr>
          <p:cNvPr id="28" name="矩形 27"/>
          <p:cNvSpPr/>
          <p:nvPr/>
        </p:nvSpPr>
        <p:spPr>
          <a:xfrm>
            <a:off x="8304233" y="4470924"/>
            <a:ext cx="2687674" cy="943836"/>
          </a:xfrm>
          <a:prstGeom prst="rect">
            <a:avLst/>
          </a:prstGeom>
        </p:spPr>
        <p:txBody>
          <a:bodyPr wrap="square" lIns="121908" tIns="60954" rIns="121908" bIns="60954">
            <a:spAutoFit/>
          </a:bodyPr>
          <a:lstStyle/>
          <a:p>
            <a:pPr algn="just">
              <a:lnSpc>
                <a:spcPts val="16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300" dirty="0">
              <a:latin typeface="微软雅黑" panose="020B0503020204020204" pitchFamily="34" charset="-122"/>
              <a:ea typeface="微软雅黑" panose="020B0503020204020204" pitchFamily="34" charset="-122"/>
            </a:endParaRPr>
          </a:p>
        </p:txBody>
      </p:sp>
      <p:cxnSp>
        <p:nvCxnSpPr>
          <p:cNvPr id="29" name="直接连接符 28"/>
          <p:cNvCxnSpPr/>
          <p:nvPr/>
        </p:nvCxnSpPr>
        <p:spPr>
          <a:xfrm>
            <a:off x="4080314" y="4787088"/>
            <a:ext cx="828416" cy="0"/>
          </a:xfrm>
          <a:prstGeom prst="line">
            <a:avLst/>
          </a:prstGeom>
          <a:noFill/>
          <a:ln w="9525" cap="flat" cmpd="sng" algn="ctr">
            <a:solidFill>
              <a:sysClr val="windowText" lastClr="000000"/>
            </a:solidFill>
            <a:prstDash val="sysDash"/>
            <a:headEnd type="oval"/>
            <a:tailEnd type="oval"/>
          </a:ln>
          <a:effectLst/>
        </p:spPr>
      </p:cxnSp>
      <p:sp>
        <p:nvSpPr>
          <p:cNvPr id="30" name="矩形 29"/>
          <p:cNvSpPr/>
          <p:nvPr/>
        </p:nvSpPr>
        <p:spPr>
          <a:xfrm>
            <a:off x="1200369" y="4470924"/>
            <a:ext cx="2687674" cy="943836"/>
          </a:xfrm>
          <a:prstGeom prst="rect">
            <a:avLst/>
          </a:prstGeom>
        </p:spPr>
        <p:txBody>
          <a:bodyPr wrap="square" lIns="121908" tIns="60954" rIns="121908" bIns="60954">
            <a:spAutoFit/>
          </a:bodyPr>
          <a:lstStyle/>
          <a:p>
            <a:pPr algn="just">
              <a:lnSpc>
                <a:spcPts val="16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300" dirty="0">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200" fill="hold"/>
                                            <p:tgtEl>
                                              <p:spTgt spid="8"/>
                                            </p:tgtEl>
                                            <p:attrNameLst>
                                              <p:attrName>ppt_w</p:attrName>
                                            </p:attrNameLst>
                                          </p:cBhvr>
                                          <p:tavLst>
                                            <p:tav tm="0">
                                              <p:val>
                                                <p:fltVal val="0"/>
                                              </p:val>
                                            </p:tav>
                                            <p:tav tm="100000">
                                              <p:val>
                                                <p:strVal val="#ppt_w"/>
                                              </p:val>
                                            </p:tav>
                                          </p:tavLst>
                                        </p:anim>
                                        <p:anim calcmode="lin" valueType="num">
                                          <p:cBhvr>
                                            <p:cTn id="8" dur="200" fill="hold"/>
                                            <p:tgtEl>
                                              <p:spTgt spid="8"/>
                                            </p:tgtEl>
                                            <p:attrNameLst>
                                              <p:attrName>ppt_h</p:attrName>
                                            </p:attrNameLst>
                                          </p:cBhvr>
                                          <p:tavLst>
                                            <p:tav tm="0">
                                              <p:val>
                                                <p:fltVal val="0"/>
                                              </p:val>
                                            </p:tav>
                                            <p:tav tm="100000">
                                              <p:val>
                                                <p:strVal val="#ppt_h"/>
                                              </p:val>
                                            </p:tav>
                                          </p:tavLst>
                                        </p:anim>
                                        <p:animEffect transition="in" filter="fade">
                                          <p:cBhvr>
                                            <p:cTn id="9" dur="200"/>
                                            <p:tgtEl>
                                              <p:spTgt spid="8"/>
                                            </p:tgtEl>
                                          </p:cBhvr>
                                        </p:animEffect>
                                      </p:childTnLst>
                                    </p:cTn>
                                  </p:par>
                                  <p:par>
                                    <p:cTn id="10" presetID="6" presetClass="emph" presetSubtype="0" autoRev="1" fill="hold" nodeType="withEffect">
                                      <p:stCondLst>
                                        <p:cond delay="150"/>
                                      </p:stCondLst>
                                      <p:childTnLst>
                                        <p:animScale>
                                          <p:cBhvr>
                                            <p:cTn id="11" dur="100" fill="hold"/>
                                            <p:tgtEl>
                                              <p:spTgt spid="8"/>
                                            </p:tgtEl>
                                          </p:cBhvr>
                                          <p:by x="130000" y="130000"/>
                                        </p:animScale>
                                      </p:childTnLst>
                                    </p:cTn>
                                  </p:par>
                                </p:childTnLst>
                              </p:cTn>
                            </p:par>
                            <p:par>
                              <p:cTn id="12" fill="hold">
                                <p:stCondLst>
                                  <p:cond delay="500"/>
                                </p:stCondLst>
                                <p:childTnLst>
                                  <p:par>
                                    <p:cTn id="13" presetID="12" presetClass="entr" presetSubtype="8"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p:tgtEl>
                                              <p:spTgt spid="11"/>
                                            </p:tgtEl>
                                            <p:attrNameLst>
                                              <p:attrName>ppt_x</p:attrName>
                                            </p:attrNameLst>
                                          </p:cBhvr>
                                          <p:tavLst>
                                            <p:tav tm="0">
                                              <p:val>
                                                <p:strVal val="#ppt_x-#ppt_w*1.125000"/>
                                              </p:val>
                                            </p:tav>
                                            <p:tav tm="100000">
                                              <p:val>
                                                <p:strVal val="#ppt_x"/>
                                              </p:val>
                                            </p:tav>
                                          </p:tavLst>
                                        </p:anim>
                                        <p:animEffect transition="in" filter="wipe(right)">
                                          <p:cBhvr>
                                            <p:cTn id="16" dur="500"/>
                                            <p:tgtEl>
                                              <p:spTgt spid="11"/>
                                            </p:tgtEl>
                                          </p:cBhvr>
                                        </p:animEffect>
                                      </p:childTnLst>
                                    </p:cTn>
                                  </p:par>
                                </p:childTnLst>
                              </p:cTn>
                            </p:par>
                            <p:par>
                              <p:cTn id="17" fill="hold">
                                <p:stCondLst>
                                  <p:cond delay="1000"/>
                                </p:stCondLst>
                                <p:childTnLst>
                                  <p:par>
                                    <p:cTn id="18" presetID="12" presetClass="entr" presetSubtype="1"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p:tgtEl>
                                              <p:spTgt spid="14"/>
                                            </p:tgtEl>
                                            <p:attrNameLst>
                                              <p:attrName>ppt_y</p:attrName>
                                            </p:attrNameLst>
                                          </p:cBhvr>
                                          <p:tavLst>
                                            <p:tav tm="0">
                                              <p:val>
                                                <p:strVal val="#ppt_y-#ppt_h*1.125000"/>
                                              </p:val>
                                            </p:tav>
                                            <p:tav tm="100000">
                                              <p:val>
                                                <p:strVal val="#ppt_y"/>
                                              </p:val>
                                            </p:tav>
                                          </p:tavLst>
                                        </p:anim>
                                        <p:animEffect transition="in" filter="wipe(down)">
                                          <p:cBhvr>
                                            <p:cTn id="21" dur="500"/>
                                            <p:tgtEl>
                                              <p:spTgt spid="14"/>
                                            </p:tgtEl>
                                          </p:cBhvr>
                                        </p:animEffect>
                                      </p:childTnLst>
                                    </p:cTn>
                                  </p:par>
                                </p:childTnLst>
                              </p:cTn>
                            </p:par>
                            <p:par>
                              <p:cTn id="22" fill="hold">
                                <p:stCondLst>
                                  <p:cond delay="1500"/>
                                </p:stCondLst>
                                <p:childTnLst>
                                  <p:par>
                                    <p:cTn id="23" presetID="12" presetClass="entr" presetSubtype="2"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500"/>
                                            <p:tgtEl>
                                              <p:spTgt spid="17"/>
                                            </p:tgtEl>
                                            <p:attrNameLst>
                                              <p:attrName>ppt_x</p:attrName>
                                            </p:attrNameLst>
                                          </p:cBhvr>
                                          <p:tavLst>
                                            <p:tav tm="0">
                                              <p:val>
                                                <p:strVal val="#ppt_x+#ppt_w*1.125000"/>
                                              </p:val>
                                            </p:tav>
                                            <p:tav tm="100000">
                                              <p:val>
                                                <p:strVal val="#ppt_x"/>
                                              </p:val>
                                            </p:tav>
                                          </p:tavLst>
                                        </p:anim>
                                        <p:animEffect transition="in" filter="wipe(left)">
                                          <p:cBhvr>
                                            <p:cTn id="26" dur="500"/>
                                            <p:tgtEl>
                                              <p:spTgt spid="17"/>
                                            </p:tgtEl>
                                          </p:cBhvr>
                                        </p:animEffect>
                                      </p:childTnLst>
                                    </p:cTn>
                                  </p:par>
                                </p:childTnLst>
                              </p:cTn>
                            </p:par>
                            <p:par>
                              <p:cTn id="27" fill="hold">
                                <p:stCondLst>
                                  <p:cond delay="2000"/>
                                </p:stCondLst>
                                <p:childTnLst>
                                  <p:par>
                                    <p:cTn id="28" presetID="12" presetClass="entr" presetSubtype="4" fill="hold" nodeType="after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500"/>
                                            <p:tgtEl>
                                              <p:spTgt spid="20"/>
                                            </p:tgtEl>
                                            <p:attrNameLst>
                                              <p:attrName>ppt_y</p:attrName>
                                            </p:attrNameLst>
                                          </p:cBhvr>
                                          <p:tavLst>
                                            <p:tav tm="0">
                                              <p:val>
                                                <p:strVal val="#ppt_y+#ppt_h*1.125000"/>
                                              </p:val>
                                            </p:tav>
                                            <p:tav tm="100000">
                                              <p:val>
                                                <p:strVal val="#ppt_y"/>
                                              </p:val>
                                            </p:tav>
                                          </p:tavLst>
                                        </p:anim>
                                        <p:animEffect transition="in" filter="wipe(up)">
                                          <p:cBhvr>
                                            <p:cTn id="31" dur="500"/>
                                            <p:tgtEl>
                                              <p:spTgt spid="20"/>
                                            </p:tgtEl>
                                          </p:cBhvr>
                                        </p:animEffect>
                                      </p:childTnLst>
                                    </p:cTn>
                                  </p:par>
                                </p:childTnLst>
                              </p:cTn>
                            </p:par>
                            <p:par>
                              <p:cTn id="32" fill="hold">
                                <p:stCondLst>
                                  <p:cond delay="2500"/>
                                </p:stCondLst>
                                <p:childTnLst>
                                  <p:par>
                                    <p:cTn id="33" presetID="22" presetClass="entr" presetSubtype="2" fill="hold"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ipe(right)">
                                          <p:cBhvr>
                                            <p:cTn id="35" dur="300"/>
                                            <p:tgtEl>
                                              <p:spTgt spid="23"/>
                                            </p:tgtEl>
                                          </p:cBhvr>
                                        </p:animEffect>
                                      </p:childTnLst>
                                    </p:cTn>
                                  </p:par>
                                </p:childTnLst>
                              </p:cTn>
                            </p:par>
                            <p:par>
                              <p:cTn id="36" fill="hold">
                                <p:stCondLst>
                                  <p:cond delay="3000"/>
                                </p:stCondLst>
                                <p:childTnLst>
                                  <p:par>
                                    <p:cTn id="37" presetID="2" presetClass="entr" presetSubtype="8" fill="hold" grpId="0" nodeType="afterEffect" p14:presetBounceEnd="56000">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14:bounceEnd="56000">
                                          <p:cBhvr additive="base">
                                            <p:cTn id="39" dur="300" fill="hold"/>
                                            <p:tgtEl>
                                              <p:spTgt spid="24"/>
                                            </p:tgtEl>
                                            <p:attrNameLst>
                                              <p:attrName>ppt_x</p:attrName>
                                            </p:attrNameLst>
                                          </p:cBhvr>
                                          <p:tavLst>
                                            <p:tav tm="0">
                                              <p:val>
                                                <p:strVal val="0-#ppt_w/2"/>
                                              </p:val>
                                            </p:tav>
                                            <p:tav tm="100000">
                                              <p:val>
                                                <p:strVal val="#ppt_x"/>
                                              </p:val>
                                            </p:tav>
                                          </p:tavLst>
                                        </p:anim>
                                        <p:anim calcmode="lin" valueType="num" p14:bounceEnd="56000">
                                          <p:cBhvr additive="base">
                                            <p:cTn id="40" dur="300" fill="hold"/>
                                            <p:tgtEl>
                                              <p:spTgt spid="24"/>
                                            </p:tgtEl>
                                            <p:attrNameLst>
                                              <p:attrName>ppt_y</p:attrName>
                                            </p:attrNameLst>
                                          </p:cBhvr>
                                          <p:tavLst>
                                            <p:tav tm="0">
                                              <p:val>
                                                <p:strVal val="#ppt_y"/>
                                              </p:val>
                                            </p:tav>
                                            <p:tav tm="100000">
                                              <p:val>
                                                <p:strVal val="#ppt_y"/>
                                              </p:val>
                                            </p:tav>
                                          </p:tavLst>
                                        </p:anim>
                                      </p:childTnLst>
                                    </p:cTn>
                                  </p:par>
                                </p:childTnLst>
                              </p:cTn>
                            </p:par>
                            <p:par>
                              <p:cTn id="41" fill="hold">
                                <p:stCondLst>
                                  <p:cond delay="3500"/>
                                </p:stCondLst>
                                <p:childTnLst>
                                  <p:par>
                                    <p:cTn id="42" presetID="22" presetClass="entr" presetSubtype="8" fill="hold"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left)">
                                          <p:cBhvr>
                                            <p:cTn id="44" dur="300"/>
                                            <p:tgtEl>
                                              <p:spTgt spid="25"/>
                                            </p:tgtEl>
                                          </p:cBhvr>
                                        </p:animEffect>
                                      </p:childTnLst>
                                    </p:cTn>
                                  </p:par>
                                </p:childTnLst>
                              </p:cTn>
                            </p:par>
                            <p:par>
                              <p:cTn id="45" fill="hold">
                                <p:stCondLst>
                                  <p:cond delay="4000"/>
                                </p:stCondLst>
                                <p:childTnLst>
                                  <p:par>
                                    <p:cTn id="46" presetID="2" presetClass="entr" presetSubtype="2" fill="hold" grpId="0" nodeType="afterEffect" p14:presetBounceEnd="56000">
                                      <p:stCondLst>
                                        <p:cond delay="0"/>
                                      </p:stCondLst>
                                      <p:childTnLst>
                                        <p:set>
                                          <p:cBhvr>
                                            <p:cTn id="47" dur="1" fill="hold">
                                              <p:stCondLst>
                                                <p:cond delay="0"/>
                                              </p:stCondLst>
                                            </p:cTn>
                                            <p:tgtEl>
                                              <p:spTgt spid="26"/>
                                            </p:tgtEl>
                                            <p:attrNameLst>
                                              <p:attrName>style.visibility</p:attrName>
                                            </p:attrNameLst>
                                          </p:cBhvr>
                                          <p:to>
                                            <p:strVal val="visible"/>
                                          </p:to>
                                        </p:set>
                                        <p:anim calcmode="lin" valueType="num" p14:bounceEnd="56000">
                                          <p:cBhvr additive="base">
                                            <p:cTn id="48" dur="300" fill="hold"/>
                                            <p:tgtEl>
                                              <p:spTgt spid="26"/>
                                            </p:tgtEl>
                                            <p:attrNameLst>
                                              <p:attrName>ppt_x</p:attrName>
                                            </p:attrNameLst>
                                          </p:cBhvr>
                                          <p:tavLst>
                                            <p:tav tm="0">
                                              <p:val>
                                                <p:strVal val="1+#ppt_w/2"/>
                                              </p:val>
                                            </p:tav>
                                            <p:tav tm="100000">
                                              <p:val>
                                                <p:strVal val="#ppt_x"/>
                                              </p:val>
                                            </p:tav>
                                          </p:tavLst>
                                        </p:anim>
                                        <p:anim calcmode="lin" valueType="num" p14:bounceEnd="56000">
                                          <p:cBhvr additive="base">
                                            <p:cTn id="49" dur="300" fill="hold"/>
                                            <p:tgtEl>
                                              <p:spTgt spid="26"/>
                                            </p:tgtEl>
                                            <p:attrNameLst>
                                              <p:attrName>ppt_y</p:attrName>
                                            </p:attrNameLst>
                                          </p:cBhvr>
                                          <p:tavLst>
                                            <p:tav tm="0">
                                              <p:val>
                                                <p:strVal val="#ppt_y"/>
                                              </p:val>
                                            </p:tav>
                                            <p:tav tm="100000">
                                              <p:val>
                                                <p:strVal val="#ppt_y"/>
                                              </p:val>
                                            </p:tav>
                                          </p:tavLst>
                                        </p:anim>
                                      </p:childTnLst>
                                    </p:cTn>
                                  </p:par>
                                </p:childTnLst>
                              </p:cTn>
                            </p:par>
                            <p:par>
                              <p:cTn id="50" fill="hold">
                                <p:stCondLst>
                                  <p:cond delay="4500"/>
                                </p:stCondLst>
                                <p:childTnLst>
                                  <p:par>
                                    <p:cTn id="51" presetID="22" presetClass="entr" presetSubtype="8" fill="hold" nodeType="after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wipe(left)">
                                          <p:cBhvr>
                                            <p:cTn id="53" dur="300"/>
                                            <p:tgtEl>
                                              <p:spTgt spid="27"/>
                                            </p:tgtEl>
                                          </p:cBhvr>
                                        </p:animEffect>
                                      </p:childTnLst>
                                    </p:cTn>
                                  </p:par>
                                </p:childTnLst>
                              </p:cTn>
                            </p:par>
                            <p:par>
                              <p:cTn id="54" fill="hold">
                                <p:stCondLst>
                                  <p:cond delay="5000"/>
                                </p:stCondLst>
                                <p:childTnLst>
                                  <p:par>
                                    <p:cTn id="55" presetID="2" presetClass="entr" presetSubtype="2" fill="hold" grpId="0" nodeType="afterEffect" p14:presetBounceEnd="56000">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14:bounceEnd="56000">
                                          <p:cBhvr additive="base">
                                            <p:cTn id="57" dur="300" fill="hold"/>
                                            <p:tgtEl>
                                              <p:spTgt spid="28"/>
                                            </p:tgtEl>
                                            <p:attrNameLst>
                                              <p:attrName>ppt_x</p:attrName>
                                            </p:attrNameLst>
                                          </p:cBhvr>
                                          <p:tavLst>
                                            <p:tav tm="0">
                                              <p:val>
                                                <p:strVal val="1+#ppt_w/2"/>
                                              </p:val>
                                            </p:tav>
                                            <p:tav tm="100000">
                                              <p:val>
                                                <p:strVal val="#ppt_x"/>
                                              </p:val>
                                            </p:tav>
                                          </p:tavLst>
                                        </p:anim>
                                        <p:anim calcmode="lin" valueType="num" p14:bounceEnd="56000">
                                          <p:cBhvr additive="base">
                                            <p:cTn id="58" dur="300" fill="hold"/>
                                            <p:tgtEl>
                                              <p:spTgt spid="28"/>
                                            </p:tgtEl>
                                            <p:attrNameLst>
                                              <p:attrName>ppt_y</p:attrName>
                                            </p:attrNameLst>
                                          </p:cBhvr>
                                          <p:tavLst>
                                            <p:tav tm="0">
                                              <p:val>
                                                <p:strVal val="#ppt_y"/>
                                              </p:val>
                                            </p:tav>
                                            <p:tav tm="100000">
                                              <p:val>
                                                <p:strVal val="#ppt_y"/>
                                              </p:val>
                                            </p:tav>
                                          </p:tavLst>
                                        </p:anim>
                                      </p:childTnLst>
                                    </p:cTn>
                                  </p:par>
                                </p:childTnLst>
                              </p:cTn>
                            </p:par>
                            <p:par>
                              <p:cTn id="59" fill="hold">
                                <p:stCondLst>
                                  <p:cond delay="5500"/>
                                </p:stCondLst>
                                <p:childTnLst>
                                  <p:par>
                                    <p:cTn id="60" presetID="22" presetClass="entr" presetSubtype="2" fill="hold" nodeType="afterEffect">
                                      <p:stCondLst>
                                        <p:cond delay="0"/>
                                      </p:stCondLst>
                                      <p:childTnLst>
                                        <p:set>
                                          <p:cBhvr>
                                            <p:cTn id="61" dur="1" fill="hold">
                                              <p:stCondLst>
                                                <p:cond delay="0"/>
                                              </p:stCondLst>
                                            </p:cTn>
                                            <p:tgtEl>
                                              <p:spTgt spid="29"/>
                                            </p:tgtEl>
                                            <p:attrNameLst>
                                              <p:attrName>style.visibility</p:attrName>
                                            </p:attrNameLst>
                                          </p:cBhvr>
                                          <p:to>
                                            <p:strVal val="visible"/>
                                          </p:to>
                                        </p:set>
                                        <p:animEffect transition="in" filter="wipe(right)">
                                          <p:cBhvr>
                                            <p:cTn id="62" dur="300"/>
                                            <p:tgtEl>
                                              <p:spTgt spid="29"/>
                                            </p:tgtEl>
                                          </p:cBhvr>
                                        </p:animEffect>
                                      </p:childTnLst>
                                    </p:cTn>
                                  </p:par>
                                </p:childTnLst>
                              </p:cTn>
                            </p:par>
                            <p:par>
                              <p:cTn id="63" fill="hold">
                                <p:stCondLst>
                                  <p:cond delay="6000"/>
                                </p:stCondLst>
                                <p:childTnLst>
                                  <p:par>
                                    <p:cTn id="64" presetID="2" presetClass="entr" presetSubtype="8" fill="hold" grpId="0" nodeType="afterEffect" p14:presetBounceEnd="56000">
                                      <p:stCondLst>
                                        <p:cond delay="0"/>
                                      </p:stCondLst>
                                      <p:childTnLst>
                                        <p:set>
                                          <p:cBhvr>
                                            <p:cTn id="65" dur="1" fill="hold">
                                              <p:stCondLst>
                                                <p:cond delay="0"/>
                                              </p:stCondLst>
                                            </p:cTn>
                                            <p:tgtEl>
                                              <p:spTgt spid="30"/>
                                            </p:tgtEl>
                                            <p:attrNameLst>
                                              <p:attrName>style.visibility</p:attrName>
                                            </p:attrNameLst>
                                          </p:cBhvr>
                                          <p:to>
                                            <p:strVal val="visible"/>
                                          </p:to>
                                        </p:set>
                                        <p:anim calcmode="lin" valueType="num" p14:bounceEnd="56000">
                                          <p:cBhvr additive="base">
                                            <p:cTn id="66" dur="300" fill="hold"/>
                                            <p:tgtEl>
                                              <p:spTgt spid="30"/>
                                            </p:tgtEl>
                                            <p:attrNameLst>
                                              <p:attrName>ppt_x</p:attrName>
                                            </p:attrNameLst>
                                          </p:cBhvr>
                                          <p:tavLst>
                                            <p:tav tm="0">
                                              <p:val>
                                                <p:strVal val="0-#ppt_w/2"/>
                                              </p:val>
                                            </p:tav>
                                            <p:tav tm="100000">
                                              <p:val>
                                                <p:strVal val="#ppt_x"/>
                                              </p:val>
                                            </p:tav>
                                          </p:tavLst>
                                        </p:anim>
                                        <p:anim calcmode="lin" valueType="num" p14:bounceEnd="56000">
                                          <p:cBhvr additive="base">
                                            <p:cTn id="67" dur="3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P spid="28" grpId="0"/>
          <p:bldP spid="3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200" fill="hold"/>
                                            <p:tgtEl>
                                              <p:spTgt spid="8"/>
                                            </p:tgtEl>
                                            <p:attrNameLst>
                                              <p:attrName>ppt_w</p:attrName>
                                            </p:attrNameLst>
                                          </p:cBhvr>
                                          <p:tavLst>
                                            <p:tav tm="0">
                                              <p:val>
                                                <p:fltVal val="0"/>
                                              </p:val>
                                            </p:tav>
                                            <p:tav tm="100000">
                                              <p:val>
                                                <p:strVal val="#ppt_w"/>
                                              </p:val>
                                            </p:tav>
                                          </p:tavLst>
                                        </p:anim>
                                        <p:anim calcmode="lin" valueType="num">
                                          <p:cBhvr>
                                            <p:cTn id="8" dur="200" fill="hold"/>
                                            <p:tgtEl>
                                              <p:spTgt spid="8"/>
                                            </p:tgtEl>
                                            <p:attrNameLst>
                                              <p:attrName>ppt_h</p:attrName>
                                            </p:attrNameLst>
                                          </p:cBhvr>
                                          <p:tavLst>
                                            <p:tav tm="0">
                                              <p:val>
                                                <p:fltVal val="0"/>
                                              </p:val>
                                            </p:tav>
                                            <p:tav tm="100000">
                                              <p:val>
                                                <p:strVal val="#ppt_h"/>
                                              </p:val>
                                            </p:tav>
                                          </p:tavLst>
                                        </p:anim>
                                        <p:animEffect transition="in" filter="fade">
                                          <p:cBhvr>
                                            <p:cTn id="9" dur="200"/>
                                            <p:tgtEl>
                                              <p:spTgt spid="8"/>
                                            </p:tgtEl>
                                          </p:cBhvr>
                                        </p:animEffect>
                                      </p:childTnLst>
                                    </p:cTn>
                                  </p:par>
                                  <p:par>
                                    <p:cTn id="10" presetID="6" presetClass="emph" presetSubtype="0" autoRev="1" fill="hold" nodeType="withEffect">
                                      <p:stCondLst>
                                        <p:cond delay="150"/>
                                      </p:stCondLst>
                                      <p:childTnLst>
                                        <p:animScale>
                                          <p:cBhvr>
                                            <p:cTn id="11" dur="100" fill="hold"/>
                                            <p:tgtEl>
                                              <p:spTgt spid="8"/>
                                            </p:tgtEl>
                                          </p:cBhvr>
                                          <p:by x="130000" y="130000"/>
                                        </p:animScale>
                                      </p:childTnLst>
                                    </p:cTn>
                                  </p:par>
                                </p:childTnLst>
                              </p:cTn>
                            </p:par>
                            <p:par>
                              <p:cTn id="12" fill="hold">
                                <p:stCondLst>
                                  <p:cond delay="500"/>
                                </p:stCondLst>
                                <p:childTnLst>
                                  <p:par>
                                    <p:cTn id="13" presetID="12" presetClass="entr" presetSubtype="8"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p:tgtEl>
                                              <p:spTgt spid="11"/>
                                            </p:tgtEl>
                                            <p:attrNameLst>
                                              <p:attrName>ppt_x</p:attrName>
                                            </p:attrNameLst>
                                          </p:cBhvr>
                                          <p:tavLst>
                                            <p:tav tm="0">
                                              <p:val>
                                                <p:strVal val="#ppt_x-#ppt_w*1.125000"/>
                                              </p:val>
                                            </p:tav>
                                            <p:tav tm="100000">
                                              <p:val>
                                                <p:strVal val="#ppt_x"/>
                                              </p:val>
                                            </p:tav>
                                          </p:tavLst>
                                        </p:anim>
                                        <p:animEffect transition="in" filter="wipe(right)">
                                          <p:cBhvr>
                                            <p:cTn id="16" dur="500"/>
                                            <p:tgtEl>
                                              <p:spTgt spid="11"/>
                                            </p:tgtEl>
                                          </p:cBhvr>
                                        </p:animEffect>
                                      </p:childTnLst>
                                    </p:cTn>
                                  </p:par>
                                </p:childTnLst>
                              </p:cTn>
                            </p:par>
                            <p:par>
                              <p:cTn id="17" fill="hold">
                                <p:stCondLst>
                                  <p:cond delay="1000"/>
                                </p:stCondLst>
                                <p:childTnLst>
                                  <p:par>
                                    <p:cTn id="18" presetID="12" presetClass="entr" presetSubtype="1"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p:tgtEl>
                                              <p:spTgt spid="14"/>
                                            </p:tgtEl>
                                            <p:attrNameLst>
                                              <p:attrName>ppt_y</p:attrName>
                                            </p:attrNameLst>
                                          </p:cBhvr>
                                          <p:tavLst>
                                            <p:tav tm="0">
                                              <p:val>
                                                <p:strVal val="#ppt_y-#ppt_h*1.125000"/>
                                              </p:val>
                                            </p:tav>
                                            <p:tav tm="100000">
                                              <p:val>
                                                <p:strVal val="#ppt_y"/>
                                              </p:val>
                                            </p:tav>
                                          </p:tavLst>
                                        </p:anim>
                                        <p:animEffect transition="in" filter="wipe(down)">
                                          <p:cBhvr>
                                            <p:cTn id="21" dur="500"/>
                                            <p:tgtEl>
                                              <p:spTgt spid="14"/>
                                            </p:tgtEl>
                                          </p:cBhvr>
                                        </p:animEffect>
                                      </p:childTnLst>
                                    </p:cTn>
                                  </p:par>
                                </p:childTnLst>
                              </p:cTn>
                            </p:par>
                            <p:par>
                              <p:cTn id="22" fill="hold">
                                <p:stCondLst>
                                  <p:cond delay="1500"/>
                                </p:stCondLst>
                                <p:childTnLst>
                                  <p:par>
                                    <p:cTn id="23" presetID="12" presetClass="entr" presetSubtype="2"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500"/>
                                            <p:tgtEl>
                                              <p:spTgt spid="17"/>
                                            </p:tgtEl>
                                            <p:attrNameLst>
                                              <p:attrName>ppt_x</p:attrName>
                                            </p:attrNameLst>
                                          </p:cBhvr>
                                          <p:tavLst>
                                            <p:tav tm="0">
                                              <p:val>
                                                <p:strVal val="#ppt_x+#ppt_w*1.125000"/>
                                              </p:val>
                                            </p:tav>
                                            <p:tav tm="100000">
                                              <p:val>
                                                <p:strVal val="#ppt_x"/>
                                              </p:val>
                                            </p:tav>
                                          </p:tavLst>
                                        </p:anim>
                                        <p:animEffect transition="in" filter="wipe(left)">
                                          <p:cBhvr>
                                            <p:cTn id="26" dur="500"/>
                                            <p:tgtEl>
                                              <p:spTgt spid="17"/>
                                            </p:tgtEl>
                                          </p:cBhvr>
                                        </p:animEffect>
                                      </p:childTnLst>
                                    </p:cTn>
                                  </p:par>
                                </p:childTnLst>
                              </p:cTn>
                            </p:par>
                            <p:par>
                              <p:cTn id="27" fill="hold">
                                <p:stCondLst>
                                  <p:cond delay="2000"/>
                                </p:stCondLst>
                                <p:childTnLst>
                                  <p:par>
                                    <p:cTn id="28" presetID="12" presetClass="entr" presetSubtype="4" fill="hold" nodeType="after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500"/>
                                            <p:tgtEl>
                                              <p:spTgt spid="20"/>
                                            </p:tgtEl>
                                            <p:attrNameLst>
                                              <p:attrName>ppt_y</p:attrName>
                                            </p:attrNameLst>
                                          </p:cBhvr>
                                          <p:tavLst>
                                            <p:tav tm="0">
                                              <p:val>
                                                <p:strVal val="#ppt_y+#ppt_h*1.125000"/>
                                              </p:val>
                                            </p:tav>
                                            <p:tav tm="100000">
                                              <p:val>
                                                <p:strVal val="#ppt_y"/>
                                              </p:val>
                                            </p:tav>
                                          </p:tavLst>
                                        </p:anim>
                                        <p:animEffect transition="in" filter="wipe(up)">
                                          <p:cBhvr>
                                            <p:cTn id="31" dur="500"/>
                                            <p:tgtEl>
                                              <p:spTgt spid="20"/>
                                            </p:tgtEl>
                                          </p:cBhvr>
                                        </p:animEffect>
                                      </p:childTnLst>
                                    </p:cTn>
                                  </p:par>
                                </p:childTnLst>
                              </p:cTn>
                            </p:par>
                            <p:par>
                              <p:cTn id="32" fill="hold">
                                <p:stCondLst>
                                  <p:cond delay="2500"/>
                                </p:stCondLst>
                                <p:childTnLst>
                                  <p:par>
                                    <p:cTn id="33" presetID="22" presetClass="entr" presetSubtype="2" fill="hold"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ipe(right)">
                                          <p:cBhvr>
                                            <p:cTn id="35" dur="300"/>
                                            <p:tgtEl>
                                              <p:spTgt spid="23"/>
                                            </p:tgtEl>
                                          </p:cBhvr>
                                        </p:animEffect>
                                      </p:childTnLst>
                                    </p:cTn>
                                  </p:par>
                                </p:childTnLst>
                              </p:cTn>
                            </p:par>
                            <p:par>
                              <p:cTn id="36" fill="hold">
                                <p:stCondLst>
                                  <p:cond delay="3000"/>
                                </p:stCondLst>
                                <p:childTnLst>
                                  <p:par>
                                    <p:cTn id="37" presetID="2" presetClass="entr" presetSubtype="8"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300" fill="hold"/>
                                            <p:tgtEl>
                                              <p:spTgt spid="24"/>
                                            </p:tgtEl>
                                            <p:attrNameLst>
                                              <p:attrName>ppt_x</p:attrName>
                                            </p:attrNameLst>
                                          </p:cBhvr>
                                          <p:tavLst>
                                            <p:tav tm="0">
                                              <p:val>
                                                <p:strVal val="0-#ppt_w/2"/>
                                              </p:val>
                                            </p:tav>
                                            <p:tav tm="100000">
                                              <p:val>
                                                <p:strVal val="#ppt_x"/>
                                              </p:val>
                                            </p:tav>
                                          </p:tavLst>
                                        </p:anim>
                                        <p:anim calcmode="lin" valueType="num">
                                          <p:cBhvr additive="base">
                                            <p:cTn id="40" dur="300" fill="hold"/>
                                            <p:tgtEl>
                                              <p:spTgt spid="24"/>
                                            </p:tgtEl>
                                            <p:attrNameLst>
                                              <p:attrName>ppt_y</p:attrName>
                                            </p:attrNameLst>
                                          </p:cBhvr>
                                          <p:tavLst>
                                            <p:tav tm="0">
                                              <p:val>
                                                <p:strVal val="#ppt_y"/>
                                              </p:val>
                                            </p:tav>
                                            <p:tav tm="100000">
                                              <p:val>
                                                <p:strVal val="#ppt_y"/>
                                              </p:val>
                                            </p:tav>
                                          </p:tavLst>
                                        </p:anim>
                                      </p:childTnLst>
                                    </p:cTn>
                                  </p:par>
                                </p:childTnLst>
                              </p:cTn>
                            </p:par>
                            <p:par>
                              <p:cTn id="41" fill="hold">
                                <p:stCondLst>
                                  <p:cond delay="3500"/>
                                </p:stCondLst>
                                <p:childTnLst>
                                  <p:par>
                                    <p:cTn id="42" presetID="22" presetClass="entr" presetSubtype="8" fill="hold"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left)">
                                          <p:cBhvr>
                                            <p:cTn id="44" dur="300"/>
                                            <p:tgtEl>
                                              <p:spTgt spid="25"/>
                                            </p:tgtEl>
                                          </p:cBhvr>
                                        </p:animEffect>
                                      </p:childTnLst>
                                    </p:cTn>
                                  </p:par>
                                </p:childTnLst>
                              </p:cTn>
                            </p:par>
                            <p:par>
                              <p:cTn id="45" fill="hold">
                                <p:stCondLst>
                                  <p:cond delay="4000"/>
                                </p:stCondLst>
                                <p:childTnLst>
                                  <p:par>
                                    <p:cTn id="46" presetID="2" presetClass="entr" presetSubtype="2" fill="hold" grpId="0" nodeType="afterEffect">
                                      <p:stCondLst>
                                        <p:cond delay="0"/>
                                      </p:stCondLst>
                                      <p:childTnLst>
                                        <p:set>
                                          <p:cBhvr>
                                            <p:cTn id="47" dur="1" fill="hold">
                                              <p:stCondLst>
                                                <p:cond delay="0"/>
                                              </p:stCondLst>
                                            </p:cTn>
                                            <p:tgtEl>
                                              <p:spTgt spid="26"/>
                                            </p:tgtEl>
                                            <p:attrNameLst>
                                              <p:attrName>style.visibility</p:attrName>
                                            </p:attrNameLst>
                                          </p:cBhvr>
                                          <p:to>
                                            <p:strVal val="visible"/>
                                          </p:to>
                                        </p:set>
                                        <p:anim calcmode="lin" valueType="num">
                                          <p:cBhvr additive="base">
                                            <p:cTn id="48" dur="300" fill="hold"/>
                                            <p:tgtEl>
                                              <p:spTgt spid="26"/>
                                            </p:tgtEl>
                                            <p:attrNameLst>
                                              <p:attrName>ppt_x</p:attrName>
                                            </p:attrNameLst>
                                          </p:cBhvr>
                                          <p:tavLst>
                                            <p:tav tm="0">
                                              <p:val>
                                                <p:strVal val="1+#ppt_w/2"/>
                                              </p:val>
                                            </p:tav>
                                            <p:tav tm="100000">
                                              <p:val>
                                                <p:strVal val="#ppt_x"/>
                                              </p:val>
                                            </p:tav>
                                          </p:tavLst>
                                        </p:anim>
                                        <p:anim calcmode="lin" valueType="num">
                                          <p:cBhvr additive="base">
                                            <p:cTn id="49" dur="300" fill="hold"/>
                                            <p:tgtEl>
                                              <p:spTgt spid="26"/>
                                            </p:tgtEl>
                                            <p:attrNameLst>
                                              <p:attrName>ppt_y</p:attrName>
                                            </p:attrNameLst>
                                          </p:cBhvr>
                                          <p:tavLst>
                                            <p:tav tm="0">
                                              <p:val>
                                                <p:strVal val="#ppt_y"/>
                                              </p:val>
                                            </p:tav>
                                            <p:tav tm="100000">
                                              <p:val>
                                                <p:strVal val="#ppt_y"/>
                                              </p:val>
                                            </p:tav>
                                          </p:tavLst>
                                        </p:anim>
                                      </p:childTnLst>
                                    </p:cTn>
                                  </p:par>
                                </p:childTnLst>
                              </p:cTn>
                            </p:par>
                            <p:par>
                              <p:cTn id="50" fill="hold">
                                <p:stCondLst>
                                  <p:cond delay="4500"/>
                                </p:stCondLst>
                                <p:childTnLst>
                                  <p:par>
                                    <p:cTn id="51" presetID="22" presetClass="entr" presetSubtype="8" fill="hold" nodeType="after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wipe(left)">
                                          <p:cBhvr>
                                            <p:cTn id="53" dur="300"/>
                                            <p:tgtEl>
                                              <p:spTgt spid="27"/>
                                            </p:tgtEl>
                                          </p:cBhvr>
                                        </p:animEffect>
                                      </p:childTnLst>
                                    </p:cTn>
                                  </p:par>
                                </p:childTnLst>
                              </p:cTn>
                            </p:par>
                            <p:par>
                              <p:cTn id="54" fill="hold">
                                <p:stCondLst>
                                  <p:cond delay="5000"/>
                                </p:stCondLst>
                                <p:childTnLst>
                                  <p:par>
                                    <p:cTn id="55" presetID="2" presetClass="entr" presetSubtype="2" fill="hold" grpId="0" nodeType="after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additive="base">
                                            <p:cTn id="57" dur="300" fill="hold"/>
                                            <p:tgtEl>
                                              <p:spTgt spid="28"/>
                                            </p:tgtEl>
                                            <p:attrNameLst>
                                              <p:attrName>ppt_x</p:attrName>
                                            </p:attrNameLst>
                                          </p:cBhvr>
                                          <p:tavLst>
                                            <p:tav tm="0">
                                              <p:val>
                                                <p:strVal val="1+#ppt_w/2"/>
                                              </p:val>
                                            </p:tav>
                                            <p:tav tm="100000">
                                              <p:val>
                                                <p:strVal val="#ppt_x"/>
                                              </p:val>
                                            </p:tav>
                                          </p:tavLst>
                                        </p:anim>
                                        <p:anim calcmode="lin" valueType="num">
                                          <p:cBhvr additive="base">
                                            <p:cTn id="58" dur="300" fill="hold"/>
                                            <p:tgtEl>
                                              <p:spTgt spid="28"/>
                                            </p:tgtEl>
                                            <p:attrNameLst>
                                              <p:attrName>ppt_y</p:attrName>
                                            </p:attrNameLst>
                                          </p:cBhvr>
                                          <p:tavLst>
                                            <p:tav tm="0">
                                              <p:val>
                                                <p:strVal val="#ppt_y"/>
                                              </p:val>
                                            </p:tav>
                                            <p:tav tm="100000">
                                              <p:val>
                                                <p:strVal val="#ppt_y"/>
                                              </p:val>
                                            </p:tav>
                                          </p:tavLst>
                                        </p:anim>
                                      </p:childTnLst>
                                    </p:cTn>
                                  </p:par>
                                </p:childTnLst>
                              </p:cTn>
                            </p:par>
                            <p:par>
                              <p:cTn id="59" fill="hold">
                                <p:stCondLst>
                                  <p:cond delay="5500"/>
                                </p:stCondLst>
                                <p:childTnLst>
                                  <p:par>
                                    <p:cTn id="60" presetID="22" presetClass="entr" presetSubtype="2" fill="hold" nodeType="afterEffect">
                                      <p:stCondLst>
                                        <p:cond delay="0"/>
                                      </p:stCondLst>
                                      <p:childTnLst>
                                        <p:set>
                                          <p:cBhvr>
                                            <p:cTn id="61" dur="1" fill="hold">
                                              <p:stCondLst>
                                                <p:cond delay="0"/>
                                              </p:stCondLst>
                                            </p:cTn>
                                            <p:tgtEl>
                                              <p:spTgt spid="29"/>
                                            </p:tgtEl>
                                            <p:attrNameLst>
                                              <p:attrName>style.visibility</p:attrName>
                                            </p:attrNameLst>
                                          </p:cBhvr>
                                          <p:to>
                                            <p:strVal val="visible"/>
                                          </p:to>
                                        </p:set>
                                        <p:animEffect transition="in" filter="wipe(right)">
                                          <p:cBhvr>
                                            <p:cTn id="62" dur="300"/>
                                            <p:tgtEl>
                                              <p:spTgt spid="29"/>
                                            </p:tgtEl>
                                          </p:cBhvr>
                                        </p:animEffect>
                                      </p:childTnLst>
                                    </p:cTn>
                                  </p:par>
                                </p:childTnLst>
                              </p:cTn>
                            </p:par>
                            <p:par>
                              <p:cTn id="63" fill="hold">
                                <p:stCondLst>
                                  <p:cond delay="6000"/>
                                </p:stCondLst>
                                <p:childTnLst>
                                  <p:par>
                                    <p:cTn id="64" presetID="2" presetClass="entr" presetSubtype="8" fill="hold" grpId="0" nodeType="afterEffect">
                                      <p:stCondLst>
                                        <p:cond delay="0"/>
                                      </p:stCondLst>
                                      <p:childTnLst>
                                        <p:set>
                                          <p:cBhvr>
                                            <p:cTn id="65" dur="1" fill="hold">
                                              <p:stCondLst>
                                                <p:cond delay="0"/>
                                              </p:stCondLst>
                                            </p:cTn>
                                            <p:tgtEl>
                                              <p:spTgt spid="30"/>
                                            </p:tgtEl>
                                            <p:attrNameLst>
                                              <p:attrName>style.visibility</p:attrName>
                                            </p:attrNameLst>
                                          </p:cBhvr>
                                          <p:to>
                                            <p:strVal val="visible"/>
                                          </p:to>
                                        </p:set>
                                        <p:anim calcmode="lin" valueType="num">
                                          <p:cBhvr additive="base">
                                            <p:cTn id="66" dur="300" fill="hold"/>
                                            <p:tgtEl>
                                              <p:spTgt spid="30"/>
                                            </p:tgtEl>
                                            <p:attrNameLst>
                                              <p:attrName>ppt_x</p:attrName>
                                            </p:attrNameLst>
                                          </p:cBhvr>
                                          <p:tavLst>
                                            <p:tav tm="0">
                                              <p:val>
                                                <p:strVal val="0-#ppt_w/2"/>
                                              </p:val>
                                            </p:tav>
                                            <p:tav tm="100000">
                                              <p:val>
                                                <p:strVal val="#ppt_x"/>
                                              </p:val>
                                            </p:tav>
                                          </p:tavLst>
                                        </p:anim>
                                        <p:anim calcmode="lin" valueType="num">
                                          <p:cBhvr additive="base">
                                            <p:cTn id="67" dur="3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P spid="28" grpId="0"/>
          <p:bldP spid="30"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 name="组合 56"/>
          <p:cNvGrpSpPr/>
          <p:nvPr/>
        </p:nvGrpSpPr>
        <p:grpSpPr>
          <a:xfrm>
            <a:off x="6258130" y="1914447"/>
            <a:ext cx="4174365" cy="1165388"/>
            <a:chOff x="4860032" y="1203598"/>
            <a:chExt cx="3131181" cy="874041"/>
          </a:xfrm>
        </p:grpSpPr>
        <p:grpSp>
          <p:nvGrpSpPr>
            <p:cNvPr id="58" name="组合 57"/>
            <p:cNvGrpSpPr/>
            <p:nvPr/>
          </p:nvGrpSpPr>
          <p:grpSpPr>
            <a:xfrm>
              <a:off x="4860032" y="1203598"/>
              <a:ext cx="3131181" cy="874041"/>
              <a:chOff x="3995936" y="1527637"/>
              <a:chExt cx="3544233" cy="936108"/>
            </a:xfrm>
          </p:grpSpPr>
          <p:sp>
            <p:nvSpPr>
              <p:cNvPr id="62" name="等腰三角形 11"/>
              <p:cNvSpPr/>
              <p:nvPr/>
            </p:nvSpPr>
            <p:spPr>
              <a:xfrm rot="5400000">
                <a:off x="5299999" y="223574"/>
                <a:ext cx="936108" cy="3544233"/>
              </a:xfrm>
              <a:custGeom>
                <a:avLst/>
                <a:gdLst/>
                <a:ahLst/>
                <a:cxnLst/>
                <a:rect l="l" t="t" r="r" b="b"/>
                <a:pathLst>
                  <a:path w="936108" h="3544233">
                    <a:moveTo>
                      <a:pt x="0" y="3465329"/>
                    </a:moveTo>
                    <a:lnTo>
                      <a:pt x="0" y="528142"/>
                    </a:lnTo>
                    <a:lnTo>
                      <a:pt x="1" y="528142"/>
                    </a:lnTo>
                    <a:lnTo>
                      <a:pt x="468055" y="0"/>
                    </a:lnTo>
                    <a:lnTo>
                      <a:pt x="936108" y="528142"/>
                    </a:lnTo>
                    <a:lnTo>
                      <a:pt x="936105" y="528142"/>
                    </a:lnTo>
                    <a:lnTo>
                      <a:pt x="936105" y="3465329"/>
                    </a:lnTo>
                    <a:cubicBezTo>
                      <a:pt x="936105" y="3508906"/>
                      <a:pt x="900778" y="3544233"/>
                      <a:pt x="857201" y="3544233"/>
                    </a:cubicBezTo>
                    <a:lnTo>
                      <a:pt x="78905" y="3544233"/>
                    </a:lnTo>
                    <a:cubicBezTo>
                      <a:pt x="35328" y="3544233"/>
                      <a:pt x="0" y="3508906"/>
                      <a:pt x="0" y="3465329"/>
                    </a:cubicBezTo>
                    <a:close/>
                  </a:path>
                </a:pathLst>
              </a:custGeom>
              <a:solidFill>
                <a:schemeClr val="accent3"/>
              </a:solidFill>
              <a:ln>
                <a:noFill/>
              </a:ln>
              <a:effectLst>
                <a:outerShdw blurRad="25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3" name="等腰三角形 11"/>
              <p:cNvSpPr/>
              <p:nvPr/>
            </p:nvSpPr>
            <p:spPr>
              <a:xfrm rot="5400000">
                <a:off x="5531293" y="89835"/>
                <a:ext cx="424148" cy="3403541"/>
              </a:xfrm>
              <a:custGeom>
                <a:avLst/>
                <a:gdLst/>
                <a:ahLst/>
                <a:cxnLst/>
                <a:rect l="l" t="t" r="r" b="b"/>
                <a:pathLst>
                  <a:path w="424148" h="3403541">
                    <a:moveTo>
                      <a:pt x="0" y="3326738"/>
                    </a:moveTo>
                    <a:lnTo>
                      <a:pt x="0" y="467749"/>
                    </a:lnTo>
                    <a:lnTo>
                      <a:pt x="1" y="467749"/>
                    </a:lnTo>
                    <a:lnTo>
                      <a:pt x="424148" y="0"/>
                    </a:lnTo>
                    <a:lnTo>
                      <a:pt x="424148" y="3403541"/>
                    </a:lnTo>
                    <a:lnTo>
                      <a:pt x="78586" y="3403541"/>
                    </a:lnTo>
                    <a:cubicBezTo>
                      <a:pt x="35185" y="3403541"/>
                      <a:pt x="0" y="3369155"/>
                      <a:pt x="0" y="3326738"/>
                    </a:cubicBezTo>
                    <a:close/>
                  </a:path>
                </a:pathLst>
              </a:custGeom>
              <a:gradFill flip="none" rotWithShape="1">
                <a:gsLst>
                  <a:gs pos="0">
                    <a:schemeClr val="bg1">
                      <a:alpha val="4000"/>
                    </a:schemeClr>
                  </a:gs>
                  <a:gs pos="100000">
                    <a:schemeClr val="bg1">
                      <a:alpha val="2900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cxnSp>
          <p:nvCxnSpPr>
            <p:cNvPr id="59" name="直接连接符 58"/>
            <p:cNvCxnSpPr/>
            <p:nvPr/>
          </p:nvCxnSpPr>
          <p:spPr>
            <a:xfrm>
              <a:off x="5436096" y="1490900"/>
              <a:ext cx="0" cy="401605"/>
            </a:xfrm>
            <a:prstGeom prst="line">
              <a:avLst/>
            </a:prstGeom>
            <a:ln>
              <a:solidFill>
                <a:schemeClr val="bg1"/>
              </a:solidFill>
              <a:prstDash val="sysDash"/>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60" name="직사각형 153"/>
            <p:cNvSpPr/>
            <p:nvPr/>
          </p:nvSpPr>
          <p:spPr bwMode="auto">
            <a:xfrm>
              <a:off x="4933092" y="1460870"/>
              <a:ext cx="421084" cy="438581"/>
            </a:xfrm>
            <a:prstGeom prst="rect">
              <a:avLst/>
            </a:prstGeom>
          </p:spPr>
          <p:txBody>
            <a:bodyPr wrap="none">
              <a:spAutoFit/>
            </a:bodyPr>
            <a:lstStyle/>
            <a:p>
              <a:pPr>
                <a:defRPr/>
              </a:pPr>
              <a:r>
                <a:rPr lang="en-US" altLang="ko-KR" sz="3200" kern="0" dirty="0">
                  <a:solidFill>
                    <a:schemeClr val="bg1"/>
                  </a:solidFill>
                  <a:latin typeface="Impact" panose="020B0806030902050204" pitchFamily="34" charset="0"/>
                  <a:ea typeface="HY견고딕" pitchFamily="18" charset="-127"/>
                  <a:cs typeface="Arial" panose="020B0604020202020204" pitchFamily="34" charset="0"/>
                </a:rPr>
                <a:t>01</a:t>
              </a:r>
              <a:endParaRPr lang="ko-KR" altLang="en-US" sz="3200" dirty="0">
                <a:solidFill>
                  <a:schemeClr val="bg1"/>
                </a:solidFill>
                <a:latin typeface="Impact" panose="020B0806030902050204" pitchFamily="34" charset="0"/>
              </a:endParaRPr>
            </a:p>
          </p:txBody>
        </p:sp>
        <p:sp>
          <p:nvSpPr>
            <p:cNvPr id="61" name="矩形 1"/>
            <p:cNvSpPr>
              <a:spLocks noChangeArrowheads="1"/>
            </p:cNvSpPr>
            <p:nvPr/>
          </p:nvSpPr>
          <p:spPr bwMode="auto">
            <a:xfrm>
              <a:off x="5503307" y="1414703"/>
              <a:ext cx="1949013"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200" dirty="0">
                  <a:solidFill>
                    <a:schemeClr val="bg1"/>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300" kern="0" dirty="0">
                <a:solidFill>
                  <a:schemeClr val="bg1"/>
                </a:solidFill>
                <a:latin typeface="微软雅黑" panose="020B0503020204020204" pitchFamily="34" charset="-122"/>
                <a:ea typeface="微软雅黑" panose="020B0503020204020204" pitchFamily="34" charset="-122"/>
              </a:endParaRPr>
            </a:p>
          </p:txBody>
        </p:sp>
      </p:grpSp>
      <p:grpSp>
        <p:nvGrpSpPr>
          <p:cNvPr id="64" name="组合 63"/>
          <p:cNvGrpSpPr/>
          <p:nvPr/>
        </p:nvGrpSpPr>
        <p:grpSpPr>
          <a:xfrm>
            <a:off x="6258130" y="3722445"/>
            <a:ext cx="4174365" cy="1165388"/>
            <a:chOff x="4860032" y="1203598"/>
            <a:chExt cx="3131181" cy="874041"/>
          </a:xfrm>
        </p:grpSpPr>
        <p:grpSp>
          <p:nvGrpSpPr>
            <p:cNvPr id="65" name="组合 64"/>
            <p:cNvGrpSpPr/>
            <p:nvPr/>
          </p:nvGrpSpPr>
          <p:grpSpPr>
            <a:xfrm>
              <a:off x="4860032" y="1203598"/>
              <a:ext cx="3131181" cy="874041"/>
              <a:chOff x="3995936" y="1527637"/>
              <a:chExt cx="3544233" cy="936108"/>
            </a:xfrm>
          </p:grpSpPr>
          <p:sp>
            <p:nvSpPr>
              <p:cNvPr id="69" name="等腰三角形 11"/>
              <p:cNvSpPr/>
              <p:nvPr/>
            </p:nvSpPr>
            <p:spPr>
              <a:xfrm rot="5400000">
                <a:off x="5299999" y="223574"/>
                <a:ext cx="936108" cy="3544233"/>
              </a:xfrm>
              <a:custGeom>
                <a:avLst/>
                <a:gdLst/>
                <a:ahLst/>
                <a:cxnLst/>
                <a:rect l="l" t="t" r="r" b="b"/>
                <a:pathLst>
                  <a:path w="936108" h="3544233">
                    <a:moveTo>
                      <a:pt x="0" y="3465329"/>
                    </a:moveTo>
                    <a:lnTo>
                      <a:pt x="0" y="528142"/>
                    </a:lnTo>
                    <a:lnTo>
                      <a:pt x="1" y="528142"/>
                    </a:lnTo>
                    <a:lnTo>
                      <a:pt x="468055" y="0"/>
                    </a:lnTo>
                    <a:lnTo>
                      <a:pt x="936108" y="528142"/>
                    </a:lnTo>
                    <a:lnTo>
                      <a:pt x="936105" y="528142"/>
                    </a:lnTo>
                    <a:lnTo>
                      <a:pt x="936105" y="3465329"/>
                    </a:lnTo>
                    <a:cubicBezTo>
                      <a:pt x="936105" y="3508906"/>
                      <a:pt x="900778" y="3544233"/>
                      <a:pt x="857201" y="3544233"/>
                    </a:cubicBezTo>
                    <a:lnTo>
                      <a:pt x="78905" y="3544233"/>
                    </a:lnTo>
                    <a:cubicBezTo>
                      <a:pt x="35328" y="3544233"/>
                      <a:pt x="0" y="3508906"/>
                      <a:pt x="0" y="3465329"/>
                    </a:cubicBezTo>
                    <a:close/>
                  </a:path>
                </a:pathLst>
              </a:custGeom>
              <a:solidFill>
                <a:schemeClr val="accent2"/>
              </a:solidFill>
              <a:ln>
                <a:noFill/>
              </a:ln>
              <a:effectLst>
                <a:outerShdw blurRad="25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0" name="等腰三角形 11"/>
              <p:cNvSpPr/>
              <p:nvPr/>
            </p:nvSpPr>
            <p:spPr>
              <a:xfrm rot="5400000">
                <a:off x="5531293" y="89835"/>
                <a:ext cx="424148" cy="3403541"/>
              </a:xfrm>
              <a:custGeom>
                <a:avLst/>
                <a:gdLst/>
                <a:ahLst/>
                <a:cxnLst/>
                <a:rect l="l" t="t" r="r" b="b"/>
                <a:pathLst>
                  <a:path w="424148" h="3403541">
                    <a:moveTo>
                      <a:pt x="0" y="3326738"/>
                    </a:moveTo>
                    <a:lnTo>
                      <a:pt x="0" y="467749"/>
                    </a:lnTo>
                    <a:lnTo>
                      <a:pt x="1" y="467749"/>
                    </a:lnTo>
                    <a:lnTo>
                      <a:pt x="424148" y="0"/>
                    </a:lnTo>
                    <a:lnTo>
                      <a:pt x="424148" y="3403541"/>
                    </a:lnTo>
                    <a:lnTo>
                      <a:pt x="78586" y="3403541"/>
                    </a:lnTo>
                    <a:cubicBezTo>
                      <a:pt x="35185" y="3403541"/>
                      <a:pt x="0" y="3369155"/>
                      <a:pt x="0" y="3326738"/>
                    </a:cubicBezTo>
                    <a:close/>
                  </a:path>
                </a:pathLst>
              </a:custGeom>
              <a:gradFill flip="none" rotWithShape="1">
                <a:gsLst>
                  <a:gs pos="0">
                    <a:schemeClr val="bg1">
                      <a:alpha val="4000"/>
                    </a:schemeClr>
                  </a:gs>
                  <a:gs pos="100000">
                    <a:schemeClr val="bg1">
                      <a:alpha val="2900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cxnSp>
          <p:nvCxnSpPr>
            <p:cNvPr id="66" name="直接连接符 65"/>
            <p:cNvCxnSpPr/>
            <p:nvPr/>
          </p:nvCxnSpPr>
          <p:spPr>
            <a:xfrm>
              <a:off x="5436096" y="1490900"/>
              <a:ext cx="0" cy="401605"/>
            </a:xfrm>
            <a:prstGeom prst="line">
              <a:avLst/>
            </a:prstGeom>
            <a:ln>
              <a:solidFill>
                <a:schemeClr val="bg1"/>
              </a:solidFill>
              <a:prstDash val="sysDash"/>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67" name="직사각형 153"/>
            <p:cNvSpPr/>
            <p:nvPr/>
          </p:nvSpPr>
          <p:spPr bwMode="auto">
            <a:xfrm>
              <a:off x="4933092" y="1460870"/>
              <a:ext cx="466775" cy="438581"/>
            </a:xfrm>
            <a:prstGeom prst="rect">
              <a:avLst/>
            </a:prstGeom>
          </p:spPr>
          <p:txBody>
            <a:bodyPr wrap="none">
              <a:spAutoFit/>
            </a:bodyPr>
            <a:lstStyle/>
            <a:p>
              <a:pPr>
                <a:defRPr/>
              </a:pPr>
              <a:r>
                <a:rPr lang="en-US" altLang="ko-KR" sz="3200" kern="0" dirty="0">
                  <a:solidFill>
                    <a:schemeClr val="bg1"/>
                  </a:solidFill>
                  <a:latin typeface="Impact" panose="020B0806030902050204" pitchFamily="34" charset="0"/>
                  <a:ea typeface="HY견고딕" pitchFamily="18" charset="-127"/>
                  <a:cs typeface="Arial" panose="020B0604020202020204" pitchFamily="34" charset="0"/>
                </a:rPr>
                <a:t>03</a:t>
              </a:r>
              <a:endParaRPr lang="ko-KR" altLang="en-US" sz="3200" dirty="0">
                <a:solidFill>
                  <a:schemeClr val="bg1"/>
                </a:solidFill>
                <a:latin typeface="Impact" panose="020B0806030902050204" pitchFamily="34" charset="0"/>
              </a:endParaRPr>
            </a:p>
          </p:txBody>
        </p:sp>
        <p:sp>
          <p:nvSpPr>
            <p:cNvPr id="68" name="矩形 1"/>
            <p:cNvSpPr>
              <a:spLocks noChangeArrowheads="1"/>
            </p:cNvSpPr>
            <p:nvPr/>
          </p:nvSpPr>
          <p:spPr bwMode="auto">
            <a:xfrm>
              <a:off x="5503307" y="1414703"/>
              <a:ext cx="1949013"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200" dirty="0">
                  <a:solidFill>
                    <a:schemeClr val="bg1"/>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300" kern="0" dirty="0">
                <a:solidFill>
                  <a:schemeClr val="bg1"/>
                </a:solidFill>
                <a:latin typeface="微软雅黑" panose="020B0503020204020204" pitchFamily="34" charset="-122"/>
                <a:ea typeface="微软雅黑" panose="020B0503020204020204" pitchFamily="34" charset="-122"/>
              </a:endParaRPr>
            </a:p>
          </p:txBody>
        </p:sp>
      </p:grpSp>
      <p:grpSp>
        <p:nvGrpSpPr>
          <p:cNvPr id="71" name="组合 70"/>
          <p:cNvGrpSpPr/>
          <p:nvPr/>
        </p:nvGrpSpPr>
        <p:grpSpPr>
          <a:xfrm>
            <a:off x="5921875" y="1530419"/>
            <a:ext cx="387167" cy="5258955"/>
            <a:chOff x="3777530" y="1779662"/>
            <a:chExt cx="290413" cy="2980903"/>
          </a:xfrm>
          <a:effectLst>
            <a:outerShdw blurRad="50800" dist="38100" dir="2700000" algn="tl" rotWithShape="0">
              <a:prstClr val="black">
                <a:alpha val="40000"/>
              </a:prstClr>
            </a:outerShdw>
          </a:effectLst>
        </p:grpSpPr>
        <p:sp>
          <p:nvSpPr>
            <p:cNvPr id="72" name="等腰三角形 71"/>
            <p:cNvSpPr/>
            <p:nvPr/>
          </p:nvSpPr>
          <p:spPr>
            <a:xfrm rot="10800000">
              <a:off x="3779911" y="4256509"/>
              <a:ext cx="288032" cy="504056"/>
            </a:xfrm>
            <a:prstGeom prst="triangle">
              <a:avLst/>
            </a:prstGeom>
            <a:gradFill flip="none" rotWithShape="1">
              <a:gsLst>
                <a:gs pos="0">
                  <a:schemeClr val="bg1">
                    <a:lumMod val="75000"/>
                  </a:schemeClr>
                </a:gs>
                <a:gs pos="100000">
                  <a:schemeClr val="bg1">
                    <a:lumMod val="75000"/>
                  </a:schemeClr>
                </a:gs>
                <a:gs pos="48000">
                  <a:schemeClr val="bg1">
                    <a:lumMod val="9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3" name="矩形 9"/>
            <p:cNvSpPr/>
            <p:nvPr/>
          </p:nvSpPr>
          <p:spPr>
            <a:xfrm>
              <a:off x="3777530" y="1779662"/>
              <a:ext cx="74389" cy="2520280"/>
            </a:xfrm>
            <a:custGeom>
              <a:avLst/>
              <a:gdLst>
                <a:gd name="connsiteX0" fmla="*/ 0 w 72008"/>
                <a:gd name="connsiteY0" fmla="*/ 0 h 2520280"/>
                <a:gd name="connsiteX1" fmla="*/ 72008 w 72008"/>
                <a:gd name="connsiteY1" fmla="*/ 0 h 2520280"/>
                <a:gd name="connsiteX2" fmla="*/ 72008 w 72008"/>
                <a:gd name="connsiteY2" fmla="*/ 2520280 h 2520280"/>
                <a:gd name="connsiteX3" fmla="*/ 0 w 72008"/>
                <a:gd name="connsiteY3" fmla="*/ 2520280 h 2520280"/>
                <a:gd name="connsiteX4" fmla="*/ 0 w 72008"/>
                <a:gd name="connsiteY4" fmla="*/ 0 h 2520280"/>
                <a:gd name="connsiteX0-1" fmla="*/ 2381 w 74389"/>
                <a:gd name="connsiteY0-2" fmla="*/ 0 h 2520280"/>
                <a:gd name="connsiteX1-3" fmla="*/ 74389 w 74389"/>
                <a:gd name="connsiteY1-4" fmla="*/ 0 h 2520280"/>
                <a:gd name="connsiteX2-5" fmla="*/ 74389 w 74389"/>
                <a:gd name="connsiteY2-6" fmla="*/ 2520280 h 2520280"/>
                <a:gd name="connsiteX3-7" fmla="*/ 0 w 74389"/>
                <a:gd name="connsiteY3-8" fmla="*/ 2489324 h 2520280"/>
                <a:gd name="connsiteX4-9" fmla="*/ 2381 w 74389"/>
                <a:gd name="connsiteY4-10" fmla="*/ 0 h 2520280"/>
                <a:gd name="connsiteX0-11" fmla="*/ 2381 w 74389"/>
                <a:gd name="connsiteY0-12" fmla="*/ 0 h 2520280"/>
                <a:gd name="connsiteX1-13" fmla="*/ 74389 w 74389"/>
                <a:gd name="connsiteY1-14" fmla="*/ 0 h 2520280"/>
                <a:gd name="connsiteX2-15" fmla="*/ 74389 w 74389"/>
                <a:gd name="connsiteY2-16" fmla="*/ 2520280 h 2520280"/>
                <a:gd name="connsiteX3-17" fmla="*/ 0 w 74389"/>
                <a:gd name="connsiteY3-18" fmla="*/ 2489324 h 2520280"/>
                <a:gd name="connsiteX4-19" fmla="*/ 2381 w 74389"/>
                <a:gd name="connsiteY4-20" fmla="*/ 0 h 252028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4389" h="2520280">
                  <a:moveTo>
                    <a:pt x="2381" y="0"/>
                  </a:moveTo>
                  <a:lnTo>
                    <a:pt x="74389" y="0"/>
                  </a:lnTo>
                  <a:lnTo>
                    <a:pt x="74389" y="2520280"/>
                  </a:lnTo>
                  <a:cubicBezTo>
                    <a:pt x="49593" y="2509961"/>
                    <a:pt x="50989" y="2456780"/>
                    <a:pt x="0" y="2489324"/>
                  </a:cubicBezTo>
                  <a:cubicBezTo>
                    <a:pt x="794" y="1659549"/>
                    <a:pt x="1587" y="829775"/>
                    <a:pt x="2381" y="0"/>
                  </a:cubicBez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4" name="矩形 103"/>
            <p:cNvSpPr/>
            <p:nvPr/>
          </p:nvSpPr>
          <p:spPr>
            <a:xfrm>
              <a:off x="3851919" y="1779662"/>
              <a:ext cx="147823" cy="2520280"/>
            </a:xfrm>
            <a:custGeom>
              <a:avLst/>
              <a:gdLst>
                <a:gd name="connsiteX0" fmla="*/ 0 w 147823"/>
                <a:gd name="connsiteY0" fmla="*/ 0 h 2520280"/>
                <a:gd name="connsiteX1" fmla="*/ 147823 w 147823"/>
                <a:gd name="connsiteY1" fmla="*/ 0 h 2520280"/>
                <a:gd name="connsiteX2" fmla="*/ 147823 w 147823"/>
                <a:gd name="connsiteY2" fmla="*/ 2520280 h 2520280"/>
                <a:gd name="connsiteX3" fmla="*/ 0 w 147823"/>
                <a:gd name="connsiteY3" fmla="*/ 2520280 h 2520280"/>
                <a:gd name="connsiteX4" fmla="*/ 0 w 147823"/>
                <a:gd name="connsiteY4" fmla="*/ 0 h 2520280"/>
                <a:gd name="connsiteX0-1" fmla="*/ 0 w 147823"/>
                <a:gd name="connsiteY0-2" fmla="*/ 0 h 2520280"/>
                <a:gd name="connsiteX1-3" fmla="*/ 147823 w 147823"/>
                <a:gd name="connsiteY1-4" fmla="*/ 0 h 2520280"/>
                <a:gd name="connsiteX2-5" fmla="*/ 147823 w 147823"/>
                <a:gd name="connsiteY2-6" fmla="*/ 2520280 h 2520280"/>
                <a:gd name="connsiteX3-7" fmla="*/ 0 w 147823"/>
                <a:gd name="connsiteY3-8" fmla="*/ 2520280 h 2520280"/>
                <a:gd name="connsiteX4-9" fmla="*/ 0 w 147823"/>
                <a:gd name="connsiteY4-10" fmla="*/ 0 h 252028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7823" h="2520280">
                  <a:moveTo>
                    <a:pt x="0" y="0"/>
                  </a:moveTo>
                  <a:lnTo>
                    <a:pt x="147823" y="0"/>
                  </a:lnTo>
                  <a:lnTo>
                    <a:pt x="147823" y="2520280"/>
                  </a:lnTo>
                  <a:cubicBezTo>
                    <a:pt x="98549" y="2520280"/>
                    <a:pt x="46893" y="2420267"/>
                    <a:pt x="0" y="2520280"/>
                  </a:cubicBezTo>
                  <a:lnTo>
                    <a:pt x="0" y="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5" name="矩形 9"/>
            <p:cNvSpPr/>
            <p:nvPr/>
          </p:nvSpPr>
          <p:spPr>
            <a:xfrm flipH="1">
              <a:off x="3992560" y="1779662"/>
              <a:ext cx="74389" cy="2520280"/>
            </a:xfrm>
            <a:custGeom>
              <a:avLst/>
              <a:gdLst>
                <a:gd name="connsiteX0" fmla="*/ 0 w 72008"/>
                <a:gd name="connsiteY0" fmla="*/ 0 h 2520280"/>
                <a:gd name="connsiteX1" fmla="*/ 72008 w 72008"/>
                <a:gd name="connsiteY1" fmla="*/ 0 h 2520280"/>
                <a:gd name="connsiteX2" fmla="*/ 72008 w 72008"/>
                <a:gd name="connsiteY2" fmla="*/ 2520280 h 2520280"/>
                <a:gd name="connsiteX3" fmla="*/ 0 w 72008"/>
                <a:gd name="connsiteY3" fmla="*/ 2520280 h 2520280"/>
                <a:gd name="connsiteX4" fmla="*/ 0 w 72008"/>
                <a:gd name="connsiteY4" fmla="*/ 0 h 2520280"/>
                <a:gd name="connsiteX0-1" fmla="*/ 2381 w 74389"/>
                <a:gd name="connsiteY0-2" fmla="*/ 0 h 2520280"/>
                <a:gd name="connsiteX1-3" fmla="*/ 74389 w 74389"/>
                <a:gd name="connsiteY1-4" fmla="*/ 0 h 2520280"/>
                <a:gd name="connsiteX2-5" fmla="*/ 74389 w 74389"/>
                <a:gd name="connsiteY2-6" fmla="*/ 2520280 h 2520280"/>
                <a:gd name="connsiteX3-7" fmla="*/ 0 w 74389"/>
                <a:gd name="connsiteY3-8" fmla="*/ 2489324 h 2520280"/>
                <a:gd name="connsiteX4-9" fmla="*/ 2381 w 74389"/>
                <a:gd name="connsiteY4-10" fmla="*/ 0 h 2520280"/>
                <a:gd name="connsiteX0-11" fmla="*/ 2381 w 74389"/>
                <a:gd name="connsiteY0-12" fmla="*/ 0 h 2520280"/>
                <a:gd name="connsiteX1-13" fmla="*/ 74389 w 74389"/>
                <a:gd name="connsiteY1-14" fmla="*/ 0 h 2520280"/>
                <a:gd name="connsiteX2-15" fmla="*/ 74389 w 74389"/>
                <a:gd name="connsiteY2-16" fmla="*/ 2520280 h 2520280"/>
                <a:gd name="connsiteX3-17" fmla="*/ 0 w 74389"/>
                <a:gd name="connsiteY3-18" fmla="*/ 2489324 h 2520280"/>
                <a:gd name="connsiteX4-19" fmla="*/ 2381 w 74389"/>
                <a:gd name="connsiteY4-20" fmla="*/ 0 h 252028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4389" h="2520280">
                  <a:moveTo>
                    <a:pt x="2381" y="0"/>
                  </a:moveTo>
                  <a:lnTo>
                    <a:pt x="74389" y="0"/>
                  </a:lnTo>
                  <a:lnTo>
                    <a:pt x="74389" y="2520280"/>
                  </a:lnTo>
                  <a:cubicBezTo>
                    <a:pt x="49593" y="2509961"/>
                    <a:pt x="50989" y="2456780"/>
                    <a:pt x="0" y="2489324"/>
                  </a:cubicBezTo>
                  <a:cubicBezTo>
                    <a:pt x="794" y="1659549"/>
                    <a:pt x="1587" y="829775"/>
                    <a:pt x="2381" y="0"/>
                  </a:cubicBez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6" name="等腰三角形 146"/>
            <p:cNvSpPr/>
            <p:nvPr/>
          </p:nvSpPr>
          <p:spPr>
            <a:xfrm rot="10800000">
              <a:off x="3892719" y="4644231"/>
              <a:ext cx="66221" cy="115887"/>
            </a:xfrm>
            <a:custGeom>
              <a:avLst/>
              <a:gdLst>
                <a:gd name="connsiteX0" fmla="*/ 0 w 66221"/>
                <a:gd name="connsiteY0" fmla="*/ 115887 h 115887"/>
                <a:gd name="connsiteX1" fmla="*/ 33111 w 66221"/>
                <a:gd name="connsiteY1" fmla="*/ 0 h 115887"/>
                <a:gd name="connsiteX2" fmla="*/ 66221 w 66221"/>
                <a:gd name="connsiteY2" fmla="*/ 115887 h 115887"/>
                <a:gd name="connsiteX3" fmla="*/ 0 w 66221"/>
                <a:gd name="connsiteY3" fmla="*/ 115887 h 115887"/>
                <a:gd name="connsiteX0-1" fmla="*/ 0 w 66221"/>
                <a:gd name="connsiteY0-2" fmla="*/ 115887 h 120120"/>
                <a:gd name="connsiteX1-3" fmla="*/ 33111 w 66221"/>
                <a:gd name="connsiteY1-4" fmla="*/ 0 h 120120"/>
                <a:gd name="connsiteX2-5" fmla="*/ 66221 w 66221"/>
                <a:gd name="connsiteY2-6" fmla="*/ 115887 h 120120"/>
                <a:gd name="connsiteX3-7" fmla="*/ 0 w 66221"/>
                <a:gd name="connsiteY3-8" fmla="*/ 115887 h 120120"/>
                <a:gd name="connsiteX0-9" fmla="*/ 0 w 66221"/>
                <a:gd name="connsiteY0-10" fmla="*/ 115887 h 115887"/>
                <a:gd name="connsiteX1-11" fmla="*/ 33111 w 66221"/>
                <a:gd name="connsiteY1-12" fmla="*/ 0 h 115887"/>
                <a:gd name="connsiteX2-13" fmla="*/ 66221 w 66221"/>
                <a:gd name="connsiteY2-14" fmla="*/ 115887 h 115887"/>
                <a:gd name="connsiteX3-15" fmla="*/ 0 w 66221"/>
                <a:gd name="connsiteY3-16" fmla="*/ 115887 h 115887"/>
              </a:gdLst>
              <a:ahLst/>
              <a:cxnLst>
                <a:cxn ang="0">
                  <a:pos x="connsiteX0-1" y="connsiteY0-2"/>
                </a:cxn>
                <a:cxn ang="0">
                  <a:pos x="connsiteX1-3" y="connsiteY1-4"/>
                </a:cxn>
                <a:cxn ang="0">
                  <a:pos x="connsiteX2-5" y="connsiteY2-6"/>
                </a:cxn>
                <a:cxn ang="0">
                  <a:pos x="connsiteX3-7" y="connsiteY3-8"/>
                </a:cxn>
              </a:cxnLst>
              <a:rect l="l" t="t" r="r" b="b"/>
              <a:pathLst>
                <a:path w="66221" h="115887">
                  <a:moveTo>
                    <a:pt x="0" y="115887"/>
                  </a:moveTo>
                  <a:lnTo>
                    <a:pt x="33111" y="0"/>
                  </a:lnTo>
                  <a:lnTo>
                    <a:pt x="66221" y="115887"/>
                  </a:lnTo>
                  <a:cubicBezTo>
                    <a:pt x="44147" y="125412"/>
                    <a:pt x="17311" y="125412"/>
                    <a:pt x="0" y="115887"/>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77" name="组合 76"/>
          <p:cNvGrpSpPr/>
          <p:nvPr/>
        </p:nvGrpSpPr>
        <p:grpSpPr>
          <a:xfrm flipH="1">
            <a:off x="1797096" y="4626445"/>
            <a:ext cx="4174365" cy="1165388"/>
            <a:chOff x="4860032" y="1203598"/>
            <a:chExt cx="3131181" cy="874041"/>
          </a:xfrm>
        </p:grpSpPr>
        <p:grpSp>
          <p:nvGrpSpPr>
            <p:cNvPr id="100" name="组合 99"/>
            <p:cNvGrpSpPr/>
            <p:nvPr/>
          </p:nvGrpSpPr>
          <p:grpSpPr>
            <a:xfrm>
              <a:off x="4860032" y="1203598"/>
              <a:ext cx="3131181" cy="874041"/>
              <a:chOff x="3995936" y="1527637"/>
              <a:chExt cx="3544233" cy="936108"/>
            </a:xfrm>
          </p:grpSpPr>
          <p:sp>
            <p:nvSpPr>
              <p:cNvPr id="104" name="等腰三角形 11"/>
              <p:cNvSpPr/>
              <p:nvPr/>
            </p:nvSpPr>
            <p:spPr>
              <a:xfrm rot="5400000">
                <a:off x="5299999" y="223574"/>
                <a:ext cx="936108" cy="3544233"/>
              </a:xfrm>
              <a:custGeom>
                <a:avLst/>
                <a:gdLst/>
                <a:ahLst/>
                <a:cxnLst/>
                <a:rect l="l" t="t" r="r" b="b"/>
                <a:pathLst>
                  <a:path w="936108" h="3544233">
                    <a:moveTo>
                      <a:pt x="0" y="3465329"/>
                    </a:moveTo>
                    <a:lnTo>
                      <a:pt x="0" y="528142"/>
                    </a:lnTo>
                    <a:lnTo>
                      <a:pt x="1" y="528142"/>
                    </a:lnTo>
                    <a:lnTo>
                      <a:pt x="468055" y="0"/>
                    </a:lnTo>
                    <a:lnTo>
                      <a:pt x="936108" y="528142"/>
                    </a:lnTo>
                    <a:lnTo>
                      <a:pt x="936105" y="528142"/>
                    </a:lnTo>
                    <a:lnTo>
                      <a:pt x="936105" y="3465329"/>
                    </a:lnTo>
                    <a:cubicBezTo>
                      <a:pt x="936105" y="3508906"/>
                      <a:pt x="900778" y="3544233"/>
                      <a:pt x="857201" y="3544233"/>
                    </a:cubicBezTo>
                    <a:lnTo>
                      <a:pt x="78905" y="3544233"/>
                    </a:lnTo>
                    <a:cubicBezTo>
                      <a:pt x="35328" y="3544233"/>
                      <a:pt x="0" y="3508906"/>
                      <a:pt x="0" y="3465329"/>
                    </a:cubicBezTo>
                    <a:close/>
                  </a:path>
                </a:pathLst>
              </a:custGeom>
              <a:solidFill>
                <a:schemeClr val="accent1"/>
              </a:solidFill>
              <a:ln>
                <a:noFill/>
              </a:ln>
              <a:effectLst>
                <a:outerShdw blurRad="25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5" name="等腰三角形 11"/>
              <p:cNvSpPr/>
              <p:nvPr/>
            </p:nvSpPr>
            <p:spPr>
              <a:xfrm rot="5400000">
                <a:off x="5531293" y="89835"/>
                <a:ext cx="424148" cy="3403541"/>
              </a:xfrm>
              <a:custGeom>
                <a:avLst/>
                <a:gdLst/>
                <a:ahLst/>
                <a:cxnLst/>
                <a:rect l="l" t="t" r="r" b="b"/>
                <a:pathLst>
                  <a:path w="424148" h="3403541">
                    <a:moveTo>
                      <a:pt x="0" y="3326738"/>
                    </a:moveTo>
                    <a:lnTo>
                      <a:pt x="0" y="467749"/>
                    </a:lnTo>
                    <a:lnTo>
                      <a:pt x="1" y="467749"/>
                    </a:lnTo>
                    <a:lnTo>
                      <a:pt x="424148" y="0"/>
                    </a:lnTo>
                    <a:lnTo>
                      <a:pt x="424148" y="3403541"/>
                    </a:lnTo>
                    <a:lnTo>
                      <a:pt x="78586" y="3403541"/>
                    </a:lnTo>
                    <a:cubicBezTo>
                      <a:pt x="35185" y="3403541"/>
                      <a:pt x="0" y="3369155"/>
                      <a:pt x="0" y="3326738"/>
                    </a:cubicBezTo>
                    <a:close/>
                  </a:path>
                </a:pathLst>
              </a:custGeom>
              <a:gradFill flip="none" rotWithShape="1">
                <a:gsLst>
                  <a:gs pos="0">
                    <a:schemeClr val="bg1">
                      <a:alpha val="4000"/>
                    </a:schemeClr>
                  </a:gs>
                  <a:gs pos="100000">
                    <a:schemeClr val="bg1">
                      <a:alpha val="2900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cxnSp>
          <p:nvCxnSpPr>
            <p:cNvPr id="101" name="直接连接符 100"/>
            <p:cNvCxnSpPr/>
            <p:nvPr/>
          </p:nvCxnSpPr>
          <p:spPr>
            <a:xfrm>
              <a:off x="5436096" y="1490900"/>
              <a:ext cx="0" cy="401605"/>
            </a:xfrm>
            <a:prstGeom prst="line">
              <a:avLst/>
            </a:prstGeom>
            <a:ln>
              <a:solidFill>
                <a:schemeClr val="bg1"/>
              </a:solidFill>
              <a:prstDash val="sysDash"/>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102" name="직사각형 153"/>
            <p:cNvSpPr/>
            <p:nvPr/>
          </p:nvSpPr>
          <p:spPr bwMode="auto">
            <a:xfrm>
              <a:off x="4942730" y="1460870"/>
              <a:ext cx="457156" cy="438581"/>
            </a:xfrm>
            <a:prstGeom prst="rect">
              <a:avLst/>
            </a:prstGeom>
          </p:spPr>
          <p:txBody>
            <a:bodyPr wrap="none">
              <a:spAutoFit/>
            </a:bodyPr>
            <a:lstStyle/>
            <a:p>
              <a:pPr>
                <a:defRPr/>
              </a:pPr>
              <a:r>
                <a:rPr lang="en-US" altLang="ko-KR" sz="3200" kern="0" dirty="0">
                  <a:solidFill>
                    <a:schemeClr val="bg1"/>
                  </a:solidFill>
                  <a:latin typeface="Impact" panose="020B0806030902050204" pitchFamily="34" charset="0"/>
                  <a:ea typeface="HY견고딕" pitchFamily="18" charset="-127"/>
                  <a:cs typeface="Arial" panose="020B0604020202020204" pitchFamily="34" charset="0"/>
                </a:rPr>
                <a:t>04</a:t>
              </a:r>
              <a:endParaRPr lang="ko-KR" altLang="en-US" sz="3200" dirty="0">
                <a:solidFill>
                  <a:schemeClr val="bg1"/>
                </a:solidFill>
                <a:latin typeface="Impact" panose="020B0806030902050204" pitchFamily="34" charset="0"/>
              </a:endParaRPr>
            </a:p>
          </p:txBody>
        </p:sp>
        <p:sp>
          <p:nvSpPr>
            <p:cNvPr id="103" name="矩形 1"/>
            <p:cNvSpPr>
              <a:spLocks noChangeArrowheads="1"/>
            </p:cNvSpPr>
            <p:nvPr/>
          </p:nvSpPr>
          <p:spPr bwMode="auto">
            <a:xfrm>
              <a:off x="5503307" y="1414703"/>
              <a:ext cx="1949013"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200" dirty="0">
                  <a:solidFill>
                    <a:schemeClr val="bg1"/>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300" kern="0" dirty="0">
                <a:solidFill>
                  <a:schemeClr val="bg1"/>
                </a:solidFill>
                <a:latin typeface="微软雅黑" panose="020B0503020204020204" pitchFamily="34" charset="-122"/>
                <a:ea typeface="微软雅黑" panose="020B0503020204020204" pitchFamily="34" charset="-122"/>
              </a:endParaRPr>
            </a:p>
          </p:txBody>
        </p:sp>
      </p:grpSp>
      <p:grpSp>
        <p:nvGrpSpPr>
          <p:cNvPr id="106" name="组合 105"/>
          <p:cNvGrpSpPr/>
          <p:nvPr/>
        </p:nvGrpSpPr>
        <p:grpSpPr>
          <a:xfrm flipH="1">
            <a:off x="1797096" y="2818446"/>
            <a:ext cx="4174365" cy="1165388"/>
            <a:chOff x="4860032" y="1203598"/>
            <a:chExt cx="3131181" cy="874041"/>
          </a:xfrm>
        </p:grpSpPr>
        <p:grpSp>
          <p:nvGrpSpPr>
            <p:cNvPr id="107" name="组合 106"/>
            <p:cNvGrpSpPr/>
            <p:nvPr/>
          </p:nvGrpSpPr>
          <p:grpSpPr>
            <a:xfrm>
              <a:off x="4860032" y="1203598"/>
              <a:ext cx="3131181" cy="874041"/>
              <a:chOff x="3995936" y="1527637"/>
              <a:chExt cx="3544233" cy="936108"/>
            </a:xfrm>
          </p:grpSpPr>
          <p:sp>
            <p:nvSpPr>
              <p:cNvPr id="111" name="等腰三角形 11"/>
              <p:cNvSpPr/>
              <p:nvPr/>
            </p:nvSpPr>
            <p:spPr>
              <a:xfrm rot="5400000">
                <a:off x="5299999" y="223574"/>
                <a:ext cx="936108" cy="3544233"/>
              </a:xfrm>
              <a:custGeom>
                <a:avLst/>
                <a:gdLst/>
                <a:ahLst/>
                <a:cxnLst/>
                <a:rect l="l" t="t" r="r" b="b"/>
                <a:pathLst>
                  <a:path w="936108" h="3544233">
                    <a:moveTo>
                      <a:pt x="0" y="3465329"/>
                    </a:moveTo>
                    <a:lnTo>
                      <a:pt x="0" y="528142"/>
                    </a:lnTo>
                    <a:lnTo>
                      <a:pt x="1" y="528142"/>
                    </a:lnTo>
                    <a:lnTo>
                      <a:pt x="468055" y="0"/>
                    </a:lnTo>
                    <a:lnTo>
                      <a:pt x="936108" y="528142"/>
                    </a:lnTo>
                    <a:lnTo>
                      <a:pt x="936105" y="528142"/>
                    </a:lnTo>
                    <a:lnTo>
                      <a:pt x="936105" y="3465329"/>
                    </a:lnTo>
                    <a:cubicBezTo>
                      <a:pt x="936105" y="3508906"/>
                      <a:pt x="900778" y="3544233"/>
                      <a:pt x="857201" y="3544233"/>
                    </a:cubicBezTo>
                    <a:lnTo>
                      <a:pt x="78905" y="3544233"/>
                    </a:lnTo>
                    <a:cubicBezTo>
                      <a:pt x="35328" y="3544233"/>
                      <a:pt x="0" y="3508906"/>
                      <a:pt x="0" y="3465329"/>
                    </a:cubicBezTo>
                    <a:close/>
                  </a:path>
                </a:pathLst>
              </a:custGeom>
              <a:solidFill>
                <a:schemeClr val="accent4"/>
              </a:solidFill>
              <a:ln>
                <a:noFill/>
              </a:ln>
              <a:effectLst>
                <a:outerShdw blurRad="25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12" name="等腰三角形 11"/>
              <p:cNvSpPr/>
              <p:nvPr/>
            </p:nvSpPr>
            <p:spPr>
              <a:xfrm rot="5400000">
                <a:off x="5531293" y="89835"/>
                <a:ext cx="424148" cy="3403541"/>
              </a:xfrm>
              <a:custGeom>
                <a:avLst/>
                <a:gdLst/>
                <a:ahLst/>
                <a:cxnLst/>
                <a:rect l="l" t="t" r="r" b="b"/>
                <a:pathLst>
                  <a:path w="424148" h="3403541">
                    <a:moveTo>
                      <a:pt x="0" y="3326738"/>
                    </a:moveTo>
                    <a:lnTo>
                      <a:pt x="0" y="467749"/>
                    </a:lnTo>
                    <a:lnTo>
                      <a:pt x="1" y="467749"/>
                    </a:lnTo>
                    <a:lnTo>
                      <a:pt x="424148" y="0"/>
                    </a:lnTo>
                    <a:lnTo>
                      <a:pt x="424148" y="3403541"/>
                    </a:lnTo>
                    <a:lnTo>
                      <a:pt x="78586" y="3403541"/>
                    </a:lnTo>
                    <a:cubicBezTo>
                      <a:pt x="35185" y="3403541"/>
                      <a:pt x="0" y="3369155"/>
                      <a:pt x="0" y="3326738"/>
                    </a:cubicBezTo>
                    <a:close/>
                  </a:path>
                </a:pathLst>
              </a:custGeom>
              <a:gradFill flip="none" rotWithShape="1">
                <a:gsLst>
                  <a:gs pos="0">
                    <a:schemeClr val="bg1">
                      <a:alpha val="4000"/>
                    </a:schemeClr>
                  </a:gs>
                  <a:gs pos="100000">
                    <a:schemeClr val="bg1">
                      <a:alpha val="2900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cxnSp>
          <p:nvCxnSpPr>
            <p:cNvPr id="108" name="直接连接符 107"/>
            <p:cNvCxnSpPr/>
            <p:nvPr/>
          </p:nvCxnSpPr>
          <p:spPr>
            <a:xfrm>
              <a:off x="5436096" y="1490900"/>
              <a:ext cx="0" cy="401605"/>
            </a:xfrm>
            <a:prstGeom prst="line">
              <a:avLst/>
            </a:prstGeom>
            <a:ln>
              <a:solidFill>
                <a:schemeClr val="bg1"/>
              </a:solidFill>
              <a:prstDash val="sysDash"/>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109" name="직사각형 153"/>
            <p:cNvSpPr/>
            <p:nvPr/>
          </p:nvSpPr>
          <p:spPr bwMode="auto">
            <a:xfrm>
              <a:off x="4941528" y="1460870"/>
              <a:ext cx="458358" cy="438581"/>
            </a:xfrm>
            <a:prstGeom prst="rect">
              <a:avLst/>
            </a:prstGeom>
          </p:spPr>
          <p:txBody>
            <a:bodyPr wrap="none">
              <a:spAutoFit/>
            </a:bodyPr>
            <a:lstStyle/>
            <a:p>
              <a:pPr>
                <a:defRPr/>
              </a:pPr>
              <a:r>
                <a:rPr lang="en-US" altLang="ko-KR" sz="3200" kern="0" dirty="0">
                  <a:solidFill>
                    <a:schemeClr val="bg1"/>
                  </a:solidFill>
                  <a:latin typeface="Impact" panose="020B0806030902050204" pitchFamily="34" charset="0"/>
                  <a:ea typeface="HY견고딕" pitchFamily="18" charset="-127"/>
                  <a:cs typeface="Arial" panose="020B0604020202020204" pitchFamily="34" charset="0"/>
                </a:rPr>
                <a:t>02</a:t>
              </a:r>
              <a:endParaRPr lang="ko-KR" altLang="en-US" sz="3200" dirty="0">
                <a:solidFill>
                  <a:schemeClr val="bg1"/>
                </a:solidFill>
                <a:latin typeface="Impact" panose="020B0806030902050204" pitchFamily="34" charset="0"/>
              </a:endParaRPr>
            </a:p>
          </p:txBody>
        </p:sp>
        <p:sp>
          <p:nvSpPr>
            <p:cNvPr id="110" name="矩形 1"/>
            <p:cNvSpPr>
              <a:spLocks noChangeArrowheads="1"/>
            </p:cNvSpPr>
            <p:nvPr/>
          </p:nvSpPr>
          <p:spPr bwMode="auto">
            <a:xfrm>
              <a:off x="5503307" y="1391483"/>
              <a:ext cx="1949013"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200" dirty="0">
                  <a:solidFill>
                    <a:schemeClr val="bg1"/>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300" kern="0" dirty="0">
                <a:solidFill>
                  <a:schemeClr val="bg1"/>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64000">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14:bounceEnd="64000">
                                          <p:cBhvr additive="base">
                                            <p:cTn id="7" dur="500" fill="hold"/>
                                            <p:tgtEl>
                                              <p:spTgt spid="71"/>
                                            </p:tgtEl>
                                            <p:attrNameLst>
                                              <p:attrName>ppt_x</p:attrName>
                                            </p:attrNameLst>
                                          </p:cBhvr>
                                          <p:tavLst>
                                            <p:tav tm="0">
                                              <p:val>
                                                <p:strVal val="#ppt_x"/>
                                              </p:val>
                                            </p:tav>
                                            <p:tav tm="100000">
                                              <p:val>
                                                <p:strVal val="#ppt_x"/>
                                              </p:val>
                                            </p:tav>
                                          </p:tavLst>
                                        </p:anim>
                                        <p:anim calcmode="lin" valueType="num" p14:bounceEnd="64000">
                                          <p:cBhvr additive="base">
                                            <p:cTn id="8" dur="500" fill="hold"/>
                                            <p:tgtEl>
                                              <p:spTgt spid="7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8" decel="62000" fill="hold" nodeType="afterEffect">
                                      <p:stCondLst>
                                        <p:cond delay="0"/>
                                      </p:stCondLst>
                                      <p:childTnLst>
                                        <p:set>
                                          <p:cBhvr>
                                            <p:cTn id="11" dur="1" fill="hold">
                                              <p:stCondLst>
                                                <p:cond delay="0"/>
                                              </p:stCondLst>
                                            </p:cTn>
                                            <p:tgtEl>
                                              <p:spTgt spid="57"/>
                                            </p:tgtEl>
                                            <p:attrNameLst>
                                              <p:attrName>style.visibility</p:attrName>
                                            </p:attrNameLst>
                                          </p:cBhvr>
                                          <p:to>
                                            <p:strVal val="visible"/>
                                          </p:to>
                                        </p:set>
                                        <p:anim calcmode="lin" valueType="num">
                                          <p:cBhvr additive="base">
                                            <p:cTn id="12" dur="500" fill="hold"/>
                                            <p:tgtEl>
                                              <p:spTgt spid="57"/>
                                            </p:tgtEl>
                                            <p:attrNameLst>
                                              <p:attrName>ppt_x</p:attrName>
                                            </p:attrNameLst>
                                          </p:cBhvr>
                                          <p:tavLst>
                                            <p:tav tm="0">
                                              <p:val>
                                                <p:strVal val="0-#ppt_w/2"/>
                                              </p:val>
                                            </p:tav>
                                            <p:tav tm="100000">
                                              <p:val>
                                                <p:strVal val="#ppt_x"/>
                                              </p:val>
                                            </p:tav>
                                          </p:tavLst>
                                        </p:anim>
                                        <p:anim calcmode="lin" valueType="num">
                                          <p:cBhvr additive="base">
                                            <p:cTn id="13" dur="500" fill="hold"/>
                                            <p:tgtEl>
                                              <p:spTgt spid="5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decel="62000" fill="hold" nodeType="afterEffect">
                                      <p:stCondLst>
                                        <p:cond delay="0"/>
                                      </p:stCondLst>
                                      <p:childTnLst>
                                        <p:set>
                                          <p:cBhvr>
                                            <p:cTn id="16" dur="1" fill="hold">
                                              <p:stCondLst>
                                                <p:cond delay="0"/>
                                              </p:stCondLst>
                                            </p:cTn>
                                            <p:tgtEl>
                                              <p:spTgt spid="106"/>
                                            </p:tgtEl>
                                            <p:attrNameLst>
                                              <p:attrName>style.visibility</p:attrName>
                                            </p:attrNameLst>
                                          </p:cBhvr>
                                          <p:to>
                                            <p:strVal val="visible"/>
                                          </p:to>
                                        </p:set>
                                        <p:anim calcmode="lin" valueType="num">
                                          <p:cBhvr additive="base">
                                            <p:cTn id="17" dur="500" fill="hold"/>
                                            <p:tgtEl>
                                              <p:spTgt spid="106"/>
                                            </p:tgtEl>
                                            <p:attrNameLst>
                                              <p:attrName>ppt_x</p:attrName>
                                            </p:attrNameLst>
                                          </p:cBhvr>
                                          <p:tavLst>
                                            <p:tav tm="0">
                                              <p:val>
                                                <p:strVal val="1+#ppt_w/2"/>
                                              </p:val>
                                            </p:tav>
                                            <p:tav tm="100000">
                                              <p:val>
                                                <p:strVal val="#ppt_x"/>
                                              </p:val>
                                            </p:tav>
                                          </p:tavLst>
                                        </p:anim>
                                        <p:anim calcmode="lin" valueType="num">
                                          <p:cBhvr additive="base">
                                            <p:cTn id="18" dur="500" fill="hold"/>
                                            <p:tgtEl>
                                              <p:spTgt spid="10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decel="62000" fill="hold" nodeType="afterEffect">
                                      <p:stCondLst>
                                        <p:cond delay="0"/>
                                      </p:stCondLst>
                                      <p:childTnLst>
                                        <p:set>
                                          <p:cBhvr>
                                            <p:cTn id="21" dur="1" fill="hold">
                                              <p:stCondLst>
                                                <p:cond delay="0"/>
                                              </p:stCondLst>
                                            </p:cTn>
                                            <p:tgtEl>
                                              <p:spTgt spid="64"/>
                                            </p:tgtEl>
                                            <p:attrNameLst>
                                              <p:attrName>style.visibility</p:attrName>
                                            </p:attrNameLst>
                                          </p:cBhvr>
                                          <p:to>
                                            <p:strVal val="visible"/>
                                          </p:to>
                                        </p:set>
                                        <p:anim calcmode="lin" valueType="num">
                                          <p:cBhvr additive="base">
                                            <p:cTn id="22" dur="500" fill="hold"/>
                                            <p:tgtEl>
                                              <p:spTgt spid="64"/>
                                            </p:tgtEl>
                                            <p:attrNameLst>
                                              <p:attrName>ppt_x</p:attrName>
                                            </p:attrNameLst>
                                          </p:cBhvr>
                                          <p:tavLst>
                                            <p:tav tm="0">
                                              <p:val>
                                                <p:strVal val="0-#ppt_w/2"/>
                                              </p:val>
                                            </p:tav>
                                            <p:tav tm="100000">
                                              <p:val>
                                                <p:strVal val="#ppt_x"/>
                                              </p:val>
                                            </p:tav>
                                          </p:tavLst>
                                        </p:anim>
                                        <p:anim calcmode="lin" valueType="num">
                                          <p:cBhvr additive="base">
                                            <p:cTn id="23" dur="500" fill="hold"/>
                                            <p:tgtEl>
                                              <p:spTgt spid="6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decel="62000" fill="hold" nodeType="afterEffect">
                                      <p:stCondLst>
                                        <p:cond delay="0"/>
                                      </p:stCondLst>
                                      <p:childTnLst>
                                        <p:set>
                                          <p:cBhvr>
                                            <p:cTn id="26" dur="1" fill="hold">
                                              <p:stCondLst>
                                                <p:cond delay="0"/>
                                              </p:stCondLst>
                                            </p:cTn>
                                            <p:tgtEl>
                                              <p:spTgt spid="77"/>
                                            </p:tgtEl>
                                            <p:attrNameLst>
                                              <p:attrName>style.visibility</p:attrName>
                                            </p:attrNameLst>
                                          </p:cBhvr>
                                          <p:to>
                                            <p:strVal val="visible"/>
                                          </p:to>
                                        </p:set>
                                        <p:anim calcmode="lin" valueType="num">
                                          <p:cBhvr additive="base">
                                            <p:cTn id="27" dur="500" fill="hold"/>
                                            <p:tgtEl>
                                              <p:spTgt spid="77"/>
                                            </p:tgtEl>
                                            <p:attrNameLst>
                                              <p:attrName>ppt_x</p:attrName>
                                            </p:attrNameLst>
                                          </p:cBhvr>
                                          <p:tavLst>
                                            <p:tav tm="0">
                                              <p:val>
                                                <p:strVal val="1+#ppt_w/2"/>
                                              </p:val>
                                            </p:tav>
                                            <p:tav tm="100000">
                                              <p:val>
                                                <p:strVal val="#ppt_x"/>
                                              </p:val>
                                            </p:tav>
                                          </p:tavLst>
                                        </p:anim>
                                        <p:anim calcmode="lin" valueType="num">
                                          <p:cBhvr additive="base">
                                            <p:cTn id="28" dur="500" fill="hold"/>
                                            <p:tgtEl>
                                              <p:spTgt spid="7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additive="base">
                                            <p:cTn id="7" dur="500" fill="hold"/>
                                            <p:tgtEl>
                                              <p:spTgt spid="71"/>
                                            </p:tgtEl>
                                            <p:attrNameLst>
                                              <p:attrName>ppt_x</p:attrName>
                                            </p:attrNameLst>
                                          </p:cBhvr>
                                          <p:tavLst>
                                            <p:tav tm="0">
                                              <p:val>
                                                <p:strVal val="#ppt_x"/>
                                              </p:val>
                                            </p:tav>
                                            <p:tav tm="100000">
                                              <p:val>
                                                <p:strVal val="#ppt_x"/>
                                              </p:val>
                                            </p:tav>
                                          </p:tavLst>
                                        </p:anim>
                                        <p:anim calcmode="lin" valueType="num">
                                          <p:cBhvr additive="base">
                                            <p:cTn id="8" dur="500" fill="hold"/>
                                            <p:tgtEl>
                                              <p:spTgt spid="7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8" decel="62000" fill="hold" nodeType="afterEffect">
                                      <p:stCondLst>
                                        <p:cond delay="0"/>
                                      </p:stCondLst>
                                      <p:childTnLst>
                                        <p:set>
                                          <p:cBhvr>
                                            <p:cTn id="11" dur="1" fill="hold">
                                              <p:stCondLst>
                                                <p:cond delay="0"/>
                                              </p:stCondLst>
                                            </p:cTn>
                                            <p:tgtEl>
                                              <p:spTgt spid="57"/>
                                            </p:tgtEl>
                                            <p:attrNameLst>
                                              <p:attrName>style.visibility</p:attrName>
                                            </p:attrNameLst>
                                          </p:cBhvr>
                                          <p:to>
                                            <p:strVal val="visible"/>
                                          </p:to>
                                        </p:set>
                                        <p:anim calcmode="lin" valueType="num">
                                          <p:cBhvr additive="base">
                                            <p:cTn id="12" dur="500" fill="hold"/>
                                            <p:tgtEl>
                                              <p:spTgt spid="57"/>
                                            </p:tgtEl>
                                            <p:attrNameLst>
                                              <p:attrName>ppt_x</p:attrName>
                                            </p:attrNameLst>
                                          </p:cBhvr>
                                          <p:tavLst>
                                            <p:tav tm="0">
                                              <p:val>
                                                <p:strVal val="0-#ppt_w/2"/>
                                              </p:val>
                                            </p:tav>
                                            <p:tav tm="100000">
                                              <p:val>
                                                <p:strVal val="#ppt_x"/>
                                              </p:val>
                                            </p:tav>
                                          </p:tavLst>
                                        </p:anim>
                                        <p:anim calcmode="lin" valueType="num">
                                          <p:cBhvr additive="base">
                                            <p:cTn id="13" dur="500" fill="hold"/>
                                            <p:tgtEl>
                                              <p:spTgt spid="5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decel="62000" fill="hold" nodeType="afterEffect">
                                      <p:stCondLst>
                                        <p:cond delay="0"/>
                                      </p:stCondLst>
                                      <p:childTnLst>
                                        <p:set>
                                          <p:cBhvr>
                                            <p:cTn id="16" dur="1" fill="hold">
                                              <p:stCondLst>
                                                <p:cond delay="0"/>
                                              </p:stCondLst>
                                            </p:cTn>
                                            <p:tgtEl>
                                              <p:spTgt spid="106"/>
                                            </p:tgtEl>
                                            <p:attrNameLst>
                                              <p:attrName>style.visibility</p:attrName>
                                            </p:attrNameLst>
                                          </p:cBhvr>
                                          <p:to>
                                            <p:strVal val="visible"/>
                                          </p:to>
                                        </p:set>
                                        <p:anim calcmode="lin" valueType="num">
                                          <p:cBhvr additive="base">
                                            <p:cTn id="17" dur="500" fill="hold"/>
                                            <p:tgtEl>
                                              <p:spTgt spid="106"/>
                                            </p:tgtEl>
                                            <p:attrNameLst>
                                              <p:attrName>ppt_x</p:attrName>
                                            </p:attrNameLst>
                                          </p:cBhvr>
                                          <p:tavLst>
                                            <p:tav tm="0">
                                              <p:val>
                                                <p:strVal val="1+#ppt_w/2"/>
                                              </p:val>
                                            </p:tav>
                                            <p:tav tm="100000">
                                              <p:val>
                                                <p:strVal val="#ppt_x"/>
                                              </p:val>
                                            </p:tav>
                                          </p:tavLst>
                                        </p:anim>
                                        <p:anim calcmode="lin" valueType="num">
                                          <p:cBhvr additive="base">
                                            <p:cTn id="18" dur="500" fill="hold"/>
                                            <p:tgtEl>
                                              <p:spTgt spid="10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decel="62000" fill="hold" nodeType="afterEffect">
                                      <p:stCondLst>
                                        <p:cond delay="0"/>
                                      </p:stCondLst>
                                      <p:childTnLst>
                                        <p:set>
                                          <p:cBhvr>
                                            <p:cTn id="21" dur="1" fill="hold">
                                              <p:stCondLst>
                                                <p:cond delay="0"/>
                                              </p:stCondLst>
                                            </p:cTn>
                                            <p:tgtEl>
                                              <p:spTgt spid="64"/>
                                            </p:tgtEl>
                                            <p:attrNameLst>
                                              <p:attrName>style.visibility</p:attrName>
                                            </p:attrNameLst>
                                          </p:cBhvr>
                                          <p:to>
                                            <p:strVal val="visible"/>
                                          </p:to>
                                        </p:set>
                                        <p:anim calcmode="lin" valueType="num">
                                          <p:cBhvr additive="base">
                                            <p:cTn id="22" dur="500" fill="hold"/>
                                            <p:tgtEl>
                                              <p:spTgt spid="64"/>
                                            </p:tgtEl>
                                            <p:attrNameLst>
                                              <p:attrName>ppt_x</p:attrName>
                                            </p:attrNameLst>
                                          </p:cBhvr>
                                          <p:tavLst>
                                            <p:tav tm="0">
                                              <p:val>
                                                <p:strVal val="0-#ppt_w/2"/>
                                              </p:val>
                                            </p:tav>
                                            <p:tav tm="100000">
                                              <p:val>
                                                <p:strVal val="#ppt_x"/>
                                              </p:val>
                                            </p:tav>
                                          </p:tavLst>
                                        </p:anim>
                                        <p:anim calcmode="lin" valueType="num">
                                          <p:cBhvr additive="base">
                                            <p:cTn id="23" dur="500" fill="hold"/>
                                            <p:tgtEl>
                                              <p:spTgt spid="6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decel="62000" fill="hold" nodeType="afterEffect">
                                      <p:stCondLst>
                                        <p:cond delay="0"/>
                                      </p:stCondLst>
                                      <p:childTnLst>
                                        <p:set>
                                          <p:cBhvr>
                                            <p:cTn id="26" dur="1" fill="hold">
                                              <p:stCondLst>
                                                <p:cond delay="0"/>
                                              </p:stCondLst>
                                            </p:cTn>
                                            <p:tgtEl>
                                              <p:spTgt spid="77"/>
                                            </p:tgtEl>
                                            <p:attrNameLst>
                                              <p:attrName>style.visibility</p:attrName>
                                            </p:attrNameLst>
                                          </p:cBhvr>
                                          <p:to>
                                            <p:strVal val="visible"/>
                                          </p:to>
                                        </p:set>
                                        <p:anim calcmode="lin" valueType="num">
                                          <p:cBhvr additive="base">
                                            <p:cTn id="27" dur="500" fill="hold"/>
                                            <p:tgtEl>
                                              <p:spTgt spid="77"/>
                                            </p:tgtEl>
                                            <p:attrNameLst>
                                              <p:attrName>ppt_x</p:attrName>
                                            </p:attrNameLst>
                                          </p:cBhvr>
                                          <p:tavLst>
                                            <p:tav tm="0">
                                              <p:val>
                                                <p:strVal val="1+#ppt_w/2"/>
                                              </p:val>
                                            </p:tav>
                                            <p:tav tm="100000">
                                              <p:val>
                                                <p:strVal val="#ppt_x"/>
                                              </p:val>
                                            </p:tav>
                                          </p:tavLst>
                                        </p:anim>
                                        <p:anim calcmode="lin" valueType="num">
                                          <p:cBhvr additive="base">
                                            <p:cTn id="28" dur="500" fill="hold"/>
                                            <p:tgtEl>
                                              <p:spTgt spid="7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5392955" y="3403619"/>
            <a:ext cx="1216968" cy="1217127"/>
            <a:chOff x="4279027" y="2408598"/>
            <a:chExt cx="912845" cy="912845"/>
          </a:xfrm>
        </p:grpSpPr>
        <p:sp>
          <p:nvSpPr>
            <p:cNvPr id="9" name="椭圆 8"/>
            <p:cNvSpPr/>
            <p:nvPr/>
          </p:nvSpPr>
          <p:spPr>
            <a:xfrm rot="20170909">
              <a:off x="4279027" y="2408598"/>
              <a:ext cx="912845" cy="912845"/>
            </a:xfrm>
            <a:prstGeom prst="ellipse">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a:solidFill>
                  <a:prstClr val="black"/>
                </a:solidFill>
              </a:endParaRPr>
            </a:p>
          </p:txBody>
        </p:sp>
        <p:sp>
          <p:nvSpPr>
            <p:cNvPr id="10" name="Freeform 26"/>
            <p:cNvSpPr>
              <a:spLocks noChangeAspect="1" noEditPoints="1"/>
            </p:cNvSpPr>
            <p:nvPr/>
          </p:nvSpPr>
          <p:spPr bwMode="auto">
            <a:xfrm>
              <a:off x="4545181" y="2640158"/>
              <a:ext cx="380536" cy="449723"/>
            </a:xfrm>
            <a:custGeom>
              <a:avLst/>
              <a:gdLst>
                <a:gd name="T0" fmla="*/ 170 w 224"/>
                <a:gd name="T1" fmla="*/ 0 h 264"/>
                <a:gd name="T2" fmla="*/ 200 w 224"/>
                <a:gd name="T3" fmla="*/ 30 h 264"/>
                <a:gd name="T4" fmla="*/ 188 w 224"/>
                <a:gd name="T5" fmla="*/ 104 h 264"/>
                <a:gd name="T6" fmla="*/ 183 w 224"/>
                <a:gd name="T7" fmla="*/ 18 h 264"/>
                <a:gd name="T8" fmla="*/ 56 w 224"/>
                <a:gd name="T9" fmla="*/ 13 h 264"/>
                <a:gd name="T10" fmla="*/ 75 w 224"/>
                <a:gd name="T11" fmla="*/ 37 h 264"/>
                <a:gd name="T12" fmla="*/ 12 w 224"/>
                <a:gd name="T13" fmla="*/ 112 h 264"/>
                <a:gd name="T14" fmla="*/ 17 w 224"/>
                <a:gd name="T15" fmla="*/ 240 h 264"/>
                <a:gd name="T16" fmla="*/ 67 w 224"/>
                <a:gd name="T17" fmla="*/ 245 h 264"/>
                <a:gd name="T18" fmla="*/ 29 w 224"/>
                <a:gd name="T19" fmla="*/ 257 h 264"/>
                <a:gd name="T20" fmla="*/ 0 w 224"/>
                <a:gd name="T21" fmla="*/ 228 h 264"/>
                <a:gd name="T22" fmla="*/ 0 w 224"/>
                <a:gd name="T23" fmla="*/ 108 h 264"/>
                <a:gd name="T24" fmla="*/ 34 w 224"/>
                <a:gd name="T25" fmla="*/ 3 h 264"/>
                <a:gd name="T26" fmla="*/ 34 w 224"/>
                <a:gd name="T27" fmla="*/ 3 h 264"/>
                <a:gd name="T28" fmla="*/ 34 w 224"/>
                <a:gd name="T29" fmla="*/ 3 h 264"/>
                <a:gd name="T30" fmla="*/ 36 w 224"/>
                <a:gd name="T31" fmla="*/ 2 h 264"/>
                <a:gd name="T32" fmla="*/ 36 w 224"/>
                <a:gd name="T33" fmla="*/ 2 h 264"/>
                <a:gd name="T34" fmla="*/ 36 w 224"/>
                <a:gd name="T35" fmla="*/ 2 h 264"/>
                <a:gd name="T36" fmla="*/ 36 w 224"/>
                <a:gd name="T37" fmla="*/ 2 h 264"/>
                <a:gd name="T38" fmla="*/ 38 w 224"/>
                <a:gd name="T39" fmla="*/ 0 h 264"/>
                <a:gd name="T40" fmla="*/ 38 w 224"/>
                <a:gd name="T41" fmla="*/ 0 h 264"/>
                <a:gd name="T42" fmla="*/ 38 w 224"/>
                <a:gd name="T43" fmla="*/ 0 h 264"/>
                <a:gd name="T44" fmla="*/ 38 w 224"/>
                <a:gd name="T45" fmla="*/ 0 h 264"/>
                <a:gd name="T46" fmla="*/ 38 w 224"/>
                <a:gd name="T47" fmla="*/ 0 h 264"/>
                <a:gd name="T48" fmla="*/ 39 w 224"/>
                <a:gd name="T49" fmla="*/ 0 h 264"/>
                <a:gd name="T50" fmla="*/ 40 w 224"/>
                <a:gd name="T51" fmla="*/ 0 h 264"/>
                <a:gd name="T52" fmla="*/ 37 w 224"/>
                <a:gd name="T53" fmla="*/ 180 h 264"/>
                <a:gd name="T54" fmla="*/ 101 w 224"/>
                <a:gd name="T55" fmla="*/ 170 h 264"/>
                <a:gd name="T56" fmla="*/ 37 w 224"/>
                <a:gd name="T57" fmla="*/ 143 h 264"/>
                <a:gd name="T58" fmla="*/ 101 w 224"/>
                <a:gd name="T59" fmla="*/ 153 h 264"/>
                <a:gd name="T60" fmla="*/ 37 w 224"/>
                <a:gd name="T61" fmla="*/ 143 h 264"/>
                <a:gd name="T62" fmla="*/ 37 w 224"/>
                <a:gd name="T63" fmla="*/ 127 h 264"/>
                <a:gd name="T64" fmla="*/ 166 w 224"/>
                <a:gd name="T65" fmla="*/ 117 h 264"/>
                <a:gd name="T66" fmla="*/ 104 w 224"/>
                <a:gd name="T67" fmla="*/ 86 h 264"/>
                <a:gd name="T68" fmla="*/ 166 w 224"/>
                <a:gd name="T69" fmla="*/ 96 h 264"/>
                <a:gd name="T70" fmla="*/ 104 w 224"/>
                <a:gd name="T71" fmla="*/ 86 h 264"/>
                <a:gd name="T72" fmla="*/ 104 w 224"/>
                <a:gd name="T73" fmla="*/ 69 h 264"/>
                <a:gd name="T74" fmla="*/ 166 w 224"/>
                <a:gd name="T75" fmla="*/ 59 h 264"/>
                <a:gd name="T76" fmla="*/ 104 w 224"/>
                <a:gd name="T77" fmla="*/ 34 h 264"/>
                <a:gd name="T78" fmla="*/ 166 w 224"/>
                <a:gd name="T79" fmla="*/ 44 h 264"/>
                <a:gd name="T80" fmla="*/ 104 w 224"/>
                <a:gd name="T81" fmla="*/ 34 h 264"/>
                <a:gd name="T82" fmla="*/ 94 w 224"/>
                <a:gd name="T83" fmla="*/ 217 h 264"/>
                <a:gd name="T84" fmla="*/ 224 w 224"/>
                <a:gd name="T85" fmla="*/ 147 h 264"/>
                <a:gd name="T86" fmla="*/ 90 w 224"/>
                <a:gd name="T87" fmla="*/ 222 h 264"/>
                <a:gd name="T88" fmla="*/ 88 w 224"/>
                <a:gd name="T89" fmla="*/ 264 h 264"/>
                <a:gd name="T90" fmla="*/ 90 w 224"/>
                <a:gd name="T91" fmla="*/ 222 h 264"/>
                <a:gd name="T92" fmla="*/ 188 w 224"/>
                <a:gd name="T93" fmla="*/ 205 h 264"/>
                <a:gd name="T94" fmla="*/ 183 w 224"/>
                <a:gd name="T95" fmla="*/ 240 h 264"/>
                <a:gd name="T96" fmla="*/ 147 w 224"/>
                <a:gd name="T97" fmla="*/ 245 h 264"/>
                <a:gd name="T98" fmla="*/ 145 w 224"/>
                <a:gd name="T99" fmla="*/ 257 h 264"/>
                <a:gd name="T100" fmla="*/ 191 w 224"/>
                <a:gd name="T101" fmla="*/ 248 h 264"/>
                <a:gd name="T102" fmla="*/ 200 w 224"/>
                <a:gd name="T103" fmla="*/ 192 h 264"/>
                <a:gd name="T104" fmla="*/ 62 w 224"/>
                <a:gd name="T105" fmla="*/ 34 h 264"/>
                <a:gd name="T106" fmla="*/ 22 w 224"/>
                <a:gd name="T107" fmla="*/ 81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4" h="264">
                  <a:moveTo>
                    <a:pt x="40" y="0"/>
                  </a:moveTo>
                  <a:cubicBezTo>
                    <a:pt x="170" y="0"/>
                    <a:pt x="170" y="0"/>
                    <a:pt x="170" y="0"/>
                  </a:cubicBezTo>
                  <a:cubicBezTo>
                    <a:pt x="179" y="0"/>
                    <a:pt x="186" y="3"/>
                    <a:pt x="191" y="9"/>
                  </a:cubicBezTo>
                  <a:cubicBezTo>
                    <a:pt x="197" y="14"/>
                    <a:pt x="200" y="21"/>
                    <a:pt x="200" y="30"/>
                  </a:cubicBezTo>
                  <a:cubicBezTo>
                    <a:pt x="200" y="92"/>
                    <a:pt x="200" y="92"/>
                    <a:pt x="200" y="92"/>
                  </a:cubicBezTo>
                  <a:cubicBezTo>
                    <a:pt x="188" y="104"/>
                    <a:pt x="188" y="104"/>
                    <a:pt x="188" y="104"/>
                  </a:cubicBezTo>
                  <a:cubicBezTo>
                    <a:pt x="188" y="30"/>
                    <a:pt x="188" y="30"/>
                    <a:pt x="188" y="30"/>
                  </a:cubicBezTo>
                  <a:cubicBezTo>
                    <a:pt x="188" y="25"/>
                    <a:pt x="186" y="21"/>
                    <a:pt x="183" y="18"/>
                  </a:cubicBezTo>
                  <a:cubicBezTo>
                    <a:pt x="179" y="14"/>
                    <a:pt x="175" y="13"/>
                    <a:pt x="170" y="13"/>
                  </a:cubicBezTo>
                  <a:cubicBezTo>
                    <a:pt x="56" y="13"/>
                    <a:pt x="56" y="13"/>
                    <a:pt x="56" y="13"/>
                  </a:cubicBezTo>
                  <a:cubicBezTo>
                    <a:pt x="75" y="28"/>
                    <a:pt x="75" y="28"/>
                    <a:pt x="75" y="28"/>
                  </a:cubicBezTo>
                  <a:cubicBezTo>
                    <a:pt x="77" y="30"/>
                    <a:pt x="77" y="34"/>
                    <a:pt x="75" y="37"/>
                  </a:cubicBezTo>
                  <a:cubicBezTo>
                    <a:pt x="75" y="37"/>
                    <a:pt x="75" y="37"/>
                    <a:pt x="75" y="37"/>
                  </a:cubicBezTo>
                  <a:cubicBezTo>
                    <a:pt x="12" y="112"/>
                    <a:pt x="12" y="112"/>
                    <a:pt x="12" y="112"/>
                  </a:cubicBezTo>
                  <a:cubicBezTo>
                    <a:pt x="12" y="228"/>
                    <a:pt x="12" y="228"/>
                    <a:pt x="12" y="228"/>
                  </a:cubicBezTo>
                  <a:cubicBezTo>
                    <a:pt x="12" y="232"/>
                    <a:pt x="14" y="236"/>
                    <a:pt x="17" y="240"/>
                  </a:cubicBezTo>
                  <a:cubicBezTo>
                    <a:pt x="20" y="243"/>
                    <a:pt x="25" y="245"/>
                    <a:pt x="29" y="245"/>
                  </a:cubicBezTo>
                  <a:cubicBezTo>
                    <a:pt x="67" y="245"/>
                    <a:pt x="67" y="245"/>
                    <a:pt x="67" y="245"/>
                  </a:cubicBezTo>
                  <a:cubicBezTo>
                    <a:pt x="62" y="257"/>
                    <a:pt x="62" y="257"/>
                    <a:pt x="62" y="257"/>
                  </a:cubicBezTo>
                  <a:cubicBezTo>
                    <a:pt x="29" y="257"/>
                    <a:pt x="29" y="257"/>
                    <a:pt x="29" y="257"/>
                  </a:cubicBezTo>
                  <a:cubicBezTo>
                    <a:pt x="21" y="257"/>
                    <a:pt x="14" y="254"/>
                    <a:pt x="9" y="248"/>
                  </a:cubicBezTo>
                  <a:cubicBezTo>
                    <a:pt x="3" y="243"/>
                    <a:pt x="0" y="236"/>
                    <a:pt x="0" y="228"/>
                  </a:cubicBezTo>
                  <a:cubicBezTo>
                    <a:pt x="0" y="110"/>
                    <a:pt x="0" y="110"/>
                    <a:pt x="0" y="110"/>
                  </a:cubicBezTo>
                  <a:cubicBezTo>
                    <a:pt x="0" y="109"/>
                    <a:pt x="0" y="108"/>
                    <a:pt x="0" y="108"/>
                  </a:cubicBezTo>
                  <a:cubicBezTo>
                    <a:pt x="34" y="5"/>
                    <a:pt x="34" y="5"/>
                    <a:pt x="34" y="5"/>
                  </a:cubicBezTo>
                  <a:cubicBezTo>
                    <a:pt x="34" y="4"/>
                    <a:pt x="34" y="4"/>
                    <a:pt x="34" y="3"/>
                  </a:cubicBezTo>
                  <a:cubicBezTo>
                    <a:pt x="34" y="3"/>
                    <a:pt x="34" y="3"/>
                    <a:pt x="34" y="3"/>
                  </a:cubicBezTo>
                  <a:cubicBezTo>
                    <a:pt x="34" y="3"/>
                    <a:pt x="34" y="3"/>
                    <a:pt x="34" y="3"/>
                  </a:cubicBezTo>
                  <a:cubicBezTo>
                    <a:pt x="34" y="3"/>
                    <a:pt x="34" y="3"/>
                    <a:pt x="34" y="3"/>
                  </a:cubicBezTo>
                  <a:cubicBezTo>
                    <a:pt x="34" y="3"/>
                    <a:pt x="34" y="3"/>
                    <a:pt x="34" y="3"/>
                  </a:cubicBezTo>
                  <a:cubicBezTo>
                    <a:pt x="34" y="3"/>
                    <a:pt x="34" y="3"/>
                    <a:pt x="34" y="3"/>
                  </a:cubicBezTo>
                  <a:cubicBezTo>
                    <a:pt x="35" y="3"/>
                    <a:pt x="35" y="2"/>
                    <a:pt x="36" y="2"/>
                  </a:cubicBezTo>
                  <a:cubicBezTo>
                    <a:pt x="36" y="2"/>
                    <a:pt x="36" y="2"/>
                    <a:pt x="36" y="2"/>
                  </a:cubicBezTo>
                  <a:cubicBezTo>
                    <a:pt x="36" y="2"/>
                    <a:pt x="36" y="2"/>
                    <a:pt x="36" y="2"/>
                  </a:cubicBezTo>
                  <a:cubicBezTo>
                    <a:pt x="36" y="2"/>
                    <a:pt x="36" y="2"/>
                    <a:pt x="36" y="2"/>
                  </a:cubicBezTo>
                  <a:cubicBezTo>
                    <a:pt x="36" y="2"/>
                    <a:pt x="36" y="2"/>
                    <a:pt x="36" y="2"/>
                  </a:cubicBezTo>
                  <a:cubicBezTo>
                    <a:pt x="36" y="2"/>
                    <a:pt x="36" y="2"/>
                    <a:pt x="36" y="2"/>
                  </a:cubicBezTo>
                  <a:cubicBezTo>
                    <a:pt x="36" y="2"/>
                    <a:pt x="36" y="2"/>
                    <a:pt x="36" y="2"/>
                  </a:cubicBezTo>
                  <a:cubicBezTo>
                    <a:pt x="36" y="1"/>
                    <a:pt x="36" y="1"/>
                    <a:pt x="36" y="1"/>
                  </a:cubicBezTo>
                  <a:cubicBezTo>
                    <a:pt x="36" y="1"/>
                    <a:pt x="37" y="1"/>
                    <a:pt x="38" y="0"/>
                  </a:cubicBezTo>
                  <a:cubicBezTo>
                    <a:pt x="38" y="0"/>
                    <a:pt x="38" y="0"/>
                    <a:pt x="38" y="0"/>
                  </a:cubicBezTo>
                  <a:cubicBezTo>
                    <a:pt x="38" y="0"/>
                    <a:pt x="38" y="0"/>
                    <a:pt x="38" y="0"/>
                  </a:cubicBezTo>
                  <a:cubicBezTo>
                    <a:pt x="38" y="0"/>
                    <a:pt x="38" y="0"/>
                    <a:pt x="38" y="0"/>
                  </a:cubicBezTo>
                  <a:cubicBezTo>
                    <a:pt x="38" y="0"/>
                    <a:pt x="38" y="0"/>
                    <a:pt x="38" y="0"/>
                  </a:cubicBezTo>
                  <a:cubicBezTo>
                    <a:pt x="38" y="0"/>
                    <a:pt x="38" y="0"/>
                    <a:pt x="38" y="0"/>
                  </a:cubicBezTo>
                  <a:cubicBezTo>
                    <a:pt x="38" y="0"/>
                    <a:pt x="38" y="0"/>
                    <a:pt x="38" y="0"/>
                  </a:cubicBezTo>
                  <a:cubicBezTo>
                    <a:pt x="38" y="0"/>
                    <a:pt x="38" y="0"/>
                    <a:pt x="38" y="0"/>
                  </a:cubicBezTo>
                  <a:cubicBezTo>
                    <a:pt x="38" y="0"/>
                    <a:pt x="38" y="0"/>
                    <a:pt x="38" y="0"/>
                  </a:cubicBezTo>
                  <a:cubicBezTo>
                    <a:pt x="39" y="0"/>
                    <a:pt x="39" y="0"/>
                    <a:pt x="39" y="0"/>
                  </a:cubicBezTo>
                  <a:cubicBezTo>
                    <a:pt x="39" y="0"/>
                    <a:pt x="39" y="0"/>
                    <a:pt x="39" y="0"/>
                  </a:cubicBezTo>
                  <a:cubicBezTo>
                    <a:pt x="39" y="0"/>
                    <a:pt x="39" y="0"/>
                    <a:pt x="40" y="0"/>
                  </a:cubicBezTo>
                  <a:cubicBezTo>
                    <a:pt x="40" y="0"/>
                    <a:pt x="40" y="0"/>
                    <a:pt x="40" y="0"/>
                  </a:cubicBezTo>
                  <a:close/>
                  <a:moveTo>
                    <a:pt x="37" y="170"/>
                  </a:moveTo>
                  <a:cubicBezTo>
                    <a:pt x="37" y="180"/>
                    <a:pt x="37" y="180"/>
                    <a:pt x="37" y="180"/>
                  </a:cubicBezTo>
                  <a:cubicBezTo>
                    <a:pt x="101" y="180"/>
                    <a:pt x="101" y="180"/>
                    <a:pt x="101" y="180"/>
                  </a:cubicBezTo>
                  <a:cubicBezTo>
                    <a:pt x="101" y="170"/>
                    <a:pt x="101" y="170"/>
                    <a:pt x="101" y="170"/>
                  </a:cubicBezTo>
                  <a:cubicBezTo>
                    <a:pt x="37" y="170"/>
                    <a:pt x="37" y="170"/>
                    <a:pt x="37" y="170"/>
                  </a:cubicBezTo>
                  <a:close/>
                  <a:moveTo>
                    <a:pt x="37" y="143"/>
                  </a:moveTo>
                  <a:cubicBezTo>
                    <a:pt x="37" y="153"/>
                    <a:pt x="37" y="153"/>
                    <a:pt x="37" y="153"/>
                  </a:cubicBezTo>
                  <a:cubicBezTo>
                    <a:pt x="101" y="153"/>
                    <a:pt x="101" y="153"/>
                    <a:pt x="101" y="153"/>
                  </a:cubicBezTo>
                  <a:cubicBezTo>
                    <a:pt x="101" y="143"/>
                    <a:pt x="101" y="143"/>
                    <a:pt x="101" y="143"/>
                  </a:cubicBezTo>
                  <a:cubicBezTo>
                    <a:pt x="37" y="143"/>
                    <a:pt x="37" y="143"/>
                    <a:pt x="37" y="143"/>
                  </a:cubicBezTo>
                  <a:close/>
                  <a:moveTo>
                    <a:pt x="37" y="117"/>
                  </a:moveTo>
                  <a:cubicBezTo>
                    <a:pt x="37" y="127"/>
                    <a:pt x="37" y="127"/>
                    <a:pt x="37" y="127"/>
                  </a:cubicBezTo>
                  <a:cubicBezTo>
                    <a:pt x="166" y="127"/>
                    <a:pt x="166" y="127"/>
                    <a:pt x="166" y="127"/>
                  </a:cubicBezTo>
                  <a:cubicBezTo>
                    <a:pt x="166" y="117"/>
                    <a:pt x="166" y="117"/>
                    <a:pt x="166" y="117"/>
                  </a:cubicBezTo>
                  <a:cubicBezTo>
                    <a:pt x="37" y="117"/>
                    <a:pt x="37" y="117"/>
                    <a:pt x="37" y="117"/>
                  </a:cubicBezTo>
                  <a:close/>
                  <a:moveTo>
                    <a:pt x="104" y="86"/>
                  </a:moveTo>
                  <a:cubicBezTo>
                    <a:pt x="104" y="96"/>
                    <a:pt x="104" y="96"/>
                    <a:pt x="104" y="96"/>
                  </a:cubicBezTo>
                  <a:cubicBezTo>
                    <a:pt x="166" y="96"/>
                    <a:pt x="166" y="96"/>
                    <a:pt x="166" y="96"/>
                  </a:cubicBezTo>
                  <a:cubicBezTo>
                    <a:pt x="166" y="86"/>
                    <a:pt x="166" y="86"/>
                    <a:pt x="166" y="86"/>
                  </a:cubicBezTo>
                  <a:cubicBezTo>
                    <a:pt x="104" y="86"/>
                    <a:pt x="104" y="86"/>
                    <a:pt x="104" y="86"/>
                  </a:cubicBezTo>
                  <a:close/>
                  <a:moveTo>
                    <a:pt x="104" y="59"/>
                  </a:moveTo>
                  <a:cubicBezTo>
                    <a:pt x="104" y="69"/>
                    <a:pt x="104" y="69"/>
                    <a:pt x="104" y="69"/>
                  </a:cubicBezTo>
                  <a:cubicBezTo>
                    <a:pt x="166" y="69"/>
                    <a:pt x="166" y="69"/>
                    <a:pt x="166" y="69"/>
                  </a:cubicBezTo>
                  <a:cubicBezTo>
                    <a:pt x="166" y="59"/>
                    <a:pt x="166" y="59"/>
                    <a:pt x="166" y="59"/>
                  </a:cubicBezTo>
                  <a:cubicBezTo>
                    <a:pt x="104" y="59"/>
                    <a:pt x="104" y="59"/>
                    <a:pt x="104" y="59"/>
                  </a:cubicBezTo>
                  <a:close/>
                  <a:moveTo>
                    <a:pt x="104" y="34"/>
                  </a:moveTo>
                  <a:cubicBezTo>
                    <a:pt x="104" y="44"/>
                    <a:pt x="104" y="44"/>
                    <a:pt x="104" y="44"/>
                  </a:cubicBezTo>
                  <a:cubicBezTo>
                    <a:pt x="166" y="44"/>
                    <a:pt x="166" y="44"/>
                    <a:pt x="166" y="44"/>
                  </a:cubicBezTo>
                  <a:cubicBezTo>
                    <a:pt x="166" y="34"/>
                    <a:pt x="166" y="34"/>
                    <a:pt x="166" y="34"/>
                  </a:cubicBezTo>
                  <a:cubicBezTo>
                    <a:pt x="104" y="34"/>
                    <a:pt x="104" y="34"/>
                    <a:pt x="104" y="34"/>
                  </a:cubicBezTo>
                  <a:close/>
                  <a:moveTo>
                    <a:pt x="194" y="117"/>
                  </a:moveTo>
                  <a:cubicBezTo>
                    <a:pt x="94" y="217"/>
                    <a:pt x="94" y="217"/>
                    <a:pt x="94" y="217"/>
                  </a:cubicBezTo>
                  <a:cubicBezTo>
                    <a:pt x="124" y="248"/>
                    <a:pt x="124" y="248"/>
                    <a:pt x="124" y="248"/>
                  </a:cubicBezTo>
                  <a:cubicBezTo>
                    <a:pt x="224" y="147"/>
                    <a:pt x="224" y="147"/>
                    <a:pt x="224" y="147"/>
                  </a:cubicBezTo>
                  <a:cubicBezTo>
                    <a:pt x="194" y="117"/>
                    <a:pt x="194" y="117"/>
                    <a:pt x="194" y="117"/>
                  </a:cubicBezTo>
                  <a:close/>
                  <a:moveTo>
                    <a:pt x="90" y="222"/>
                  </a:moveTo>
                  <a:cubicBezTo>
                    <a:pt x="78" y="255"/>
                    <a:pt x="78" y="255"/>
                    <a:pt x="78" y="255"/>
                  </a:cubicBezTo>
                  <a:cubicBezTo>
                    <a:pt x="88" y="264"/>
                    <a:pt x="88" y="264"/>
                    <a:pt x="88" y="264"/>
                  </a:cubicBezTo>
                  <a:cubicBezTo>
                    <a:pt x="120" y="252"/>
                    <a:pt x="120" y="252"/>
                    <a:pt x="120" y="252"/>
                  </a:cubicBezTo>
                  <a:cubicBezTo>
                    <a:pt x="90" y="222"/>
                    <a:pt x="90" y="222"/>
                    <a:pt x="90" y="222"/>
                  </a:cubicBezTo>
                  <a:close/>
                  <a:moveTo>
                    <a:pt x="200" y="192"/>
                  </a:moveTo>
                  <a:cubicBezTo>
                    <a:pt x="188" y="205"/>
                    <a:pt x="188" y="205"/>
                    <a:pt x="188" y="205"/>
                  </a:cubicBezTo>
                  <a:cubicBezTo>
                    <a:pt x="188" y="228"/>
                    <a:pt x="188" y="228"/>
                    <a:pt x="188" y="228"/>
                  </a:cubicBezTo>
                  <a:cubicBezTo>
                    <a:pt x="188" y="232"/>
                    <a:pt x="186" y="236"/>
                    <a:pt x="183" y="240"/>
                  </a:cubicBezTo>
                  <a:cubicBezTo>
                    <a:pt x="179" y="243"/>
                    <a:pt x="175" y="245"/>
                    <a:pt x="170" y="245"/>
                  </a:cubicBezTo>
                  <a:cubicBezTo>
                    <a:pt x="147" y="245"/>
                    <a:pt x="147" y="245"/>
                    <a:pt x="147" y="245"/>
                  </a:cubicBezTo>
                  <a:cubicBezTo>
                    <a:pt x="140" y="252"/>
                    <a:pt x="140" y="252"/>
                    <a:pt x="140" y="252"/>
                  </a:cubicBezTo>
                  <a:cubicBezTo>
                    <a:pt x="145" y="257"/>
                    <a:pt x="145" y="257"/>
                    <a:pt x="145" y="257"/>
                  </a:cubicBezTo>
                  <a:cubicBezTo>
                    <a:pt x="170" y="257"/>
                    <a:pt x="170" y="257"/>
                    <a:pt x="170" y="257"/>
                  </a:cubicBezTo>
                  <a:cubicBezTo>
                    <a:pt x="179" y="257"/>
                    <a:pt x="186" y="254"/>
                    <a:pt x="191" y="248"/>
                  </a:cubicBezTo>
                  <a:cubicBezTo>
                    <a:pt x="197" y="243"/>
                    <a:pt x="200" y="236"/>
                    <a:pt x="200" y="228"/>
                  </a:cubicBezTo>
                  <a:cubicBezTo>
                    <a:pt x="200" y="192"/>
                    <a:pt x="200" y="192"/>
                    <a:pt x="200" y="192"/>
                  </a:cubicBezTo>
                  <a:close/>
                  <a:moveTo>
                    <a:pt x="22" y="81"/>
                  </a:moveTo>
                  <a:cubicBezTo>
                    <a:pt x="62" y="34"/>
                    <a:pt x="62" y="34"/>
                    <a:pt x="62" y="34"/>
                  </a:cubicBezTo>
                  <a:cubicBezTo>
                    <a:pt x="43" y="17"/>
                    <a:pt x="43" y="17"/>
                    <a:pt x="43" y="17"/>
                  </a:cubicBezTo>
                  <a:lnTo>
                    <a:pt x="22" y="81"/>
                  </a:lnTo>
                  <a:close/>
                </a:path>
              </a:pathLst>
            </a:custGeom>
            <a:solidFill>
              <a:schemeClr val="accent1"/>
            </a:solidFill>
            <a:ln>
              <a:noFill/>
            </a:ln>
            <a:effectLst>
              <a:outerShdw blurRad="25400" dist="254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ndParaRPr>
            </a:p>
          </p:txBody>
        </p:sp>
      </p:grpSp>
      <p:grpSp>
        <p:nvGrpSpPr>
          <p:cNvPr id="11" name="组合 10"/>
          <p:cNvGrpSpPr/>
          <p:nvPr/>
        </p:nvGrpSpPr>
        <p:grpSpPr>
          <a:xfrm>
            <a:off x="3863571" y="1883557"/>
            <a:ext cx="2063278" cy="2072953"/>
            <a:chOff x="2850864" y="1268551"/>
            <a:chExt cx="1547660" cy="1554715"/>
          </a:xfrm>
        </p:grpSpPr>
        <p:grpSp>
          <p:nvGrpSpPr>
            <p:cNvPr id="12" name="组合 11"/>
            <p:cNvGrpSpPr/>
            <p:nvPr/>
          </p:nvGrpSpPr>
          <p:grpSpPr>
            <a:xfrm>
              <a:off x="2850864" y="1268551"/>
              <a:ext cx="1547660" cy="1554715"/>
              <a:chOff x="3131840" y="1268551"/>
              <a:chExt cx="1547660" cy="1554715"/>
            </a:xfrm>
            <a:effectLst>
              <a:outerShdw blurRad="25400" dist="25400" dir="2700000" algn="tl" rotWithShape="0">
                <a:prstClr val="black">
                  <a:alpha val="40000"/>
                </a:prstClr>
              </a:outerShdw>
            </a:effectLst>
          </p:grpSpPr>
          <p:sp>
            <p:nvSpPr>
              <p:cNvPr id="14" name="Freeform 11"/>
              <p:cNvSpPr/>
              <p:nvPr/>
            </p:nvSpPr>
            <p:spPr bwMode="auto">
              <a:xfrm>
                <a:off x="3131840" y="1275606"/>
                <a:ext cx="1547660" cy="1547660"/>
              </a:xfrm>
              <a:custGeom>
                <a:avLst/>
                <a:gdLst/>
                <a:ahLst/>
                <a:cxnLst/>
                <a:rect l="l" t="t" r="r" b="b"/>
                <a:pathLst>
                  <a:path w="2722563" h="2722563">
                    <a:moveTo>
                      <a:pt x="1568450" y="0"/>
                    </a:moveTo>
                    <a:lnTo>
                      <a:pt x="2722563" y="1154113"/>
                    </a:lnTo>
                    <a:lnTo>
                      <a:pt x="2722563" y="1614079"/>
                    </a:lnTo>
                    <a:cubicBezTo>
                      <a:pt x="2122501" y="1640398"/>
                      <a:pt x="1641110" y="2122294"/>
                      <a:pt x="1615586" y="2722563"/>
                    </a:cubicBezTo>
                    <a:lnTo>
                      <a:pt x="1154113" y="2722563"/>
                    </a:lnTo>
                    <a:lnTo>
                      <a:pt x="0" y="1565275"/>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1"/>
              <p:cNvSpPr/>
              <p:nvPr/>
            </p:nvSpPr>
            <p:spPr bwMode="auto">
              <a:xfrm>
                <a:off x="3136352" y="1268551"/>
                <a:ext cx="965401" cy="1547660"/>
              </a:xfrm>
              <a:custGeom>
                <a:avLst/>
                <a:gdLst/>
                <a:ahLst/>
                <a:cxnLst/>
                <a:rect l="l" t="t" r="r" b="b"/>
                <a:pathLst>
                  <a:path w="965401" h="1547660">
                    <a:moveTo>
                      <a:pt x="891596" y="0"/>
                    </a:moveTo>
                    <a:lnTo>
                      <a:pt x="965401" y="73804"/>
                    </a:lnTo>
                    <a:cubicBezTo>
                      <a:pt x="773755" y="303918"/>
                      <a:pt x="660174" y="594511"/>
                      <a:pt x="660174" y="910189"/>
                    </a:cubicBezTo>
                    <a:cubicBezTo>
                      <a:pt x="660174" y="1140623"/>
                      <a:pt x="720696" y="1357690"/>
                      <a:pt x="828046" y="1547660"/>
                    </a:cubicBezTo>
                    <a:lnTo>
                      <a:pt x="656064" y="1547660"/>
                    </a:lnTo>
                    <a:lnTo>
                      <a:pt x="0" y="889792"/>
                    </a:lnTo>
                    <a:close/>
                  </a:path>
                </a:pathLst>
              </a:custGeom>
              <a:gradFill>
                <a:gsLst>
                  <a:gs pos="0">
                    <a:schemeClr val="bg1">
                      <a:alpha val="38000"/>
                    </a:schemeClr>
                  </a:gs>
                  <a:gs pos="100000">
                    <a:schemeClr val="bg1">
                      <a:alpha val="0"/>
                    </a:schemeClr>
                  </a:gs>
                </a:gsLst>
                <a:lin ang="18900000" scaled="1"/>
              </a:gra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标题层"/>
            <p:cNvSpPr txBox="1"/>
            <p:nvPr/>
          </p:nvSpPr>
          <p:spPr bwMode="auto">
            <a:xfrm>
              <a:off x="3315948" y="1780771"/>
              <a:ext cx="617718" cy="496290"/>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8565">
                <a:defRPr/>
              </a:pPr>
              <a:r>
                <a:rPr lang="en-US" altLang="zh-CN" sz="3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rPr>
                <a:t>01</a:t>
              </a:r>
              <a:endParaRPr lang="zh-CN" altLang="en-US" sz="3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16" name="组合 15"/>
          <p:cNvGrpSpPr/>
          <p:nvPr/>
        </p:nvGrpSpPr>
        <p:grpSpPr>
          <a:xfrm>
            <a:off x="3854165" y="4044346"/>
            <a:ext cx="2072684" cy="2063547"/>
            <a:chOff x="2843808" y="2889144"/>
            <a:chExt cx="1554715" cy="1547660"/>
          </a:xfrm>
        </p:grpSpPr>
        <p:grpSp>
          <p:nvGrpSpPr>
            <p:cNvPr id="17" name="组合 16"/>
            <p:cNvGrpSpPr/>
            <p:nvPr/>
          </p:nvGrpSpPr>
          <p:grpSpPr>
            <a:xfrm rot="16200000">
              <a:off x="2847336" y="2885616"/>
              <a:ext cx="1547660" cy="1554715"/>
              <a:chOff x="3131840" y="1268551"/>
              <a:chExt cx="1547660" cy="1554715"/>
            </a:xfrm>
            <a:effectLst>
              <a:outerShdw blurRad="25400" dist="25400" dir="2700000" algn="tl" rotWithShape="0">
                <a:prstClr val="black">
                  <a:alpha val="40000"/>
                </a:prstClr>
              </a:outerShdw>
            </a:effectLst>
          </p:grpSpPr>
          <p:sp>
            <p:nvSpPr>
              <p:cNvPr id="19" name="Freeform 11"/>
              <p:cNvSpPr/>
              <p:nvPr/>
            </p:nvSpPr>
            <p:spPr bwMode="auto">
              <a:xfrm>
                <a:off x="3131840" y="1275606"/>
                <a:ext cx="1547660" cy="1547660"/>
              </a:xfrm>
              <a:custGeom>
                <a:avLst/>
                <a:gdLst/>
                <a:ahLst/>
                <a:cxnLst/>
                <a:rect l="l" t="t" r="r" b="b"/>
                <a:pathLst>
                  <a:path w="2722563" h="2722563">
                    <a:moveTo>
                      <a:pt x="1568450" y="0"/>
                    </a:moveTo>
                    <a:lnTo>
                      <a:pt x="2722563" y="1154113"/>
                    </a:lnTo>
                    <a:lnTo>
                      <a:pt x="2722563" y="1614079"/>
                    </a:lnTo>
                    <a:cubicBezTo>
                      <a:pt x="2122501" y="1640398"/>
                      <a:pt x="1641110" y="2122294"/>
                      <a:pt x="1615586" y="2722563"/>
                    </a:cubicBezTo>
                    <a:lnTo>
                      <a:pt x="1154113" y="2722563"/>
                    </a:lnTo>
                    <a:lnTo>
                      <a:pt x="0" y="1565275"/>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1"/>
              <p:cNvSpPr/>
              <p:nvPr/>
            </p:nvSpPr>
            <p:spPr bwMode="auto">
              <a:xfrm>
                <a:off x="3136352" y="1268551"/>
                <a:ext cx="965401" cy="1547660"/>
              </a:xfrm>
              <a:custGeom>
                <a:avLst/>
                <a:gdLst/>
                <a:ahLst/>
                <a:cxnLst/>
                <a:rect l="l" t="t" r="r" b="b"/>
                <a:pathLst>
                  <a:path w="965401" h="1547660">
                    <a:moveTo>
                      <a:pt x="891596" y="0"/>
                    </a:moveTo>
                    <a:lnTo>
                      <a:pt x="965401" y="73804"/>
                    </a:lnTo>
                    <a:cubicBezTo>
                      <a:pt x="773755" y="303918"/>
                      <a:pt x="660174" y="594511"/>
                      <a:pt x="660174" y="910189"/>
                    </a:cubicBezTo>
                    <a:cubicBezTo>
                      <a:pt x="660174" y="1140623"/>
                      <a:pt x="720696" y="1357690"/>
                      <a:pt x="828046" y="1547660"/>
                    </a:cubicBezTo>
                    <a:lnTo>
                      <a:pt x="656064" y="1547660"/>
                    </a:lnTo>
                    <a:lnTo>
                      <a:pt x="0" y="889792"/>
                    </a:lnTo>
                    <a:close/>
                  </a:path>
                </a:pathLst>
              </a:custGeom>
              <a:gradFill>
                <a:gsLst>
                  <a:gs pos="0">
                    <a:schemeClr val="bg1">
                      <a:alpha val="38000"/>
                    </a:schemeClr>
                  </a:gs>
                  <a:gs pos="100000">
                    <a:schemeClr val="bg1">
                      <a:alpha val="0"/>
                    </a:schemeClr>
                  </a:gs>
                </a:gsLst>
                <a:lin ang="18900000" scaled="1"/>
              </a:gra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标题层"/>
            <p:cNvSpPr txBox="1"/>
            <p:nvPr/>
          </p:nvSpPr>
          <p:spPr bwMode="auto">
            <a:xfrm>
              <a:off x="3315948" y="3401362"/>
              <a:ext cx="617718" cy="496290"/>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8565">
                <a:defRPr/>
              </a:pPr>
              <a:r>
                <a:rPr lang="en-US" altLang="zh-CN" sz="3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rPr>
                <a:t>04</a:t>
              </a:r>
              <a:endParaRPr lang="zh-CN" altLang="en-US" sz="3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21" name="组合 20"/>
          <p:cNvGrpSpPr/>
          <p:nvPr/>
        </p:nvGrpSpPr>
        <p:grpSpPr>
          <a:xfrm>
            <a:off x="6001441" y="4044346"/>
            <a:ext cx="2063278" cy="2072953"/>
            <a:chOff x="4454475" y="2889143"/>
            <a:chExt cx="1547660" cy="1554715"/>
          </a:xfrm>
        </p:grpSpPr>
        <p:grpSp>
          <p:nvGrpSpPr>
            <p:cNvPr id="22" name="组合 21"/>
            <p:cNvGrpSpPr/>
            <p:nvPr/>
          </p:nvGrpSpPr>
          <p:grpSpPr>
            <a:xfrm rot="10800000">
              <a:off x="4454475" y="2889143"/>
              <a:ext cx="1547660" cy="1554715"/>
              <a:chOff x="3131840" y="1268551"/>
              <a:chExt cx="1547660" cy="1554715"/>
            </a:xfrm>
            <a:effectLst>
              <a:outerShdw blurRad="25400" dist="25400" dir="2700000" algn="tl" rotWithShape="0">
                <a:prstClr val="black">
                  <a:alpha val="40000"/>
                </a:prstClr>
              </a:outerShdw>
            </a:effectLst>
          </p:grpSpPr>
          <p:sp>
            <p:nvSpPr>
              <p:cNvPr id="24" name="Freeform 11"/>
              <p:cNvSpPr/>
              <p:nvPr/>
            </p:nvSpPr>
            <p:spPr bwMode="auto">
              <a:xfrm>
                <a:off x="3131840" y="1275606"/>
                <a:ext cx="1547660" cy="1547660"/>
              </a:xfrm>
              <a:custGeom>
                <a:avLst/>
                <a:gdLst/>
                <a:ahLst/>
                <a:cxnLst/>
                <a:rect l="l" t="t" r="r" b="b"/>
                <a:pathLst>
                  <a:path w="2722563" h="2722563">
                    <a:moveTo>
                      <a:pt x="1568450" y="0"/>
                    </a:moveTo>
                    <a:lnTo>
                      <a:pt x="2722563" y="1154113"/>
                    </a:lnTo>
                    <a:lnTo>
                      <a:pt x="2722563" y="1614079"/>
                    </a:lnTo>
                    <a:cubicBezTo>
                      <a:pt x="2122501" y="1640398"/>
                      <a:pt x="1641110" y="2122294"/>
                      <a:pt x="1615586" y="2722563"/>
                    </a:cubicBezTo>
                    <a:lnTo>
                      <a:pt x="1154113" y="2722563"/>
                    </a:lnTo>
                    <a:lnTo>
                      <a:pt x="0" y="1565275"/>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11"/>
              <p:cNvSpPr/>
              <p:nvPr/>
            </p:nvSpPr>
            <p:spPr bwMode="auto">
              <a:xfrm>
                <a:off x="3136352" y="1268551"/>
                <a:ext cx="965401" cy="1547660"/>
              </a:xfrm>
              <a:custGeom>
                <a:avLst/>
                <a:gdLst/>
                <a:ahLst/>
                <a:cxnLst/>
                <a:rect l="l" t="t" r="r" b="b"/>
                <a:pathLst>
                  <a:path w="965401" h="1547660">
                    <a:moveTo>
                      <a:pt x="891596" y="0"/>
                    </a:moveTo>
                    <a:lnTo>
                      <a:pt x="965401" y="73804"/>
                    </a:lnTo>
                    <a:cubicBezTo>
                      <a:pt x="773755" y="303918"/>
                      <a:pt x="660174" y="594511"/>
                      <a:pt x="660174" y="910189"/>
                    </a:cubicBezTo>
                    <a:cubicBezTo>
                      <a:pt x="660174" y="1140623"/>
                      <a:pt x="720696" y="1357690"/>
                      <a:pt x="828046" y="1547660"/>
                    </a:cubicBezTo>
                    <a:lnTo>
                      <a:pt x="656064" y="1547660"/>
                    </a:lnTo>
                    <a:lnTo>
                      <a:pt x="0" y="889792"/>
                    </a:lnTo>
                    <a:close/>
                  </a:path>
                </a:pathLst>
              </a:custGeom>
              <a:gradFill>
                <a:gsLst>
                  <a:gs pos="0">
                    <a:schemeClr val="bg1">
                      <a:alpha val="38000"/>
                    </a:schemeClr>
                  </a:gs>
                  <a:gs pos="100000">
                    <a:schemeClr val="bg1">
                      <a:alpha val="0"/>
                    </a:schemeClr>
                  </a:gs>
                </a:gsLst>
                <a:lin ang="18900000" scaled="1"/>
              </a:gra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标题层"/>
            <p:cNvSpPr txBox="1"/>
            <p:nvPr/>
          </p:nvSpPr>
          <p:spPr bwMode="auto">
            <a:xfrm>
              <a:off x="4919445" y="3401362"/>
              <a:ext cx="617718" cy="496290"/>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8565">
                <a:defRPr/>
              </a:pPr>
              <a:r>
                <a:rPr lang="en-US" altLang="zh-CN" sz="3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rPr>
                <a:t>03</a:t>
              </a:r>
              <a:endParaRPr lang="zh-CN" altLang="en-US" sz="3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26" name="组合 25"/>
          <p:cNvGrpSpPr/>
          <p:nvPr/>
        </p:nvGrpSpPr>
        <p:grpSpPr>
          <a:xfrm>
            <a:off x="6009863" y="1892964"/>
            <a:ext cx="2072684" cy="2063547"/>
            <a:chOff x="4460792" y="1275607"/>
            <a:chExt cx="1554715" cy="1547660"/>
          </a:xfrm>
        </p:grpSpPr>
        <p:grpSp>
          <p:nvGrpSpPr>
            <p:cNvPr id="27" name="组合 26"/>
            <p:cNvGrpSpPr/>
            <p:nvPr/>
          </p:nvGrpSpPr>
          <p:grpSpPr>
            <a:xfrm rot="5400000">
              <a:off x="4464320" y="1272079"/>
              <a:ext cx="1547660" cy="1554715"/>
              <a:chOff x="3131840" y="1268551"/>
              <a:chExt cx="1547660" cy="1554715"/>
            </a:xfrm>
            <a:effectLst>
              <a:outerShdw blurRad="25400" dist="25400" dir="2700000" algn="tl" rotWithShape="0">
                <a:prstClr val="black">
                  <a:alpha val="40000"/>
                </a:prstClr>
              </a:outerShdw>
            </a:effectLst>
          </p:grpSpPr>
          <p:sp>
            <p:nvSpPr>
              <p:cNvPr id="29" name="Freeform 11"/>
              <p:cNvSpPr/>
              <p:nvPr/>
            </p:nvSpPr>
            <p:spPr bwMode="auto">
              <a:xfrm>
                <a:off x="3131840" y="1275606"/>
                <a:ext cx="1547660" cy="1547660"/>
              </a:xfrm>
              <a:custGeom>
                <a:avLst/>
                <a:gdLst/>
                <a:ahLst/>
                <a:cxnLst/>
                <a:rect l="l" t="t" r="r" b="b"/>
                <a:pathLst>
                  <a:path w="2722563" h="2722563">
                    <a:moveTo>
                      <a:pt x="1568450" y="0"/>
                    </a:moveTo>
                    <a:lnTo>
                      <a:pt x="2722563" y="1154113"/>
                    </a:lnTo>
                    <a:lnTo>
                      <a:pt x="2722563" y="1614079"/>
                    </a:lnTo>
                    <a:cubicBezTo>
                      <a:pt x="2122501" y="1640398"/>
                      <a:pt x="1641110" y="2122294"/>
                      <a:pt x="1615586" y="2722563"/>
                    </a:cubicBezTo>
                    <a:lnTo>
                      <a:pt x="1154113" y="2722563"/>
                    </a:lnTo>
                    <a:lnTo>
                      <a:pt x="0" y="1565275"/>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11"/>
              <p:cNvSpPr/>
              <p:nvPr/>
            </p:nvSpPr>
            <p:spPr bwMode="auto">
              <a:xfrm>
                <a:off x="3136352" y="1268551"/>
                <a:ext cx="965401" cy="1547660"/>
              </a:xfrm>
              <a:custGeom>
                <a:avLst/>
                <a:gdLst/>
                <a:ahLst/>
                <a:cxnLst/>
                <a:rect l="l" t="t" r="r" b="b"/>
                <a:pathLst>
                  <a:path w="965401" h="1547660">
                    <a:moveTo>
                      <a:pt x="891596" y="0"/>
                    </a:moveTo>
                    <a:lnTo>
                      <a:pt x="965401" y="73804"/>
                    </a:lnTo>
                    <a:cubicBezTo>
                      <a:pt x="773755" y="303918"/>
                      <a:pt x="660174" y="594511"/>
                      <a:pt x="660174" y="910189"/>
                    </a:cubicBezTo>
                    <a:cubicBezTo>
                      <a:pt x="660174" y="1140623"/>
                      <a:pt x="720696" y="1357690"/>
                      <a:pt x="828046" y="1547660"/>
                    </a:cubicBezTo>
                    <a:lnTo>
                      <a:pt x="656064" y="1547660"/>
                    </a:lnTo>
                    <a:lnTo>
                      <a:pt x="0" y="889792"/>
                    </a:lnTo>
                    <a:close/>
                  </a:path>
                </a:pathLst>
              </a:custGeom>
              <a:gradFill>
                <a:gsLst>
                  <a:gs pos="0">
                    <a:schemeClr val="bg1">
                      <a:alpha val="38000"/>
                    </a:schemeClr>
                  </a:gs>
                  <a:gs pos="100000">
                    <a:schemeClr val="bg1">
                      <a:alpha val="0"/>
                    </a:schemeClr>
                  </a:gs>
                </a:gsLst>
                <a:lin ang="18900000" scaled="1"/>
              </a:gra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标题层"/>
            <p:cNvSpPr txBox="1"/>
            <p:nvPr/>
          </p:nvSpPr>
          <p:spPr bwMode="auto">
            <a:xfrm>
              <a:off x="4919445" y="1780771"/>
              <a:ext cx="617718" cy="496290"/>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8565">
                <a:defRPr/>
              </a:pPr>
              <a:r>
                <a:rPr lang="en-US" altLang="zh-CN" sz="3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rPr>
                <a:t>02</a:t>
              </a:r>
              <a:endParaRPr lang="zh-CN" altLang="en-US" sz="3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endParaRPr>
            </a:p>
          </p:txBody>
        </p:sp>
      </p:grpSp>
      <p:sp>
        <p:nvSpPr>
          <p:cNvPr id="31" name="矩形 1"/>
          <p:cNvSpPr>
            <a:spLocks noChangeArrowheads="1"/>
          </p:cNvSpPr>
          <p:nvPr/>
        </p:nvSpPr>
        <p:spPr bwMode="auto">
          <a:xfrm>
            <a:off x="1872082" y="2070655"/>
            <a:ext cx="1982083" cy="1231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300" kern="0" dirty="0">
              <a:latin typeface="微软雅黑" panose="020B0503020204020204" pitchFamily="34" charset="-122"/>
              <a:ea typeface="微软雅黑" panose="020B0503020204020204" pitchFamily="34" charset="-122"/>
            </a:endParaRPr>
          </a:p>
        </p:txBody>
      </p:sp>
      <p:sp>
        <p:nvSpPr>
          <p:cNvPr id="32" name="矩形 1"/>
          <p:cNvSpPr>
            <a:spLocks noChangeArrowheads="1"/>
          </p:cNvSpPr>
          <p:nvPr/>
        </p:nvSpPr>
        <p:spPr bwMode="auto">
          <a:xfrm>
            <a:off x="8082548" y="2070655"/>
            <a:ext cx="1982083" cy="1231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300" kern="0" dirty="0">
              <a:latin typeface="微软雅黑" panose="020B0503020204020204" pitchFamily="34" charset="-122"/>
              <a:ea typeface="微软雅黑" panose="020B0503020204020204" pitchFamily="34" charset="-122"/>
            </a:endParaRPr>
          </a:p>
        </p:txBody>
      </p:sp>
      <p:sp>
        <p:nvSpPr>
          <p:cNvPr id="33" name="矩形 1"/>
          <p:cNvSpPr>
            <a:spLocks noChangeArrowheads="1"/>
          </p:cNvSpPr>
          <p:nvPr/>
        </p:nvSpPr>
        <p:spPr bwMode="auto">
          <a:xfrm>
            <a:off x="8082548" y="5173451"/>
            <a:ext cx="1982083" cy="1231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300" kern="0" dirty="0">
              <a:latin typeface="微软雅黑" panose="020B0503020204020204" pitchFamily="34" charset="-122"/>
              <a:ea typeface="微软雅黑" panose="020B0503020204020204" pitchFamily="34" charset="-122"/>
            </a:endParaRPr>
          </a:p>
        </p:txBody>
      </p:sp>
      <p:sp>
        <p:nvSpPr>
          <p:cNvPr id="34" name="矩形 1"/>
          <p:cNvSpPr>
            <a:spLocks noChangeArrowheads="1"/>
          </p:cNvSpPr>
          <p:nvPr/>
        </p:nvSpPr>
        <p:spPr bwMode="auto">
          <a:xfrm>
            <a:off x="1872082" y="5173451"/>
            <a:ext cx="1982083" cy="1231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300" kern="0" dirty="0">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200" fill="hold"/>
                                            <p:tgtEl>
                                              <p:spTgt spid="8"/>
                                            </p:tgtEl>
                                            <p:attrNameLst>
                                              <p:attrName>ppt_w</p:attrName>
                                            </p:attrNameLst>
                                          </p:cBhvr>
                                          <p:tavLst>
                                            <p:tav tm="0">
                                              <p:val>
                                                <p:fltVal val="0"/>
                                              </p:val>
                                            </p:tav>
                                            <p:tav tm="100000">
                                              <p:val>
                                                <p:strVal val="#ppt_w"/>
                                              </p:val>
                                            </p:tav>
                                          </p:tavLst>
                                        </p:anim>
                                        <p:anim calcmode="lin" valueType="num">
                                          <p:cBhvr>
                                            <p:cTn id="8" dur="200" fill="hold"/>
                                            <p:tgtEl>
                                              <p:spTgt spid="8"/>
                                            </p:tgtEl>
                                            <p:attrNameLst>
                                              <p:attrName>ppt_h</p:attrName>
                                            </p:attrNameLst>
                                          </p:cBhvr>
                                          <p:tavLst>
                                            <p:tav tm="0">
                                              <p:val>
                                                <p:fltVal val="0"/>
                                              </p:val>
                                            </p:tav>
                                            <p:tav tm="100000">
                                              <p:val>
                                                <p:strVal val="#ppt_h"/>
                                              </p:val>
                                            </p:tav>
                                          </p:tavLst>
                                        </p:anim>
                                        <p:animEffect transition="in" filter="fade">
                                          <p:cBhvr>
                                            <p:cTn id="9" dur="200"/>
                                            <p:tgtEl>
                                              <p:spTgt spid="8"/>
                                            </p:tgtEl>
                                          </p:cBhvr>
                                        </p:animEffect>
                                      </p:childTnLst>
                                    </p:cTn>
                                  </p:par>
                                  <p:par>
                                    <p:cTn id="10" presetID="6" presetClass="emph" presetSubtype="0" autoRev="1" fill="hold" nodeType="withEffect">
                                      <p:stCondLst>
                                        <p:cond delay="150"/>
                                      </p:stCondLst>
                                      <p:childTnLst>
                                        <p:animScale>
                                          <p:cBhvr>
                                            <p:cTn id="11" dur="100" fill="hold"/>
                                            <p:tgtEl>
                                              <p:spTgt spid="8"/>
                                            </p:tgtEl>
                                          </p:cBhvr>
                                          <p:by x="130000" y="130000"/>
                                        </p:animScale>
                                      </p:childTnLst>
                                    </p:cTn>
                                  </p:par>
                                </p:childTnLst>
                              </p:cTn>
                            </p:par>
                            <p:par>
                              <p:cTn id="12" fill="hold">
                                <p:stCondLst>
                                  <p:cond delay="500"/>
                                </p:stCondLst>
                                <p:childTnLst>
                                  <p:par>
                                    <p:cTn id="13" presetID="2" presetClass="entr" presetSubtype="3" fill="hold" nodeType="afterEffect" p14:presetBounceEnd="55000">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14:bounceEnd="55000">
                                          <p:cBhvr additive="base">
                                            <p:cTn id="15" dur="400" fill="hold"/>
                                            <p:tgtEl>
                                              <p:spTgt spid="26"/>
                                            </p:tgtEl>
                                            <p:attrNameLst>
                                              <p:attrName>ppt_x</p:attrName>
                                            </p:attrNameLst>
                                          </p:cBhvr>
                                          <p:tavLst>
                                            <p:tav tm="0">
                                              <p:val>
                                                <p:strVal val="1+#ppt_w/2"/>
                                              </p:val>
                                            </p:tav>
                                            <p:tav tm="100000">
                                              <p:val>
                                                <p:strVal val="#ppt_x"/>
                                              </p:val>
                                            </p:tav>
                                          </p:tavLst>
                                        </p:anim>
                                        <p:anim calcmode="lin" valueType="num" p14:bounceEnd="55000">
                                          <p:cBhvr additive="base">
                                            <p:cTn id="16" dur="400" fill="hold"/>
                                            <p:tgtEl>
                                              <p:spTgt spid="26"/>
                                            </p:tgtEl>
                                            <p:attrNameLst>
                                              <p:attrName>ppt_y</p:attrName>
                                            </p:attrNameLst>
                                          </p:cBhvr>
                                          <p:tavLst>
                                            <p:tav tm="0">
                                              <p:val>
                                                <p:strVal val="0-#ppt_h/2"/>
                                              </p:val>
                                            </p:tav>
                                            <p:tav tm="100000">
                                              <p:val>
                                                <p:strVal val="#ppt_y"/>
                                              </p:val>
                                            </p:tav>
                                          </p:tavLst>
                                        </p:anim>
                                      </p:childTnLst>
                                    </p:cTn>
                                  </p:par>
                                  <p:par>
                                    <p:cTn id="17" presetID="2" presetClass="entr" presetSubtype="6" fill="hold" nodeType="withEffect" p14:presetBounceEnd="55000">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14:bounceEnd="55000">
                                          <p:cBhvr additive="base">
                                            <p:cTn id="19" dur="400" fill="hold"/>
                                            <p:tgtEl>
                                              <p:spTgt spid="21"/>
                                            </p:tgtEl>
                                            <p:attrNameLst>
                                              <p:attrName>ppt_x</p:attrName>
                                            </p:attrNameLst>
                                          </p:cBhvr>
                                          <p:tavLst>
                                            <p:tav tm="0">
                                              <p:val>
                                                <p:strVal val="1+#ppt_w/2"/>
                                              </p:val>
                                            </p:tav>
                                            <p:tav tm="100000">
                                              <p:val>
                                                <p:strVal val="#ppt_x"/>
                                              </p:val>
                                            </p:tav>
                                          </p:tavLst>
                                        </p:anim>
                                        <p:anim calcmode="lin" valueType="num" p14:bounceEnd="55000">
                                          <p:cBhvr additive="base">
                                            <p:cTn id="20" dur="400" fill="hold"/>
                                            <p:tgtEl>
                                              <p:spTgt spid="21"/>
                                            </p:tgtEl>
                                            <p:attrNameLst>
                                              <p:attrName>ppt_y</p:attrName>
                                            </p:attrNameLst>
                                          </p:cBhvr>
                                          <p:tavLst>
                                            <p:tav tm="0">
                                              <p:val>
                                                <p:strVal val="1+#ppt_h/2"/>
                                              </p:val>
                                            </p:tav>
                                            <p:tav tm="100000">
                                              <p:val>
                                                <p:strVal val="#ppt_y"/>
                                              </p:val>
                                            </p:tav>
                                          </p:tavLst>
                                        </p:anim>
                                      </p:childTnLst>
                                    </p:cTn>
                                  </p:par>
                                  <p:par>
                                    <p:cTn id="21" presetID="2" presetClass="entr" presetSubtype="12" fill="hold" nodeType="withEffect" p14:presetBounceEnd="55000">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14:bounceEnd="55000">
                                          <p:cBhvr additive="base">
                                            <p:cTn id="23" dur="400" fill="hold"/>
                                            <p:tgtEl>
                                              <p:spTgt spid="16"/>
                                            </p:tgtEl>
                                            <p:attrNameLst>
                                              <p:attrName>ppt_x</p:attrName>
                                            </p:attrNameLst>
                                          </p:cBhvr>
                                          <p:tavLst>
                                            <p:tav tm="0">
                                              <p:val>
                                                <p:strVal val="0-#ppt_w/2"/>
                                              </p:val>
                                            </p:tav>
                                            <p:tav tm="100000">
                                              <p:val>
                                                <p:strVal val="#ppt_x"/>
                                              </p:val>
                                            </p:tav>
                                          </p:tavLst>
                                        </p:anim>
                                        <p:anim calcmode="lin" valueType="num" p14:bounceEnd="55000">
                                          <p:cBhvr additive="base">
                                            <p:cTn id="24" dur="400" fill="hold"/>
                                            <p:tgtEl>
                                              <p:spTgt spid="16"/>
                                            </p:tgtEl>
                                            <p:attrNameLst>
                                              <p:attrName>ppt_y</p:attrName>
                                            </p:attrNameLst>
                                          </p:cBhvr>
                                          <p:tavLst>
                                            <p:tav tm="0">
                                              <p:val>
                                                <p:strVal val="1+#ppt_h/2"/>
                                              </p:val>
                                            </p:tav>
                                            <p:tav tm="100000">
                                              <p:val>
                                                <p:strVal val="#ppt_y"/>
                                              </p:val>
                                            </p:tav>
                                          </p:tavLst>
                                        </p:anim>
                                      </p:childTnLst>
                                    </p:cTn>
                                  </p:par>
                                  <p:par>
                                    <p:cTn id="25" presetID="2" presetClass="entr" presetSubtype="9" fill="hold" nodeType="withEffect" p14:presetBounceEnd="55000">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14:bounceEnd="55000">
                                          <p:cBhvr additive="base">
                                            <p:cTn id="27" dur="400" fill="hold"/>
                                            <p:tgtEl>
                                              <p:spTgt spid="11"/>
                                            </p:tgtEl>
                                            <p:attrNameLst>
                                              <p:attrName>ppt_x</p:attrName>
                                            </p:attrNameLst>
                                          </p:cBhvr>
                                          <p:tavLst>
                                            <p:tav tm="0">
                                              <p:val>
                                                <p:strVal val="0-#ppt_w/2"/>
                                              </p:val>
                                            </p:tav>
                                            <p:tav tm="100000">
                                              <p:val>
                                                <p:strVal val="#ppt_x"/>
                                              </p:val>
                                            </p:tav>
                                          </p:tavLst>
                                        </p:anim>
                                        <p:anim calcmode="lin" valueType="num" p14:bounceEnd="55000">
                                          <p:cBhvr additive="base">
                                            <p:cTn id="28" dur="400" fill="hold"/>
                                            <p:tgtEl>
                                              <p:spTgt spid="11"/>
                                            </p:tgtEl>
                                            <p:attrNameLst>
                                              <p:attrName>ppt_y</p:attrName>
                                            </p:attrNameLst>
                                          </p:cBhvr>
                                          <p:tavLst>
                                            <p:tav tm="0">
                                              <p:val>
                                                <p:strVal val="0-#ppt_h/2"/>
                                              </p:val>
                                            </p:tav>
                                            <p:tav tm="100000">
                                              <p:val>
                                                <p:strVal val="#ppt_y"/>
                                              </p:val>
                                            </p:tav>
                                          </p:tavLst>
                                        </p:anim>
                                      </p:childTnLst>
                                    </p:cTn>
                                  </p:par>
                                </p:childTnLst>
                              </p:cTn>
                            </p:par>
                            <p:par>
                              <p:cTn id="29" fill="hold">
                                <p:stCondLst>
                                  <p:cond delay="1000"/>
                                </p:stCondLst>
                                <p:childTnLst>
                                  <p:par>
                                    <p:cTn id="30" presetID="2" presetClass="entr" presetSubtype="8" fill="hold" grpId="0" nodeType="afterEffect" p14:presetBounceEnd="50000">
                                      <p:stCondLst>
                                        <p:cond delay="0"/>
                                      </p:stCondLst>
                                      <p:childTnLst>
                                        <p:set>
                                          <p:cBhvr>
                                            <p:cTn id="31" dur="1" fill="hold">
                                              <p:stCondLst>
                                                <p:cond delay="0"/>
                                              </p:stCondLst>
                                            </p:cTn>
                                            <p:tgtEl>
                                              <p:spTgt spid="31"/>
                                            </p:tgtEl>
                                            <p:attrNameLst>
                                              <p:attrName>style.visibility</p:attrName>
                                            </p:attrNameLst>
                                          </p:cBhvr>
                                          <p:to>
                                            <p:strVal val="visible"/>
                                          </p:to>
                                        </p:set>
                                        <p:anim calcmode="lin" valueType="num" p14:bounceEnd="50000">
                                          <p:cBhvr additive="base">
                                            <p:cTn id="32" dur="300" fill="hold"/>
                                            <p:tgtEl>
                                              <p:spTgt spid="31"/>
                                            </p:tgtEl>
                                            <p:attrNameLst>
                                              <p:attrName>ppt_x</p:attrName>
                                            </p:attrNameLst>
                                          </p:cBhvr>
                                          <p:tavLst>
                                            <p:tav tm="0">
                                              <p:val>
                                                <p:strVal val="0-#ppt_w/2"/>
                                              </p:val>
                                            </p:tav>
                                            <p:tav tm="100000">
                                              <p:val>
                                                <p:strVal val="#ppt_x"/>
                                              </p:val>
                                            </p:tav>
                                          </p:tavLst>
                                        </p:anim>
                                        <p:anim calcmode="lin" valueType="num" p14:bounceEnd="50000">
                                          <p:cBhvr additive="base">
                                            <p:cTn id="33" dur="300" fill="hold"/>
                                            <p:tgtEl>
                                              <p:spTgt spid="31"/>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14:presetBounceEnd="50000">
                                      <p:stCondLst>
                                        <p:cond delay="200"/>
                                      </p:stCondLst>
                                      <p:childTnLst>
                                        <p:set>
                                          <p:cBhvr>
                                            <p:cTn id="35" dur="1" fill="hold">
                                              <p:stCondLst>
                                                <p:cond delay="0"/>
                                              </p:stCondLst>
                                            </p:cTn>
                                            <p:tgtEl>
                                              <p:spTgt spid="32"/>
                                            </p:tgtEl>
                                            <p:attrNameLst>
                                              <p:attrName>style.visibility</p:attrName>
                                            </p:attrNameLst>
                                          </p:cBhvr>
                                          <p:to>
                                            <p:strVal val="visible"/>
                                          </p:to>
                                        </p:set>
                                        <p:anim calcmode="lin" valueType="num" p14:bounceEnd="50000">
                                          <p:cBhvr additive="base">
                                            <p:cTn id="36" dur="300" fill="hold"/>
                                            <p:tgtEl>
                                              <p:spTgt spid="32"/>
                                            </p:tgtEl>
                                            <p:attrNameLst>
                                              <p:attrName>ppt_x</p:attrName>
                                            </p:attrNameLst>
                                          </p:cBhvr>
                                          <p:tavLst>
                                            <p:tav tm="0">
                                              <p:val>
                                                <p:strVal val="1+#ppt_w/2"/>
                                              </p:val>
                                            </p:tav>
                                            <p:tav tm="100000">
                                              <p:val>
                                                <p:strVal val="#ppt_x"/>
                                              </p:val>
                                            </p:tav>
                                          </p:tavLst>
                                        </p:anim>
                                        <p:anim calcmode="lin" valueType="num" p14:bounceEnd="50000">
                                          <p:cBhvr additive="base">
                                            <p:cTn id="37" dur="300" fill="hold"/>
                                            <p:tgtEl>
                                              <p:spTgt spid="32"/>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14:presetBounceEnd="50000">
                                      <p:stCondLst>
                                        <p:cond delay="400"/>
                                      </p:stCondLst>
                                      <p:childTnLst>
                                        <p:set>
                                          <p:cBhvr>
                                            <p:cTn id="39" dur="1" fill="hold">
                                              <p:stCondLst>
                                                <p:cond delay="0"/>
                                              </p:stCondLst>
                                            </p:cTn>
                                            <p:tgtEl>
                                              <p:spTgt spid="33"/>
                                            </p:tgtEl>
                                            <p:attrNameLst>
                                              <p:attrName>style.visibility</p:attrName>
                                            </p:attrNameLst>
                                          </p:cBhvr>
                                          <p:to>
                                            <p:strVal val="visible"/>
                                          </p:to>
                                        </p:set>
                                        <p:anim calcmode="lin" valueType="num" p14:bounceEnd="50000">
                                          <p:cBhvr additive="base">
                                            <p:cTn id="40" dur="300" fill="hold"/>
                                            <p:tgtEl>
                                              <p:spTgt spid="33"/>
                                            </p:tgtEl>
                                            <p:attrNameLst>
                                              <p:attrName>ppt_x</p:attrName>
                                            </p:attrNameLst>
                                          </p:cBhvr>
                                          <p:tavLst>
                                            <p:tav tm="0">
                                              <p:val>
                                                <p:strVal val="1+#ppt_w/2"/>
                                              </p:val>
                                            </p:tav>
                                            <p:tav tm="100000">
                                              <p:val>
                                                <p:strVal val="#ppt_x"/>
                                              </p:val>
                                            </p:tav>
                                          </p:tavLst>
                                        </p:anim>
                                        <p:anim calcmode="lin" valueType="num" p14:bounceEnd="50000">
                                          <p:cBhvr additive="base">
                                            <p:cTn id="41" dur="300" fill="hold"/>
                                            <p:tgtEl>
                                              <p:spTgt spid="33"/>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14:presetBounceEnd="50000">
                                      <p:stCondLst>
                                        <p:cond delay="600"/>
                                      </p:stCondLst>
                                      <p:childTnLst>
                                        <p:set>
                                          <p:cBhvr>
                                            <p:cTn id="43" dur="1" fill="hold">
                                              <p:stCondLst>
                                                <p:cond delay="0"/>
                                              </p:stCondLst>
                                            </p:cTn>
                                            <p:tgtEl>
                                              <p:spTgt spid="34"/>
                                            </p:tgtEl>
                                            <p:attrNameLst>
                                              <p:attrName>style.visibility</p:attrName>
                                            </p:attrNameLst>
                                          </p:cBhvr>
                                          <p:to>
                                            <p:strVal val="visible"/>
                                          </p:to>
                                        </p:set>
                                        <p:anim calcmode="lin" valueType="num" p14:bounceEnd="50000">
                                          <p:cBhvr additive="base">
                                            <p:cTn id="44" dur="300" fill="hold"/>
                                            <p:tgtEl>
                                              <p:spTgt spid="34"/>
                                            </p:tgtEl>
                                            <p:attrNameLst>
                                              <p:attrName>ppt_x</p:attrName>
                                            </p:attrNameLst>
                                          </p:cBhvr>
                                          <p:tavLst>
                                            <p:tav tm="0">
                                              <p:val>
                                                <p:strVal val="0-#ppt_w/2"/>
                                              </p:val>
                                            </p:tav>
                                            <p:tav tm="100000">
                                              <p:val>
                                                <p:strVal val="#ppt_x"/>
                                              </p:val>
                                            </p:tav>
                                          </p:tavLst>
                                        </p:anim>
                                        <p:anim calcmode="lin" valueType="num" p14:bounceEnd="50000">
                                          <p:cBhvr additive="base">
                                            <p:cTn id="45" dur="3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200" fill="hold"/>
                                            <p:tgtEl>
                                              <p:spTgt spid="8"/>
                                            </p:tgtEl>
                                            <p:attrNameLst>
                                              <p:attrName>ppt_w</p:attrName>
                                            </p:attrNameLst>
                                          </p:cBhvr>
                                          <p:tavLst>
                                            <p:tav tm="0">
                                              <p:val>
                                                <p:fltVal val="0"/>
                                              </p:val>
                                            </p:tav>
                                            <p:tav tm="100000">
                                              <p:val>
                                                <p:strVal val="#ppt_w"/>
                                              </p:val>
                                            </p:tav>
                                          </p:tavLst>
                                        </p:anim>
                                        <p:anim calcmode="lin" valueType="num">
                                          <p:cBhvr>
                                            <p:cTn id="8" dur="200" fill="hold"/>
                                            <p:tgtEl>
                                              <p:spTgt spid="8"/>
                                            </p:tgtEl>
                                            <p:attrNameLst>
                                              <p:attrName>ppt_h</p:attrName>
                                            </p:attrNameLst>
                                          </p:cBhvr>
                                          <p:tavLst>
                                            <p:tav tm="0">
                                              <p:val>
                                                <p:fltVal val="0"/>
                                              </p:val>
                                            </p:tav>
                                            <p:tav tm="100000">
                                              <p:val>
                                                <p:strVal val="#ppt_h"/>
                                              </p:val>
                                            </p:tav>
                                          </p:tavLst>
                                        </p:anim>
                                        <p:animEffect transition="in" filter="fade">
                                          <p:cBhvr>
                                            <p:cTn id="9" dur="200"/>
                                            <p:tgtEl>
                                              <p:spTgt spid="8"/>
                                            </p:tgtEl>
                                          </p:cBhvr>
                                        </p:animEffect>
                                      </p:childTnLst>
                                    </p:cTn>
                                  </p:par>
                                  <p:par>
                                    <p:cTn id="10" presetID="6" presetClass="emph" presetSubtype="0" autoRev="1" fill="hold" nodeType="withEffect">
                                      <p:stCondLst>
                                        <p:cond delay="150"/>
                                      </p:stCondLst>
                                      <p:childTnLst>
                                        <p:animScale>
                                          <p:cBhvr>
                                            <p:cTn id="11" dur="100" fill="hold"/>
                                            <p:tgtEl>
                                              <p:spTgt spid="8"/>
                                            </p:tgtEl>
                                          </p:cBhvr>
                                          <p:by x="130000" y="130000"/>
                                        </p:animScale>
                                      </p:childTnLst>
                                    </p:cTn>
                                  </p:par>
                                </p:childTnLst>
                              </p:cTn>
                            </p:par>
                            <p:par>
                              <p:cTn id="12" fill="hold">
                                <p:stCondLst>
                                  <p:cond delay="500"/>
                                </p:stCondLst>
                                <p:childTnLst>
                                  <p:par>
                                    <p:cTn id="13" presetID="2" presetClass="entr" presetSubtype="3" fill="hold" nodeType="after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400" fill="hold"/>
                                            <p:tgtEl>
                                              <p:spTgt spid="26"/>
                                            </p:tgtEl>
                                            <p:attrNameLst>
                                              <p:attrName>ppt_x</p:attrName>
                                            </p:attrNameLst>
                                          </p:cBhvr>
                                          <p:tavLst>
                                            <p:tav tm="0">
                                              <p:val>
                                                <p:strVal val="1+#ppt_w/2"/>
                                              </p:val>
                                            </p:tav>
                                            <p:tav tm="100000">
                                              <p:val>
                                                <p:strVal val="#ppt_x"/>
                                              </p:val>
                                            </p:tav>
                                          </p:tavLst>
                                        </p:anim>
                                        <p:anim calcmode="lin" valueType="num">
                                          <p:cBhvr additive="base">
                                            <p:cTn id="16" dur="400" fill="hold"/>
                                            <p:tgtEl>
                                              <p:spTgt spid="26"/>
                                            </p:tgtEl>
                                            <p:attrNameLst>
                                              <p:attrName>ppt_y</p:attrName>
                                            </p:attrNameLst>
                                          </p:cBhvr>
                                          <p:tavLst>
                                            <p:tav tm="0">
                                              <p:val>
                                                <p:strVal val="0-#ppt_h/2"/>
                                              </p:val>
                                            </p:tav>
                                            <p:tav tm="100000">
                                              <p:val>
                                                <p:strVal val="#ppt_y"/>
                                              </p:val>
                                            </p:tav>
                                          </p:tavLst>
                                        </p:anim>
                                      </p:childTnLst>
                                    </p:cTn>
                                  </p:par>
                                  <p:par>
                                    <p:cTn id="17" presetID="2" presetClass="entr" presetSubtype="6"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400" fill="hold"/>
                                            <p:tgtEl>
                                              <p:spTgt spid="21"/>
                                            </p:tgtEl>
                                            <p:attrNameLst>
                                              <p:attrName>ppt_x</p:attrName>
                                            </p:attrNameLst>
                                          </p:cBhvr>
                                          <p:tavLst>
                                            <p:tav tm="0">
                                              <p:val>
                                                <p:strVal val="1+#ppt_w/2"/>
                                              </p:val>
                                            </p:tav>
                                            <p:tav tm="100000">
                                              <p:val>
                                                <p:strVal val="#ppt_x"/>
                                              </p:val>
                                            </p:tav>
                                          </p:tavLst>
                                        </p:anim>
                                        <p:anim calcmode="lin" valueType="num">
                                          <p:cBhvr additive="base">
                                            <p:cTn id="20" dur="400" fill="hold"/>
                                            <p:tgtEl>
                                              <p:spTgt spid="21"/>
                                            </p:tgtEl>
                                            <p:attrNameLst>
                                              <p:attrName>ppt_y</p:attrName>
                                            </p:attrNameLst>
                                          </p:cBhvr>
                                          <p:tavLst>
                                            <p:tav tm="0">
                                              <p:val>
                                                <p:strVal val="1+#ppt_h/2"/>
                                              </p:val>
                                            </p:tav>
                                            <p:tav tm="100000">
                                              <p:val>
                                                <p:strVal val="#ppt_y"/>
                                              </p:val>
                                            </p:tav>
                                          </p:tavLst>
                                        </p:anim>
                                      </p:childTnLst>
                                    </p:cTn>
                                  </p:par>
                                  <p:par>
                                    <p:cTn id="21" presetID="2" presetClass="entr" presetSubtype="12"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400" fill="hold"/>
                                            <p:tgtEl>
                                              <p:spTgt spid="16"/>
                                            </p:tgtEl>
                                            <p:attrNameLst>
                                              <p:attrName>ppt_x</p:attrName>
                                            </p:attrNameLst>
                                          </p:cBhvr>
                                          <p:tavLst>
                                            <p:tav tm="0">
                                              <p:val>
                                                <p:strVal val="0-#ppt_w/2"/>
                                              </p:val>
                                            </p:tav>
                                            <p:tav tm="100000">
                                              <p:val>
                                                <p:strVal val="#ppt_x"/>
                                              </p:val>
                                            </p:tav>
                                          </p:tavLst>
                                        </p:anim>
                                        <p:anim calcmode="lin" valueType="num">
                                          <p:cBhvr additive="base">
                                            <p:cTn id="24" dur="400" fill="hold"/>
                                            <p:tgtEl>
                                              <p:spTgt spid="16"/>
                                            </p:tgtEl>
                                            <p:attrNameLst>
                                              <p:attrName>ppt_y</p:attrName>
                                            </p:attrNameLst>
                                          </p:cBhvr>
                                          <p:tavLst>
                                            <p:tav tm="0">
                                              <p:val>
                                                <p:strVal val="1+#ppt_h/2"/>
                                              </p:val>
                                            </p:tav>
                                            <p:tav tm="100000">
                                              <p:val>
                                                <p:strVal val="#ppt_y"/>
                                              </p:val>
                                            </p:tav>
                                          </p:tavLst>
                                        </p:anim>
                                      </p:childTnLst>
                                    </p:cTn>
                                  </p:par>
                                  <p:par>
                                    <p:cTn id="25" presetID="2" presetClass="entr" presetSubtype="9"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400" fill="hold"/>
                                            <p:tgtEl>
                                              <p:spTgt spid="11"/>
                                            </p:tgtEl>
                                            <p:attrNameLst>
                                              <p:attrName>ppt_x</p:attrName>
                                            </p:attrNameLst>
                                          </p:cBhvr>
                                          <p:tavLst>
                                            <p:tav tm="0">
                                              <p:val>
                                                <p:strVal val="0-#ppt_w/2"/>
                                              </p:val>
                                            </p:tav>
                                            <p:tav tm="100000">
                                              <p:val>
                                                <p:strVal val="#ppt_x"/>
                                              </p:val>
                                            </p:tav>
                                          </p:tavLst>
                                        </p:anim>
                                        <p:anim calcmode="lin" valueType="num">
                                          <p:cBhvr additive="base">
                                            <p:cTn id="28" dur="400" fill="hold"/>
                                            <p:tgtEl>
                                              <p:spTgt spid="11"/>
                                            </p:tgtEl>
                                            <p:attrNameLst>
                                              <p:attrName>ppt_y</p:attrName>
                                            </p:attrNameLst>
                                          </p:cBhvr>
                                          <p:tavLst>
                                            <p:tav tm="0">
                                              <p:val>
                                                <p:strVal val="0-#ppt_h/2"/>
                                              </p:val>
                                            </p:tav>
                                            <p:tav tm="100000">
                                              <p:val>
                                                <p:strVal val="#ppt_y"/>
                                              </p:val>
                                            </p:tav>
                                          </p:tavLst>
                                        </p:anim>
                                      </p:childTnLst>
                                    </p:cTn>
                                  </p:par>
                                </p:childTnLst>
                              </p:cTn>
                            </p:par>
                            <p:par>
                              <p:cTn id="29" fill="hold">
                                <p:stCondLst>
                                  <p:cond delay="1000"/>
                                </p:stCondLst>
                                <p:childTnLst>
                                  <p:par>
                                    <p:cTn id="30" presetID="2" presetClass="entr" presetSubtype="8" fill="hold" grpId="0" nodeType="afterEffect">
                                      <p:stCondLst>
                                        <p:cond delay="0"/>
                                      </p:stCondLst>
                                      <p:childTnLst>
                                        <p:set>
                                          <p:cBhvr>
                                            <p:cTn id="31" dur="1" fill="hold">
                                              <p:stCondLst>
                                                <p:cond delay="0"/>
                                              </p:stCondLst>
                                            </p:cTn>
                                            <p:tgtEl>
                                              <p:spTgt spid="31"/>
                                            </p:tgtEl>
                                            <p:attrNameLst>
                                              <p:attrName>style.visibility</p:attrName>
                                            </p:attrNameLst>
                                          </p:cBhvr>
                                          <p:to>
                                            <p:strVal val="visible"/>
                                          </p:to>
                                        </p:set>
                                        <p:anim calcmode="lin" valueType="num">
                                          <p:cBhvr additive="base">
                                            <p:cTn id="32" dur="300" fill="hold"/>
                                            <p:tgtEl>
                                              <p:spTgt spid="31"/>
                                            </p:tgtEl>
                                            <p:attrNameLst>
                                              <p:attrName>ppt_x</p:attrName>
                                            </p:attrNameLst>
                                          </p:cBhvr>
                                          <p:tavLst>
                                            <p:tav tm="0">
                                              <p:val>
                                                <p:strVal val="0-#ppt_w/2"/>
                                              </p:val>
                                            </p:tav>
                                            <p:tav tm="100000">
                                              <p:val>
                                                <p:strVal val="#ppt_x"/>
                                              </p:val>
                                            </p:tav>
                                          </p:tavLst>
                                        </p:anim>
                                        <p:anim calcmode="lin" valueType="num">
                                          <p:cBhvr additive="base">
                                            <p:cTn id="33" dur="300" fill="hold"/>
                                            <p:tgtEl>
                                              <p:spTgt spid="31"/>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200"/>
                                      </p:stCondLst>
                                      <p:childTnLst>
                                        <p:set>
                                          <p:cBhvr>
                                            <p:cTn id="35" dur="1" fill="hold">
                                              <p:stCondLst>
                                                <p:cond delay="0"/>
                                              </p:stCondLst>
                                            </p:cTn>
                                            <p:tgtEl>
                                              <p:spTgt spid="32"/>
                                            </p:tgtEl>
                                            <p:attrNameLst>
                                              <p:attrName>style.visibility</p:attrName>
                                            </p:attrNameLst>
                                          </p:cBhvr>
                                          <p:to>
                                            <p:strVal val="visible"/>
                                          </p:to>
                                        </p:set>
                                        <p:anim calcmode="lin" valueType="num">
                                          <p:cBhvr additive="base">
                                            <p:cTn id="36" dur="300" fill="hold"/>
                                            <p:tgtEl>
                                              <p:spTgt spid="32"/>
                                            </p:tgtEl>
                                            <p:attrNameLst>
                                              <p:attrName>ppt_x</p:attrName>
                                            </p:attrNameLst>
                                          </p:cBhvr>
                                          <p:tavLst>
                                            <p:tav tm="0">
                                              <p:val>
                                                <p:strVal val="1+#ppt_w/2"/>
                                              </p:val>
                                            </p:tav>
                                            <p:tav tm="100000">
                                              <p:val>
                                                <p:strVal val="#ppt_x"/>
                                              </p:val>
                                            </p:tav>
                                          </p:tavLst>
                                        </p:anim>
                                        <p:anim calcmode="lin" valueType="num">
                                          <p:cBhvr additive="base">
                                            <p:cTn id="37" dur="300" fill="hold"/>
                                            <p:tgtEl>
                                              <p:spTgt spid="32"/>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400"/>
                                      </p:stCondLst>
                                      <p:childTnLst>
                                        <p:set>
                                          <p:cBhvr>
                                            <p:cTn id="39" dur="1" fill="hold">
                                              <p:stCondLst>
                                                <p:cond delay="0"/>
                                              </p:stCondLst>
                                            </p:cTn>
                                            <p:tgtEl>
                                              <p:spTgt spid="33"/>
                                            </p:tgtEl>
                                            <p:attrNameLst>
                                              <p:attrName>style.visibility</p:attrName>
                                            </p:attrNameLst>
                                          </p:cBhvr>
                                          <p:to>
                                            <p:strVal val="visible"/>
                                          </p:to>
                                        </p:set>
                                        <p:anim calcmode="lin" valueType="num">
                                          <p:cBhvr additive="base">
                                            <p:cTn id="40" dur="300" fill="hold"/>
                                            <p:tgtEl>
                                              <p:spTgt spid="33"/>
                                            </p:tgtEl>
                                            <p:attrNameLst>
                                              <p:attrName>ppt_x</p:attrName>
                                            </p:attrNameLst>
                                          </p:cBhvr>
                                          <p:tavLst>
                                            <p:tav tm="0">
                                              <p:val>
                                                <p:strVal val="1+#ppt_w/2"/>
                                              </p:val>
                                            </p:tav>
                                            <p:tav tm="100000">
                                              <p:val>
                                                <p:strVal val="#ppt_x"/>
                                              </p:val>
                                            </p:tav>
                                          </p:tavLst>
                                        </p:anim>
                                        <p:anim calcmode="lin" valueType="num">
                                          <p:cBhvr additive="base">
                                            <p:cTn id="41" dur="300" fill="hold"/>
                                            <p:tgtEl>
                                              <p:spTgt spid="33"/>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600"/>
                                      </p:stCondLst>
                                      <p:childTnLst>
                                        <p:set>
                                          <p:cBhvr>
                                            <p:cTn id="43" dur="1" fill="hold">
                                              <p:stCondLst>
                                                <p:cond delay="0"/>
                                              </p:stCondLst>
                                            </p:cTn>
                                            <p:tgtEl>
                                              <p:spTgt spid="34"/>
                                            </p:tgtEl>
                                            <p:attrNameLst>
                                              <p:attrName>style.visibility</p:attrName>
                                            </p:attrNameLst>
                                          </p:cBhvr>
                                          <p:to>
                                            <p:strVal val="visible"/>
                                          </p:to>
                                        </p:set>
                                        <p:anim calcmode="lin" valueType="num">
                                          <p:cBhvr additive="base">
                                            <p:cTn id="44" dur="300" fill="hold"/>
                                            <p:tgtEl>
                                              <p:spTgt spid="34"/>
                                            </p:tgtEl>
                                            <p:attrNameLst>
                                              <p:attrName>ppt_x</p:attrName>
                                            </p:attrNameLst>
                                          </p:cBhvr>
                                          <p:tavLst>
                                            <p:tav tm="0">
                                              <p:val>
                                                <p:strVal val="0-#ppt_w/2"/>
                                              </p:val>
                                            </p:tav>
                                            <p:tav tm="100000">
                                              <p:val>
                                                <p:strVal val="#ppt_x"/>
                                              </p:val>
                                            </p:tav>
                                          </p:tavLst>
                                        </p:anim>
                                        <p:anim calcmode="lin" valueType="num">
                                          <p:cBhvr additive="base">
                                            <p:cTn id="45" dur="3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3754865" y="2355551"/>
            <a:ext cx="6132628" cy="963268"/>
            <a:chOff x="2292226" y="1550639"/>
            <a:chExt cx="4600070" cy="722451"/>
          </a:xfrm>
          <a:effectLst>
            <a:outerShdw blurRad="50800" dist="38100" dir="2700000" algn="tl" rotWithShape="0">
              <a:prstClr val="black">
                <a:alpha val="40000"/>
              </a:prstClr>
            </a:outerShdw>
          </a:effectLst>
        </p:grpSpPr>
        <p:sp>
          <p:nvSpPr>
            <p:cNvPr id="29" name="矩形 28"/>
            <p:cNvSpPr/>
            <p:nvPr/>
          </p:nvSpPr>
          <p:spPr>
            <a:xfrm>
              <a:off x="2292226" y="1550639"/>
              <a:ext cx="1625856" cy="5418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8"/>
            <p:cNvSpPr/>
            <p:nvPr/>
          </p:nvSpPr>
          <p:spPr>
            <a:xfrm>
              <a:off x="4337188" y="1911865"/>
              <a:ext cx="2555108" cy="361225"/>
            </a:xfrm>
            <a:custGeom>
              <a:avLst/>
              <a:gdLst/>
              <a:ahLst/>
              <a:cxnLst/>
              <a:rect l="l" t="t" r="r" b="b"/>
              <a:pathLst>
                <a:path w="2407813" h="340401">
                  <a:moveTo>
                    <a:pt x="0" y="0"/>
                  </a:moveTo>
                  <a:lnTo>
                    <a:pt x="2139292" y="0"/>
                  </a:lnTo>
                  <a:lnTo>
                    <a:pt x="2407813" y="340401"/>
                  </a:lnTo>
                  <a:lnTo>
                    <a:pt x="0" y="340401"/>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5"/>
            <p:cNvSpPr/>
            <p:nvPr/>
          </p:nvSpPr>
          <p:spPr>
            <a:xfrm>
              <a:off x="3918082" y="1550639"/>
              <a:ext cx="420112" cy="719828"/>
            </a:xfrm>
            <a:custGeom>
              <a:avLst/>
              <a:gdLst>
                <a:gd name="connsiteX0" fmla="*/ 0 w 1532130"/>
                <a:gd name="connsiteY0" fmla="*/ 0 h 510602"/>
                <a:gd name="connsiteX1" fmla="*/ 1532130 w 1532130"/>
                <a:gd name="connsiteY1" fmla="*/ 0 h 510602"/>
                <a:gd name="connsiteX2" fmla="*/ 1532130 w 1532130"/>
                <a:gd name="connsiteY2" fmla="*/ 510602 h 510602"/>
                <a:gd name="connsiteX3" fmla="*/ 0 w 1532130"/>
                <a:gd name="connsiteY3" fmla="*/ 510602 h 510602"/>
                <a:gd name="connsiteX4" fmla="*/ 0 w 1532130"/>
                <a:gd name="connsiteY4" fmla="*/ 0 h 510602"/>
                <a:gd name="connsiteX0-1" fmla="*/ 0 w 1532130"/>
                <a:gd name="connsiteY0-2" fmla="*/ 0 h 678332"/>
                <a:gd name="connsiteX1-3" fmla="*/ 1532130 w 1532130"/>
                <a:gd name="connsiteY1-4" fmla="*/ 0 h 678332"/>
                <a:gd name="connsiteX2-5" fmla="*/ 395894 w 1532130"/>
                <a:gd name="connsiteY2-6" fmla="*/ 678332 h 678332"/>
                <a:gd name="connsiteX3-7" fmla="*/ 0 w 1532130"/>
                <a:gd name="connsiteY3-8" fmla="*/ 510602 h 678332"/>
                <a:gd name="connsiteX4-9" fmla="*/ 0 w 1532130"/>
                <a:gd name="connsiteY4-10" fmla="*/ 0 h 678332"/>
                <a:gd name="connsiteX0-11" fmla="*/ 0 w 395894"/>
                <a:gd name="connsiteY0-12" fmla="*/ 0 h 678332"/>
                <a:gd name="connsiteX1-13" fmla="*/ 395893 w 395894"/>
                <a:gd name="connsiteY1-14" fmla="*/ 343576 h 678332"/>
                <a:gd name="connsiteX2-15" fmla="*/ 395894 w 395894"/>
                <a:gd name="connsiteY2-16" fmla="*/ 678332 h 678332"/>
                <a:gd name="connsiteX3-17" fmla="*/ 0 w 395894"/>
                <a:gd name="connsiteY3-18" fmla="*/ 510602 h 678332"/>
                <a:gd name="connsiteX4-19" fmla="*/ 0 w 395894"/>
                <a:gd name="connsiteY4-20" fmla="*/ 0 h 67833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95894" h="678332">
                  <a:moveTo>
                    <a:pt x="0" y="0"/>
                  </a:moveTo>
                  <a:lnTo>
                    <a:pt x="395893" y="343576"/>
                  </a:lnTo>
                  <a:cubicBezTo>
                    <a:pt x="395893" y="455161"/>
                    <a:pt x="395894" y="566747"/>
                    <a:pt x="395894" y="678332"/>
                  </a:cubicBezTo>
                  <a:lnTo>
                    <a:pt x="0" y="510602"/>
                  </a:lnTo>
                  <a:lnTo>
                    <a:pt x="0" y="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42"/>
            <p:cNvSpPr/>
            <p:nvPr/>
          </p:nvSpPr>
          <p:spPr>
            <a:xfrm>
              <a:off x="2292226" y="1550639"/>
              <a:ext cx="1625856" cy="288541"/>
            </a:xfrm>
            <a:custGeom>
              <a:avLst/>
              <a:gdLst/>
              <a:ahLst/>
              <a:cxnLst/>
              <a:rect l="l" t="t" r="r" b="b"/>
              <a:pathLst>
                <a:path w="1625856" h="519348">
                  <a:moveTo>
                    <a:pt x="0" y="0"/>
                  </a:moveTo>
                  <a:lnTo>
                    <a:pt x="1625856" y="0"/>
                  </a:lnTo>
                  <a:lnTo>
                    <a:pt x="1625856" y="76587"/>
                  </a:lnTo>
                  <a:cubicBezTo>
                    <a:pt x="1479663" y="34106"/>
                    <a:pt x="1320385" y="11327"/>
                    <a:pt x="1153819" y="11327"/>
                  </a:cubicBezTo>
                  <a:cubicBezTo>
                    <a:pt x="653238" y="11327"/>
                    <a:pt x="218479" y="217058"/>
                    <a:pt x="0" y="519348"/>
                  </a:cubicBezTo>
                  <a:close/>
                </a:path>
              </a:pathLst>
            </a:custGeom>
            <a:gradFill flip="none" rotWithShape="1">
              <a:gsLst>
                <a:gs pos="0">
                  <a:schemeClr val="bg1">
                    <a:alpha val="52000"/>
                  </a:schemeClr>
                </a:gs>
                <a:gs pos="53000">
                  <a:schemeClr val="bg1">
                    <a:alpha val="0"/>
                  </a:schemeClr>
                </a:gs>
              </a:gsLst>
              <a:lin ang="2700000" scaled="1"/>
              <a:tileRect/>
            </a:gradFill>
            <a:effectLst/>
          </p:spPr>
          <p:txBody>
            <a:bodyPr wrap="square">
              <a:spAutoFit/>
            </a:bodyPr>
            <a:lstStyle/>
            <a:p>
              <a:pPr algn="ctr"/>
              <a:endParaRPr lang="zh-CN" altLang="en-US" sz="1900" b="1" kern="0">
                <a:solidFill>
                  <a:sysClr val="window" lastClr="FFFFFF"/>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33" name="组合 32"/>
          <p:cNvGrpSpPr/>
          <p:nvPr/>
        </p:nvGrpSpPr>
        <p:grpSpPr>
          <a:xfrm>
            <a:off x="3754866" y="3260953"/>
            <a:ext cx="6661053" cy="733749"/>
            <a:chOff x="2292226" y="2229690"/>
            <a:chExt cx="4996440" cy="550312"/>
          </a:xfrm>
          <a:effectLst>
            <a:outerShdw blurRad="50800" dist="38100" dir="2700000" algn="tl" rotWithShape="0">
              <a:prstClr val="black">
                <a:alpha val="40000"/>
              </a:prstClr>
            </a:outerShdw>
          </a:effectLst>
        </p:grpSpPr>
        <p:sp>
          <p:nvSpPr>
            <p:cNvPr id="34" name="矩形 33"/>
            <p:cNvSpPr/>
            <p:nvPr/>
          </p:nvSpPr>
          <p:spPr>
            <a:xfrm>
              <a:off x="2292226" y="2229690"/>
              <a:ext cx="1625856" cy="5418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23"/>
            <p:cNvSpPr/>
            <p:nvPr/>
          </p:nvSpPr>
          <p:spPr>
            <a:xfrm>
              <a:off x="4337188" y="2414338"/>
              <a:ext cx="2951478" cy="361225"/>
            </a:xfrm>
            <a:custGeom>
              <a:avLst/>
              <a:gdLst/>
              <a:ahLst/>
              <a:cxnLst/>
              <a:rect l="l" t="t" r="r" b="b"/>
              <a:pathLst>
                <a:path w="2781333" h="340401">
                  <a:moveTo>
                    <a:pt x="0" y="0"/>
                  </a:moveTo>
                  <a:lnTo>
                    <a:pt x="2512812" y="0"/>
                  </a:lnTo>
                  <a:lnTo>
                    <a:pt x="2781333" y="340401"/>
                  </a:lnTo>
                  <a:lnTo>
                    <a:pt x="0" y="340401"/>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3918082" y="2238164"/>
              <a:ext cx="420112" cy="541838"/>
            </a:xfrm>
            <a:custGeom>
              <a:avLst/>
              <a:gdLst>
                <a:gd name="connsiteX0" fmla="*/ 0 w 1532130"/>
                <a:gd name="connsiteY0" fmla="*/ 0 h 510602"/>
                <a:gd name="connsiteX1" fmla="*/ 1532130 w 1532130"/>
                <a:gd name="connsiteY1" fmla="*/ 0 h 510602"/>
                <a:gd name="connsiteX2" fmla="*/ 1532130 w 1532130"/>
                <a:gd name="connsiteY2" fmla="*/ 510602 h 510602"/>
                <a:gd name="connsiteX3" fmla="*/ 0 w 1532130"/>
                <a:gd name="connsiteY3" fmla="*/ 510602 h 510602"/>
                <a:gd name="connsiteX4" fmla="*/ 0 w 1532130"/>
                <a:gd name="connsiteY4" fmla="*/ 0 h 510602"/>
                <a:gd name="connsiteX0-1" fmla="*/ 0 w 1532130"/>
                <a:gd name="connsiteY0-2" fmla="*/ 0 h 678332"/>
                <a:gd name="connsiteX1-3" fmla="*/ 1532130 w 1532130"/>
                <a:gd name="connsiteY1-4" fmla="*/ 0 h 678332"/>
                <a:gd name="connsiteX2-5" fmla="*/ 395894 w 1532130"/>
                <a:gd name="connsiteY2-6" fmla="*/ 678332 h 678332"/>
                <a:gd name="connsiteX3-7" fmla="*/ 0 w 1532130"/>
                <a:gd name="connsiteY3-8" fmla="*/ 510602 h 678332"/>
                <a:gd name="connsiteX4-9" fmla="*/ 0 w 1532130"/>
                <a:gd name="connsiteY4-10" fmla="*/ 0 h 678332"/>
                <a:gd name="connsiteX0-11" fmla="*/ 0 w 395894"/>
                <a:gd name="connsiteY0-12" fmla="*/ 0 h 678332"/>
                <a:gd name="connsiteX1-13" fmla="*/ 395893 w 395894"/>
                <a:gd name="connsiteY1-14" fmla="*/ 343576 h 678332"/>
                <a:gd name="connsiteX2-15" fmla="*/ 395894 w 395894"/>
                <a:gd name="connsiteY2-16" fmla="*/ 678332 h 678332"/>
                <a:gd name="connsiteX3-17" fmla="*/ 0 w 395894"/>
                <a:gd name="connsiteY3-18" fmla="*/ 510602 h 678332"/>
                <a:gd name="connsiteX4-19" fmla="*/ 0 w 395894"/>
                <a:gd name="connsiteY4-20" fmla="*/ 0 h 678332"/>
                <a:gd name="connsiteX0-21" fmla="*/ 0 w 395894"/>
                <a:gd name="connsiteY0-22" fmla="*/ 0 h 678332"/>
                <a:gd name="connsiteX1-23" fmla="*/ 395893 w 395894"/>
                <a:gd name="connsiteY1-24" fmla="*/ 170435 h 678332"/>
                <a:gd name="connsiteX2-25" fmla="*/ 395894 w 395894"/>
                <a:gd name="connsiteY2-26" fmla="*/ 678332 h 678332"/>
                <a:gd name="connsiteX3-27" fmla="*/ 0 w 395894"/>
                <a:gd name="connsiteY3-28" fmla="*/ 510602 h 678332"/>
                <a:gd name="connsiteX4-29" fmla="*/ 0 w 395894"/>
                <a:gd name="connsiteY4-30" fmla="*/ 0 h 678332"/>
                <a:gd name="connsiteX0-31" fmla="*/ 0 w 395894"/>
                <a:gd name="connsiteY0-32" fmla="*/ 0 h 510602"/>
                <a:gd name="connsiteX1-33" fmla="*/ 395893 w 395894"/>
                <a:gd name="connsiteY1-34" fmla="*/ 170435 h 510602"/>
                <a:gd name="connsiteX2-35" fmla="*/ 395894 w 395894"/>
                <a:gd name="connsiteY2-36" fmla="*/ 510602 h 510602"/>
                <a:gd name="connsiteX3-37" fmla="*/ 0 w 395894"/>
                <a:gd name="connsiteY3-38" fmla="*/ 510602 h 510602"/>
                <a:gd name="connsiteX4-39" fmla="*/ 0 w 395894"/>
                <a:gd name="connsiteY4-40" fmla="*/ 0 h 510602"/>
                <a:gd name="connsiteX0-41" fmla="*/ 0 w 395894"/>
                <a:gd name="connsiteY0-42" fmla="*/ 0 h 510602"/>
                <a:gd name="connsiteX1-43" fmla="*/ 395893 w 395894"/>
                <a:gd name="connsiteY1-44" fmla="*/ 170435 h 510602"/>
                <a:gd name="connsiteX2-45" fmla="*/ 395894 w 395894"/>
                <a:gd name="connsiteY2-46" fmla="*/ 502487 h 510602"/>
                <a:gd name="connsiteX3-47" fmla="*/ 0 w 395894"/>
                <a:gd name="connsiteY3-48" fmla="*/ 510602 h 510602"/>
                <a:gd name="connsiteX4-49" fmla="*/ 0 w 395894"/>
                <a:gd name="connsiteY4-50" fmla="*/ 0 h 510602"/>
                <a:gd name="connsiteX0-51" fmla="*/ 0 w 395894"/>
                <a:gd name="connsiteY0-52" fmla="*/ 0 h 510602"/>
                <a:gd name="connsiteX1-53" fmla="*/ 395893 w 395894"/>
                <a:gd name="connsiteY1-54" fmla="*/ 170435 h 510602"/>
                <a:gd name="connsiteX2-55" fmla="*/ 395894 w 395894"/>
                <a:gd name="connsiteY2-56" fmla="*/ 502487 h 510602"/>
                <a:gd name="connsiteX3-57" fmla="*/ 0 w 395894"/>
                <a:gd name="connsiteY3-58" fmla="*/ 510602 h 510602"/>
                <a:gd name="connsiteX4-59" fmla="*/ 0 w 395894"/>
                <a:gd name="connsiteY4-60" fmla="*/ 0 h 51060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95894" h="510602">
                  <a:moveTo>
                    <a:pt x="0" y="0"/>
                  </a:moveTo>
                  <a:lnTo>
                    <a:pt x="395893" y="170435"/>
                  </a:lnTo>
                  <a:cubicBezTo>
                    <a:pt x="395893" y="282020"/>
                    <a:pt x="395894" y="390902"/>
                    <a:pt x="395894" y="502487"/>
                  </a:cubicBezTo>
                  <a:lnTo>
                    <a:pt x="0" y="510602"/>
                  </a:lnTo>
                  <a:lnTo>
                    <a:pt x="0" y="0"/>
                  </a:lnTo>
                  <a:close/>
                </a:path>
              </a:pathLst>
            </a:cu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42"/>
            <p:cNvSpPr/>
            <p:nvPr/>
          </p:nvSpPr>
          <p:spPr>
            <a:xfrm>
              <a:off x="2292226" y="2229690"/>
              <a:ext cx="1625856" cy="288541"/>
            </a:xfrm>
            <a:custGeom>
              <a:avLst/>
              <a:gdLst/>
              <a:ahLst/>
              <a:cxnLst/>
              <a:rect l="l" t="t" r="r" b="b"/>
              <a:pathLst>
                <a:path w="1625856" h="519348">
                  <a:moveTo>
                    <a:pt x="0" y="0"/>
                  </a:moveTo>
                  <a:lnTo>
                    <a:pt x="1625856" y="0"/>
                  </a:lnTo>
                  <a:lnTo>
                    <a:pt x="1625856" y="76587"/>
                  </a:lnTo>
                  <a:cubicBezTo>
                    <a:pt x="1479663" y="34106"/>
                    <a:pt x="1320385" y="11327"/>
                    <a:pt x="1153819" y="11327"/>
                  </a:cubicBezTo>
                  <a:cubicBezTo>
                    <a:pt x="653238" y="11327"/>
                    <a:pt x="218479" y="217058"/>
                    <a:pt x="0" y="519348"/>
                  </a:cubicBezTo>
                  <a:close/>
                </a:path>
              </a:pathLst>
            </a:custGeom>
            <a:gradFill flip="none" rotWithShape="1">
              <a:gsLst>
                <a:gs pos="0">
                  <a:schemeClr val="bg1">
                    <a:alpha val="52000"/>
                  </a:schemeClr>
                </a:gs>
                <a:gs pos="53000">
                  <a:schemeClr val="bg1">
                    <a:alpha val="0"/>
                  </a:schemeClr>
                </a:gs>
              </a:gsLst>
              <a:lin ang="2700000" scaled="1"/>
              <a:tileRect/>
            </a:gradFill>
            <a:effectLst/>
          </p:spPr>
          <p:txBody>
            <a:bodyPr wrap="square">
              <a:spAutoFit/>
            </a:bodyPr>
            <a:lstStyle/>
            <a:p>
              <a:pPr algn="ctr"/>
              <a:endParaRPr lang="zh-CN" altLang="en-US" sz="1900" b="1" kern="0">
                <a:solidFill>
                  <a:sysClr val="window" lastClr="FFFFFF"/>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38" name="组合 37"/>
          <p:cNvGrpSpPr/>
          <p:nvPr/>
        </p:nvGrpSpPr>
        <p:grpSpPr>
          <a:xfrm>
            <a:off x="3754866" y="4177113"/>
            <a:ext cx="6661053" cy="734288"/>
            <a:chOff x="2292226" y="2916811"/>
            <a:chExt cx="4996440" cy="550716"/>
          </a:xfrm>
          <a:effectLst>
            <a:outerShdw blurRad="50800" dist="38100" dir="2700000" algn="tl" rotWithShape="0">
              <a:prstClr val="black">
                <a:alpha val="40000"/>
              </a:prstClr>
            </a:outerShdw>
          </a:effectLst>
        </p:grpSpPr>
        <p:sp>
          <p:nvSpPr>
            <p:cNvPr id="39" name="矩形 38"/>
            <p:cNvSpPr/>
            <p:nvPr/>
          </p:nvSpPr>
          <p:spPr>
            <a:xfrm>
              <a:off x="2292226" y="2925689"/>
              <a:ext cx="1625856" cy="54183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26"/>
            <p:cNvSpPr/>
            <p:nvPr/>
          </p:nvSpPr>
          <p:spPr>
            <a:xfrm>
              <a:off x="4337188" y="2916811"/>
              <a:ext cx="2951478" cy="361225"/>
            </a:xfrm>
            <a:custGeom>
              <a:avLst/>
              <a:gdLst/>
              <a:ahLst/>
              <a:cxnLst/>
              <a:rect l="l" t="t" r="r" b="b"/>
              <a:pathLst>
                <a:path w="2781333" h="340401">
                  <a:moveTo>
                    <a:pt x="0" y="0"/>
                  </a:moveTo>
                  <a:lnTo>
                    <a:pt x="2781333" y="0"/>
                  </a:lnTo>
                  <a:lnTo>
                    <a:pt x="2512812" y="340401"/>
                  </a:lnTo>
                  <a:lnTo>
                    <a:pt x="0" y="340401"/>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35"/>
            <p:cNvSpPr/>
            <p:nvPr/>
          </p:nvSpPr>
          <p:spPr>
            <a:xfrm flipV="1">
              <a:off x="3918082" y="2919945"/>
              <a:ext cx="420112" cy="547581"/>
            </a:xfrm>
            <a:custGeom>
              <a:avLst/>
              <a:gdLst>
                <a:gd name="connsiteX0" fmla="*/ 0 w 1532130"/>
                <a:gd name="connsiteY0" fmla="*/ 0 h 510602"/>
                <a:gd name="connsiteX1" fmla="*/ 1532130 w 1532130"/>
                <a:gd name="connsiteY1" fmla="*/ 0 h 510602"/>
                <a:gd name="connsiteX2" fmla="*/ 1532130 w 1532130"/>
                <a:gd name="connsiteY2" fmla="*/ 510602 h 510602"/>
                <a:gd name="connsiteX3" fmla="*/ 0 w 1532130"/>
                <a:gd name="connsiteY3" fmla="*/ 510602 h 510602"/>
                <a:gd name="connsiteX4" fmla="*/ 0 w 1532130"/>
                <a:gd name="connsiteY4" fmla="*/ 0 h 510602"/>
                <a:gd name="connsiteX0-1" fmla="*/ 0 w 1532130"/>
                <a:gd name="connsiteY0-2" fmla="*/ 0 h 678332"/>
                <a:gd name="connsiteX1-3" fmla="*/ 1532130 w 1532130"/>
                <a:gd name="connsiteY1-4" fmla="*/ 0 h 678332"/>
                <a:gd name="connsiteX2-5" fmla="*/ 395894 w 1532130"/>
                <a:gd name="connsiteY2-6" fmla="*/ 678332 h 678332"/>
                <a:gd name="connsiteX3-7" fmla="*/ 0 w 1532130"/>
                <a:gd name="connsiteY3-8" fmla="*/ 510602 h 678332"/>
                <a:gd name="connsiteX4-9" fmla="*/ 0 w 1532130"/>
                <a:gd name="connsiteY4-10" fmla="*/ 0 h 678332"/>
                <a:gd name="connsiteX0-11" fmla="*/ 0 w 395894"/>
                <a:gd name="connsiteY0-12" fmla="*/ 0 h 678332"/>
                <a:gd name="connsiteX1-13" fmla="*/ 395893 w 395894"/>
                <a:gd name="connsiteY1-14" fmla="*/ 343576 h 678332"/>
                <a:gd name="connsiteX2-15" fmla="*/ 395894 w 395894"/>
                <a:gd name="connsiteY2-16" fmla="*/ 678332 h 678332"/>
                <a:gd name="connsiteX3-17" fmla="*/ 0 w 395894"/>
                <a:gd name="connsiteY3-18" fmla="*/ 510602 h 678332"/>
                <a:gd name="connsiteX4-19" fmla="*/ 0 w 395894"/>
                <a:gd name="connsiteY4-20" fmla="*/ 0 h 678332"/>
                <a:gd name="connsiteX0-21" fmla="*/ 0 w 395894"/>
                <a:gd name="connsiteY0-22" fmla="*/ 0 h 678332"/>
                <a:gd name="connsiteX1-23" fmla="*/ 395893 w 395894"/>
                <a:gd name="connsiteY1-24" fmla="*/ 170435 h 678332"/>
                <a:gd name="connsiteX2-25" fmla="*/ 395894 w 395894"/>
                <a:gd name="connsiteY2-26" fmla="*/ 678332 h 678332"/>
                <a:gd name="connsiteX3-27" fmla="*/ 0 w 395894"/>
                <a:gd name="connsiteY3-28" fmla="*/ 510602 h 678332"/>
                <a:gd name="connsiteX4-29" fmla="*/ 0 w 395894"/>
                <a:gd name="connsiteY4-30" fmla="*/ 0 h 678332"/>
                <a:gd name="connsiteX0-31" fmla="*/ 0 w 395894"/>
                <a:gd name="connsiteY0-32" fmla="*/ 0 h 510602"/>
                <a:gd name="connsiteX1-33" fmla="*/ 395893 w 395894"/>
                <a:gd name="connsiteY1-34" fmla="*/ 170435 h 510602"/>
                <a:gd name="connsiteX2-35" fmla="*/ 395894 w 395894"/>
                <a:gd name="connsiteY2-36" fmla="*/ 510602 h 510602"/>
                <a:gd name="connsiteX3-37" fmla="*/ 0 w 395894"/>
                <a:gd name="connsiteY3-38" fmla="*/ 510602 h 510602"/>
                <a:gd name="connsiteX4-39" fmla="*/ 0 w 395894"/>
                <a:gd name="connsiteY4-40" fmla="*/ 0 h 510602"/>
                <a:gd name="connsiteX0-41" fmla="*/ 0 w 395894"/>
                <a:gd name="connsiteY0-42" fmla="*/ 0 h 510602"/>
                <a:gd name="connsiteX1-43" fmla="*/ 395893 w 395894"/>
                <a:gd name="connsiteY1-44" fmla="*/ 170435 h 510602"/>
                <a:gd name="connsiteX2-45" fmla="*/ 395894 w 395894"/>
                <a:gd name="connsiteY2-46" fmla="*/ 502487 h 510602"/>
                <a:gd name="connsiteX3-47" fmla="*/ 0 w 395894"/>
                <a:gd name="connsiteY3-48" fmla="*/ 510602 h 510602"/>
                <a:gd name="connsiteX4-49" fmla="*/ 0 w 395894"/>
                <a:gd name="connsiteY4-50" fmla="*/ 0 h 510602"/>
                <a:gd name="connsiteX0-51" fmla="*/ 0 w 395894"/>
                <a:gd name="connsiteY0-52" fmla="*/ 0 h 510602"/>
                <a:gd name="connsiteX1-53" fmla="*/ 395893 w 395894"/>
                <a:gd name="connsiteY1-54" fmla="*/ 170435 h 510602"/>
                <a:gd name="connsiteX2-55" fmla="*/ 395894 w 395894"/>
                <a:gd name="connsiteY2-56" fmla="*/ 502487 h 510602"/>
                <a:gd name="connsiteX3-57" fmla="*/ 0 w 395894"/>
                <a:gd name="connsiteY3-58" fmla="*/ 510602 h 510602"/>
                <a:gd name="connsiteX4-59" fmla="*/ 0 w 395894"/>
                <a:gd name="connsiteY4-60" fmla="*/ 0 h 510602"/>
                <a:gd name="connsiteX0-61" fmla="*/ 0 w 395894"/>
                <a:gd name="connsiteY0-62" fmla="*/ 0 h 510603"/>
                <a:gd name="connsiteX1-63" fmla="*/ 395893 w 395894"/>
                <a:gd name="connsiteY1-64" fmla="*/ 170435 h 510603"/>
                <a:gd name="connsiteX2-65" fmla="*/ 395894 w 395894"/>
                <a:gd name="connsiteY2-66" fmla="*/ 510603 h 510603"/>
                <a:gd name="connsiteX3-67" fmla="*/ 0 w 395894"/>
                <a:gd name="connsiteY3-68" fmla="*/ 510602 h 510603"/>
                <a:gd name="connsiteX4-69" fmla="*/ 0 w 395894"/>
                <a:gd name="connsiteY4-70" fmla="*/ 0 h 510603"/>
                <a:gd name="connsiteX0-71" fmla="*/ 0 w 395894"/>
                <a:gd name="connsiteY0-72" fmla="*/ 0 h 510603"/>
                <a:gd name="connsiteX1-73" fmla="*/ 395893 w 395894"/>
                <a:gd name="connsiteY1-74" fmla="*/ 183962 h 510603"/>
                <a:gd name="connsiteX2-75" fmla="*/ 395894 w 395894"/>
                <a:gd name="connsiteY2-76" fmla="*/ 510603 h 510603"/>
                <a:gd name="connsiteX3-77" fmla="*/ 0 w 395894"/>
                <a:gd name="connsiteY3-78" fmla="*/ 510602 h 510603"/>
                <a:gd name="connsiteX4-79" fmla="*/ 0 w 395894"/>
                <a:gd name="connsiteY4-80" fmla="*/ 0 h 510603"/>
                <a:gd name="connsiteX0-81" fmla="*/ 0 w 395894"/>
                <a:gd name="connsiteY0-82" fmla="*/ 0 h 516014"/>
                <a:gd name="connsiteX1-83" fmla="*/ 395893 w 395894"/>
                <a:gd name="connsiteY1-84" fmla="*/ 183962 h 516014"/>
                <a:gd name="connsiteX2-85" fmla="*/ 395894 w 395894"/>
                <a:gd name="connsiteY2-86" fmla="*/ 516014 h 516014"/>
                <a:gd name="connsiteX3-87" fmla="*/ 0 w 395894"/>
                <a:gd name="connsiteY3-88" fmla="*/ 510602 h 516014"/>
                <a:gd name="connsiteX4-89" fmla="*/ 0 w 395894"/>
                <a:gd name="connsiteY4-90" fmla="*/ 0 h 51601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95894" h="516014">
                  <a:moveTo>
                    <a:pt x="0" y="0"/>
                  </a:moveTo>
                  <a:lnTo>
                    <a:pt x="395893" y="183962"/>
                  </a:lnTo>
                  <a:cubicBezTo>
                    <a:pt x="395893" y="295547"/>
                    <a:pt x="395894" y="404429"/>
                    <a:pt x="395894" y="516014"/>
                  </a:cubicBezTo>
                  <a:lnTo>
                    <a:pt x="0" y="510602"/>
                  </a:lnTo>
                  <a:lnTo>
                    <a:pt x="0" y="0"/>
                  </a:lnTo>
                  <a:close/>
                </a:path>
              </a:pathLst>
            </a:cu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2"/>
            <p:cNvSpPr/>
            <p:nvPr/>
          </p:nvSpPr>
          <p:spPr>
            <a:xfrm>
              <a:off x="2292226" y="2916811"/>
              <a:ext cx="1625856" cy="288541"/>
            </a:xfrm>
            <a:custGeom>
              <a:avLst/>
              <a:gdLst/>
              <a:ahLst/>
              <a:cxnLst/>
              <a:rect l="l" t="t" r="r" b="b"/>
              <a:pathLst>
                <a:path w="1625856" h="519348">
                  <a:moveTo>
                    <a:pt x="0" y="0"/>
                  </a:moveTo>
                  <a:lnTo>
                    <a:pt x="1625856" y="0"/>
                  </a:lnTo>
                  <a:lnTo>
                    <a:pt x="1625856" y="76587"/>
                  </a:lnTo>
                  <a:cubicBezTo>
                    <a:pt x="1479663" y="34106"/>
                    <a:pt x="1320385" y="11327"/>
                    <a:pt x="1153819" y="11327"/>
                  </a:cubicBezTo>
                  <a:cubicBezTo>
                    <a:pt x="653238" y="11327"/>
                    <a:pt x="218479" y="217058"/>
                    <a:pt x="0" y="519348"/>
                  </a:cubicBezTo>
                  <a:close/>
                </a:path>
              </a:pathLst>
            </a:custGeom>
            <a:gradFill flip="none" rotWithShape="1">
              <a:gsLst>
                <a:gs pos="0">
                  <a:schemeClr val="bg1">
                    <a:alpha val="52000"/>
                  </a:schemeClr>
                </a:gs>
                <a:gs pos="53000">
                  <a:schemeClr val="bg1">
                    <a:alpha val="0"/>
                  </a:schemeClr>
                </a:gs>
              </a:gsLst>
              <a:lin ang="2700000" scaled="1"/>
              <a:tileRect/>
            </a:gradFill>
            <a:effectLst/>
          </p:spPr>
          <p:txBody>
            <a:bodyPr wrap="square">
              <a:spAutoFit/>
            </a:bodyPr>
            <a:lstStyle/>
            <a:p>
              <a:pPr algn="ctr"/>
              <a:endParaRPr lang="zh-CN" altLang="en-US" sz="1900" b="1" kern="0">
                <a:solidFill>
                  <a:sysClr val="window" lastClr="FFFFFF"/>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43" name="组合 42"/>
          <p:cNvGrpSpPr/>
          <p:nvPr/>
        </p:nvGrpSpPr>
        <p:grpSpPr>
          <a:xfrm>
            <a:off x="3754865" y="4869497"/>
            <a:ext cx="6132628" cy="959771"/>
            <a:chOff x="2292226" y="3436098"/>
            <a:chExt cx="4600070" cy="719828"/>
          </a:xfrm>
          <a:effectLst>
            <a:outerShdw blurRad="50800" dist="38100" dir="2700000" algn="tl" rotWithShape="0">
              <a:prstClr val="black">
                <a:alpha val="40000"/>
              </a:prstClr>
            </a:outerShdw>
          </a:effectLst>
        </p:grpSpPr>
        <p:sp>
          <p:nvSpPr>
            <p:cNvPr id="44" name="矩形 43"/>
            <p:cNvSpPr/>
            <p:nvPr/>
          </p:nvSpPr>
          <p:spPr>
            <a:xfrm>
              <a:off x="2292226" y="3613215"/>
              <a:ext cx="1625856" cy="5418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30"/>
            <p:cNvSpPr/>
            <p:nvPr/>
          </p:nvSpPr>
          <p:spPr>
            <a:xfrm>
              <a:off x="4337188" y="3436814"/>
              <a:ext cx="2555108" cy="353803"/>
            </a:xfrm>
            <a:custGeom>
              <a:avLst/>
              <a:gdLst/>
              <a:ahLst/>
              <a:cxnLst/>
              <a:rect l="l" t="t" r="r" b="b"/>
              <a:pathLst>
                <a:path w="2407813" h="340401">
                  <a:moveTo>
                    <a:pt x="0" y="0"/>
                  </a:moveTo>
                  <a:lnTo>
                    <a:pt x="2407813" y="0"/>
                  </a:lnTo>
                  <a:lnTo>
                    <a:pt x="2139292" y="340401"/>
                  </a:lnTo>
                  <a:lnTo>
                    <a:pt x="0" y="340401"/>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35"/>
            <p:cNvSpPr/>
            <p:nvPr/>
          </p:nvSpPr>
          <p:spPr>
            <a:xfrm flipV="1">
              <a:off x="3918082" y="3436098"/>
              <a:ext cx="420112" cy="719828"/>
            </a:xfrm>
            <a:custGeom>
              <a:avLst/>
              <a:gdLst>
                <a:gd name="connsiteX0" fmla="*/ 0 w 1532130"/>
                <a:gd name="connsiteY0" fmla="*/ 0 h 510602"/>
                <a:gd name="connsiteX1" fmla="*/ 1532130 w 1532130"/>
                <a:gd name="connsiteY1" fmla="*/ 0 h 510602"/>
                <a:gd name="connsiteX2" fmla="*/ 1532130 w 1532130"/>
                <a:gd name="connsiteY2" fmla="*/ 510602 h 510602"/>
                <a:gd name="connsiteX3" fmla="*/ 0 w 1532130"/>
                <a:gd name="connsiteY3" fmla="*/ 510602 h 510602"/>
                <a:gd name="connsiteX4" fmla="*/ 0 w 1532130"/>
                <a:gd name="connsiteY4" fmla="*/ 0 h 510602"/>
                <a:gd name="connsiteX0-1" fmla="*/ 0 w 1532130"/>
                <a:gd name="connsiteY0-2" fmla="*/ 0 h 678332"/>
                <a:gd name="connsiteX1-3" fmla="*/ 1532130 w 1532130"/>
                <a:gd name="connsiteY1-4" fmla="*/ 0 h 678332"/>
                <a:gd name="connsiteX2-5" fmla="*/ 395894 w 1532130"/>
                <a:gd name="connsiteY2-6" fmla="*/ 678332 h 678332"/>
                <a:gd name="connsiteX3-7" fmla="*/ 0 w 1532130"/>
                <a:gd name="connsiteY3-8" fmla="*/ 510602 h 678332"/>
                <a:gd name="connsiteX4-9" fmla="*/ 0 w 1532130"/>
                <a:gd name="connsiteY4-10" fmla="*/ 0 h 678332"/>
                <a:gd name="connsiteX0-11" fmla="*/ 0 w 395894"/>
                <a:gd name="connsiteY0-12" fmla="*/ 0 h 678332"/>
                <a:gd name="connsiteX1-13" fmla="*/ 395893 w 395894"/>
                <a:gd name="connsiteY1-14" fmla="*/ 343576 h 678332"/>
                <a:gd name="connsiteX2-15" fmla="*/ 395894 w 395894"/>
                <a:gd name="connsiteY2-16" fmla="*/ 678332 h 678332"/>
                <a:gd name="connsiteX3-17" fmla="*/ 0 w 395894"/>
                <a:gd name="connsiteY3-18" fmla="*/ 510602 h 678332"/>
                <a:gd name="connsiteX4-19" fmla="*/ 0 w 395894"/>
                <a:gd name="connsiteY4-20" fmla="*/ 0 h 67833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95894" h="678332">
                  <a:moveTo>
                    <a:pt x="0" y="0"/>
                  </a:moveTo>
                  <a:lnTo>
                    <a:pt x="395893" y="343576"/>
                  </a:lnTo>
                  <a:cubicBezTo>
                    <a:pt x="395893" y="455161"/>
                    <a:pt x="395894" y="566747"/>
                    <a:pt x="395894" y="678332"/>
                  </a:cubicBezTo>
                  <a:lnTo>
                    <a:pt x="0" y="510602"/>
                  </a:lnTo>
                  <a:lnTo>
                    <a:pt x="0" y="0"/>
                  </a:lnTo>
                  <a:close/>
                </a:path>
              </a:pathLst>
            </a:cu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2"/>
            <p:cNvSpPr/>
            <p:nvPr/>
          </p:nvSpPr>
          <p:spPr>
            <a:xfrm>
              <a:off x="2292226" y="3613215"/>
              <a:ext cx="1625856" cy="288541"/>
            </a:xfrm>
            <a:custGeom>
              <a:avLst/>
              <a:gdLst/>
              <a:ahLst/>
              <a:cxnLst/>
              <a:rect l="l" t="t" r="r" b="b"/>
              <a:pathLst>
                <a:path w="1625856" h="519348">
                  <a:moveTo>
                    <a:pt x="0" y="0"/>
                  </a:moveTo>
                  <a:lnTo>
                    <a:pt x="1625856" y="0"/>
                  </a:lnTo>
                  <a:lnTo>
                    <a:pt x="1625856" y="76587"/>
                  </a:lnTo>
                  <a:cubicBezTo>
                    <a:pt x="1479663" y="34106"/>
                    <a:pt x="1320385" y="11327"/>
                    <a:pt x="1153819" y="11327"/>
                  </a:cubicBezTo>
                  <a:cubicBezTo>
                    <a:pt x="653238" y="11327"/>
                    <a:pt x="218479" y="217058"/>
                    <a:pt x="0" y="519348"/>
                  </a:cubicBezTo>
                  <a:close/>
                </a:path>
              </a:pathLst>
            </a:custGeom>
            <a:gradFill flip="none" rotWithShape="1">
              <a:gsLst>
                <a:gs pos="0">
                  <a:schemeClr val="bg1">
                    <a:alpha val="52000"/>
                  </a:schemeClr>
                </a:gs>
                <a:gs pos="53000">
                  <a:schemeClr val="bg1">
                    <a:alpha val="0"/>
                  </a:schemeClr>
                </a:gs>
              </a:gsLst>
              <a:lin ang="2700000" scaled="1"/>
              <a:tileRect/>
            </a:gradFill>
            <a:effectLst/>
          </p:spPr>
          <p:txBody>
            <a:bodyPr wrap="square">
              <a:spAutoFit/>
            </a:bodyPr>
            <a:lstStyle/>
            <a:p>
              <a:pPr algn="ctr"/>
              <a:endParaRPr lang="zh-CN" altLang="en-US" sz="1900" b="1" kern="0">
                <a:solidFill>
                  <a:sysClr val="window" lastClr="FFFFFF"/>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48" name="椭圆 47"/>
          <p:cNvSpPr/>
          <p:nvPr/>
        </p:nvSpPr>
        <p:spPr>
          <a:xfrm>
            <a:off x="1320457" y="5478915"/>
            <a:ext cx="1799600" cy="254343"/>
          </a:xfrm>
          <a:prstGeom prst="ellipse">
            <a:avLst/>
          </a:prstGeom>
          <a:gradFill flip="none" rotWithShape="1">
            <a:gsLst>
              <a:gs pos="0">
                <a:schemeClr val="tx1">
                  <a:alpha val="34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grpSp>
        <p:nvGrpSpPr>
          <p:cNvPr id="49" name="组合 48"/>
          <p:cNvGrpSpPr>
            <a:grpSpLocks noChangeAspect="1"/>
          </p:cNvGrpSpPr>
          <p:nvPr/>
        </p:nvGrpSpPr>
        <p:grpSpPr>
          <a:xfrm>
            <a:off x="1814391" y="2656699"/>
            <a:ext cx="922392" cy="2980305"/>
            <a:chOff x="4497388" y="3205163"/>
            <a:chExt cx="963612" cy="3113088"/>
          </a:xfrm>
        </p:grpSpPr>
        <p:sp>
          <p:nvSpPr>
            <p:cNvPr id="50" name="Freeform 53"/>
            <p:cNvSpPr/>
            <p:nvPr/>
          </p:nvSpPr>
          <p:spPr bwMode="auto">
            <a:xfrm>
              <a:off x="5292725" y="4019550"/>
              <a:ext cx="60325" cy="79375"/>
            </a:xfrm>
            <a:custGeom>
              <a:avLst/>
              <a:gdLst>
                <a:gd name="T0" fmla="*/ 5 w 16"/>
                <a:gd name="T1" fmla="*/ 3 h 21"/>
                <a:gd name="T2" fmla="*/ 0 w 16"/>
                <a:gd name="T3" fmla="*/ 12 h 21"/>
                <a:gd name="T4" fmla="*/ 3 w 16"/>
                <a:gd name="T5" fmla="*/ 21 h 21"/>
                <a:gd name="T6" fmla="*/ 16 w 16"/>
                <a:gd name="T7" fmla="*/ 20 h 21"/>
                <a:gd name="T8" fmla="*/ 4 w 16"/>
                <a:gd name="T9" fmla="*/ 15 h 21"/>
                <a:gd name="T10" fmla="*/ 10 w 16"/>
                <a:gd name="T11" fmla="*/ 0 h 21"/>
                <a:gd name="T12" fmla="*/ 5 w 16"/>
                <a:gd name="T13" fmla="*/ 3 h 21"/>
              </a:gdLst>
              <a:ahLst/>
              <a:cxnLst>
                <a:cxn ang="0">
                  <a:pos x="T0" y="T1"/>
                </a:cxn>
                <a:cxn ang="0">
                  <a:pos x="T2" y="T3"/>
                </a:cxn>
                <a:cxn ang="0">
                  <a:pos x="T4" y="T5"/>
                </a:cxn>
                <a:cxn ang="0">
                  <a:pos x="T6" y="T7"/>
                </a:cxn>
                <a:cxn ang="0">
                  <a:pos x="T8" y="T9"/>
                </a:cxn>
                <a:cxn ang="0">
                  <a:pos x="T10" y="T11"/>
                </a:cxn>
                <a:cxn ang="0">
                  <a:pos x="T12" y="T13"/>
                </a:cxn>
              </a:cxnLst>
              <a:rect l="0" t="0" r="r" b="b"/>
              <a:pathLst>
                <a:path w="16" h="21">
                  <a:moveTo>
                    <a:pt x="5" y="3"/>
                  </a:moveTo>
                  <a:cubicBezTo>
                    <a:pt x="0" y="12"/>
                    <a:pt x="0" y="12"/>
                    <a:pt x="0" y="12"/>
                  </a:cubicBezTo>
                  <a:cubicBezTo>
                    <a:pt x="3" y="21"/>
                    <a:pt x="3" y="21"/>
                    <a:pt x="3" y="21"/>
                  </a:cubicBezTo>
                  <a:cubicBezTo>
                    <a:pt x="16" y="20"/>
                    <a:pt x="16" y="20"/>
                    <a:pt x="16" y="20"/>
                  </a:cubicBezTo>
                  <a:cubicBezTo>
                    <a:pt x="8" y="20"/>
                    <a:pt x="4" y="19"/>
                    <a:pt x="4" y="15"/>
                  </a:cubicBezTo>
                  <a:cubicBezTo>
                    <a:pt x="11" y="9"/>
                    <a:pt x="12" y="4"/>
                    <a:pt x="10" y="0"/>
                  </a:cubicBezTo>
                  <a:cubicBezTo>
                    <a:pt x="5" y="3"/>
                    <a:pt x="5" y="3"/>
                    <a:pt x="5" y="3"/>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54"/>
            <p:cNvSpPr/>
            <p:nvPr/>
          </p:nvSpPr>
          <p:spPr bwMode="auto">
            <a:xfrm>
              <a:off x="5083175" y="4116388"/>
              <a:ext cx="171450" cy="98425"/>
            </a:xfrm>
            <a:custGeom>
              <a:avLst/>
              <a:gdLst>
                <a:gd name="T0" fmla="*/ 46 w 46"/>
                <a:gd name="T1" fmla="*/ 7 h 26"/>
                <a:gd name="T2" fmla="*/ 42 w 46"/>
                <a:gd name="T3" fmla="*/ 0 h 26"/>
                <a:gd name="T4" fmla="*/ 0 w 46"/>
                <a:gd name="T5" fmla="*/ 20 h 26"/>
                <a:gd name="T6" fmla="*/ 1 w 46"/>
                <a:gd name="T7" fmla="*/ 26 h 26"/>
                <a:gd name="T8" fmla="*/ 6 w 46"/>
                <a:gd name="T9" fmla="*/ 23 h 26"/>
                <a:gd name="T10" fmla="*/ 27 w 46"/>
                <a:gd name="T11" fmla="*/ 23 h 26"/>
                <a:gd name="T12" fmla="*/ 30 w 46"/>
                <a:gd name="T13" fmla="*/ 25 h 26"/>
                <a:gd name="T14" fmla="*/ 46 w 46"/>
                <a:gd name="T15" fmla="*/ 7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26">
                  <a:moveTo>
                    <a:pt x="46" y="7"/>
                  </a:moveTo>
                  <a:cubicBezTo>
                    <a:pt x="42" y="0"/>
                    <a:pt x="42" y="0"/>
                    <a:pt x="42" y="0"/>
                  </a:cubicBezTo>
                  <a:cubicBezTo>
                    <a:pt x="0" y="20"/>
                    <a:pt x="0" y="20"/>
                    <a:pt x="0" y="20"/>
                  </a:cubicBezTo>
                  <a:cubicBezTo>
                    <a:pt x="0" y="22"/>
                    <a:pt x="1" y="24"/>
                    <a:pt x="1" y="26"/>
                  </a:cubicBezTo>
                  <a:cubicBezTo>
                    <a:pt x="6" y="23"/>
                    <a:pt x="6" y="23"/>
                    <a:pt x="6" y="23"/>
                  </a:cubicBezTo>
                  <a:cubicBezTo>
                    <a:pt x="27" y="23"/>
                    <a:pt x="27" y="23"/>
                    <a:pt x="27" y="23"/>
                  </a:cubicBezTo>
                  <a:cubicBezTo>
                    <a:pt x="30" y="25"/>
                    <a:pt x="30" y="25"/>
                    <a:pt x="30" y="25"/>
                  </a:cubicBezTo>
                  <a:cubicBezTo>
                    <a:pt x="46" y="7"/>
                    <a:pt x="46" y="7"/>
                    <a:pt x="46" y="7"/>
                  </a:cubicBezTo>
                  <a:close/>
                </a:path>
              </a:pathLst>
            </a:custGeom>
            <a:solidFill>
              <a:srgbClr val="EEEEE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55"/>
            <p:cNvSpPr/>
            <p:nvPr/>
          </p:nvSpPr>
          <p:spPr bwMode="auto">
            <a:xfrm>
              <a:off x="5199063" y="4237038"/>
              <a:ext cx="74612" cy="63500"/>
            </a:xfrm>
            <a:custGeom>
              <a:avLst/>
              <a:gdLst>
                <a:gd name="T0" fmla="*/ 0 w 20"/>
                <a:gd name="T1" fmla="*/ 0 h 17"/>
                <a:gd name="T2" fmla="*/ 0 w 20"/>
                <a:gd name="T3" fmla="*/ 3 h 17"/>
                <a:gd name="T4" fmla="*/ 4 w 20"/>
                <a:gd name="T5" fmla="*/ 7 h 17"/>
                <a:gd name="T6" fmla="*/ 19 w 20"/>
                <a:gd name="T7" fmla="*/ 13 h 17"/>
                <a:gd name="T8" fmla="*/ 0 w 20"/>
                <a:gd name="T9" fmla="*/ 0 h 17"/>
              </a:gdLst>
              <a:ahLst/>
              <a:cxnLst>
                <a:cxn ang="0">
                  <a:pos x="T0" y="T1"/>
                </a:cxn>
                <a:cxn ang="0">
                  <a:pos x="T2" y="T3"/>
                </a:cxn>
                <a:cxn ang="0">
                  <a:pos x="T4" y="T5"/>
                </a:cxn>
                <a:cxn ang="0">
                  <a:pos x="T6" y="T7"/>
                </a:cxn>
                <a:cxn ang="0">
                  <a:pos x="T8" y="T9"/>
                </a:cxn>
              </a:cxnLst>
              <a:rect l="0" t="0" r="r" b="b"/>
              <a:pathLst>
                <a:path w="20" h="17">
                  <a:moveTo>
                    <a:pt x="0" y="0"/>
                  </a:moveTo>
                  <a:cubicBezTo>
                    <a:pt x="0" y="3"/>
                    <a:pt x="0" y="3"/>
                    <a:pt x="0" y="3"/>
                  </a:cubicBezTo>
                  <a:cubicBezTo>
                    <a:pt x="4" y="7"/>
                    <a:pt x="4" y="7"/>
                    <a:pt x="4" y="7"/>
                  </a:cubicBezTo>
                  <a:cubicBezTo>
                    <a:pt x="15" y="15"/>
                    <a:pt x="20" y="17"/>
                    <a:pt x="19" y="13"/>
                  </a:cubicBezTo>
                  <a:cubicBezTo>
                    <a:pt x="0" y="0"/>
                    <a:pt x="0" y="0"/>
                    <a:pt x="0" y="0"/>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56"/>
            <p:cNvSpPr/>
            <p:nvPr/>
          </p:nvSpPr>
          <p:spPr bwMode="auto">
            <a:xfrm>
              <a:off x="5210175" y="4308475"/>
              <a:ext cx="3175" cy="3175"/>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0"/>
                  </a:cubicBezTo>
                  <a:cubicBezTo>
                    <a:pt x="0" y="0"/>
                    <a:pt x="0" y="0"/>
                    <a:pt x="0" y="0"/>
                  </a:cubicBezTo>
                  <a:cubicBezTo>
                    <a:pt x="1" y="1"/>
                    <a:pt x="1" y="1"/>
                    <a:pt x="1" y="1"/>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57"/>
            <p:cNvSpPr/>
            <p:nvPr/>
          </p:nvSpPr>
          <p:spPr bwMode="auto">
            <a:xfrm>
              <a:off x="5183188" y="4264025"/>
              <a:ext cx="38100" cy="44450"/>
            </a:xfrm>
            <a:custGeom>
              <a:avLst/>
              <a:gdLst>
                <a:gd name="T0" fmla="*/ 7 w 10"/>
                <a:gd name="T1" fmla="*/ 12 h 12"/>
                <a:gd name="T2" fmla="*/ 8 w 10"/>
                <a:gd name="T3" fmla="*/ 12 h 12"/>
                <a:gd name="T4" fmla="*/ 8 w 10"/>
                <a:gd name="T5" fmla="*/ 0 h 12"/>
                <a:gd name="T6" fmla="*/ 0 w 10"/>
                <a:gd name="T7" fmla="*/ 4 h 12"/>
                <a:gd name="T8" fmla="*/ 7 w 10"/>
                <a:gd name="T9" fmla="*/ 12 h 12"/>
              </a:gdLst>
              <a:ahLst/>
              <a:cxnLst>
                <a:cxn ang="0">
                  <a:pos x="T0" y="T1"/>
                </a:cxn>
                <a:cxn ang="0">
                  <a:pos x="T2" y="T3"/>
                </a:cxn>
                <a:cxn ang="0">
                  <a:pos x="T4" y="T5"/>
                </a:cxn>
                <a:cxn ang="0">
                  <a:pos x="T6" y="T7"/>
                </a:cxn>
                <a:cxn ang="0">
                  <a:pos x="T8" y="T9"/>
                </a:cxn>
              </a:cxnLst>
              <a:rect l="0" t="0" r="r" b="b"/>
              <a:pathLst>
                <a:path w="10" h="12">
                  <a:moveTo>
                    <a:pt x="7" y="12"/>
                  </a:moveTo>
                  <a:cubicBezTo>
                    <a:pt x="8" y="12"/>
                    <a:pt x="8" y="12"/>
                    <a:pt x="8" y="12"/>
                  </a:cubicBezTo>
                  <a:cubicBezTo>
                    <a:pt x="10" y="10"/>
                    <a:pt x="10" y="6"/>
                    <a:pt x="8" y="0"/>
                  </a:cubicBezTo>
                  <a:cubicBezTo>
                    <a:pt x="7" y="6"/>
                    <a:pt x="5" y="7"/>
                    <a:pt x="0" y="4"/>
                  </a:cubicBezTo>
                  <a:cubicBezTo>
                    <a:pt x="7" y="12"/>
                    <a:pt x="7" y="12"/>
                    <a:pt x="7" y="12"/>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58"/>
            <p:cNvSpPr/>
            <p:nvPr/>
          </p:nvSpPr>
          <p:spPr bwMode="auto">
            <a:xfrm>
              <a:off x="4759325" y="3257550"/>
              <a:ext cx="406400" cy="323850"/>
            </a:xfrm>
            <a:custGeom>
              <a:avLst/>
              <a:gdLst>
                <a:gd name="T0" fmla="*/ 86 w 108"/>
                <a:gd name="T1" fmla="*/ 0 h 86"/>
                <a:gd name="T2" fmla="*/ 65 w 108"/>
                <a:gd name="T3" fmla="*/ 11 h 86"/>
                <a:gd name="T4" fmla="*/ 49 w 108"/>
                <a:gd name="T5" fmla="*/ 36 h 86"/>
                <a:gd name="T6" fmla="*/ 25 w 108"/>
                <a:gd name="T7" fmla="*/ 30 h 86"/>
                <a:gd name="T8" fmla="*/ 21 w 108"/>
                <a:gd name="T9" fmla="*/ 60 h 86"/>
                <a:gd name="T10" fmla="*/ 0 w 108"/>
                <a:gd name="T11" fmla="*/ 68 h 86"/>
                <a:gd name="T12" fmla="*/ 1 w 108"/>
                <a:gd name="T13" fmla="*/ 75 h 86"/>
                <a:gd name="T14" fmla="*/ 9 w 108"/>
                <a:gd name="T15" fmla="*/ 85 h 86"/>
                <a:gd name="T16" fmla="*/ 20 w 108"/>
                <a:gd name="T17" fmla="*/ 81 h 86"/>
                <a:gd name="T18" fmla="*/ 37 w 108"/>
                <a:gd name="T19" fmla="*/ 63 h 86"/>
                <a:gd name="T20" fmla="*/ 35 w 108"/>
                <a:gd name="T21" fmla="*/ 39 h 86"/>
                <a:gd name="T22" fmla="*/ 50 w 108"/>
                <a:gd name="T23" fmla="*/ 52 h 86"/>
                <a:gd name="T24" fmla="*/ 50 w 108"/>
                <a:gd name="T25" fmla="*/ 63 h 86"/>
                <a:gd name="T26" fmla="*/ 62 w 108"/>
                <a:gd name="T27" fmla="*/ 63 h 86"/>
                <a:gd name="T28" fmla="*/ 59 w 108"/>
                <a:gd name="T29" fmla="*/ 41 h 86"/>
                <a:gd name="T30" fmla="*/ 79 w 108"/>
                <a:gd name="T31" fmla="*/ 17 h 86"/>
                <a:gd name="T32" fmla="*/ 95 w 108"/>
                <a:gd name="T33" fmla="*/ 26 h 86"/>
                <a:gd name="T34" fmla="*/ 95 w 108"/>
                <a:gd name="T35" fmla="*/ 30 h 86"/>
                <a:gd name="T36" fmla="*/ 105 w 108"/>
                <a:gd name="T37" fmla="*/ 27 h 86"/>
                <a:gd name="T38" fmla="*/ 94 w 108"/>
                <a:gd name="T39" fmla="*/ 5 h 86"/>
                <a:gd name="T40" fmla="*/ 86 w 108"/>
                <a:gd name="T41"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8" h="86">
                  <a:moveTo>
                    <a:pt x="86" y="0"/>
                  </a:moveTo>
                  <a:cubicBezTo>
                    <a:pt x="65" y="11"/>
                    <a:pt x="65" y="11"/>
                    <a:pt x="65" y="11"/>
                  </a:cubicBezTo>
                  <a:cubicBezTo>
                    <a:pt x="49" y="36"/>
                    <a:pt x="49" y="36"/>
                    <a:pt x="49" y="36"/>
                  </a:cubicBezTo>
                  <a:cubicBezTo>
                    <a:pt x="43" y="23"/>
                    <a:pt x="35" y="21"/>
                    <a:pt x="25" y="30"/>
                  </a:cubicBezTo>
                  <a:cubicBezTo>
                    <a:pt x="21" y="60"/>
                    <a:pt x="21" y="60"/>
                    <a:pt x="21" y="60"/>
                  </a:cubicBezTo>
                  <a:cubicBezTo>
                    <a:pt x="0" y="68"/>
                    <a:pt x="0" y="68"/>
                    <a:pt x="0" y="68"/>
                  </a:cubicBezTo>
                  <a:cubicBezTo>
                    <a:pt x="0" y="70"/>
                    <a:pt x="1" y="73"/>
                    <a:pt x="1" y="75"/>
                  </a:cubicBezTo>
                  <a:cubicBezTo>
                    <a:pt x="2" y="81"/>
                    <a:pt x="5" y="85"/>
                    <a:pt x="9" y="85"/>
                  </a:cubicBezTo>
                  <a:cubicBezTo>
                    <a:pt x="12" y="86"/>
                    <a:pt x="16" y="84"/>
                    <a:pt x="20" y="81"/>
                  </a:cubicBezTo>
                  <a:cubicBezTo>
                    <a:pt x="37" y="63"/>
                    <a:pt x="37" y="63"/>
                    <a:pt x="37" y="63"/>
                  </a:cubicBezTo>
                  <a:cubicBezTo>
                    <a:pt x="30" y="51"/>
                    <a:pt x="30" y="43"/>
                    <a:pt x="35" y="39"/>
                  </a:cubicBezTo>
                  <a:cubicBezTo>
                    <a:pt x="39" y="38"/>
                    <a:pt x="45" y="42"/>
                    <a:pt x="50" y="52"/>
                  </a:cubicBezTo>
                  <a:cubicBezTo>
                    <a:pt x="50" y="63"/>
                    <a:pt x="50" y="63"/>
                    <a:pt x="50" y="63"/>
                  </a:cubicBezTo>
                  <a:cubicBezTo>
                    <a:pt x="62" y="63"/>
                    <a:pt x="62" y="63"/>
                    <a:pt x="62" y="63"/>
                  </a:cubicBezTo>
                  <a:cubicBezTo>
                    <a:pt x="59" y="41"/>
                    <a:pt x="59" y="41"/>
                    <a:pt x="59" y="41"/>
                  </a:cubicBezTo>
                  <a:cubicBezTo>
                    <a:pt x="69" y="36"/>
                    <a:pt x="76" y="28"/>
                    <a:pt x="79" y="17"/>
                  </a:cubicBezTo>
                  <a:cubicBezTo>
                    <a:pt x="95" y="26"/>
                    <a:pt x="95" y="26"/>
                    <a:pt x="95" y="26"/>
                  </a:cubicBezTo>
                  <a:cubicBezTo>
                    <a:pt x="95" y="30"/>
                    <a:pt x="95" y="30"/>
                    <a:pt x="95" y="30"/>
                  </a:cubicBezTo>
                  <a:cubicBezTo>
                    <a:pt x="98" y="32"/>
                    <a:pt x="102" y="31"/>
                    <a:pt x="105" y="27"/>
                  </a:cubicBezTo>
                  <a:cubicBezTo>
                    <a:pt x="108" y="20"/>
                    <a:pt x="104" y="13"/>
                    <a:pt x="94" y="5"/>
                  </a:cubicBezTo>
                  <a:cubicBezTo>
                    <a:pt x="91" y="3"/>
                    <a:pt x="89" y="1"/>
                    <a:pt x="86"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59"/>
            <p:cNvSpPr/>
            <p:nvPr/>
          </p:nvSpPr>
          <p:spPr bwMode="auto">
            <a:xfrm>
              <a:off x="4756150" y="3205163"/>
              <a:ext cx="327025" cy="307975"/>
            </a:xfrm>
            <a:custGeom>
              <a:avLst/>
              <a:gdLst>
                <a:gd name="T0" fmla="*/ 66 w 87"/>
                <a:gd name="T1" fmla="*/ 25 h 82"/>
                <a:gd name="T2" fmla="*/ 87 w 87"/>
                <a:gd name="T3" fmla="*/ 14 h 82"/>
                <a:gd name="T4" fmla="*/ 37 w 87"/>
                <a:gd name="T5" fmla="*/ 4 h 82"/>
                <a:gd name="T6" fmla="*/ 3 w 87"/>
                <a:gd name="T7" fmla="*/ 43 h 82"/>
                <a:gd name="T8" fmla="*/ 1 w 87"/>
                <a:gd name="T9" fmla="*/ 82 h 82"/>
                <a:gd name="T10" fmla="*/ 22 w 87"/>
                <a:gd name="T11" fmla="*/ 74 h 82"/>
                <a:gd name="T12" fmla="*/ 26 w 87"/>
                <a:gd name="T13" fmla="*/ 44 h 82"/>
                <a:gd name="T14" fmla="*/ 50 w 87"/>
                <a:gd name="T15" fmla="*/ 50 h 82"/>
                <a:gd name="T16" fmla="*/ 66 w 87"/>
                <a:gd name="T17" fmla="*/ 25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 h="82">
                  <a:moveTo>
                    <a:pt x="66" y="25"/>
                  </a:moveTo>
                  <a:cubicBezTo>
                    <a:pt x="87" y="14"/>
                    <a:pt x="87" y="14"/>
                    <a:pt x="87" y="14"/>
                  </a:cubicBezTo>
                  <a:cubicBezTo>
                    <a:pt x="70" y="3"/>
                    <a:pt x="53" y="0"/>
                    <a:pt x="37" y="4"/>
                  </a:cubicBezTo>
                  <a:cubicBezTo>
                    <a:pt x="19" y="11"/>
                    <a:pt x="8" y="24"/>
                    <a:pt x="3" y="43"/>
                  </a:cubicBezTo>
                  <a:cubicBezTo>
                    <a:pt x="1" y="56"/>
                    <a:pt x="0" y="69"/>
                    <a:pt x="1" y="82"/>
                  </a:cubicBezTo>
                  <a:cubicBezTo>
                    <a:pt x="22" y="74"/>
                    <a:pt x="22" y="74"/>
                    <a:pt x="22" y="74"/>
                  </a:cubicBezTo>
                  <a:cubicBezTo>
                    <a:pt x="26" y="44"/>
                    <a:pt x="26" y="44"/>
                    <a:pt x="26" y="44"/>
                  </a:cubicBezTo>
                  <a:cubicBezTo>
                    <a:pt x="36" y="35"/>
                    <a:pt x="44" y="37"/>
                    <a:pt x="50" y="50"/>
                  </a:cubicBezTo>
                  <a:cubicBezTo>
                    <a:pt x="66" y="25"/>
                    <a:pt x="66" y="25"/>
                    <a:pt x="66" y="25"/>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60"/>
            <p:cNvSpPr/>
            <p:nvPr/>
          </p:nvSpPr>
          <p:spPr bwMode="auto">
            <a:xfrm>
              <a:off x="4632325" y="4506913"/>
              <a:ext cx="431800" cy="142875"/>
            </a:xfrm>
            <a:custGeom>
              <a:avLst/>
              <a:gdLst>
                <a:gd name="T0" fmla="*/ 112 w 115"/>
                <a:gd name="T1" fmla="*/ 38 h 38"/>
                <a:gd name="T2" fmla="*/ 115 w 115"/>
                <a:gd name="T3" fmla="*/ 21 h 38"/>
                <a:gd name="T4" fmla="*/ 2 w 115"/>
                <a:gd name="T5" fmla="*/ 0 h 38"/>
                <a:gd name="T6" fmla="*/ 0 w 115"/>
                <a:gd name="T7" fmla="*/ 17 h 38"/>
                <a:gd name="T8" fmla="*/ 87 w 115"/>
                <a:gd name="T9" fmla="*/ 32 h 38"/>
                <a:gd name="T10" fmla="*/ 112 w 115"/>
                <a:gd name="T11" fmla="*/ 38 h 38"/>
              </a:gdLst>
              <a:ahLst/>
              <a:cxnLst>
                <a:cxn ang="0">
                  <a:pos x="T0" y="T1"/>
                </a:cxn>
                <a:cxn ang="0">
                  <a:pos x="T2" y="T3"/>
                </a:cxn>
                <a:cxn ang="0">
                  <a:pos x="T4" y="T5"/>
                </a:cxn>
                <a:cxn ang="0">
                  <a:pos x="T6" y="T7"/>
                </a:cxn>
                <a:cxn ang="0">
                  <a:pos x="T8" y="T9"/>
                </a:cxn>
                <a:cxn ang="0">
                  <a:pos x="T10" y="T11"/>
                </a:cxn>
              </a:cxnLst>
              <a:rect l="0" t="0" r="r" b="b"/>
              <a:pathLst>
                <a:path w="115" h="38">
                  <a:moveTo>
                    <a:pt x="112" y="38"/>
                  </a:moveTo>
                  <a:cubicBezTo>
                    <a:pt x="115" y="21"/>
                    <a:pt x="115" y="21"/>
                    <a:pt x="115" y="21"/>
                  </a:cubicBezTo>
                  <a:cubicBezTo>
                    <a:pt x="79" y="10"/>
                    <a:pt x="41" y="3"/>
                    <a:pt x="2" y="0"/>
                  </a:cubicBezTo>
                  <a:cubicBezTo>
                    <a:pt x="0" y="17"/>
                    <a:pt x="0" y="17"/>
                    <a:pt x="0" y="17"/>
                  </a:cubicBezTo>
                  <a:cubicBezTo>
                    <a:pt x="29" y="20"/>
                    <a:pt x="58" y="25"/>
                    <a:pt x="87" y="32"/>
                  </a:cubicBezTo>
                  <a:cubicBezTo>
                    <a:pt x="96" y="34"/>
                    <a:pt x="104" y="36"/>
                    <a:pt x="112" y="38"/>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61"/>
            <p:cNvSpPr/>
            <p:nvPr/>
          </p:nvSpPr>
          <p:spPr bwMode="auto">
            <a:xfrm>
              <a:off x="4497388" y="4627563"/>
              <a:ext cx="600075" cy="1657350"/>
            </a:xfrm>
            <a:custGeom>
              <a:avLst/>
              <a:gdLst>
                <a:gd name="T0" fmla="*/ 148 w 160"/>
                <a:gd name="T1" fmla="*/ 6 h 442"/>
                <a:gd name="T2" fmla="*/ 123 w 160"/>
                <a:gd name="T3" fmla="*/ 0 h 442"/>
                <a:gd name="T4" fmla="*/ 113 w 160"/>
                <a:gd name="T5" fmla="*/ 60 h 442"/>
                <a:gd name="T6" fmla="*/ 32 w 160"/>
                <a:gd name="T7" fmla="*/ 331 h 442"/>
                <a:gd name="T8" fmla="*/ 44 w 160"/>
                <a:gd name="T9" fmla="*/ 375 h 442"/>
                <a:gd name="T10" fmla="*/ 2 w 160"/>
                <a:gd name="T11" fmla="*/ 408 h 442"/>
                <a:gd name="T12" fmla="*/ 0 w 160"/>
                <a:gd name="T13" fmla="*/ 442 h 442"/>
                <a:gd name="T14" fmla="*/ 4 w 160"/>
                <a:gd name="T15" fmla="*/ 442 h 442"/>
                <a:gd name="T16" fmla="*/ 72 w 160"/>
                <a:gd name="T17" fmla="*/ 415 h 442"/>
                <a:gd name="T18" fmla="*/ 69 w 160"/>
                <a:gd name="T19" fmla="*/ 379 h 442"/>
                <a:gd name="T20" fmla="*/ 75 w 160"/>
                <a:gd name="T21" fmla="*/ 326 h 442"/>
                <a:gd name="T22" fmla="*/ 89 w 160"/>
                <a:gd name="T23" fmla="*/ 269 h 442"/>
                <a:gd name="T24" fmla="*/ 89 w 160"/>
                <a:gd name="T25" fmla="*/ 268 h 442"/>
                <a:gd name="T26" fmla="*/ 121 w 160"/>
                <a:gd name="T27" fmla="*/ 158 h 442"/>
                <a:gd name="T28" fmla="*/ 138 w 160"/>
                <a:gd name="T29" fmla="*/ 69 h 442"/>
                <a:gd name="T30" fmla="*/ 138 w 160"/>
                <a:gd name="T31" fmla="*/ 217 h 442"/>
                <a:gd name="T32" fmla="*/ 111 w 160"/>
                <a:gd name="T33" fmla="*/ 322 h 442"/>
                <a:gd name="T34" fmla="*/ 111 w 160"/>
                <a:gd name="T35" fmla="*/ 373 h 442"/>
                <a:gd name="T36" fmla="*/ 80 w 160"/>
                <a:gd name="T37" fmla="*/ 383 h 442"/>
                <a:gd name="T38" fmla="*/ 80 w 160"/>
                <a:gd name="T39" fmla="*/ 409 h 442"/>
                <a:gd name="T40" fmla="*/ 83 w 160"/>
                <a:gd name="T41" fmla="*/ 409 h 442"/>
                <a:gd name="T42" fmla="*/ 160 w 160"/>
                <a:gd name="T43" fmla="*/ 409 h 442"/>
                <a:gd name="T44" fmla="*/ 146 w 160"/>
                <a:gd name="T45" fmla="*/ 393 h 442"/>
                <a:gd name="T46" fmla="*/ 123 w 160"/>
                <a:gd name="T47" fmla="*/ 342 h 442"/>
                <a:gd name="T48" fmla="*/ 144 w 160"/>
                <a:gd name="T49" fmla="*/ 286 h 442"/>
                <a:gd name="T50" fmla="*/ 152 w 160"/>
                <a:gd name="T51" fmla="*/ 201 h 442"/>
                <a:gd name="T52" fmla="*/ 159 w 160"/>
                <a:gd name="T53" fmla="*/ 72 h 442"/>
                <a:gd name="T54" fmla="*/ 148 w 160"/>
                <a:gd name="T55" fmla="*/ 6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0" h="442">
                  <a:moveTo>
                    <a:pt x="148" y="6"/>
                  </a:moveTo>
                  <a:cubicBezTo>
                    <a:pt x="140" y="4"/>
                    <a:pt x="132" y="2"/>
                    <a:pt x="123" y="0"/>
                  </a:cubicBezTo>
                  <a:cubicBezTo>
                    <a:pt x="113" y="60"/>
                    <a:pt x="113" y="60"/>
                    <a:pt x="113" y="60"/>
                  </a:cubicBezTo>
                  <a:cubicBezTo>
                    <a:pt x="32" y="331"/>
                    <a:pt x="32" y="331"/>
                    <a:pt x="32" y="331"/>
                  </a:cubicBezTo>
                  <a:cubicBezTo>
                    <a:pt x="44" y="375"/>
                    <a:pt x="44" y="375"/>
                    <a:pt x="44" y="375"/>
                  </a:cubicBezTo>
                  <a:cubicBezTo>
                    <a:pt x="2" y="408"/>
                    <a:pt x="2" y="408"/>
                    <a:pt x="2" y="408"/>
                  </a:cubicBezTo>
                  <a:cubicBezTo>
                    <a:pt x="0" y="442"/>
                    <a:pt x="0" y="442"/>
                    <a:pt x="0" y="442"/>
                  </a:cubicBezTo>
                  <a:cubicBezTo>
                    <a:pt x="1" y="442"/>
                    <a:pt x="2" y="442"/>
                    <a:pt x="4" y="442"/>
                  </a:cubicBezTo>
                  <a:cubicBezTo>
                    <a:pt x="28" y="439"/>
                    <a:pt x="51" y="429"/>
                    <a:pt x="72" y="415"/>
                  </a:cubicBezTo>
                  <a:cubicBezTo>
                    <a:pt x="69" y="379"/>
                    <a:pt x="69" y="379"/>
                    <a:pt x="69" y="379"/>
                  </a:cubicBezTo>
                  <a:cubicBezTo>
                    <a:pt x="70" y="362"/>
                    <a:pt x="72" y="344"/>
                    <a:pt x="75" y="326"/>
                  </a:cubicBezTo>
                  <a:cubicBezTo>
                    <a:pt x="78" y="307"/>
                    <a:pt x="83" y="288"/>
                    <a:pt x="89" y="269"/>
                  </a:cubicBezTo>
                  <a:cubicBezTo>
                    <a:pt x="89" y="268"/>
                    <a:pt x="89" y="268"/>
                    <a:pt x="89" y="268"/>
                  </a:cubicBezTo>
                  <a:cubicBezTo>
                    <a:pt x="121" y="158"/>
                    <a:pt x="121" y="158"/>
                    <a:pt x="121" y="158"/>
                  </a:cubicBezTo>
                  <a:cubicBezTo>
                    <a:pt x="138" y="69"/>
                    <a:pt x="138" y="69"/>
                    <a:pt x="138" y="69"/>
                  </a:cubicBezTo>
                  <a:cubicBezTo>
                    <a:pt x="138" y="217"/>
                    <a:pt x="138" y="217"/>
                    <a:pt x="138" y="217"/>
                  </a:cubicBezTo>
                  <a:cubicBezTo>
                    <a:pt x="111" y="322"/>
                    <a:pt x="111" y="322"/>
                    <a:pt x="111" y="322"/>
                  </a:cubicBezTo>
                  <a:cubicBezTo>
                    <a:pt x="111" y="373"/>
                    <a:pt x="111" y="373"/>
                    <a:pt x="111" y="373"/>
                  </a:cubicBezTo>
                  <a:cubicBezTo>
                    <a:pt x="80" y="383"/>
                    <a:pt x="80" y="383"/>
                    <a:pt x="80" y="383"/>
                  </a:cubicBezTo>
                  <a:cubicBezTo>
                    <a:pt x="80" y="409"/>
                    <a:pt x="80" y="409"/>
                    <a:pt x="80" y="409"/>
                  </a:cubicBezTo>
                  <a:cubicBezTo>
                    <a:pt x="81" y="409"/>
                    <a:pt x="82" y="409"/>
                    <a:pt x="83" y="409"/>
                  </a:cubicBezTo>
                  <a:cubicBezTo>
                    <a:pt x="110" y="413"/>
                    <a:pt x="136" y="413"/>
                    <a:pt x="160" y="409"/>
                  </a:cubicBezTo>
                  <a:cubicBezTo>
                    <a:pt x="146" y="393"/>
                    <a:pt x="146" y="393"/>
                    <a:pt x="146" y="393"/>
                  </a:cubicBezTo>
                  <a:cubicBezTo>
                    <a:pt x="149" y="376"/>
                    <a:pt x="141" y="359"/>
                    <a:pt x="123" y="342"/>
                  </a:cubicBezTo>
                  <a:cubicBezTo>
                    <a:pt x="134" y="323"/>
                    <a:pt x="141" y="305"/>
                    <a:pt x="144" y="286"/>
                  </a:cubicBezTo>
                  <a:cubicBezTo>
                    <a:pt x="152" y="201"/>
                    <a:pt x="152" y="201"/>
                    <a:pt x="152" y="201"/>
                  </a:cubicBezTo>
                  <a:cubicBezTo>
                    <a:pt x="159" y="72"/>
                    <a:pt x="159" y="72"/>
                    <a:pt x="159" y="72"/>
                  </a:cubicBezTo>
                  <a:cubicBezTo>
                    <a:pt x="148" y="6"/>
                    <a:pt x="148" y="6"/>
                    <a:pt x="148" y="6"/>
                  </a:cubicBezTo>
                  <a:close/>
                </a:path>
              </a:pathLst>
            </a:custGeom>
            <a:solidFill>
              <a:srgbClr val="9A88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62"/>
            <p:cNvSpPr/>
            <p:nvPr/>
          </p:nvSpPr>
          <p:spPr bwMode="auto">
            <a:xfrm>
              <a:off x="4497388" y="4570413"/>
              <a:ext cx="460375" cy="1587500"/>
            </a:xfrm>
            <a:custGeom>
              <a:avLst/>
              <a:gdLst>
                <a:gd name="T0" fmla="*/ 113 w 123"/>
                <a:gd name="T1" fmla="*/ 75 h 423"/>
                <a:gd name="T2" fmla="*/ 123 w 123"/>
                <a:gd name="T3" fmla="*/ 15 h 423"/>
                <a:gd name="T4" fmla="*/ 36 w 123"/>
                <a:gd name="T5" fmla="*/ 0 h 423"/>
                <a:gd name="T6" fmla="*/ 26 w 123"/>
                <a:gd name="T7" fmla="*/ 20 h 423"/>
                <a:gd name="T8" fmla="*/ 21 w 123"/>
                <a:gd name="T9" fmla="*/ 132 h 423"/>
                <a:gd name="T10" fmla="*/ 21 w 123"/>
                <a:gd name="T11" fmla="*/ 205 h 423"/>
                <a:gd name="T12" fmla="*/ 2 w 123"/>
                <a:gd name="T13" fmla="*/ 321 h 423"/>
                <a:gd name="T14" fmla="*/ 2 w 123"/>
                <a:gd name="T15" fmla="*/ 420 h 423"/>
                <a:gd name="T16" fmla="*/ 2 w 123"/>
                <a:gd name="T17" fmla="*/ 423 h 423"/>
                <a:gd name="T18" fmla="*/ 44 w 123"/>
                <a:gd name="T19" fmla="*/ 390 h 423"/>
                <a:gd name="T20" fmla="*/ 32 w 123"/>
                <a:gd name="T21" fmla="*/ 346 h 423"/>
                <a:gd name="T22" fmla="*/ 113 w 123"/>
                <a:gd name="T23" fmla="*/ 75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 h="423">
                  <a:moveTo>
                    <a:pt x="113" y="75"/>
                  </a:moveTo>
                  <a:cubicBezTo>
                    <a:pt x="123" y="15"/>
                    <a:pt x="123" y="15"/>
                    <a:pt x="123" y="15"/>
                  </a:cubicBezTo>
                  <a:cubicBezTo>
                    <a:pt x="94" y="8"/>
                    <a:pt x="65" y="3"/>
                    <a:pt x="36" y="0"/>
                  </a:cubicBezTo>
                  <a:cubicBezTo>
                    <a:pt x="26" y="20"/>
                    <a:pt x="26" y="20"/>
                    <a:pt x="26" y="20"/>
                  </a:cubicBezTo>
                  <a:cubicBezTo>
                    <a:pt x="19" y="46"/>
                    <a:pt x="18" y="83"/>
                    <a:pt x="21" y="132"/>
                  </a:cubicBezTo>
                  <a:cubicBezTo>
                    <a:pt x="21" y="205"/>
                    <a:pt x="21" y="205"/>
                    <a:pt x="21" y="205"/>
                  </a:cubicBezTo>
                  <a:cubicBezTo>
                    <a:pt x="6" y="233"/>
                    <a:pt x="0" y="272"/>
                    <a:pt x="2" y="321"/>
                  </a:cubicBezTo>
                  <a:cubicBezTo>
                    <a:pt x="2" y="420"/>
                    <a:pt x="2" y="420"/>
                    <a:pt x="2" y="420"/>
                  </a:cubicBezTo>
                  <a:cubicBezTo>
                    <a:pt x="2" y="423"/>
                    <a:pt x="2" y="423"/>
                    <a:pt x="2" y="423"/>
                  </a:cubicBezTo>
                  <a:cubicBezTo>
                    <a:pt x="44" y="390"/>
                    <a:pt x="44" y="390"/>
                    <a:pt x="44" y="390"/>
                  </a:cubicBezTo>
                  <a:cubicBezTo>
                    <a:pt x="32" y="346"/>
                    <a:pt x="32" y="346"/>
                    <a:pt x="32" y="346"/>
                  </a:cubicBezTo>
                  <a:cubicBezTo>
                    <a:pt x="113" y="75"/>
                    <a:pt x="113" y="75"/>
                    <a:pt x="113" y="75"/>
                  </a:cubicBezTo>
                  <a:close/>
                </a:path>
              </a:pathLst>
            </a:custGeom>
            <a:solidFill>
              <a:srgbClr val="CFC2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63"/>
            <p:cNvSpPr/>
            <p:nvPr/>
          </p:nvSpPr>
          <p:spPr bwMode="auto">
            <a:xfrm>
              <a:off x="4778375" y="4886325"/>
              <a:ext cx="236537" cy="1176338"/>
            </a:xfrm>
            <a:custGeom>
              <a:avLst/>
              <a:gdLst>
                <a:gd name="T0" fmla="*/ 14 w 63"/>
                <a:gd name="T1" fmla="*/ 199 h 314"/>
                <a:gd name="T2" fmla="*/ 14 w 63"/>
                <a:gd name="T3" fmla="*/ 200 h 314"/>
                <a:gd name="T4" fmla="*/ 0 w 63"/>
                <a:gd name="T5" fmla="*/ 257 h 314"/>
                <a:gd name="T6" fmla="*/ 5 w 63"/>
                <a:gd name="T7" fmla="*/ 288 h 314"/>
                <a:gd name="T8" fmla="*/ 5 w 63"/>
                <a:gd name="T9" fmla="*/ 314 h 314"/>
                <a:gd name="T10" fmla="*/ 36 w 63"/>
                <a:gd name="T11" fmla="*/ 304 h 314"/>
                <a:gd name="T12" fmla="*/ 36 w 63"/>
                <a:gd name="T13" fmla="*/ 253 h 314"/>
                <a:gd name="T14" fmla="*/ 63 w 63"/>
                <a:gd name="T15" fmla="*/ 148 h 314"/>
                <a:gd name="T16" fmla="*/ 63 w 63"/>
                <a:gd name="T17" fmla="*/ 0 h 314"/>
                <a:gd name="T18" fmla="*/ 46 w 63"/>
                <a:gd name="T19" fmla="*/ 89 h 314"/>
                <a:gd name="T20" fmla="*/ 14 w 63"/>
                <a:gd name="T21" fmla="*/ 199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 h="314">
                  <a:moveTo>
                    <a:pt x="14" y="199"/>
                  </a:moveTo>
                  <a:cubicBezTo>
                    <a:pt x="14" y="200"/>
                    <a:pt x="14" y="200"/>
                    <a:pt x="14" y="200"/>
                  </a:cubicBezTo>
                  <a:cubicBezTo>
                    <a:pt x="8" y="219"/>
                    <a:pt x="3" y="238"/>
                    <a:pt x="0" y="257"/>
                  </a:cubicBezTo>
                  <a:cubicBezTo>
                    <a:pt x="5" y="288"/>
                    <a:pt x="5" y="288"/>
                    <a:pt x="5" y="288"/>
                  </a:cubicBezTo>
                  <a:cubicBezTo>
                    <a:pt x="5" y="314"/>
                    <a:pt x="5" y="314"/>
                    <a:pt x="5" y="314"/>
                  </a:cubicBezTo>
                  <a:cubicBezTo>
                    <a:pt x="36" y="304"/>
                    <a:pt x="36" y="304"/>
                    <a:pt x="36" y="304"/>
                  </a:cubicBezTo>
                  <a:cubicBezTo>
                    <a:pt x="36" y="253"/>
                    <a:pt x="36" y="253"/>
                    <a:pt x="36" y="253"/>
                  </a:cubicBezTo>
                  <a:cubicBezTo>
                    <a:pt x="63" y="148"/>
                    <a:pt x="63" y="148"/>
                    <a:pt x="63" y="148"/>
                  </a:cubicBezTo>
                  <a:cubicBezTo>
                    <a:pt x="63" y="0"/>
                    <a:pt x="63" y="0"/>
                    <a:pt x="63" y="0"/>
                  </a:cubicBezTo>
                  <a:cubicBezTo>
                    <a:pt x="46" y="89"/>
                    <a:pt x="46" y="89"/>
                    <a:pt x="46" y="89"/>
                  </a:cubicBezTo>
                  <a:cubicBezTo>
                    <a:pt x="14" y="199"/>
                    <a:pt x="14" y="199"/>
                    <a:pt x="14" y="199"/>
                  </a:cubicBezTo>
                  <a:close/>
                </a:path>
              </a:pathLst>
            </a:custGeom>
            <a:solidFill>
              <a:srgbClr val="CFC2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64"/>
            <p:cNvSpPr/>
            <p:nvPr/>
          </p:nvSpPr>
          <p:spPr bwMode="auto">
            <a:xfrm>
              <a:off x="5240338" y="4030663"/>
              <a:ext cx="190500" cy="150813"/>
            </a:xfrm>
            <a:custGeom>
              <a:avLst/>
              <a:gdLst>
                <a:gd name="T0" fmla="*/ 46 w 51"/>
                <a:gd name="T1" fmla="*/ 14 h 40"/>
                <a:gd name="T2" fmla="*/ 45 w 51"/>
                <a:gd name="T3" fmla="*/ 14 h 40"/>
                <a:gd name="T4" fmla="*/ 30 w 51"/>
                <a:gd name="T5" fmla="*/ 17 h 40"/>
                <a:gd name="T6" fmla="*/ 17 w 51"/>
                <a:gd name="T7" fmla="*/ 18 h 40"/>
                <a:gd name="T8" fmla="*/ 14 w 51"/>
                <a:gd name="T9" fmla="*/ 9 h 40"/>
                <a:gd name="T10" fmla="*/ 19 w 51"/>
                <a:gd name="T11" fmla="*/ 0 h 40"/>
                <a:gd name="T12" fmla="*/ 7 w 51"/>
                <a:gd name="T13" fmla="*/ 7 h 40"/>
                <a:gd name="T14" fmla="*/ 0 w 51"/>
                <a:gd name="T15" fmla="*/ 23 h 40"/>
                <a:gd name="T16" fmla="*/ 4 w 51"/>
                <a:gd name="T17" fmla="*/ 30 h 40"/>
                <a:gd name="T18" fmla="*/ 11 w 51"/>
                <a:gd name="T19" fmla="*/ 40 h 40"/>
                <a:gd name="T20" fmla="*/ 43 w 51"/>
                <a:gd name="T21" fmla="*/ 36 h 40"/>
                <a:gd name="T22" fmla="*/ 46 w 51"/>
                <a:gd name="T23" fmla="*/ 29 h 40"/>
                <a:gd name="T24" fmla="*/ 43 w 51"/>
                <a:gd name="T25" fmla="*/ 19 h 40"/>
                <a:gd name="T26" fmla="*/ 45 w 51"/>
                <a:gd name="T27" fmla="*/ 18 h 40"/>
                <a:gd name="T28" fmla="*/ 49 w 51"/>
                <a:gd name="T29" fmla="*/ 27 h 40"/>
                <a:gd name="T30" fmla="*/ 49 w 51"/>
                <a:gd name="T31" fmla="*/ 29 h 40"/>
                <a:gd name="T32" fmla="*/ 51 w 51"/>
                <a:gd name="T33" fmla="*/ 27 h 40"/>
                <a:gd name="T34" fmla="*/ 49 w 51"/>
                <a:gd name="T35" fmla="*/ 13 h 40"/>
                <a:gd name="T36" fmla="*/ 46 w 51"/>
                <a:gd name="T37" fmla="*/ 1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1" h="40">
                  <a:moveTo>
                    <a:pt x="46" y="14"/>
                  </a:moveTo>
                  <a:cubicBezTo>
                    <a:pt x="46" y="14"/>
                    <a:pt x="46" y="14"/>
                    <a:pt x="45" y="14"/>
                  </a:cubicBezTo>
                  <a:cubicBezTo>
                    <a:pt x="30" y="17"/>
                    <a:pt x="30" y="17"/>
                    <a:pt x="30" y="17"/>
                  </a:cubicBezTo>
                  <a:cubicBezTo>
                    <a:pt x="17" y="18"/>
                    <a:pt x="17" y="18"/>
                    <a:pt x="17" y="18"/>
                  </a:cubicBezTo>
                  <a:cubicBezTo>
                    <a:pt x="14" y="9"/>
                    <a:pt x="14" y="9"/>
                    <a:pt x="14" y="9"/>
                  </a:cubicBezTo>
                  <a:cubicBezTo>
                    <a:pt x="19" y="0"/>
                    <a:pt x="19" y="0"/>
                    <a:pt x="19" y="0"/>
                  </a:cubicBezTo>
                  <a:cubicBezTo>
                    <a:pt x="7" y="7"/>
                    <a:pt x="7" y="7"/>
                    <a:pt x="7" y="7"/>
                  </a:cubicBezTo>
                  <a:cubicBezTo>
                    <a:pt x="0" y="23"/>
                    <a:pt x="0" y="23"/>
                    <a:pt x="0" y="23"/>
                  </a:cubicBezTo>
                  <a:cubicBezTo>
                    <a:pt x="4" y="30"/>
                    <a:pt x="4" y="30"/>
                    <a:pt x="4" y="30"/>
                  </a:cubicBezTo>
                  <a:cubicBezTo>
                    <a:pt x="11" y="40"/>
                    <a:pt x="11" y="40"/>
                    <a:pt x="11" y="40"/>
                  </a:cubicBezTo>
                  <a:cubicBezTo>
                    <a:pt x="43" y="36"/>
                    <a:pt x="43" y="36"/>
                    <a:pt x="43" y="36"/>
                  </a:cubicBezTo>
                  <a:cubicBezTo>
                    <a:pt x="46" y="29"/>
                    <a:pt x="46" y="29"/>
                    <a:pt x="46" y="29"/>
                  </a:cubicBezTo>
                  <a:cubicBezTo>
                    <a:pt x="43" y="19"/>
                    <a:pt x="43" y="19"/>
                    <a:pt x="43" y="19"/>
                  </a:cubicBezTo>
                  <a:cubicBezTo>
                    <a:pt x="43" y="19"/>
                    <a:pt x="44" y="18"/>
                    <a:pt x="45" y="18"/>
                  </a:cubicBezTo>
                  <a:cubicBezTo>
                    <a:pt x="49" y="27"/>
                    <a:pt x="49" y="27"/>
                    <a:pt x="49" y="27"/>
                  </a:cubicBezTo>
                  <a:cubicBezTo>
                    <a:pt x="49" y="29"/>
                    <a:pt x="49" y="29"/>
                    <a:pt x="49" y="29"/>
                  </a:cubicBezTo>
                  <a:cubicBezTo>
                    <a:pt x="51" y="27"/>
                    <a:pt x="51" y="27"/>
                    <a:pt x="51" y="27"/>
                  </a:cubicBezTo>
                  <a:cubicBezTo>
                    <a:pt x="49" y="13"/>
                    <a:pt x="49" y="13"/>
                    <a:pt x="49" y="13"/>
                  </a:cubicBezTo>
                  <a:cubicBezTo>
                    <a:pt x="47" y="13"/>
                    <a:pt x="46" y="13"/>
                    <a:pt x="46" y="14"/>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65"/>
            <p:cNvSpPr/>
            <p:nvPr/>
          </p:nvSpPr>
          <p:spPr bwMode="auto">
            <a:xfrm>
              <a:off x="5281613" y="4038600"/>
              <a:ext cx="179387" cy="160338"/>
            </a:xfrm>
            <a:custGeom>
              <a:avLst/>
              <a:gdLst>
                <a:gd name="T0" fmla="*/ 34 w 48"/>
                <a:gd name="T1" fmla="*/ 16 h 43"/>
                <a:gd name="T2" fmla="*/ 32 w 48"/>
                <a:gd name="T3" fmla="*/ 17 h 43"/>
                <a:gd name="T4" fmla="*/ 35 w 48"/>
                <a:gd name="T5" fmla="*/ 27 h 43"/>
                <a:gd name="T6" fmla="*/ 32 w 48"/>
                <a:gd name="T7" fmla="*/ 34 h 43"/>
                <a:gd name="T8" fmla="*/ 0 w 48"/>
                <a:gd name="T9" fmla="*/ 38 h 43"/>
                <a:gd name="T10" fmla="*/ 2 w 48"/>
                <a:gd name="T11" fmla="*/ 43 h 43"/>
                <a:gd name="T12" fmla="*/ 26 w 48"/>
                <a:gd name="T13" fmla="*/ 41 h 43"/>
                <a:gd name="T14" fmla="*/ 37 w 48"/>
                <a:gd name="T15" fmla="*/ 35 h 43"/>
                <a:gd name="T16" fmla="*/ 38 w 48"/>
                <a:gd name="T17" fmla="*/ 33 h 43"/>
                <a:gd name="T18" fmla="*/ 44 w 48"/>
                <a:gd name="T19" fmla="*/ 24 h 43"/>
                <a:gd name="T20" fmla="*/ 43 w 48"/>
                <a:gd name="T21" fmla="*/ 21 h 43"/>
                <a:gd name="T22" fmla="*/ 48 w 48"/>
                <a:gd name="T23" fmla="*/ 15 h 43"/>
                <a:gd name="T24" fmla="*/ 46 w 48"/>
                <a:gd name="T25" fmla="*/ 0 h 43"/>
                <a:gd name="T26" fmla="*/ 42 w 48"/>
                <a:gd name="T27" fmla="*/ 2 h 43"/>
                <a:gd name="T28" fmla="*/ 44 w 48"/>
                <a:gd name="T29" fmla="*/ 14 h 43"/>
                <a:gd name="T30" fmla="*/ 42 w 48"/>
                <a:gd name="T31" fmla="*/ 17 h 43"/>
                <a:gd name="T32" fmla="*/ 41 w 48"/>
                <a:gd name="T33" fmla="*/ 12 h 43"/>
                <a:gd name="T34" fmla="*/ 41 w 48"/>
                <a:gd name="T35" fmla="*/ 12 h 43"/>
                <a:gd name="T36" fmla="*/ 38 w 48"/>
                <a:gd name="T37" fmla="*/ 11 h 43"/>
                <a:gd name="T38" fmla="*/ 40 w 48"/>
                <a:gd name="T39" fmla="*/ 25 h 43"/>
                <a:gd name="T40" fmla="*/ 38 w 48"/>
                <a:gd name="T41" fmla="*/ 27 h 43"/>
                <a:gd name="T42" fmla="*/ 38 w 48"/>
                <a:gd name="T43" fmla="*/ 25 h 43"/>
                <a:gd name="T44" fmla="*/ 34 w 48"/>
                <a:gd name="T45" fmla="*/ 16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8" h="43">
                  <a:moveTo>
                    <a:pt x="34" y="16"/>
                  </a:moveTo>
                  <a:cubicBezTo>
                    <a:pt x="33" y="16"/>
                    <a:pt x="32" y="17"/>
                    <a:pt x="32" y="17"/>
                  </a:cubicBezTo>
                  <a:cubicBezTo>
                    <a:pt x="35" y="27"/>
                    <a:pt x="35" y="27"/>
                    <a:pt x="35" y="27"/>
                  </a:cubicBezTo>
                  <a:cubicBezTo>
                    <a:pt x="32" y="34"/>
                    <a:pt x="32" y="34"/>
                    <a:pt x="32" y="34"/>
                  </a:cubicBezTo>
                  <a:cubicBezTo>
                    <a:pt x="0" y="38"/>
                    <a:pt x="0" y="38"/>
                    <a:pt x="0" y="38"/>
                  </a:cubicBezTo>
                  <a:cubicBezTo>
                    <a:pt x="2" y="43"/>
                    <a:pt x="2" y="43"/>
                    <a:pt x="2" y="43"/>
                  </a:cubicBezTo>
                  <a:cubicBezTo>
                    <a:pt x="26" y="41"/>
                    <a:pt x="26" y="41"/>
                    <a:pt x="26" y="41"/>
                  </a:cubicBezTo>
                  <a:cubicBezTo>
                    <a:pt x="37" y="35"/>
                    <a:pt x="37" y="35"/>
                    <a:pt x="37" y="35"/>
                  </a:cubicBezTo>
                  <a:cubicBezTo>
                    <a:pt x="38" y="33"/>
                    <a:pt x="38" y="33"/>
                    <a:pt x="38" y="33"/>
                  </a:cubicBezTo>
                  <a:cubicBezTo>
                    <a:pt x="41" y="30"/>
                    <a:pt x="44" y="27"/>
                    <a:pt x="44" y="24"/>
                  </a:cubicBezTo>
                  <a:cubicBezTo>
                    <a:pt x="43" y="21"/>
                    <a:pt x="43" y="21"/>
                    <a:pt x="43" y="21"/>
                  </a:cubicBezTo>
                  <a:cubicBezTo>
                    <a:pt x="48" y="15"/>
                    <a:pt x="48" y="15"/>
                    <a:pt x="48" y="15"/>
                  </a:cubicBezTo>
                  <a:cubicBezTo>
                    <a:pt x="46" y="0"/>
                    <a:pt x="46" y="0"/>
                    <a:pt x="46" y="0"/>
                  </a:cubicBezTo>
                  <a:cubicBezTo>
                    <a:pt x="44" y="0"/>
                    <a:pt x="43" y="1"/>
                    <a:pt x="42" y="2"/>
                  </a:cubicBezTo>
                  <a:cubicBezTo>
                    <a:pt x="44" y="14"/>
                    <a:pt x="44" y="14"/>
                    <a:pt x="44" y="14"/>
                  </a:cubicBezTo>
                  <a:cubicBezTo>
                    <a:pt x="42" y="17"/>
                    <a:pt x="42" y="17"/>
                    <a:pt x="42" y="17"/>
                  </a:cubicBezTo>
                  <a:cubicBezTo>
                    <a:pt x="41" y="12"/>
                    <a:pt x="41" y="12"/>
                    <a:pt x="41" y="12"/>
                  </a:cubicBezTo>
                  <a:cubicBezTo>
                    <a:pt x="41" y="12"/>
                    <a:pt x="41" y="12"/>
                    <a:pt x="41" y="12"/>
                  </a:cubicBezTo>
                  <a:cubicBezTo>
                    <a:pt x="39" y="11"/>
                    <a:pt x="38" y="11"/>
                    <a:pt x="38" y="11"/>
                  </a:cubicBezTo>
                  <a:cubicBezTo>
                    <a:pt x="40" y="25"/>
                    <a:pt x="40" y="25"/>
                    <a:pt x="40" y="25"/>
                  </a:cubicBezTo>
                  <a:cubicBezTo>
                    <a:pt x="38" y="27"/>
                    <a:pt x="38" y="27"/>
                    <a:pt x="38" y="27"/>
                  </a:cubicBezTo>
                  <a:cubicBezTo>
                    <a:pt x="38" y="25"/>
                    <a:pt x="38" y="25"/>
                    <a:pt x="38" y="25"/>
                  </a:cubicBezTo>
                  <a:cubicBezTo>
                    <a:pt x="34" y="16"/>
                    <a:pt x="34" y="16"/>
                    <a:pt x="34" y="16"/>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66"/>
            <p:cNvSpPr/>
            <p:nvPr/>
          </p:nvSpPr>
          <p:spPr bwMode="auto">
            <a:xfrm>
              <a:off x="5022850" y="4203700"/>
              <a:ext cx="247650" cy="130175"/>
            </a:xfrm>
            <a:custGeom>
              <a:avLst/>
              <a:gdLst>
                <a:gd name="T0" fmla="*/ 46 w 66"/>
                <a:gd name="T1" fmla="*/ 2 h 35"/>
                <a:gd name="T2" fmla="*/ 43 w 66"/>
                <a:gd name="T3" fmla="*/ 0 h 35"/>
                <a:gd name="T4" fmla="*/ 22 w 66"/>
                <a:gd name="T5" fmla="*/ 0 h 35"/>
                <a:gd name="T6" fmla="*/ 17 w 66"/>
                <a:gd name="T7" fmla="*/ 3 h 35"/>
                <a:gd name="T8" fmla="*/ 0 w 66"/>
                <a:gd name="T9" fmla="*/ 11 h 35"/>
                <a:gd name="T10" fmla="*/ 1 w 66"/>
                <a:gd name="T11" fmla="*/ 25 h 35"/>
                <a:gd name="T12" fmla="*/ 35 w 66"/>
                <a:gd name="T13" fmla="*/ 35 h 35"/>
                <a:gd name="T14" fmla="*/ 46 w 66"/>
                <a:gd name="T15" fmla="*/ 35 h 35"/>
                <a:gd name="T16" fmla="*/ 39 w 66"/>
                <a:gd name="T17" fmla="*/ 30 h 35"/>
                <a:gd name="T18" fmla="*/ 50 w 66"/>
                <a:gd name="T19" fmla="*/ 28 h 35"/>
                <a:gd name="T20" fmla="*/ 43 w 66"/>
                <a:gd name="T21" fmla="*/ 20 h 35"/>
                <a:gd name="T22" fmla="*/ 51 w 66"/>
                <a:gd name="T23" fmla="*/ 16 h 35"/>
                <a:gd name="T24" fmla="*/ 47 w 66"/>
                <a:gd name="T25" fmla="*/ 12 h 35"/>
                <a:gd name="T26" fmla="*/ 47 w 66"/>
                <a:gd name="T27" fmla="*/ 9 h 35"/>
                <a:gd name="T28" fmla="*/ 66 w 66"/>
                <a:gd name="T29" fmla="*/ 22 h 35"/>
                <a:gd name="T30" fmla="*/ 63 w 66"/>
                <a:gd name="T31" fmla="*/ 16 h 35"/>
                <a:gd name="T32" fmla="*/ 58 w 66"/>
                <a:gd name="T33" fmla="*/ 12 h 35"/>
                <a:gd name="T34" fmla="*/ 46 w 66"/>
                <a:gd name="T35"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6" h="35">
                  <a:moveTo>
                    <a:pt x="46" y="2"/>
                  </a:moveTo>
                  <a:cubicBezTo>
                    <a:pt x="43" y="0"/>
                    <a:pt x="43" y="0"/>
                    <a:pt x="43" y="0"/>
                  </a:cubicBezTo>
                  <a:cubicBezTo>
                    <a:pt x="22" y="0"/>
                    <a:pt x="22" y="0"/>
                    <a:pt x="22" y="0"/>
                  </a:cubicBezTo>
                  <a:cubicBezTo>
                    <a:pt x="17" y="3"/>
                    <a:pt x="17" y="3"/>
                    <a:pt x="17" y="3"/>
                  </a:cubicBezTo>
                  <a:cubicBezTo>
                    <a:pt x="0" y="11"/>
                    <a:pt x="0" y="11"/>
                    <a:pt x="0" y="11"/>
                  </a:cubicBezTo>
                  <a:cubicBezTo>
                    <a:pt x="1" y="16"/>
                    <a:pt x="1" y="20"/>
                    <a:pt x="1" y="25"/>
                  </a:cubicBezTo>
                  <a:cubicBezTo>
                    <a:pt x="35" y="35"/>
                    <a:pt x="35" y="35"/>
                    <a:pt x="35" y="35"/>
                  </a:cubicBezTo>
                  <a:cubicBezTo>
                    <a:pt x="46" y="35"/>
                    <a:pt x="46" y="35"/>
                    <a:pt x="46" y="35"/>
                  </a:cubicBezTo>
                  <a:cubicBezTo>
                    <a:pt x="44" y="34"/>
                    <a:pt x="42" y="33"/>
                    <a:pt x="39" y="30"/>
                  </a:cubicBezTo>
                  <a:cubicBezTo>
                    <a:pt x="44" y="32"/>
                    <a:pt x="48" y="31"/>
                    <a:pt x="50" y="28"/>
                  </a:cubicBezTo>
                  <a:cubicBezTo>
                    <a:pt x="43" y="20"/>
                    <a:pt x="43" y="20"/>
                    <a:pt x="43" y="20"/>
                  </a:cubicBezTo>
                  <a:cubicBezTo>
                    <a:pt x="48" y="23"/>
                    <a:pt x="50" y="22"/>
                    <a:pt x="51" y="16"/>
                  </a:cubicBezTo>
                  <a:cubicBezTo>
                    <a:pt x="47" y="12"/>
                    <a:pt x="47" y="12"/>
                    <a:pt x="47" y="12"/>
                  </a:cubicBezTo>
                  <a:cubicBezTo>
                    <a:pt x="47" y="9"/>
                    <a:pt x="47" y="9"/>
                    <a:pt x="47" y="9"/>
                  </a:cubicBezTo>
                  <a:cubicBezTo>
                    <a:pt x="66" y="22"/>
                    <a:pt x="66" y="22"/>
                    <a:pt x="66" y="22"/>
                  </a:cubicBezTo>
                  <a:cubicBezTo>
                    <a:pt x="66" y="21"/>
                    <a:pt x="65" y="19"/>
                    <a:pt x="63" y="16"/>
                  </a:cubicBezTo>
                  <a:cubicBezTo>
                    <a:pt x="58" y="12"/>
                    <a:pt x="58" y="12"/>
                    <a:pt x="58" y="12"/>
                  </a:cubicBezTo>
                  <a:cubicBezTo>
                    <a:pt x="46" y="2"/>
                    <a:pt x="46" y="2"/>
                    <a:pt x="46" y="2"/>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67"/>
            <p:cNvSpPr/>
            <p:nvPr/>
          </p:nvSpPr>
          <p:spPr bwMode="auto">
            <a:xfrm>
              <a:off x="5026025" y="4297363"/>
              <a:ext cx="187325" cy="71438"/>
            </a:xfrm>
            <a:custGeom>
              <a:avLst/>
              <a:gdLst>
                <a:gd name="T0" fmla="*/ 47 w 50"/>
                <a:gd name="T1" fmla="*/ 10 h 19"/>
                <a:gd name="T2" fmla="*/ 49 w 50"/>
                <a:gd name="T3" fmla="*/ 3 h 19"/>
                <a:gd name="T4" fmla="*/ 38 w 50"/>
                <a:gd name="T5" fmla="*/ 5 h 19"/>
                <a:gd name="T6" fmla="*/ 45 w 50"/>
                <a:gd name="T7" fmla="*/ 10 h 19"/>
                <a:gd name="T8" fmla="*/ 34 w 50"/>
                <a:gd name="T9" fmla="*/ 10 h 19"/>
                <a:gd name="T10" fmla="*/ 0 w 50"/>
                <a:gd name="T11" fmla="*/ 0 h 19"/>
                <a:gd name="T12" fmla="*/ 0 w 50"/>
                <a:gd name="T13" fmla="*/ 10 h 19"/>
                <a:gd name="T14" fmla="*/ 16 w 50"/>
                <a:gd name="T15" fmla="*/ 14 h 19"/>
                <a:gd name="T16" fmla="*/ 31 w 50"/>
                <a:gd name="T17" fmla="*/ 14 h 19"/>
                <a:gd name="T18" fmla="*/ 47 w 50"/>
                <a:gd name="T19"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19">
                  <a:moveTo>
                    <a:pt x="47" y="10"/>
                  </a:moveTo>
                  <a:cubicBezTo>
                    <a:pt x="49" y="11"/>
                    <a:pt x="50" y="8"/>
                    <a:pt x="49" y="3"/>
                  </a:cubicBezTo>
                  <a:cubicBezTo>
                    <a:pt x="47" y="6"/>
                    <a:pt x="43" y="7"/>
                    <a:pt x="38" y="5"/>
                  </a:cubicBezTo>
                  <a:cubicBezTo>
                    <a:pt x="41" y="8"/>
                    <a:pt x="43" y="9"/>
                    <a:pt x="45" y="10"/>
                  </a:cubicBezTo>
                  <a:cubicBezTo>
                    <a:pt x="34" y="10"/>
                    <a:pt x="34" y="10"/>
                    <a:pt x="34" y="10"/>
                  </a:cubicBezTo>
                  <a:cubicBezTo>
                    <a:pt x="0" y="0"/>
                    <a:pt x="0" y="0"/>
                    <a:pt x="0" y="0"/>
                  </a:cubicBezTo>
                  <a:cubicBezTo>
                    <a:pt x="1" y="3"/>
                    <a:pt x="0" y="7"/>
                    <a:pt x="0" y="10"/>
                  </a:cubicBezTo>
                  <a:cubicBezTo>
                    <a:pt x="5" y="12"/>
                    <a:pt x="10" y="13"/>
                    <a:pt x="16" y="14"/>
                  </a:cubicBezTo>
                  <a:cubicBezTo>
                    <a:pt x="21" y="14"/>
                    <a:pt x="26" y="14"/>
                    <a:pt x="31" y="14"/>
                  </a:cubicBezTo>
                  <a:cubicBezTo>
                    <a:pt x="39" y="19"/>
                    <a:pt x="44" y="18"/>
                    <a:pt x="47" y="10"/>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68"/>
            <p:cNvSpPr/>
            <p:nvPr/>
          </p:nvSpPr>
          <p:spPr bwMode="auto">
            <a:xfrm>
              <a:off x="5194300" y="4143375"/>
              <a:ext cx="95250" cy="104775"/>
            </a:xfrm>
            <a:custGeom>
              <a:avLst/>
              <a:gdLst>
                <a:gd name="T0" fmla="*/ 0 w 60"/>
                <a:gd name="T1" fmla="*/ 42 h 66"/>
                <a:gd name="T2" fmla="*/ 29 w 60"/>
                <a:gd name="T3" fmla="*/ 66 h 66"/>
                <a:gd name="T4" fmla="*/ 60 w 60"/>
                <a:gd name="T5" fmla="*/ 35 h 66"/>
                <a:gd name="T6" fmla="*/ 55 w 60"/>
                <a:gd name="T7" fmla="*/ 24 h 66"/>
                <a:gd name="T8" fmla="*/ 38 w 60"/>
                <a:gd name="T9" fmla="*/ 0 h 66"/>
                <a:gd name="T10" fmla="*/ 0 w 60"/>
                <a:gd name="T11" fmla="*/ 42 h 66"/>
                <a:gd name="T12" fmla="*/ 0 w 60"/>
                <a:gd name="T13" fmla="*/ 42 h 66"/>
              </a:gdLst>
              <a:ahLst/>
              <a:cxnLst>
                <a:cxn ang="0">
                  <a:pos x="T0" y="T1"/>
                </a:cxn>
                <a:cxn ang="0">
                  <a:pos x="T2" y="T3"/>
                </a:cxn>
                <a:cxn ang="0">
                  <a:pos x="T4" y="T5"/>
                </a:cxn>
                <a:cxn ang="0">
                  <a:pos x="T6" y="T7"/>
                </a:cxn>
                <a:cxn ang="0">
                  <a:pos x="T8" y="T9"/>
                </a:cxn>
                <a:cxn ang="0">
                  <a:pos x="T10" y="T11"/>
                </a:cxn>
                <a:cxn ang="0">
                  <a:pos x="T12" y="T13"/>
                </a:cxn>
              </a:cxnLst>
              <a:rect l="0" t="0" r="r" b="b"/>
              <a:pathLst>
                <a:path w="60" h="66">
                  <a:moveTo>
                    <a:pt x="0" y="42"/>
                  </a:moveTo>
                  <a:lnTo>
                    <a:pt x="29" y="66"/>
                  </a:lnTo>
                  <a:lnTo>
                    <a:pt x="60" y="35"/>
                  </a:lnTo>
                  <a:lnTo>
                    <a:pt x="55" y="24"/>
                  </a:lnTo>
                  <a:lnTo>
                    <a:pt x="38" y="0"/>
                  </a:lnTo>
                  <a:lnTo>
                    <a:pt x="0" y="42"/>
                  </a:lnTo>
                  <a:lnTo>
                    <a:pt x="0" y="42"/>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69"/>
            <p:cNvSpPr/>
            <p:nvPr/>
          </p:nvSpPr>
          <p:spPr bwMode="auto">
            <a:xfrm>
              <a:off x="5430838" y="4046538"/>
              <a:ext cx="15875" cy="55563"/>
            </a:xfrm>
            <a:custGeom>
              <a:avLst/>
              <a:gdLst>
                <a:gd name="T0" fmla="*/ 2 w 4"/>
                <a:gd name="T1" fmla="*/ 0 h 15"/>
                <a:gd name="T2" fmla="*/ 1 w 4"/>
                <a:gd name="T3" fmla="*/ 10 h 15"/>
                <a:gd name="T4" fmla="*/ 1 w 4"/>
                <a:gd name="T5" fmla="*/ 10 h 15"/>
                <a:gd name="T6" fmla="*/ 2 w 4"/>
                <a:gd name="T7" fmla="*/ 15 h 15"/>
                <a:gd name="T8" fmla="*/ 4 w 4"/>
                <a:gd name="T9" fmla="*/ 12 h 15"/>
                <a:gd name="T10" fmla="*/ 2 w 4"/>
                <a:gd name="T11" fmla="*/ 0 h 15"/>
              </a:gdLst>
              <a:ahLst/>
              <a:cxnLst>
                <a:cxn ang="0">
                  <a:pos x="T0" y="T1"/>
                </a:cxn>
                <a:cxn ang="0">
                  <a:pos x="T2" y="T3"/>
                </a:cxn>
                <a:cxn ang="0">
                  <a:pos x="T4" y="T5"/>
                </a:cxn>
                <a:cxn ang="0">
                  <a:pos x="T6" y="T7"/>
                </a:cxn>
                <a:cxn ang="0">
                  <a:pos x="T8" y="T9"/>
                </a:cxn>
                <a:cxn ang="0">
                  <a:pos x="T10" y="T11"/>
                </a:cxn>
              </a:cxnLst>
              <a:rect l="0" t="0" r="r" b="b"/>
              <a:pathLst>
                <a:path w="4" h="15">
                  <a:moveTo>
                    <a:pt x="2" y="0"/>
                  </a:moveTo>
                  <a:cubicBezTo>
                    <a:pt x="0" y="2"/>
                    <a:pt x="0" y="6"/>
                    <a:pt x="1" y="10"/>
                  </a:cubicBezTo>
                  <a:cubicBezTo>
                    <a:pt x="1" y="10"/>
                    <a:pt x="1" y="10"/>
                    <a:pt x="1" y="10"/>
                  </a:cubicBezTo>
                  <a:cubicBezTo>
                    <a:pt x="2" y="15"/>
                    <a:pt x="2" y="15"/>
                    <a:pt x="2" y="15"/>
                  </a:cubicBezTo>
                  <a:cubicBezTo>
                    <a:pt x="4" y="12"/>
                    <a:pt x="4" y="12"/>
                    <a:pt x="4" y="12"/>
                  </a:cubicBezTo>
                  <a:cubicBezTo>
                    <a:pt x="2" y="0"/>
                    <a:pt x="2" y="0"/>
                    <a:pt x="2" y="0"/>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70"/>
            <p:cNvSpPr/>
            <p:nvPr/>
          </p:nvSpPr>
          <p:spPr bwMode="auto">
            <a:xfrm>
              <a:off x="4751388" y="3576638"/>
              <a:ext cx="158750" cy="157163"/>
            </a:xfrm>
            <a:custGeom>
              <a:avLst/>
              <a:gdLst>
                <a:gd name="T0" fmla="*/ 11 w 42"/>
                <a:gd name="T1" fmla="*/ 0 h 42"/>
                <a:gd name="T2" fmla="*/ 0 w 42"/>
                <a:gd name="T3" fmla="*/ 14 h 42"/>
                <a:gd name="T4" fmla="*/ 3 w 42"/>
                <a:gd name="T5" fmla="*/ 16 h 42"/>
                <a:gd name="T6" fmla="*/ 25 w 42"/>
                <a:gd name="T7" fmla="*/ 42 h 42"/>
                <a:gd name="T8" fmla="*/ 38 w 42"/>
                <a:gd name="T9" fmla="*/ 39 h 42"/>
                <a:gd name="T10" fmla="*/ 42 w 42"/>
                <a:gd name="T11" fmla="*/ 25 h 42"/>
                <a:gd name="T12" fmla="*/ 40 w 42"/>
                <a:gd name="T13" fmla="*/ 22 h 42"/>
                <a:gd name="T14" fmla="*/ 11 w 42"/>
                <a:gd name="T15" fmla="*/ 0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42">
                  <a:moveTo>
                    <a:pt x="11" y="0"/>
                  </a:moveTo>
                  <a:cubicBezTo>
                    <a:pt x="0" y="14"/>
                    <a:pt x="0" y="14"/>
                    <a:pt x="0" y="14"/>
                  </a:cubicBezTo>
                  <a:cubicBezTo>
                    <a:pt x="1" y="15"/>
                    <a:pt x="2" y="16"/>
                    <a:pt x="3" y="16"/>
                  </a:cubicBezTo>
                  <a:cubicBezTo>
                    <a:pt x="12" y="25"/>
                    <a:pt x="19" y="34"/>
                    <a:pt x="25" y="42"/>
                  </a:cubicBezTo>
                  <a:cubicBezTo>
                    <a:pt x="38" y="39"/>
                    <a:pt x="38" y="39"/>
                    <a:pt x="38" y="39"/>
                  </a:cubicBezTo>
                  <a:cubicBezTo>
                    <a:pt x="42" y="25"/>
                    <a:pt x="42" y="25"/>
                    <a:pt x="42" y="25"/>
                  </a:cubicBezTo>
                  <a:cubicBezTo>
                    <a:pt x="42" y="24"/>
                    <a:pt x="41" y="23"/>
                    <a:pt x="40" y="22"/>
                  </a:cubicBezTo>
                  <a:cubicBezTo>
                    <a:pt x="31" y="14"/>
                    <a:pt x="22" y="7"/>
                    <a:pt x="11" y="0"/>
                  </a:cubicBezTo>
                  <a:close/>
                </a:path>
              </a:pathLst>
            </a:custGeom>
            <a:solidFill>
              <a:srgbClr val="EEEEE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71"/>
            <p:cNvSpPr/>
            <p:nvPr/>
          </p:nvSpPr>
          <p:spPr bwMode="auto">
            <a:xfrm>
              <a:off x="4737100" y="3636963"/>
              <a:ext cx="280987" cy="592138"/>
            </a:xfrm>
            <a:custGeom>
              <a:avLst/>
              <a:gdLst>
                <a:gd name="T0" fmla="*/ 7 w 75"/>
                <a:gd name="T1" fmla="*/ 0 h 158"/>
                <a:gd name="T2" fmla="*/ 0 w 75"/>
                <a:gd name="T3" fmla="*/ 6 h 158"/>
                <a:gd name="T4" fmla="*/ 31 w 75"/>
                <a:gd name="T5" fmla="*/ 48 h 158"/>
                <a:gd name="T6" fmla="*/ 52 w 75"/>
                <a:gd name="T7" fmla="*/ 48 h 158"/>
                <a:gd name="T8" fmla="*/ 65 w 75"/>
                <a:gd name="T9" fmla="*/ 156 h 158"/>
                <a:gd name="T10" fmla="*/ 74 w 75"/>
                <a:gd name="T11" fmla="*/ 156 h 158"/>
                <a:gd name="T12" fmla="*/ 75 w 75"/>
                <a:gd name="T13" fmla="*/ 158 h 158"/>
                <a:gd name="T14" fmla="*/ 61 w 75"/>
                <a:gd name="T15" fmla="*/ 66 h 158"/>
                <a:gd name="T16" fmla="*/ 60 w 75"/>
                <a:gd name="T17" fmla="*/ 47 h 158"/>
                <a:gd name="T18" fmla="*/ 48 w 75"/>
                <a:gd name="T19" fmla="*/ 35 h 158"/>
                <a:gd name="T20" fmla="*/ 62 w 75"/>
                <a:gd name="T21" fmla="*/ 26 h 158"/>
                <a:gd name="T22" fmla="*/ 55 w 75"/>
                <a:gd name="T23" fmla="*/ 17 h 158"/>
                <a:gd name="T24" fmla="*/ 46 w 75"/>
                <a:gd name="T25" fmla="*/ 9 h 158"/>
                <a:gd name="T26" fmla="*/ 42 w 75"/>
                <a:gd name="T27" fmla="*/ 23 h 158"/>
                <a:gd name="T28" fmla="*/ 29 w 75"/>
                <a:gd name="T29" fmla="*/ 26 h 158"/>
                <a:gd name="T30" fmla="*/ 7 w 75"/>
                <a:gd name="T31"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5" h="158">
                  <a:moveTo>
                    <a:pt x="7" y="0"/>
                  </a:moveTo>
                  <a:cubicBezTo>
                    <a:pt x="0" y="6"/>
                    <a:pt x="0" y="6"/>
                    <a:pt x="0" y="6"/>
                  </a:cubicBezTo>
                  <a:cubicBezTo>
                    <a:pt x="31" y="48"/>
                    <a:pt x="31" y="48"/>
                    <a:pt x="31" y="48"/>
                  </a:cubicBezTo>
                  <a:cubicBezTo>
                    <a:pt x="52" y="48"/>
                    <a:pt x="52" y="48"/>
                    <a:pt x="52" y="48"/>
                  </a:cubicBezTo>
                  <a:cubicBezTo>
                    <a:pt x="65" y="156"/>
                    <a:pt x="65" y="156"/>
                    <a:pt x="65" y="156"/>
                  </a:cubicBezTo>
                  <a:cubicBezTo>
                    <a:pt x="74" y="156"/>
                    <a:pt x="74" y="156"/>
                    <a:pt x="74" y="156"/>
                  </a:cubicBezTo>
                  <a:cubicBezTo>
                    <a:pt x="75" y="157"/>
                    <a:pt x="75" y="157"/>
                    <a:pt x="75" y="158"/>
                  </a:cubicBezTo>
                  <a:cubicBezTo>
                    <a:pt x="61" y="66"/>
                    <a:pt x="61" y="66"/>
                    <a:pt x="61" y="66"/>
                  </a:cubicBezTo>
                  <a:cubicBezTo>
                    <a:pt x="60" y="47"/>
                    <a:pt x="60" y="47"/>
                    <a:pt x="60" y="47"/>
                  </a:cubicBezTo>
                  <a:cubicBezTo>
                    <a:pt x="48" y="35"/>
                    <a:pt x="48" y="35"/>
                    <a:pt x="48" y="35"/>
                  </a:cubicBezTo>
                  <a:cubicBezTo>
                    <a:pt x="62" y="26"/>
                    <a:pt x="62" y="26"/>
                    <a:pt x="62" y="26"/>
                  </a:cubicBezTo>
                  <a:cubicBezTo>
                    <a:pt x="60" y="23"/>
                    <a:pt x="57" y="20"/>
                    <a:pt x="55" y="17"/>
                  </a:cubicBezTo>
                  <a:cubicBezTo>
                    <a:pt x="52" y="14"/>
                    <a:pt x="50" y="12"/>
                    <a:pt x="46" y="9"/>
                  </a:cubicBezTo>
                  <a:cubicBezTo>
                    <a:pt x="42" y="23"/>
                    <a:pt x="42" y="23"/>
                    <a:pt x="42" y="23"/>
                  </a:cubicBezTo>
                  <a:cubicBezTo>
                    <a:pt x="29" y="26"/>
                    <a:pt x="29" y="26"/>
                    <a:pt x="29" y="26"/>
                  </a:cubicBezTo>
                  <a:cubicBezTo>
                    <a:pt x="23" y="18"/>
                    <a:pt x="16" y="9"/>
                    <a:pt x="7" y="0"/>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72"/>
            <p:cNvSpPr/>
            <p:nvPr/>
          </p:nvSpPr>
          <p:spPr bwMode="auto">
            <a:xfrm>
              <a:off x="4792663" y="3375025"/>
              <a:ext cx="307975" cy="284163"/>
            </a:xfrm>
            <a:custGeom>
              <a:avLst/>
              <a:gdLst>
                <a:gd name="T0" fmla="*/ 11 w 82"/>
                <a:gd name="T1" fmla="*/ 50 h 76"/>
                <a:gd name="T2" fmla="*/ 0 w 82"/>
                <a:gd name="T3" fmla="*/ 54 h 76"/>
                <a:gd name="T4" fmla="*/ 29 w 82"/>
                <a:gd name="T5" fmla="*/ 76 h 76"/>
                <a:gd name="T6" fmla="*/ 41 w 82"/>
                <a:gd name="T7" fmla="*/ 63 h 76"/>
                <a:gd name="T8" fmla="*/ 34 w 82"/>
                <a:gd name="T9" fmla="*/ 46 h 76"/>
                <a:gd name="T10" fmla="*/ 67 w 82"/>
                <a:gd name="T11" fmla="*/ 70 h 76"/>
                <a:gd name="T12" fmla="*/ 78 w 82"/>
                <a:gd name="T13" fmla="*/ 41 h 76"/>
                <a:gd name="T14" fmla="*/ 82 w 82"/>
                <a:gd name="T15" fmla="*/ 35 h 76"/>
                <a:gd name="T16" fmla="*/ 76 w 82"/>
                <a:gd name="T17" fmla="*/ 21 h 76"/>
                <a:gd name="T18" fmla="*/ 76 w 82"/>
                <a:gd name="T19" fmla="*/ 0 h 76"/>
                <a:gd name="T20" fmla="*/ 58 w 82"/>
                <a:gd name="T21" fmla="*/ 16 h 76"/>
                <a:gd name="T22" fmla="*/ 53 w 82"/>
                <a:gd name="T23" fmla="*/ 32 h 76"/>
                <a:gd name="T24" fmla="*/ 41 w 82"/>
                <a:gd name="T25" fmla="*/ 32 h 76"/>
                <a:gd name="T26" fmla="*/ 41 w 82"/>
                <a:gd name="T27" fmla="*/ 21 h 76"/>
                <a:gd name="T28" fmla="*/ 26 w 82"/>
                <a:gd name="T29" fmla="*/ 8 h 76"/>
                <a:gd name="T30" fmla="*/ 28 w 82"/>
                <a:gd name="T31" fmla="*/ 32 h 76"/>
                <a:gd name="T32" fmla="*/ 11 w 82"/>
                <a:gd name="T33" fmla="*/ 5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2" h="76">
                  <a:moveTo>
                    <a:pt x="11" y="50"/>
                  </a:moveTo>
                  <a:cubicBezTo>
                    <a:pt x="7" y="53"/>
                    <a:pt x="3" y="55"/>
                    <a:pt x="0" y="54"/>
                  </a:cubicBezTo>
                  <a:cubicBezTo>
                    <a:pt x="11" y="61"/>
                    <a:pt x="20" y="68"/>
                    <a:pt x="29" y="76"/>
                  </a:cubicBezTo>
                  <a:cubicBezTo>
                    <a:pt x="41" y="63"/>
                    <a:pt x="41" y="63"/>
                    <a:pt x="41" y="63"/>
                  </a:cubicBezTo>
                  <a:cubicBezTo>
                    <a:pt x="37" y="58"/>
                    <a:pt x="34" y="52"/>
                    <a:pt x="34" y="46"/>
                  </a:cubicBezTo>
                  <a:cubicBezTo>
                    <a:pt x="45" y="63"/>
                    <a:pt x="56" y="71"/>
                    <a:pt x="67" y="70"/>
                  </a:cubicBezTo>
                  <a:cubicBezTo>
                    <a:pt x="78" y="41"/>
                    <a:pt x="78" y="41"/>
                    <a:pt x="78" y="41"/>
                  </a:cubicBezTo>
                  <a:cubicBezTo>
                    <a:pt x="82" y="35"/>
                    <a:pt x="82" y="35"/>
                    <a:pt x="82" y="35"/>
                  </a:cubicBezTo>
                  <a:cubicBezTo>
                    <a:pt x="76" y="21"/>
                    <a:pt x="76" y="21"/>
                    <a:pt x="76" y="21"/>
                  </a:cubicBezTo>
                  <a:cubicBezTo>
                    <a:pt x="76" y="0"/>
                    <a:pt x="76" y="0"/>
                    <a:pt x="76" y="0"/>
                  </a:cubicBezTo>
                  <a:cubicBezTo>
                    <a:pt x="58" y="16"/>
                    <a:pt x="58" y="16"/>
                    <a:pt x="58" y="16"/>
                  </a:cubicBezTo>
                  <a:cubicBezTo>
                    <a:pt x="53" y="32"/>
                    <a:pt x="53" y="32"/>
                    <a:pt x="53" y="32"/>
                  </a:cubicBezTo>
                  <a:cubicBezTo>
                    <a:pt x="41" y="32"/>
                    <a:pt x="41" y="32"/>
                    <a:pt x="41" y="32"/>
                  </a:cubicBezTo>
                  <a:cubicBezTo>
                    <a:pt x="41" y="21"/>
                    <a:pt x="41" y="21"/>
                    <a:pt x="41" y="21"/>
                  </a:cubicBezTo>
                  <a:cubicBezTo>
                    <a:pt x="36" y="11"/>
                    <a:pt x="30" y="7"/>
                    <a:pt x="26" y="8"/>
                  </a:cubicBezTo>
                  <a:cubicBezTo>
                    <a:pt x="21" y="12"/>
                    <a:pt x="21" y="20"/>
                    <a:pt x="28" y="32"/>
                  </a:cubicBezTo>
                  <a:cubicBezTo>
                    <a:pt x="11" y="50"/>
                    <a:pt x="11" y="50"/>
                    <a:pt x="11" y="50"/>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73"/>
            <p:cNvSpPr/>
            <p:nvPr/>
          </p:nvSpPr>
          <p:spPr bwMode="auto">
            <a:xfrm>
              <a:off x="4902200" y="3322638"/>
              <a:ext cx="244475" cy="377825"/>
            </a:xfrm>
            <a:custGeom>
              <a:avLst/>
              <a:gdLst>
                <a:gd name="T0" fmla="*/ 57 w 65"/>
                <a:gd name="T1" fmla="*/ 13 h 101"/>
                <a:gd name="T2" fmla="*/ 57 w 65"/>
                <a:gd name="T3" fmla="*/ 9 h 101"/>
                <a:gd name="T4" fmla="*/ 41 w 65"/>
                <a:gd name="T5" fmla="*/ 0 h 101"/>
                <a:gd name="T6" fmla="*/ 21 w 65"/>
                <a:gd name="T7" fmla="*/ 24 h 101"/>
                <a:gd name="T8" fmla="*/ 24 w 65"/>
                <a:gd name="T9" fmla="*/ 46 h 101"/>
                <a:gd name="T10" fmla="*/ 29 w 65"/>
                <a:gd name="T11" fmla="*/ 30 h 101"/>
                <a:gd name="T12" fmla="*/ 47 w 65"/>
                <a:gd name="T13" fmla="*/ 14 h 101"/>
                <a:gd name="T14" fmla="*/ 47 w 65"/>
                <a:gd name="T15" fmla="*/ 35 h 101"/>
                <a:gd name="T16" fmla="*/ 53 w 65"/>
                <a:gd name="T17" fmla="*/ 49 h 101"/>
                <a:gd name="T18" fmla="*/ 49 w 65"/>
                <a:gd name="T19" fmla="*/ 55 h 101"/>
                <a:gd name="T20" fmla="*/ 38 w 65"/>
                <a:gd name="T21" fmla="*/ 84 h 101"/>
                <a:gd name="T22" fmla="*/ 5 w 65"/>
                <a:gd name="T23" fmla="*/ 60 h 101"/>
                <a:gd name="T24" fmla="*/ 12 w 65"/>
                <a:gd name="T25" fmla="*/ 77 h 101"/>
                <a:gd name="T26" fmla="*/ 0 w 65"/>
                <a:gd name="T27" fmla="*/ 90 h 101"/>
                <a:gd name="T28" fmla="*/ 2 w 65"/>
                <a:gd name="T29" fmla="*/ 93 h 101"/>
                <a:gd name="T30" fmla="*/ 11 w 65"/>
                <a:gd name="T31" fmla="*/ 101 h 101"/>
                <a:gd name="T32" fmla="*/ 22 w 65"/>
                <a:gd name="T33" fmla="*/ 87 h 101"/>
                <a:gd name="T34" fmla="*/ 25 w 65"/>
                <a:gd name="T35" fmla="*/ 89 h 101"/>
                <a:gd name="T36" fmla="*/ 41 w 65"/>
                <a:gd name="T37" fmla="*/ 89 h 101"/>
                <a:gd name="T38" fmla="*/ 45 w 65"/>
                <a:gd name="T39" fmla="*/ 79 h 101"/>
                <a:gd name="T40" fmla="*/ 54 w 65"/>
                <a:gd name="T41" fmla="*/ 58 h 101"/>
                <a:gd name="T42" fmla="*/ 61 w 65"/>
                <a:gd name="T43" fmla="*/ 46 h 101"/>
                <a:gd name="T44" fmla="*/ 55 w 65"/>
                <a:gd name="T45" fmla="*/ 37 h 101"/>
                <a:gd name="T46" fmla="*/ 57 w 65"/>
                <a:gd name="T47" fmla="*/ 30 h 101"/>
                <a:gd name="T48" fmla="*/ 57 w 65"/>
                <a:gd name="T49" fmla="*/ 13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5" h="101">
                  <a:moveTo>
                    <a:pt x="57" y="13"/>
                  </a:moveTo>
                  <a:cubicBezTo>
                    <a:pt x="57" y="9"/>
                    <a:pt x="57" y="9"/>
                    <a:pt x="57" y="9"/>
                  </a:cubicBezTo>
                  <a:cubicBezTo>
                    <a:pt x="41" y="0"/>
                    <a:pt x="41" y="0"/>
                    <a:pt x="41" y="0"/>
                  </a:cubicBezTo>
                  <a:cubicBezTo>
                    <a:pt x="38" y="11"/>
                    <a:pt x="31" y="19"/>
                    <a:pt x="21" y="24"/>
                  </a:cubicBezTo>
                  <a:cubicBezTo>
                    <a:pt x="24" y="46"/>
                    <a:pt x="24" y="46"/>
                    <a:pt x="24" y="46"/>
                  </a:cubicBezTo>
                  <a:cubicBezTo>
                    <a:pt x="29" y="30"/>
                    <a:pt x="29" y="30"/>
                    <a:pt x="29" y="30"/>
                  </a:cubicBezTo>
                  <a:cubicBezTo>
                    <a:pt x="47" y="14"/>
                    <a:pt x="47" y="14"/>
                    <a:pt x="47" y="14"/>
                  </a:cubicBezTo>
                  <a:cubicBezTo>
                    <a:pt x="47" y="35"/>
                    <a:pt x="47" y="35"/>
                    <a:pt x="47" y="35"/>
                  </a:cubicBezTo>
                  <a:cubicBezTo>
                    <a:pt x="53" y="49"/>
                    <a:pt x="53" y="49"/>
                    <a:pt x="53" y="49"/>
                  </a:cubicBezTo>
                  <a:cubicBezTo>
                    <a:pt x="49" y="55"/>
                    <a:pt x="49" y="55"/>
                    <a:pt x="49" y="55"/>
                  </a:cubicBezTo>
                  <a:cubicBezTo>
                    <a:pt x="38" y="84"/>
                    <a:pt x="38" y="84"/>
                    <a:pt x="38" y="84"/>
                  </a:cubicBezTo>
                  <a:cubicBezTo>
                    <a:pt x="27" y="85"/>
                    <a:pt x="16" y="77"/>
                    <a:pt x="5" y="60"/>
                  </a:cubicBezTo>
                  <a:cubicBezTo>
                    <a:pt x="5" y="66"/>
                    <a:pt x="8" y="72"/>
                    <a:pt x="12" y="77"/>
                  </a:cubicBezTo>
                  <a:cubicBezTo>
                    <a:pt x="0" y="90"/>
                    <a:pt x="0" y="90"/>
                    <a:pt x="0" y="90"/>
                  </a:cubicBezTo>
                  <a:cubicBezTo>
                    <a:pt x="1" y="91"/>
                    <a:pt x="2" y="92"/>
                    <a:pt x="2" y="93"/>
                  </a:cubicBezTo>
                  <a:cubicBezTo>
                    <a:pt x="6" y="96"/>
                    <a:pt x="8" y="98"/>
                    <a:pt x="11" y="101"/>
                  </a:cubicBezTo>
                  <a:cubicBezTo>
                    <a:pt x="22" y="87"/>
                    <a:pt x="22" y="87"/>
                    <a:pt x="22" y="87"/>
                  </a:cubicBezTo>
                  <a:cubicBezTo>
                    <a:pt x="23" y="88"/>
                    <a:pt x="24" y="88"/>
                    <a:pt x="25" y="89"/>
                  </a:cubicBezTo>
                  <a:cubicBezTo>
                    <a:pt x="32" y="91"/>
                    <a:pt x="37" y="91"/>
                    <a:pt x="41" y="89"/>
                  </a:cubicBezTo>
                  <a:cubicBezTo>
                    <a:pt x="44" y="88"/>
                    <a:pt x="45" y="84"/>
                    <a:pt x="45" y="79"/>
                  </a:cubicBezTo>
                  <a:cubicBezTo>
                    <a:pt x="54" y="58"/>
                    <a:pt x="54" y="58"/>
                    <a:pt x="54" y="58"/>
                  </a:cubicBezTo>
                  <a:cubicBezTo>
                    <a:pt x="62" y="58"/>
                    <a:pt x="65" y="54"/>
                    <a:pt x="61" y="46"/>
                  </a:cubicBezTo>
                  <a:cubicBezTo>
                    <a:pt x="55" y="37"/>
                    <a:pt x="55" y="37"/>
                    <a:pt x="55" y="37"/>
                  </a:cubicBezTo>
                  <a:cubicBezTo>
                    <a:pt x="57" y="30"/>
                    <a:pt x="57" y="30"/>
                    <a:pt x="57" y="30"/>
                  </a:cubicBezTo>
                  <a:cubicBezTo>
                    <a:pt x="57" y="13"/>
                    <a:pt x="57" y="13"/>
                    <a:pt x="57" y="13"/>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74"/>
            <p:cNvSpPr>
              <a:spLocks noEditPoints="1"/>
            </p:cNvSpPr>
            <p:nvPr/>
          </p:nvSpPr>
          <p:spPr bwMode="auto">
            <a:xfrm>
              <a:off x="4527550" y="3659188"/>
              <a:ext cx="498475" cy="663575"/>
            </a:xfrm>
            <a:custGeom>
              <a:avLst/>
              <a:gdLst>
                <a:gd name="T0" fmla="*/ 9 w 133"/>
                <a:gd name="T1" fmla="*/ 50 h 177"/>
                <a:gd name="T2" fmla="*/ 0 w 133"/>
                <a:gd name="T3" fmla="*/ 81 h 177"/>
                <a:gd name="T4" fmla="*/ 2 w 133"/>
                <a:gd name="T5" fmla="*/ 157 h 177"/>
                <a:gd name="T6" fmla="*/ 2 w 133"/>
                <a:gd name="T7" fmla="*/ 168 h 177"/>
                <a:gd name="T8" fmla="*/ 27 w 133"/>
                <a:gd name="T9" fmla="*/ 177 h 177"/>
                <a:gd name="T10" fmla="*/ 133 w 133"/>
                <a:gd name="T11" fmla="*/ 170 h 177"/>
                <a:gd name="T12" fmla="*/ 132 w 133"/>
                <a:gd name="T13" fmla="*/ 156 h 177"/>
                <a:gd name="T14" fmla="*/ 131 w 133"/>
                <a:gd name="T15" fmla="*/ 152 h 177"/>
                <a:gd name="T16" fmla="*/ 130 w 133"/>
                <a:gd name="T17" fmla="*/ 150 h 177"/>
                <a:gd name="T18" fmla="*/ 121 w 133"/>
                <a:gd name="T19" fmla="*/ 150 h 177"/>
                <a:gd name="T20" fmla="*/ 108 w 133"/>
                <a:gd name="T21" fmla="*/ 42 h 177"/>
                <a:gd name="T22" fmla="*/ 87 w 133"/>
                <a:gd name="T23" fmla="*/ 42 h 177"/>
                <a:gd name="T24" fmla="*/ 56 w 133"/>
                <a:gd name="T25" fmla="*/ 0 h 177"/>
                <a:gd name="T26" fmla="*/ 24 w 133"/>
                <a:gd name="T27" fmla="*/ 27 h 177"/>
                <a:gd name="T28" fmla="*/ 9 w 133"/>
                <a:gd name="T29" fmla="*/ 50 h 177"/>
                <a:gd name="T30" fmla="*/ 31 w 133"/>
                <a:gd name="T31" fmla="*/ 37 h 177"/>
                <a:gd name="T32" fmla="*/ 49 w 133"/>
                <a:gd name="T33" fmla="*/ 33 h 177"/>
                <a:gd name="T34" fmla="*/ 71 w 133"/>
                <a:gd name="T35" fmla="*/ 103 h 177"/>
                <a:gd name="T36" fmla="*/ 55 w 133"/>
                <a:gd name="T37" fmla="*/ 150 h 177"/>
                <a:gd name="T38" fmla="*/ 40 w 133"/>
                <a:gd name="T39" fmla="*/ 129 h 177"/>
                <a:gd name="T40" fmla="*/ 48 w 133"/>
                <a:gd name="T41" fmla="*/ 77 h 177"/>
                <a:gd name="T42" fmla="*/ 31 w 133"/>
                <a:gd name="T43" fmla="*/ 37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3" h="177">
                  <a:moveTo>
                    <a:pt x="9" y="50"/>
                  </a:moveTo>
                  <a:cubicBezTo>
                    <a:pt x="3" y="58"/>
                    <a:pt x="0" y="68"/>
                    <a:pt x="0" y="81"/>
                  </a:cubicBezTo>
                  <a:cubicBezTo>
                    <a:pt x="2" y="157"/>
                    <a:pt x="2" y="157"/>
                    <a:pt x="2" y="157"/>
                  </a:cubicBezTo>
                  <a:cubicBezTo>
                    <a:pt x="2" y="161"/>
                    <a:pt x="2" y="164"/>
                    <a:pt x="2" y="168"/>
                  </a:cubicBezTo>
                  <a:cubicBezTo>
                    <a:pt x="27" y="177"/>
                    <a:pt x="27" y="177"/>
                    <a:pt x="27" y="177"/>
                  </a:cubicBezTo>
                  <a:cubicBezTo>
                    <a:pt x="133" y="170"/>
                    <a:pt x="133" y="170"/>
                    <a:pt x="133" y="170"/>
                  </a:cubicBezTo>
                  <a:cubicBezTo>
                    <a:pt x="133" y="165"/>
                    <a:pt x="133" y="161"/>
                    <a:pt x="132" y="156"/>
                  </a:cubicBezTo>
                  <a:cubicBezTo>
                    <a:pt x="131" y="155"/>
                    <a:pt x="131" y="153"/>
                    <a:pt x="131" y="152"/>
                  </a:cubicBezTo>
                  <a:cubicBezTo>
                    <a:pt x="131" y="151"/>
                    <a:pt x="131" y="151"/>
                    <a:pt x="130" y="150"/>
                  </a:cubicBezTo>
                  <a:cubicBezTo>
                    <a:pt x="121" y="150"/>
                    <a:pt x="121" y="150"/>
                    <a:pt x="121" y="150"/>
                  </a:cubicBezTo>
                  <a:cubicBezTo>
                    <a:pt x="108" y="42"/>
                    <a:pt x="108" y="42"/>
                    <a:pt x="108" y="42"/>
                  </a:cubicBezTo>
                  <a:cubicBezTo>
                    <a:pt x="87" y="42"/>
                    <a:pt x="87" y="42"/>
                    <a:pt x="87" y="42"/>
                  </a:cubicBezTo>
                  <a:cubicBezTo>
                    <a:pt x="56" y="0"/>
                    <a:pt x="56" y="0"/>
                    <a:pt x="56" y="0"/>
                  </a:cubicBezTo>
                  <a:cubicBezTo>
                    <a:pt x="24" y="27"/>
                    <a:pt x="24" y="27"/>
                    <a:pt x="24" y="27"/>
                  </a:cubicBezTo>
                  <a:cubicBezTo>
                    <a:pt x="17" y="35"/>
                    <a:pt x="11" y="43"/>
                    <a:pt x="9" y="50"/>
                  </a:cubicBezTo>
                  <a:close/>
                  <a:moveTo>
                    <a:pt x="31" y="37"/>
                  </a:moveTo>
                  <a:cubicBezTo>
                    <a:pt x="36" y="35"/>
                    <a:pt x="42" y="34"/>
                    <a:pt x="49" y="33"/>
                  </a:cubicBezTo>
                  <a:cubicBezTo>
                    <a:pt x="70" y="46"/>
                    <a:pt x="77" y="69"/>
                    <a:pt x="71" y="103"/>
                  </a:cubicBezTo>
                  <a:cubicBezTo>
                    <a:pt x="55" y="150"/>
                    <a:pt x="55" y="150"/>
                    <a:pt x="55" y="150"/>
                  </a:cubicBezTo>
                  <a:cubicBezTo>
                    <a:pt x="40" y="129"/>
                    <a:pt x="40" y="129"/>
                    <a:pt x="40" y="129"/>
                  </a:cubicBezTo>
                  <a:cubicBezTo>
                    <a:pt x="48" y="77"/>
                    <a:pt x="48" y="77"/>
                    <a:pt x="48" y="77"/>
                  </a:cubicBezTo>
                  <a:cubicBezTo>
                    <a:pt x="31" y="37"/>
                    <a:pt x="31" y="37"/>
                    <a:pt x="31" y="37"/>
                  </a:cubicBezTo>
                  <a:close/>
                </a:path>
              </a:pathLst>
            </a:custGeom>
            <a:solidFill>
              <a:srgbClr val="EEEEE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75"/>
            <p:cNvSpPr/>
            <p:nvPr/>
          </p:nvSpPr>
          <p:spPr bwMode="auto">
            <a:xfrm>
              <a:off x="4643438" y="3783013"/>
              <a:ext cx="173037" cy="439738"/>
            </a:xfrm>
            <a:custGeom>
              <a:avLst/>
              <a:gdLst>
                <a:gd name="T0" fmla="*/ 18 w 46"/>
                <a:gd name="T1" fmla="*/ 0 h 117"/>
                <a:gd name="T2" fmla="*/ 0 w 46"/>
                <a:gd name="T3" fmla="*/ 4 h 117"/>
                <a:gd name="T4" fmla="*/ 17 w 46"/>
                <a:gd name="T5" fmla="*/ 44 h 117"/>
                <a:gd name="T6" fmla="*/ 9 w 46"/>
                <a:gd name="T7" fmla="*/ 96 h 117"/>
                <a:gd name="T8" fmla="*/ 24 w 46"/>
                <a:gd name="T9" fmla="*/ 117 h 117"/>
                <a:gd name="T10" fmla="*/ 40 w 46"/>
                <a:gd name="T11" fmla="*/ 70 h 117"/>
                <a:gd name="T12" fmla="*/ 18 w 46"/>
                <a:gd name="T13" fmla="*/ 0 h 117"/>
              </a:gdLst>
              <a:ahLst/>
              <a:cxnLst>
                <a:cxn ang="0">
                  <a:pos x="T0" y="T1"/>
                </a:cxn>
                <a:cxn ang="0">
                  <a:pos x="T2" y="T3"/>
                </a:cxn>
                <a:cxn ang="0">
                  <a:pos x="T4" y="T5"/>
                </a:cxn>
                <a:cxn ang="0">
                  <a:pos x="T6" y="T7"/>
                </a:cxn>
                <a:cxn ang="0">
                  <a:pos x="T8" y="T9"/>
                </a:cxn>
                <a:cxn ang="0">
                  <a:pos x="T10" y="T11"/>
                </a:cxn>
                <a:cxn ang="0">
                  <a:pos x="T12" y="T13"/>
                </a:cxn>
              </a:cxnLst>
              <a:rect l="0" t="0" r="r" b="b"/>
              <a:pathLst>
                <a:path w="46" h="117">
                  <a:moveTo>
                    <a:pt x="18" y="0"/>
                  </a:moveTo>
                  <a:cubicBezTo>
                    <a:pt x="11" y="1"/>
                    <a:pt x="5" y="2"/>
                    <a:pt x="0" y="4"/>
                  </a:cubicBezTo>
                  <a:cubicBezTo>
                    <a:pt x="17" y="44"/>
                    <a:pt x="17" y="44"/>
                    <a:pt x="17" y="44"/>
                  </a:cubicBezTo>
                  <a:cubicBezTo>
                    <a:pt x="9" y="96"/>
                    <a:pt x="9" y="96"/>
                    <a:pt x="9" y="96"/>
                  </a:cubicBezTo>
                  <a:cubicBezTo>
                    <a:pt x="24" y="117"/>
                    <a:pt x="24" y="117"/>
                    <a:pt x="24" y="117"/>
                  </a:cubicBezTo>
                  <a:cubicBezTo>
                    <a:pt x="40" y="70"/>
                    <a:pt x="40" y="70"/>
                    <a:pt x="40" y="70"/>
                  </a:cubicBezTo>
                  <a:cubicBezTo>
                    <a:pt x="46" y="36"/>
                    <a:pt x="39" y="13"/>
                    <a:pt x="18" y="0"/>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76"/>
            <p:cNvSpPr/>
            <p:nvPr/>
          </p:nvSpPr>
          <p:spPr bwMode="auto">
            <a:xfrm>
              <a:off x="4916488" y="3733800"/>
              <a:ext cx="169862" cy="511175"/>
            </a:xfrm>
            <a:custGeom>
              <a:avLst/>
              <a:gdLst>
                <a:gd name="T0" fmla="*/ 0 w 45"/>
                <a:gd name="T1" fmla="*/ 9 h 136"/>
                <a:gd name="T2" fmla="*/ 12 w 45"/>
                <a:gd name="T3" fmla="*/ 21 h 136"/>
                <a:gd name="T4" fmla="*/ 13 w 45"/>
                <a:gd name="T5" fmla="*/ 40 h 136"/>
                <a:gd name="T6" fmla="*/ 27 w 45"/>
                <a:gd name="T7" fmla="*/ 132 h 136"/>
                <a:gd name="T8" fmla="*/ 28 w 45"/>
                <a:gd name="T9" fmla="*/ 136 h 136"/>
                <a:gd name="T10" fmla="*/ 45 w 45"/>
                <a:gd name="T11" fmla="*/ 128 h 136"/>
                <a:gd name="T12" fmla="*/ 44 w 45"/>
                <a:gd name="T13" fmla="*/ 122 h 136"/>
                <a:gd name="T14" fmla="*/ 22 w 45"/>
                <a:gd name="T15" fmla="*/ 21 h 136"/>
                <a:gd name="T16" fmla="*/ 14 w 45"/>
                <a:gd name="T17" fmla="*/ 0 h 136"/>
                <a:gd name="T18" fmla="*/ 0 w 45"/>
                <a:gd name="T19" fmla="*/ 9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 h="136">
                  <a:moveTo>
                    <a:pt x="0" y="9"/>
                  </a:moveTo>
                  <a:cubicBezTo>
                    <a:pt x="12" y="21"/>
                    <a:pt x="12" y="21"/>
                    <a:pt x="12" y="21"/>
                  </a:cubicBezTo>
                  <a:cubicBezTo>
                    <a:pt x="13" y="40"/>
                    <a:pt x="13" y="40"/>
                    <a:pt x="13" y="40"/>
                  </a:cubicBezTo>
                  <a:cubicBezTo>
                    <a:pt x="27" y="132"/>
                    <a:pt x="27" y="132"/>
                    <a:pt x="27" y="132"/>
                  </a:cubicBezTo>
                  <a:cubicBezTo>
                    <a:pt x="27" y="133"/>
                    <a:pt x="27" y="135"/>
                    <a:pt x="28" y="136"/>
                  </a:cubicBezTo>
                  <a:cubicBezTo>
                    <a:pt x="45" y="128"/>
                    <a:pt x="45" y="128"/>
                    <a:pt x="45" y="128"/>
                  </a:cubicBezTo>
                  <a:cubicBezTo>
                    <a:pt x="45" y="126"/>
                    <a:pt x="44" y="124"/>
                    <a:pt x="44" y="122"/>
                  </a:cubicBezTo>
                  <a:cubicBezTo>
                    <a:pt x="40" y="87"/>
                    <a:pt x="33" y="53"/>
                    <a:pt x="22" y="21"/>
                  </a:cubicBezTo>
                  <a:cubicBezTo>
                    <a:pt x="14" y="0"/>
                    <a:pt x="14" y="0"/>
                    <a:pt x="14" y="0"/>
                  </a:cubicBezTo>
                  <a:cubicBezTo>
                    <a:pt x="0" y="9"/>
                    <a:pt x="0" y="9"/>
                    <a:pt x="0" y="9"/>
                  </a:cubicBezTo>
                  <a:close/>
                </a:path>
              </a:pathLst>
            </a:custGeom>
            <a:solidFill>
              <a:srgbClr val="4F7C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77"/>
            <p:cNvSpPr/>
            <p:nvPr/>
          </p:nvSpPr>
          <p:spPr bwMode="auto">
            <a:xfrm>
              <a:off x="4533900" y="4289425"/>
              <a:ext cx="549275" cy="296863"/>
            </a:xfrm>
            <a:custGeom>
              <a:avLst/>
              <a:gdLst>
                <a:gd name="T0" fmla="*/ 131 w 146"/>
                <a:gd name="T1" fmla="*/ 12 h 79"/>
                <a:gd name="T2" fmla="*/ 131 w 146"/>
                <a:gd name="T3" fmla="*/ 2 h 79"/>
                <a:gd name="T4" fmla="*/ 25 w 146"/>
                <a:gd name="T5" fmla="*/ 9 h 79"/>
                <a:gd name="T6" fmla="*/ 0 w 146"/>
                <a:gd name="T7" fmla="*/ 0 h 79"/>
                <a:gd name="T8" fmla="*/ 9 w 146"/>
                <a:gd name="T9" fmla="*/ 24 h 79"/>
                <a:gd name="T10" fmla="*/ 21 w 146"/>
                <a:gd name="T11" fmla="*/ 28 h 79"/>
                <a:gd name="T12" fmla="*/ 111 w 146"/>
                <a:gd name="T13" fmla="*/ 23 h 79"/>
                <a:gd name="T14" fmla="*/ 120 w 146"/>
                <a:gd name="T15" fmla="*/ 47 h 79"/>
                <a:gd name="T16" fmla="*/ 127 w 146"/>
                <a:gd name="T17" fmla="*/ 61 h 79"/>
                <a:gd name="T18" fmla="*/ 23 w 146"/>
                <a:gd name="T19" fmla="*/ 52 h 79"/>
                <a:gd name="T20" fmla="*/ 28 w 146"/>
                <a:gd name="T21" fmla="*/ 58 h 79"/>
                <a:gd name="T22" fmla="*/ 141 w 146"/>
                <a:gd name="T23" fmla="*/ 79 h 79"/>
                <a:gd name="T24" fmla="*/ 145 w 146"/>
                <a:gd name="T25" fmla="*/ 58 h 79"/>
                <a:gd name="T26" fmla="*/ 129 w 146"/>
                <a:gd name="T27" fmla="*/ 42 h 79"/>
                <a:gd name="T28" fmla="*/ 126 w 146"/>
                <a:gd name="T29" fmla="*/ 20 h 79"/>
                <a:gd name="T30" fmla="*/ 130 w 146"/>
                <a:gd name="T31" fmla="*/ 19 h 79"/>
                <a:gd name="T32" fmla="*/ 131 w 146"/>
                <a:gd name="T33"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6" h="79">
                  <a:moveTo>
                    <a:pt x="131" y="12"/>
                  </a:moveTo>
                  <a:cubicBezTo>
                    <a:pt x="131" y="9"/>
                    <a:pt x="132" y="5"/>
                    <a:pt x="131" y="2"/>
                  </a:cubicBezTo>
                  <a:cubicBezTo>
                    <a:pt x="25" y="9"/>
                    <a:pt x="25" y="9"/>
                    <a:pt x="25" y="9"/>
                  </a:cubicBezTo>
                  <a:cubicBezTo>
                    <a:pt x="0" y="0"/>
                    <a:pt x="0" y="0"/>
                    <a:pt x="0" y="0"/>
                  </a:cubicBezTo>
                  <a:cubicBezTo>
                    <a:pt x="1" y="12"/>
                    <a:pt x="4" y="20"/>
                    <a:pt x="9" y="24"/>
                  </a:cubicBezTo>
                  <a:cubicBezTo>
                    <a:pt x="13" y="27"/>
                    <a:pt x="17" y="28"/>
                    <a:pt x="21" y="28"/>
                  </a:cubicBezTo>
                  <a:cubicBezTo>
                    <a:pt x="111" y="23"/>
                    <a:pt x="111" y="23"/>
                    <a:pt x="111" y="23"/>
                  </a:cubicBezTo>
                  <a:cubicBezTo>
                    <a:pt x="120" y="47"/>
                    <a:pt x="120" y="47"/>
                    <a:pt x="120" y="47"/>
                  </a:cubicBezTo>
                  <a:cubicBezTo>
                    <a:pt x="127" y="61"/>
                    <a:pt x="127" y="61"/>
                    <a:pt x="127" y="61"/>
                  </a:cubicBezTo>
                  <a:cubicBezTo>
                    <a:pt x="23" y="52"/>
                    <a:pt x="23" y="52"/>
                    <a:pt x="23" y="52"/>
                  </a:cubicBezTo>
                  <a:cubicBezTo>
                    <a:pt x="28" y="58"/>
                    <a:pt x="28" y="58"/>
                    <a:pt x="28" y="58"/>
                  </a:cubicBezTo>
                  <a:cubicBezTo>
                    <a:pt x="67" y="61"/>
                    <a:pt x="105" y="68"/>
                    <a:pt x="141" y="79"/>
                  </a:cubicBezTo>
                  <a:cubicBezTo>
                    <a:pt x="145" y="73"/>
                    <a:pt x="146" y="66"/>
                    <a:pt x="145" y="58"/>
                  </a:cubicBezTo>
                  <a:cubicBezTo>
                    <a:pt x="129" y="42"/>
                    <a:pt x="129" y="42"/>
                    <a:pt x="129" y="42"/>
                  </a:cubicBezTo>
                  <a:cubicBezTo>
                    <a:pt x="126" y="20"/>
                    <a:pt x="126" y="20"/>
                    <a:pt x="126" y="20"/>
                  </a:cubicBezTo>
                  <a:cubicBezTo>
                    <a:pt x="130" y="19"/>
                    <a:pt x="130" y="19"/>
                    <a:pt x="130" y="19"/>
                  </a:cubicBezTo>
                  <a:cubicBezTo>
                    <a:pt x="130" y="17"/>
                    <a:pt x="131" y="14"/>
                    <a:pt x="131" y="1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78"/>
            <p:cNvSpPr/>
            <p:nvPr/>
          </p:nvSpPr>
          <p:spPr bwMode="auto">
            <a:xfrm>
              <a:off x="5006975" y="4333875"/>
              <a:ext cx="90487" cy="180975"/>
            </a:xfrm>
            <a:custGeom>
              <a:avLst/>
              <a:gdLst>
                <a:gd name="T0" fmla="*/ 3 w 24"/>
                <a:gd name="T1" fmla="*/ 30 h 48"/>
                <a:gd name="T2" fmla="*/ 19 w 24"/>
                <a:gd name="T3" fmla="*/ 46 h 48"/>
                <a:gd name="T4" fmla="*/ 21 w 24"/>
                <a:gd name="T5" fmla="*/ 48 h 48"/>
                <a:gd name="T6" fmla="*/ 21 w 24"/>
                <a:gd name="T7" fmla="*/ 4 h 48"/>
                <a:gd name="T8" fmla="*/ 5 w 24"/>
                <a:gd name="T9" fmla="*/ 0 h 48"/>
                <a:gd name="T10" fmla="*/ 4 w 24"/>
                <a:gd name="T11" fmla="*/ 7 h 48"/>
                <a:gd name="T12" fmla="*/ 0 w 24"/>
                <a:gd name="T13" fmla="*/ 8 h 48"/>
                <a:gd name="T14" fmla="*/ 3 w 24"/>
                <a:gd name="T15" fmla="*/ 30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48">
                  <a:moveTo>
                    <a:pt x="3" y="30"/>
                  </a:moveTo>
                  <a:cubicBezTo>
                    <a:pt x="19" y="46"/>
                    <a:pt x="19" y="46"/>
                    <a:pt x="19" y="46"/>
                  </a:cubicBezTo>
                  <a:cubicBezTo>
                    <a:pt x="21" y="48"/>
                    <a:pt x="21" y="48"/>
                    <a:pt x="21" y="48"/>
                  </a:cubicBezTo>
                  <a:cubicBezTo>
                    <a:pt x="24" y="34"/>
                    <a:pt x="24" y="19"/>
                    <a:pt x="21" y="4"/>
                  </a:cubicBezTo>
                  <a:cubicBezTo>
                    <a:pt x="15" y="3"/>
                    <a:pt x="10" y="2"/>
                    <a:pt x="5" y="0"/>
                  </a:cubicBezTo>
                  <a:cubicBezTo>
                    <a:pt x="5" y="2"/>
                    <a:pt x="4" y="5"/>
                    <a:pt x="4" y="7"/>
                  </a:cubicBezTo>
                  <a:cubicBezTo>
                    <a:pt x="0" y="8"/>
                    <a:pt x="0" y="8"/>
                    <a:pt x="0" y="8"/>
                  </a:cubicBezTo>
                  <a:cubicBezTo>
                    <a:pt x="3" y="30"/>
                    <a:pt x="3" y="30"/>
                    <a:pt x="3" y="30"/>
                  </a:cubicBezTo>
                  <a:close/>
                </a:path>
              </a:pathLst>
            </a:custGeom>
            <a:solidFill>
              <a:srgbClr val="4F7C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79"/>
            <p:cNvSpPr/>
            <p:nvPr/>
          </p:nvSpPr>
          <p:spPr bwMode="auto">
            <a:xfrm>
              <a:off x="4568825" y="4375150"/>
              <a:ext cx="442912" cy="142875"/>
            </a:xfrm>
            <a:custGeom>
              <a:avLst/>
              <a:gdLst>
                <a:gd name="T0" fmla="*/ 111 w 118"/>
                <a:gd name="T1" fmla="*/ 24 h 38"/>
                <a:gd name="T2" fmla="*/ 102 w 118"/>
                <a:gd name="T3" fmla="*/ 0 h 38"/>
                <a:gd name="T4" fmla="*/ 12 w 118"/>
                <a:gd name="T5" fmla="*/ 5 h 38"/>
                <a:gd name="T6" fmla="*/ 0 w 118"/>
                <a:gd name="T7" fmla="*/ 1 h 38"/>
                <a:gd name="T8" fmla="*/ 2 w 118"/>
                <a:gd name="T9" fmla="*/ 15 h 38"/>
                <a:gd name="T10" fmla="*/ 14 w 118"/>
                <a:gd name="T11" fmla="*/ 29 h 38"/>
                <a:gd name="T12" fmla="*/ 118 w 118"/>
                <a:gd name="T13" fmla="*/ 38 h 38"/>
                <a:gd name="T14" fmla="*/ 111 w 118"/>
                <a:gd name="T15" fmla="*/ 24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8" h="38">
                  <a:moveTo>
                    <a:pt x="111" y="24"/>
                  </a:moveTo>
                  <a:cubicBezTo>
                    <a:pt x="102" y="0"/>
                    <a:pt x="102" y="0"/>
                    <a:pt x="102" y="0"/>
                  </a:cubicBezTo>
                  <a:cubicBezTo>
                    <a:pt x="12" y="5"/>
                    <a:pt x="12" y="5"/>
                    <a:pt x="12" y="5"/>
                  </a:cubicBezTo>
                  <a:cubicBezTo>
                    <a:pt x="8" y="5"/>
                    <a:pt x="4" y="4"/>
                    <a:pt x="0" y="1"/>
                  </a:cubicBezTo>
                  <a:cubicBezTo>
                    <a:pt x="2" y="15"/>
                    <a:pt x="2" y="15"/>
                    <a:pt x="2" y="15"/>
                  </a:cubicBezTo>
                  <a:cubicBezTo>
                    <a:pt x="14" y="29"/>
                    <a:pt x="14" y="29"/>
                    <a:pt x="14" y="29"/>
                  </a:cubicBezTo>
                  <a:cubicBezTo>
                    <a:pt x="118" y="38"/>
                    <a:pt x="118" y="38"/>
                    <a:pt x="118" y="38"/>
                  </a:cubicBezTo>
                  <a:cubicBezTo>
                    <a:pt x="111" y="24"/>
                    <a:pt x="111" y="24"/>
                    <a:pt x="111" y="24"/>
                  </a:cubicBezTo>
                  <a:close/>
                </a:path>
              </a:pathLst>
            </a:custGeom>
            <a:solidFill>
              <a:srgbClr val="EEEEE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80"/>
            <p:cNvSpPr/>
            <p:nvPr/>
          </p:nvSpPr>
          <p:spPr bwMode="auto">
            <a:xfrm>
              <a:off x="4511675" y="6161088"/>
              <a:ext cx="788987" cy="157163"/>
            </a:xfrm>
            <a:custGeom>
              <a:avLst/>
              <a:gdLst>
                <a:gd name="T0" fmla="*/ 24 w 210"/>
                <a:gd name="T1" fmla="*/ 40 h 42"/>
                <a:gd name="T2" fmla="*/ 24 w 210"/>
                <a:gd name="T3" fmla="*/ 34 h 42"/>
                <a:gd name="T4" fmla="*/ 33 w 210"/>
                <a:gd name="T5" fmla="*/ 39 h 42"/>
                <a:gd name="T6" fmla="*/ 95 w 210"/>
                <a:gd name="T7" fmla="*/ 42 h 42"/>
                <a:gd name="T8" fmla="*/ 116 w 210"/>
                <a:gd name="T9" fmla="*/ 37 h 42"/>
                <a:gd name="T10" fmla="*/ 110 w 210"/>
                <a:gd name="T11" fmla="*/ 25 h 42"/>
                <a:gd name="T12" fmla="*/ 122 w 210"/>
                <a:gd name="T13" fmla="*/ 22 h 42"/>
                <a:gd name="T14" fmla="*/ 139 w 210"/>
                <a:gd name="T15" fmla="*/ 27 h 42"/>
                <a:gd name="T16" fmla="*/ 143 w 210"/>
                <a:gd name="T17" fmla="*/ 30 h 42"/>
                <a:gd name="T18" fmla="*/ 210 w 210"/>
                <a:gd name="T19" fmla="*/ 20 h 42"/>
                <a:gd name="T20" fmla="*/ 172 w 210"/>
                <a:gd name="T21" fmla="*/ 11 h 42"/>
                <a:gd name="T22" fmla="*/ 156 w 210"/>
                <a:gd name="T23" fmla="*/ 0 h 42"/>
                <a:gd name="T24" fmla="*/ 79 w 210"/>
                <a:gd name="T25" fmla="*/ 0 h 42"/>
                <a:gd name="T26" fmla="*/ 77 w 210"/>
                <a:gd name="T27" fmla="*/ 12 h 42"/>
                <a:gd name="T28" fmla="*/ 68 w 210"/>
                <a:gd name="T29" fmla="*/ 6 h 42"/>
                <a:gd name="T30" fmla="*/ 0 w 210"/>
                <a:gd name="T31" fmla="*/ 33 h 42"/>
                <a:gd name="T32" fmla="*/ 0 w 210"/>
                <a:gd name="T33" fmla="*/ 39 h 42"/>
                <a:gd name="T34" fmla="*/ 24 w 210"/>
                <a:gd name="T35"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0" h="42">
                  <a:moveTo>
                    <a:pt x="24" y="40"/>
                  </a:moveTo>
                  <a:cubicBezTo>
                    <a:pt x="24" y="34"/>
                    <a:pt x="24" y="34"/>
                    <a:pt x="24" y="34"/>
                  </a:cubicBezTo>
                  <a:cubicBezTo>
                    <a:pt x="33" y="39"/>
                    <a:pt x="33" y="39"/>
                    <a:pt x="33" y="39"/>
                  </a:cubicBezTo>
                  <a:cubicBezTo>
                    <a:pt x="95" y="42"/>
                    <a:pt x="95" y="42"/>
                    <a:pt x="95" y="42"/>
                  </a:cubicBezTo>
                  <a:cubicBezTo>
                    <a:pt x="116" y="37"/>
                    <a:pt x="116" y="37"/>
                    <a:pt x="116" y="37"/>
                  </a:cubicBezTo>
                  <a:cubicBezTo>
                    <a:pt x="118" y="33"/>
                    <a:pt x="116" y="29"/>
                    <a:pt x="110" y="25"/>
                  </a:cubicBezTo>
                  <a:cubicBezTo>
                    <a:pt x="122" y="22"/>
                    <a:pt x="122" y="22"/>
                    <a:pt x="122" y="22"/>
                  </a:cubicBezTo>
                  <a:cubicBezTo>
                    <a:pt x="139" y="27"/>
                    <a:pt x="139" y="27"/>
                    <a:pt x="139" y="27"/>
                  </a:cubicBezTo>
                  <a:cubicBezTo>
                    <a:pt x="143" y="30"/>
                    <a:pt x="143" y="30"/>
                    <a:pt x="143" y="30"/>
                  </a:cubicBezTo>
                  <a:cubicBezTo>
                    <a:pt x="169" y="33"/>
                    <a:pt x="191" y="30"/>
                    <a:pt x="210" y="20"/>
                  </a:cubicBezTo>
                  <a:cubicBezTo>
                    <a:pt x="209" y="13"/>
                    <a:pt x="196" y="9"/>
                    <a:pt x="172" y="11"/>
                  </a:cubicBezTo>
                  <a:cubicBezTo>
                    <a:pt x="156" y="0"/>
                    <a:pt x="156" y="0"/>
                    <a:pt x="156" y="0"/>
                  </a:cubicBezTo>
                  <a:cubicBezTo>
                    <a:pt x="132" y="4"/>
                    <a:pt x="106" y="4"/>
                    <a:pt x="79" y="0"/>
                  </a:cubicBezTo>
                  <a:cubicBezTo>
                    <a:pt x="77" y="12"/>
                    <a:pt x="77" y="12"/>
                    <a:pt x="77" y="12"/>
                  </a:cubicBezTo>
                  <a:cubicBezTo>
                    <a:pt x="68" y="6"/>
                    <a:pt x="68" y="6"/>
                    <a:pt x="68" y="6"/>
                  </a:cubicBezTo>
                  <a:cubicBezTo>
                    <a:pt x="47" y="20"/>
                    <a:pt x="24" y="30"/>
                    <a:pt x="0" y="33"/>
                  </a:cubicBezTo>
                  <a:cubicBezTo>
                    <a:pt x="0" y="39"/>
                    <a:pt x="0" y="39"/>
                    <a:pt x="0" y="39"/>
                  </a:cubicBezTo>
                  <a:cubicBezTo>
                    <a:pt x="24" y="40"/>
                    <a:pt x="24" y="40"/>
                    <a:pt x="24" y="4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81"/>
            <p:cNvSpPr/>
            <p:nvPr/>
          </p:nvSpPr>
          <p:spPr bwMode="auto">
            <a:xfrm>
              <a:off x="4770438" y="4352925"/>
              <a:ext cx="173037" cy="82550"/>
            </a:xfrm>
            <a:custGeom>
              <a:avLst/>
              <a:gdLst>
                <a:gd name="T0" fmla="*/ 46 w 46"/>
                <a:gd name="T1" fmla="*/ 10 h 22"/>
                <a:gd name="T2" fmla="*/ 28 w 46"/>
                <a:gd name="T3" fmla="*/ 1 h 22"/>
                <a:gd name="T4" fmla="*/ 8 w 46"/>
                <a:gd name="T5" fmla="*/ 1 h 22"/>
                <a:gd name="T6" fmla="*/ 6 w 46"/>
                <a:gd name="T7" fmla="*/ 2 h 22"/>
                <a:gd name="T8" fmla="*/ 0 w 46"/>
                <a:gd name="T9" fmla="*/ 13 h 22"/>
                <a:gd name="T10" fmla="*/ 46 w 46"/>
                <a:gd name="T11" fmla="*/ 22 h 22"/>
                <a:gd name="T12" fmla="*/ 46 w 46"/>
                <a:gd name="T13" fmla="*/ 10 h 22"/>
              </a:gdLst>
              <a:ahLst/>
              <a:cxnLst>
                <a:cxn ang="0">
                  <a:pos x="T0" y="T1"/>
                </a:cxn>
                <a:cxn ang="0">
                  <a:pos x="T2" y="T3"/>
                </a:cxn>
                <a:cxn ang="0">
                  <a:pos x="T4" y="T5"/>
                </a:cxn>
                <a:cxn ang="0">
                  <a:pos x="T6" y="T7"/>
                </a:cxn>
                <a:cxn ang="0">
                  <a:pos x="T8" y="T9"/>
                </a:cxn>
                <a:cxn ang="0">
                  <a:pos x="T10" y="T11"/>
                </a:cxn>
                <a:cxn ang="0">
                  <a:pos x="T12" y="T13"/>
                </a:cxn>
              </a:cxnLst>
              <a:rect l="0" t="0" r="r" b="b"/>
              <a:pathLst>
                <a:path w="46" h="22">
                  <a:moveTo>
                    <a:pt x="46" y="10"/>
                  </a:moveTo>
                  <a:cubicBezTo>
                    <a:pt x="40" y="6"/>
                    <a:pt x="34" y="3"/>
                    <a:pt x="28" y="1"/>
                  </a:cubicBezTo>
                  <a:cubicBezTo>
                    <a:pt x="21" y="0"/>
                    <a:pt x="14" y="0"/>
                    <a:pt x="8" y="1"/>
                  </a:cubicBezTo>
                  <a:cubicBezTo>
                    <a:pt x="7" y="1"/>
                    <a:pt x="7" y="1"/>
                    <a:pt x="6" y="2"/>
                  </a:cubicBezTo>
                  <a:cubicBezTo>
                    <a:pt x="0" y="13"/>
                    <a:pt x="0" y="13"/>
                    <a:pt x="0" y="13"/>
                  </a:cubicBezTo>
                  <a:cubicBezTo>
                    <a:pt x="46" y="22"/>
                    <a:pt x="46" y="22"/>
                    <a:pt x="46" y="22"/>
                  </a:cubicBezTo>
                  <a:cubicBezTo>
                    <a:pt x="46" y="10"/>
                    <a:pt x="46" y="10"/>
                    <a:pt x="46" y="10"/>
                  </a:cubicBezTo>
                  <a:close/>
                </a:path>
              </a:pathLst>
            </a:custGeom>
            <a:solidFill>
              <a:srgbClr val="EEEEE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82"/>
            <p:cNvSpPr/>
            <p:nvPr/>
          </p:nvSpPr>
          <p:spPr bwMode="auto">
            <a:xfrm>
              <a:off x="4748213" y="4391025"/>
              <a:ext cx="244475" cy="101600"/>
            </a:xfrm>
            <a:custGeom>
              <a:avLst/>
              <a:gdLst>
                <a:gd name="T0" fmla="*/ 65 w 65"/>
                <a:gd name="T1" fmla="*/ 27 h 27"/>
                <a:gd name="T2" fmla="*/ 63 w 65"/>
                <a:gd name="T3" fmla="*/ 10 h 27"/>
                <a:gd name="T4" fmla="*/ 52 w 65"/>
                <a:gd name="T5" fmla="*/ 0 h 27"/>
                <a:gd name="T6" fmla="*/ 52 w 65"/>
                <a:gd name="T7" fmla="*/ 12 h 27"/>
                <a:gd name="T8" fmla="*/ 6 w 65"/>
                <a:gd name="T9" fmla="*/ 3 h 27"/>
                <a:gd name="T10" fmla="*/ 0 w 65"/>
                <a:gd name="T11" fmla="*/ 12 h 27"/>
                <a:gd name="T12" fmla="*/ 39 w 65"/>
                <a:gd name="T13" fmla="*/ 17 h 27"/>
                <a:gd name="T14" fmla="*/ 65 w 65"/>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27">
                  <a:moveTo>
                    <a:pt x="65" y="27"/>
                  </a:moveTo>
                  <a:cubicBezTo>
                    <a:pt x="63" y="10"/>
                    <a:pt x="63" y="10"/>
                    <a:pt x="63" y="10"/>
                  </a:cubicBezTo>
                  <a:cubicBezTo>
                    <a:pt x="59" y="6"/>
                    <a:pt x="56" y="3"/>
                    <a:pt x="52" y="0"/>
                  </a:cubicBezTo>
                  <a:cubicBezTo>
                    <a:pt x="52" y="12"/>
                    <a:pt x="52" y="12"/>
                    <a:pt x="52" y="12"/>
                  </a:cubicBezTo>
                  <a:cubicBezTo>
                    <a:pt x="6" y="3"/>
                    <a:pt x="6" y="3"/>
                    <a:pt x="6" y="3"/>
                  </a:cubicBezTo>
                  <a:cubicBezTo>
                    <a:pt x="0" y="12"/>
                    <a:pt x="0" y="12"/>
                    <a:pt x="0" y="12"/>
                  </a:cubicBezTo>
                  <a:cubicBezTo>
                    <a:pt x="14" y="12"/>
                    <a:pt x="26" y="14"/>
                    <a:pt x="39" y="17"/>
                  </a:cubicBezTo>
                  <a:cubicBezTo>
                    <a:pt x="48" y="19"/>
                    <a:pt x="57" y="23"/>
                    <a:pt x="65" y="2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83"/>
            <p:cNvSpPr/>
            <p:nvPr/>
          </p:nvSpPr>
          <p:spPr bwMode="auto">
            <a:xfrm>
              <a:off x="4560888" y="5381625"/>
              <a:ext cx="3175" cy="11113"/>
            </a:xfrm>
            <a:custGeom>
              <a:avLst/>
              <a:gdLst>
                <a:gd name="T0" fmla="*/ 2 w 2"/>
                <a:gd name="T1" fmla="*/ 4 h 7"/>
                <a:gd name="T2" fmla="*/ 0 w 2"/>
                <a:gd name="T3" fmla="*/ 0 h 7"/>
                <a:gd name="T4" fmla="*/ 0 w 2"/>
                <a:gd name="T5" fmla="*/ 7 h 7"/>
                <a:gd name="T6" fmla="*/ 2 w 2"/>
                <a:gd name="T7" fmla="*/ 4 h 7"/>
                <a:gd name="T8" fmla="*/ 2 w 2"/>
                <a:gd name="T9" fmla="*/ 4 h 7"/>
              </a:gdLst>
              <a:ahLst/>
              <a:cxnLst>
                <a:cxn ang="0">
                  <a:pos x="T0" y="T1"/>
                </a:cxn>
                <a:cxn ang="0">
                  <a:pos x="T2" y="T3"/>
                </a:cxn>
                <a:cxn ang="0">
                  <a:pos x="T4" y="T5"/>
                </a:cxn>
                <a:cxn ang="0">
                  <a:pos x="T6" y="T7"/>
                </a:cxn>
                <a:cxn ang="0">
                  <a:pos x="T8" y="T9"/>
                </a:cxn>
              </a:cxnLst>
              <a:rect l="0" t="0" r="r" b="b"/>
              <a:pathLst>
                <a:path w="2" h="7">
                  <a:moveTo>
                    <a:pt x="2" y="4"/>
                  </a:moveTo>
                  <a:lnTo>
                    <a:pt x="0" y="0"/>
                  </a:lnTo>
                  <a:lnTo>
                    <a:pt x="0" y="7"/>
                  </a:lnTo>
                  <a:lnTo>
                    <a:pt x="2" y="4"/>
                  </a:lnTo>
                  <a:lnTo>
                    <a:pt x="2" y="4"/>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03" name="组合 102"/>
          <p:cNvGrpSpPr/>
          <p:nvPr/>
        </p:nvGrpSpPr>
        <p:grpSpPr>
          <a:xfrm>
            <a:off x="3928855" y="2460630"/>
            <a:ext cx="1238722" cy="461666"/>
            <a:chOff x="2946427" y="1701455"/>
            <a:chExt cx="929162" cy="346249"/>
          </a:xfrm>
        </p:grpSpPr>
        <p:sp>
          <p:nvSpPr>
            <p:cNvPr id="104" name="TextBox 103"/>
            <p:cNvSpPr txBox="1"/>
            <p:nvPr/>
          </p:nvSpPr>
          <p:spPr>
            <a:xfrm>
              <a:off x="3371539" y="1732233"/>
              <a:ext cx="504050" cy="288540"/>
            </a:xfrm>
            <a:prstGeom prst="rect">
              <a:avLst/>
            </a:prstGeom>
            <a:noFill/>
          </p:spPr>
          <p:txBody>
            <a:bodyPr wrap="none" rtlCol="0">
              <a:spAutoFit/>
            </a:bodyPr>
            <a:lstStyle/>
            <a:p>
              <a:pPr lvl="0"/>
              <a:r>
                <a:rPr lang="zh-CN" altLang="en-US" sz="1900" b="1" dirty="0">
                  <a:solidFill>
                    <a:prstClr val="white"/>
                  </a:solidFill>
                  <a:latin typeface="Impact" panose="020B0806030902050204" pitchFamily="34" charset="0"/>
                </a:rPr>
                <a:t>标题</a:t>
              </a:r>
              <a:endParaRPr lang="zh-CN" altLang="en-US" sz="1900" b="1" dirty="0">
                <a:solidFill>
                  <a:prstClr val="white"/>
                </a:solidFill>
                <a:latin typeface="Impact" panose="020B0806030902050204" pitchFamily="34" charset="0"/>
              </a:endParaRPr>
            </a:p>
          </p:txBody>
        </p:sp>
        <p:sp>
          <p:nvSpPr>
            <p:cNvPr id="105" name="标题层"/>
            <p:cNvSpPr txBox="1"/>
            <p:nvPr/>
          </p:nvSpPr>
          <p:spPr bwMode="auto">
            <a:xfrm>
              <a:off x="2946427" y="1701455"/>
              <a:ext cx="478840" cy="346249"/>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8565">
                <a:defRPr/>
              </a:pPr>
              <a:r>
                <a:rPr lang="en-US" altLang="zh-CN" sz="2400" b="1"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rPr>
                <a:t>01</a:t>
              </a:r>
              <a:endParaRPr lang="zh-CN" altLang="en-US" sz="2400" b="1"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106" name="组合 105"/>
          <p:cNvGrpSpPr/>
          <p:nvPr/>
        </p:nvGrpSpPr>
        <p:grpSpPr>
          <a:xfrm>
            <a:off x="3928855" y="3377063"/>
            <a:ext cx="1238722" cy="461666"/>
            <a:chOff x="2946427" y="2388780"/>
            <a:chExt cx="929162" cy="346249"/>
          </a:xfrm>
        </p:grpSpPr>
        <p:sp>
          <p:nvSpPr>
            <p:cNvPr id="107" name="TextBox 106"/>
            <p:cNvSpPr txBox="1"/>
            <p:nvPr/>
          </p:nvSpPr>
          <p:spPr>
            <a:xfrm>
              <a:off x="3371539" y="2427202"/>
              <a:ext cx="504050" cy="288540"/>
            </a:xfrm>
            <a:prstGeom prst="rect">
              <a:avLst/>
            </a:prstGeom>
            <a:noFill/>
          </p:spPr>
          <p:txBody>
            <a:bodyPr wrap="none" rtlCol="0">
              <a:spAutoFit/>
            </a:bodyPr>
            <a:lstStyle/>
            <a:p>
              <a:pPr lvl="0"/>
              <a:r>
                <a:rPr lang="zh-CN" altLang="en-US" sz="1900" b="1" dirty="0">
                  <a:solidFill>
                    <a:prstClr val="white"/>
                  </a:solidFill>
                  <a:latin typeface="Impact" panose="020B0806030902050204" pitchFamily="34" charset="0"/>
                </a:rPr>
                <a:t>标题</a:t>
              </a:r>
              <a:endParaRPr lang="zh-CN" altLang="en-US" sz="1900" b="1" dirty="0">
                <a:solidFill>
                  <a:prstClr val="white"/>
                </a:solidFill>
                <a:latin typeface="Impact" panose="020B0806030902050204" pitchFamily="34" charset="0"/>
              </a:endParaRPr>
            </a:p>
          </p:txBody>
        </p:sp>
        <p:sp>
          <p:nvSpPr>
            <p:cNvPr id="108" name="标题层"/>
            <p:cNvSpPr txBox="1"/>
            <p:nvPr/>
          </p:nvSpPr>
          <p:spPr bwMode="auto">
            <a:xfrm>
              <a:off x="2946427" y="2388780"/>
              <a:ext cx="478840" cy="346249"/>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8565">
                <a:defRPr/>
              </a:pPr>
              <a:r>
                <a:rPr lang="en-US" altLang="zh-CN" sz="2400" b="1"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rPr>
                <a:t>02</a:t>
              </a:r>
              <a:endParaRPr lang="zh-CN" altLang="en-US" sz="2400" b="1"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109" name="组合 108"/>
          <p:cNvGrpSpPr/>
          <p:nvPr/>
        </p:nvGrpSpPr>
        <p:grpSpPr>
          <a:xfrm>
            <a:off x="3928855" y="4300127"/>
            <a:ext cx="1238722" cy="461666"/>
            <a:chOff x="2946427" y="3081077"/>
            <a:chExt cx="929162" cy="346249"/>
          </a:xfrm>
        </p:grpSpPr>
        <p:sp>
          <p:nvSpPr>
            <p:cNvPr id="110" name="TextBox 109"/>
            <p:cNvSpPr txBox="1"/>
            <p:nvPr/>
          </p:nvSpPr>
          <p:spPr>
            <a:xfrm>
              <a:off x="3371539" y="3114727"/>
              <a:ext cx="504050" cy="288540"/>
            </a:xfrm>
            <a:prstGeom prst="rect">
              <a:avLst/>
            </a:prstGeom>
            <a:noFill/>
          </p:spPr>
          <p:txBody>
            <a:bodyPr wrap="none" rtlCol="0">
              <a:spAutoFit/>
            </a:bodyPr>
            <a:lstStyle/>
            <a:p>
              <a:pPr lvl="0"/>
              <a:r>
                <a:rPr lang="zh-CN" altLang="en-US" sz="1900" b="1" dirty="0">
                  <a:solidFill>
                    <a:prstClr val="white"/>
                  </a:solidFill>
                  <a:latin typeface="Impact" panose="020B0806030902050204" pitchFamily="34" charset="0"/>
                </a:rPr>
                <a:t>标题</a:t>
              </a:r>
              <a:endParaRPr lang="zh-CN" altLang="en-US" sz="1900" b="1" dirty="0">
                <a:solidFill>
                  <a:prstClr val="white"/>
                </a:solidFill>
                <a:latin typeface="Impact" panose="020B0806030902050204" pitchFamily="34" charset="0"/>
              </a:endParaRPr>
            </a:p>
          </p:txBody>
        </p:sp>
        <p:sp>
          <p:nvSpPr>
            <p:cNvPr id="111" name="标题层"/>
            <p:cNvSpPr txBox="1"/>
            <p:nvPr/>
          </p:nvSpPr>
          <p:spPr bwMode="auto">
            <a:xfrm>
              <a:off x="2946427" y="3081077"/>
              <a:ext cx="478840" cy="346249"/>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8565">
                <a:defRPr/>
              </a:pPr>
              <a:r>
                <a:rPr lang="en-US" altLang="zh-CN" sz="2400" b="1"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rPr>
                <a:t>03</a:t>
              </a:r>
              <a:endParaRPr lang="zh-CN" altLang="en-US" sz="2400" b="1"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112" name="组合 111"/>
          <p:cNvGrpSpPr/>
          <p:nvPr/>
        </p:nvGrpSpPr>
        <p:grpSpPr>
          <a:xfrm>
            <a:off x="3928855" y="5220659"/>
            <a:ext cx="1238722" cy="461666"/>
            <a:chOff x="2946427" y="3771475"/>
            <a:chExt cx="929162" cy="346249"/>
          </a:xfrm>
        </p:grpSpPr>
        <p:sp>
          <p:nvSpPr>
            <p:cNvPr id="113" name="TextBox 112"/>
            <p:cNvSpPr txBox="1"/>
            <p:nvPr/>
          </p:nvSpPr>
          <p:spPr>
            <a:xfrm>
              <a:off x="3371539" y="3802253"/>
              <a:ext cx="504050" cy="288540"/>
            </a:xfrm>
            <a:prstGeom prst="rect">
              <a:avLst/>
            </a:prstGeom>
            <a:noFill/>
          </p:spPr>
          <p:txBody>
            <a:bodyPr wrap="none" rtlCol="0">
              <a:spAutoFit/>
            </a:bodyPr>
            <a:lstStyle/>
            <a:p>
              <a:pPr lvl="0"/>
              <a:r>
                <a:rPr lang="zh-CN" altLang="en-US" sz="1900" b="1" dirty="0">
                  <a:solidFill>
                    <a:prstClr val="white"/>
                  </a:solidFill>
                  <a:latin typeface="Impact" panose="020B0806030902050204" pitchFamily="34" charset="0"/>
                </a:rPr>
                <a:t>标题</a:t>
              </a:r>
              <a:endParaRPr lang="zh-CN" altLang="en-US" sz="1900" b="1" dirty="0">
                <a:solidFill>
                  <a:prstClr val="white"/>
                </a:solidFill>
                <a:latin typeface="Impact" panose="020B0806030902050204" pitchFamily="34" charset="0"/>
              </a:endParaRPr>
            </a:p>
          </p:txBody>
        </p:sp>
        <p:sp>
          <p:nvSpPr>
            <p:cNvPr id="114" name="标题层"/>
            <p:cNvSpPr txBox="1"/>
            <p:nvPr/>
          </p:nvSpPr>
          <p:spPr bwMode="auto">
            <a:xfrm>
              <a:off x="2946427" y="3771475"/>
              <a:ext cx="478840" cy="346249"/>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8565">
                <a:defRPr/>
              </a:pPr>
              <a:r>
                <a:rPr lang="en-US" altLang="zh-CN" sz="2400" b="1"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rPr>
                <a:t>04</a:t>
              </a:r>
              <a:endParaRPr lang="zh-CN" altLang="en-US" sz="2400" b="1"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endParaRPr>
            </a:p>
          </p:txBody>
        </p:sp>
      </p:grpSp>
      <p:sp>
        <p:nvSpPr>
          <p:cNvPr id="115" name="标题层"/>
          <p:cNvSpPr txBox="1"/>
          <p:nvPr/>
        </p:nvSpPr>
        <p:spPr bwMode="auto">
          <a:xfrm>
            <a:off x="5904126" y="2898348"/>
            <a:ext cx="4319796" cy="412751"/>
          </a:xfrm>
          <a:prstGeom prst="rect">
            <a:avLst/>
          </a:prstGeom>
          <a:noFill/>
          <a:effectLst>
            <a:outerShdw blurRad="12700" dist="12700" dir="4380000" algn="tl" rotWithShape="0">
              <a:prstClr val="black">
                <a:alpha val="40000"/>
              </a:prstClr>
            </a:outerShdw>
          </a:effectLst>
        </p:spPr>
        <p:txBody>
          <a:bodyPr wrap="square" lIns="121908" tIns="60954" rIns="121908" bIns="60954">
            <a:spAutoFit/>
          </a:bodyPr>
          <a:lstStyle/>
          <a:p>
            <a:pPr algn="ctr" defTabSz="1218565">
              <a:defRPr/>
            </a:pPr>
            <a:r>
              <a:rPr lang="zh-CN" altLang="en-US" sz="1900" b="1"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rPr>
              <a:t>点击此处添加内容标题</a:t>
            </a:r>
            <a:endParaRPr lang="zh-CN" altLang="en-US" sz="1900" b="1"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116" name="标题层"/>
          <p:cNvSpPr txBox="1"/>
          <p:nvPr/>
        </p:nvSpPr>
        <p:spPr bwMode="auto">
          <a:xfrm>
            <a:off x="5904126" y="3531336"/>
            <a:ext cx="4319796" cy="412751"/>
          </a:xfrm>
          <a:prstGeom prst="rect">
            <a:avLst/>
          </a:prstGeom>
          <a:noFill/>
          <a:effectLst>
            <a:outerShdw blurRad="12700" dist="12700" dir="4380000" algn="tl" rotWithShape="0">
              <a:prstClr val="black">
                <a:alpha val="40000"/>
              </a:prstClr>
            </a:outerShdw>
          </a:effectLst>
        </p:spPr>
        <p:txBody>
          <a:bodyPr wrap="square" lIns="121908" tIns="60954" rIns="121908" bIns="60954">
            <a:spAutoFit/>
          </a:bodyPr>
          <a:lstStyle/>
          <a:p>
            <a:pPr algn="ctr" defTabSz="1218565">
              <a:defRPr/>
            </a:pPr>
            <a:r>
              <a:rPr lang="zh-CN" altLang="en-US" sz="1900" b="1"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rPr>
              <a:t>点击此处添加内容标题</a:t>
            </a:r>
            <a:endParaRPr lang="zh-CN" altLang="en-US" sz="1900" b="1"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117" name="标题层"/>
          <p:cNvSpPr txBox="1"/>
          <p:nvPr/>
        </p:nvSpPr>
        <p:spPr bwMode="auto">
          <a:xfrm>
            <a:off x="5904126" y="4211555"/>
            <a:ext cx="4319796" cy="412751"/>
          </a:xfrm>
          <a:prstGeom prst="rect">
            <a:avLst/>
          </a:prstGeom>
          <a:noFill/>
          <a:effectLst>
            <a:outerShdw blurRad="12700" dist="12700" dir="4380000" algn="tl" rotWithShape="0">
              <a:prstClr val="black">
                <a:alpha val="40000"/>
              </a:prstClr>
            </a:outerShdw>
          </a:effectLst>
        </p:spPr>
        <p:txBody>
          <a:bodyPr wrap="square" lIns="121908" tIns="60954" rIns="121908" bIns="60954">
            <a:spAutoFit/>
          </a:bodyPr>
          <a:lstStyle/>
          <a:p>
            <a:pPr algn="ctr" defTabSz="1218565">
              <a:defRPr/>
            </a:pPr>
            <a:r>
              <a:rPr lang="zh-CN" altLang="en-US" sz="1900" b="1"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rPr>
              <a:t>点击此处添加内容标题</a:t>
            </a:r>
            <a:endParaRPr lang="zh-CN" altLang="en-US" sz="1900" b="1"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118" name="标题层"/>
          <p:cNvSpPr txBox="1"/>
          <p:nvPr/>
        </p:nvSpPr>
        <p:spPr bwMode="auto">
          <a:xfrm>
            <a:off x="5904126" y="4894396"/>
            <a:ext cx="4319796" cy="412751"/>
          </a:xfrm>
          <a:prstGeom prst="rect">
            <a:avLst/>
          </a:prstGeom>
          <a:noFill/>
          <a:effectLst>
            <a:outerShdw blurRad="12700" dist="12700" dir="4380000" algn="tl" rotWithShape="0">
              <a:prstClr val="black">
                <a:alpha val="40000"/>
              </a:prstClr>
            </a:outerShdw>
          </a:effectLst>
        </p:spPr>
        <p:txBody>
          <a:bodyPr wrap="square" lIns="121908" tIns="60954" rIns="121908" bIns="60954">
            <a:spAutoFit/>
          </a:bodyPr>
          <a:lstStyle/>
          <a:p>
            <a:pPr algn="ctr" defTabSz="1218565">
              <a:defRPr/>
            </a:pPr>
            <a:r>
              <a:rPr lang="zh-CN" altLang="en-US" sz="1900" b="1"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rPr>
              <a:t>点击此处添加内容标题</a:t>
            </a:r>
            <a:endParaRPr lang="zh-CN" altLang="en-US" sz="1900" b="1"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anim calcmode="lin" valueType="num">
                                      <p:cBhvr>
                                        <p:cTn id="8" dur="500" fill="hold"/>
                                        <p:tgtEl>
                                          <p:spTgt spid="49"/>
                                        </p:tgtEl>
                                        <p:attrNameLst>
                                          <p:attrName>ppt_x</p:attrName>
                                        </p:attrNameLst>
                                      </p:cBhvr>
                                      <p:tavLst>
                                        <p:tav tm="0">
                                          <p:val>
                                            <p:strVal val="#ppt_x"/>
                                          </p:val>
                                        </p:tav>
                                        <p:tav tm="100000">
                                          <p:val>
                                            <p:strVal val="#ppt_x"/>
                                          </p:val>
                                        </p:tav>
                                      </p:tavLst>
                                    </p:anim>
                                    <p:anim calcmode="lin" valueType="num">
                                      <p:cBhvr>
                                        <p:cTn id="9" dur="500" fill="hold"/>
                                        <p:tgtEl>
                                          <p:spTgt spid="49"/>
                                        </p:tgtEl>
                                        <p:attrNameLst>
                                          <p:attrName>ppt_y</p:attrName>
                                        </p:attrNameLst>
                                      </p:cBhvr>
                                      <p:tavLst>
                                        <p:tav tm="0">
                                          <p:val>
                                            <p:strVal val="#ppt_y+.1"/>
                                          </p:val>
                                        </p:tav>
                                        <p:tav tm="100000">
                                          <p:val>
                                            <p:strVal val="#ppt_y"/>
                                          </p:val>
                                        </p:tav>
                                      </p:tavLst>
                                    </p:anim>
                                  </p:childTnLst>
                                </p:cTn>
                              </p:par>
                              <p:par>
                                <p:cTn id="10" presetID="6" presetClass="entr" presetSubtype="32" fill="hold" grpId="0" nodeType="withEffect">
                                  <p:stCondLst>
                                    <p:cond delay="300"/>
                                  </p:stCondLst>
                                  <p:childTnLst>
                                    <p:set>
                                      <p:cBhvr>
                                        <p:cTn id="11" dur="1" fill="hold">
                                          <p:stCondLst>
                                            <p:cond delay="0"/>
                                          </p:stCondLst>
                                        </p:cTn>
                                        <p:tgtEl>
                                          <p:spTgt spid="48"/>
                                        </p:tgtEl>
                                        <p:attrNameLst>
                                          <p:attrName>style.visibility</p:attrName>
                                        </p:attrNameLst>
                                      </p:cBhvr>
                                      <p:to>
                                        <p:strVal val="visible"/>
                                      </p:to>
                                    </p:set>
                                    <p:animEffect transition="in" filter="circle(out)">
                                      <p:cBhvr>
                                        <p:cTn id="12" dur="200"/>
                                        <p:tgtEl>
                                          <p:spTgt spid="48"/>
                                        </p:tgtEl>
                                      </p:cBhvr>
                                    </p:animEffect>
                                  </p:childTnLst>
                                </p:cTn>
                              </p:par>
                            </p:childTnLst>
                          </p:cTn>
                        </p:par>
                        <p:par>
                          <p:cTn id="13" fill="hold">
                            <p:stCondLst>
                              <p:cond delay="500"/>
                            </p:stCondLst>
                            <p:childTnLst>
                              <p:par>
                                <p:cTn id="14" presetID="2" presetClass="entr" presetSubtype="8" decel="58000" fill="hold" nodeType="afterEffect">
                                  <p:stCondLst>
                                    <p:cond delay="0"/>
                                  </p:stCondLst>
                                  <p:childTnLst>
                                    <p:set>
                                      <p:cBhvr>
                                        <p:cTn id="15" dur="1" fill="hold">
                                          <p:stCondLst>
                                            <p:cond delay="0"/>
                                          </p:stCondLst>
                                        </p:cTn>
                                        <p:tgtEl>
                                          <p:spTgt spid="28"/>
                                        </p:tgtEl>
                                        <p:attrNameLst>
                                          <p:attrName>style.visibility</p:attrName>
                                        </p:attrNameLst>
                                      </p:cBhvr>
                                      <p:to>
                                        <p:strVal val="visible"/>
                                      </p:to>
                                    </p:set>
                                    <p:anim calcmode="lin" valueType="num">
                                      <p:cBhvr additive="base">
                                        <p:cTn id="16" dur="500" fill="hold"/>
                                        <p:tgtEl>
                                          <p:spTgt spid="28"/>
                                        </p:tgtEl>
                                        <p:attrNameLst>
                                          <p:attrName>ppt_x</p:attrName>
                                        </p:attrNameLst>
                                      </p:cBhvr>
                                      <p:tavLst>
                                        <p:tav tm="0">
                                          <p:val>
                                            <p:strVal val="0-#ppt_w/2"/>
                                          </p:val>
                                        </p:tav>
                                        <p:tav tm="100000">
                                          <p:val>
                                            <p:strVal val="#ppt_x"/>
                                          </p:val>
                                        </p:tav>
                                      </p:tavLst>
                                    </p:anim>
                                    <p:anim calcmode="lin" valueType="num">
                                      <p:cBhvr additive="base">
                                        <p:cTn id="17" dur="500" fill="hold"/>
                                        <p:tgtEl>
                                          <p:spTgt spid="28"/>
                                        </p:tgtEl>
                                        <p:attrNameLst>
                                          <p:attrName>ppt_y</p:attrName>
                                        </p:attrNameLst>
                                      </p:cBhvr>
                                      <p:tavLst>
                                        <p:tav tm="0">
                                          <p:val>
                                            <p:strVal val="#ppt_y"/>
                                          </p:val>
                                        </p:tav>
                                        <p:tav tm="100000">
                                          <p:val>
                                            <p:strVal val="#ppt_y"/>
                                          </p:val>
                                        </p:tav>
                                      </p:tavLst>
                                    </p:anim>
                                  </p:childTnLst>
                                </p:cTn>
                              </p:par>
                              <p:par>
                                <p:cTn id="18" presetID="2" presetClass="entr" presetSubtype="8" decel="58000" fill="hold" nodeType="withEffect">
                                  <p:stCondLst>
                                    <p:cond delay="200"/>
                                  </p:stCondLst>
                                  <p:childTnLst>
                                    <p:set>
                                      <p:cBhvr>
                                        <p:cTn id="19" dur="1" fill="hold">
                                          <p:stCondLst>
                                            <p:cond delay="0"/>
                                          </p:stCondLst>
                                        </p:cTn>
                                        <p:tgtEl>
                                          <p:spTgt spid="33"/>
                                        </p:tgtEl>
                                        <p:attrNameLst>
                                          <p:attrName>style.visibility</p:attrName>
                                        </p:attrNameLst>
                                      </p:cBhvr>
                                      <p:to>
                                        <p:strVal val="visible"/>
                                      </p:to>
                                    </p:set>
                                    <p:anim calcmode="lin" valueType="num">
                                      <p:cBhvr additive="base">
                                        <p:cTn id="20" dur="500" fill="hold"/>
                                        <p:tgtEl>
                                          <p:spTgt spid="33"/>
                                        </p:tgtEl>
                                        <p:attrNameLst>
                                          <p:attrName>ppt_x</p:attrName>
                                        </p:attrNameLst>
                                      </p:cBhvr>
                                      <p:tavLst>
                                        <p:tav tm="0">
                                          <p:val>
                                            <p:strVal val="0-#ppt_w/2"/>
                                          </p:val>
                                        </p:tav>
                                        <p:tav tm="100000">
                                          <p:val>
                                            <p:strVal val="#ppt_x"/>
                                          </p:val>
                                        </p:tav>
                                      </p:tavLst>
                                    </p:anim>
                                    <p:anim calcmode="lin" valueType="num">
                                      <p:cBhvr additive="base">
                                        <p:cTn id="21" dur="500" fill="hold"/>
                                        <p:tgtEl>
                                          <p:spTgt spid="33"/>
                                        </p:tgtEl>
                                        <p:attrNameLst>
                                          <p:attrName>ppt_y</p:attrName>
                                        </p:attrNameLst>
                                      </p:cBhvr>
                                      <p:tavLst>
                                        <p:tav tm="0">
                                          <p:val>
                                            <p:strVal val="#ppt_y"/>
                                          </p:val>
                                        </p:tav>
                                        <p:tav tm="100000">
                                          <p:val>
                                            <p:strVal val="#ppt_y"/>
                                          </p:val>
                                        </p:tav>
                                      </p:tavLst>
                                    </p:anim>
                                  </p:childTnLst>
                                </p:cTn>
                              </p:par>
                              <p:par>
                                <p:cTn id="22" presetID="2" presetClass="entr" presetSubtype="8" decel="58000" fill="hold" nodeType="withEffect">
                                  <p:stCondLst>
                                    <p:cond delay="400"/>
                                  </p:stCondLst>
                                  <p:childTnLst>
                                    <p:set>
                                      <p:cBhvr>
                                        <p:cTn id="23" dur="1" fill="hold">
                                          <p:stCondLst>
                                            <p:cond delay="0"/>
                                          </p:stCondLst>
                                        </p:cTn>
                                        <p:tgtEl>
                                          <p:spTgt spid="38"/>
                                        </p:tgtEl>
                                        <p:attrNameLst>
                                          <p:attrName>style.visibility</p:attrName>
                                        </p:attrNameLst>
                                      </p:cBhvr>
                                      <p:to>
                                        <p:strVal val="visible"/>
                                      </p:to>
                                    </p:set>
                                    <p:anim calcmode="lin" valueType="num">
                                      <p:cBhvr additive="base">
                                        <p:cTn id="24" dur="500" fill="hold"/>
                                        <p:tgtEl>
                                          <p:spTgt spid="38"/>
                                        </p:tgtEl>
                                        <p:attrNameLst>
                                          <p:attrName>ppt_x</p:attrName>
                                        </p:attrNameLst>
                                      </p:cBhvr>
                                      <p:tavLst>
                                        <p:tav tm="0">
                                          <p:val>
                                            <p:strVal val="0-#ppt_w/2"/>
                                          </p:val>
                                        </p:tav>
                                        <p:tav tm="100000">
                                          <p:val>
                                            <p:strVal val="#ppt_x"/>
                                          </p:val>
                                        </p:tav>
                                      </p:tavLst>
                                    </p:anim>
                                    <p:anim calcmode="lin" valueType="num">
                                      <p:cBhvr additive="base">
                                        <p:cTn id="25" dur="500" fill="hold"/>
                                        <p:tgtEl>
                                          <p:spTgt spid="38"/>
                                        </p:tgtEl>
                                        <p:attrNameLst>
                                          <p:attrName>ppt_y</p:attrName>
                                        </p:attrNameLst>
                                      </p:cBhvr>
                                      <p:tavLst>
                                        <p:tav tm="0">
                                          <p:val>
                                            <p:strVal val="#ppt_y"/>
                                          </p:val>
                                        </p:tav>
                                        <p:tav tm="100000">
                                          <p:val>
                                            <p:strVal val="#ppt_y"/>
                                          </p:val>
                                        </p:tav>
                                      </p:tavLst>
                                    </p:anim>
                                  </p:childTnLst>
                                </p:cTn>
                              </p:par>
                              <p:par>
                                <p:cTn id="26" presetID="2" presetClass="entr" presetSubtype="8" decel="58000" fill="hold" nodeType="withEffect">
                                  <p:stCondLst>
                                    <p:cond delay="600"/>
                                  </p:stCondLst>
                                  <p:childTnLst>
                                    <p:set>
                                      <p:cBhvr>
                                        <p:cTn id="27" dur="1" fill="hold">
                                          <p:stCondLst>
                                            <p:cond delay="0"/>
                                          </p:stCondLst>
                                        </p:cTn>
                                        <p:tgtEl>
                                          <p:spTgt spid="43"/>
                                        </p:tgtEl>
                                        <p:attrNameLst>
                                          <p:attrName>style.visibility</p:attrName>
                                        </p:attrNameLst>
                                      </p:cBhvr>
                                      <p:to>
                                        <p:strVal val="visible"/>
                                      </p:to>
                                    </p:set>
                                    <p:anim calcmode="lin" valueType="num">
                                      <p:cBhvr additive="base">
                                        <p:cTn id="28" dur="500" fill="hold"/>
                                        <p:tgtEl>
                                          <p:spTgt spid="43"/>
                                        </p:tgtEl>
                                        <p:attrNameLst>
                                          <p:attrName>ppt_x</p:attrName>
                                        </p:attrNameLst>
                                      </p:cBhvr>
                                      <p:tavLst>
                                        <p:tav tm="0">
                                          <p:val>
                                            <p:strVal val="0-#ppt_w/2"/>
                                          </p:val>
                                        </p:tav>
                                        <p:tav tm="100000">
                                          <p:val>
                                            <p:strVal val="#ppt_x"/>
                                          </p:val>
                                        </p:tav>
                                      </p:tavLst>
                                    </p:anim>
                                    <p:anim calcmode="lin" valueType="num">
                                      <p:cBhvr additive="base">
                                        <p:cTn id="29" dur="500" fill="hold"/>
                                        <p:tgtEl>
                                          <p:spTgt spid="43"/>
                                        </p:tgtEl>
                                        <p:attrNameLst>
                                          <p:attrName>ppt_y</p:attrName>
                                        </p:attrNameLst>
                                      </p:cBhvr>
                                      <p:tavLst>
                                        <p:tav tm="0">
                                          <p:val>
                                            <p:strVal val="#ppt_y"/>
                                          </p:val>
                                        </p:tav>
                                        <p:tav tm="100000">
                                          <p:val>
                                            <p:strVal val="#ppt_y"/>
                                          </p:val>
                                        </p:tav>
                                      </p:tavLst>
                                    </p:anim>
                                  </p:childTnLst>
                                </p:cTn>
                              </p:par>
                            </p:childTnLst>
                          </p:cTn>
                        </p:par>
                        <p:par>
                          <p:cTn id="30" fill="hold">
                            <p:stCondLst>
                              <p:cond delay="1000"/>
                            </p:stCondLst>
                            <p:childTnLst>
                              <p:par>
                                <p:cTn id="31" presetID="10" presetClass="entr" presetSubtype="0" fill="hold" nodeType="afterEffect">
                                  <p:stCondLst>
                                    <p:cond delay="0"/>
                                  </p:stCondLst>
                                  <p:childTnLst>
                                    <p:set>
                                      <p:cBhvr>
                                        <p:cTn id="32" dur="1" fill="hold">
                                          <p:stCondLst>
                                            <p:cond delay="0"/>
                                          </p:stCondLst>
                                        </p:cTn>
                                        <p:tgtEl>
                                          <p:spTgt spid="103"/>
                                        </p:tgtEl>
                                        <p:attrNameLst>
                                          <p:attrName>style.visibility</p:attrName>
                                        </p:attrNameLst>
                                      </p:cBhvr>
                                      <p:to>
                                        <p:strVal val="visible"/>
                                      </p:to>
                                    </p:set>
                                    <p:animEffect transition="in" filter="fade">
                                      <p:cBhvr>
                                        <p:cTn id="33" dur="400"/>
                                        <p:tgtEl>
                                          <p:spTgt spid="103"/>
                                        </p:tgtEl>
                                      </p:cBhvr>
                                    </p:animEffect>
                                  </p:childTnLst>
                                </p:cTn>
                              </p:par>
                              <p:par>
                                <p:cTn id="34" presetID="2" presetClass="entr" presetSubtype="8" fill="hold" grpId="0" nodeType="withEffect">
                                  <p:stCondLst>
                                    <p:cond delay="0"/>
                                  </p:stCondLst>
                                  <p:childTnLst>
                                    <p:set>
                                      <p:cBhvr>
                                        <p:cTn id="35" dur="1" fill="hold">
                                          <p:stCondLst>
                                            <p:cond delay="0"/>
                                          </p:stCondLst>
                                        </p:cTn>
                                        <p:tgtEl>
                                          <p:spTgt spid="115"/>
                                        </p:tgtEl>
                                        <p:attrNameLst>
                                          <p:attrName>style.visibility</p:attrName>
                                        </p:attrNameLst>
                                      </p:cBhvr>
                                      <p:to>
                                        <p:strVal val="visible"/>
                                      </p:to>
                                    </p:set>
                                    <p:anim calcmode="lin" valueType="num">
                                      <p:cBhvr additive="base">
                                        <p:cTn id="36" dur="400" fill="hold"/>
                                        <p:tgtEl>
                                          <p:spTgt spid="115"/>
                                        </p:tgtEl>
                                        <p:attrNameLst>
                                          <p:attrName>ppt_x</p:attrName>
                                        </p:attrNameLst>
                                      </p:cBhvr>
                                      <p:tavLst>
                                        <p:tav tm="0">
                                          <p:val>
                                            <p:strVal val="0-#ppt_w/2"/>
                                          </p:val>
                                        </p:tav>
                                        <p:tav tm="100000">
                                          <p:val>
                                            <p:strVal val="#ppt_x"/>
                                          </p:val>
                                        </p:tav>
                                      </p:tavLst>
                                    </p:anim>
                                    <p:anim calcmode="lin" valueType="num">
                                      <p:cBhvr additive="base">
                                        <p:cTn id="37" dur="400" fill="hold"/>
                                        <p:tgtEl>
                                          <p:spTgt spid="115"/>
                                        </p:tgtEl>
                                        <p:attrNameLst>
                                          <p:attrName>ppt_y</p:attrName>
                                        </p:attrNameLst>
                                      </p:cBhvr>
                                      <p:tavLst>
                                        <p:tav tm="0">
                                          <p:val>
                                            <p:strVal val="#ppt_y"/>
                                          </p:val>
                                        </p:tav>
                                        <p:tav tm="100000">
                                          <p:val>
                                            <p:strVal val="#ppt_y"/>
                                          </p:val>
                                        </p:tav>
                                      </p:tavLst>
                                    </p:anim>
                                  </p:childTnLst>
                                </p:cTn>
                              </p:par>
                            </p:childTnLst>
                          </p:cTn>
                        </p:par>
                        <p:par>
                          <p:cTn id="38" fill="hold">
                            <p:stCondLst>
                              <p:cond delay="1500"/>
                            </p:stCondLst>
                            <p:childTnLst>
                              <p:par>
                                <p:cTn id="39" presetID="10" presetClass="entr" presetSubtype="0" fill="hold" nodeType="afterEffect">
                                  <p:stCondLst>
                                    <p:cond delay="0"/>
                                  </p:stCondLst>
                                  <p:childTnLst>
                                    <p:set>
                                      <p:cBhvr>
                                        <p:cTn id="40" dur="1" fill="hold">
                                          <p:stCondLst>
                                            <p:cond delay="0"/>
                                          </p:stCondLst>
                                        </p:cTn>
                                        <p:tgtEl>
                                          <p:spTgt spid="106"/>
                                        </p:tgtEl>
                                        <p:attrNameLst>
                                          <p:attrName>style.visibility</p:attrName>
                                        </p:attrNameLst>
                                      </p:cBhvr>
                                      <p:to>
                                        <p:strVal val="visible"/>
                                      </p:to>
                                    </p:set>
                                    <p:animEffect transition="in" filter="fade">
                                      <p:cBhvr>
                                        <p:cTn id="41" dur="400"/>
                                        <p:tgtEl>
                                          <p:spTgt spid="106"/>
                                        </p:tgtEl>
                                      </p:cBhvr>
                                    </p:animEffect>
                                  </p:childTnLst>
                                </p:cTn>
                              </p:par>
                              <p:par>
                                <p:cTn id="42" presetID="2" presetClass="entr" presetSubtype="8" fill="hold" grpId="0" nodeType="withEffect">
                                  <p:stCondLst>
                                    <p:cond delay="0"/>
                                  </p:stCondLst>
                                  <p:childTnLst>
                                    <p:set>
                                      <p:cBhvr>
                                        <p:cTn id="43" dur="1" fill="hold">
                                          <p:stCondLst>
                                            <p:cond delay="0"/>
                                          </p:stCondLst>
                                        </p:cTn>
                                        <p:tgtEl>
                                          <p:spTgt spid="116"/>
                                        </p:tgtEl>
                                        <p:attrNameLst>
                                          <p:attrName>style.visibility</p:attrName>
                                        </p:attrNameLst>
                                      </p:cBhvr>
                                      <p:to>
                                        <p:strVal val="visible"/>
                                      </p:to>
                                    </p:set>
                                    <p:anim calcmode="lin" valueType="num">
                                      <p:cBhvr additive="base">
                                        <p:cTn id="44" dur="400" fill="hold"/>
                                        <p:tgtEl>
                                          <p:spTgt spid="116"/>
                                        </p:tgtEl>
                                        <p:attrNameLst>
                                          <p:attrName>ppt_x</p:attrName>
                                        </p:attrNameLst>
                                      </p:cBhvr>
                                      <p:tavLst>
                                        <p:tav tm="0">
                                          <p:val>
                                            <p:strVal val="0-#ppt_w/2"/>
                                          </p:val>
                                        </p:tav>
                                        <p:tav tm="100000">
                                          <p:val>
                                            <p:strVal val="#ppt_x"/>
                                          </p:val>
                                        </p:tav>
                                      </p:tavLst>
                                    </p:anim>
                                    <p:anim calcmode="lin" valueType="num">
                                      <p:cBhvr additive="base">
                                        <p:cTn id="45" dur="400" fill="hold"/>
                                        <p:tgtEl>
                                          <p:spTgt spid="116"/>
                                        </p:tgtEl>
                                        <p:attrNameLst>
                                          <p:attrName>ppt_y</p:attrName>
                                        </p:attrNameLst>
                                      </p:cBhvr>
                                      <p:tavLst>
                                        <p:tav tm="0">
                                          <p:val>
                                            <p:strVal val="#ppt_y"/>
                                          </p:val>
                                        </p:tav>
                                        <p:tav tm="100000">
                                          <p:val>
                                            <p:strVal val="#ppt_y"/>
                                          </p:val>
                                        </p:tav>
                                      </p:tavLst>
                                    </p:anim>
                                  </p:childTnLst>
                                </p:cTn>
                              </p:par>
                            </p:childTnLst>
                          </p:cTn>
                        </p:par>
                        <p:par>
                          <p:cTn id="46" fill="hold">
                            <p:stCondLst>
                              <p:cond delay="2000"/>
                            </p:stCondLst>
                            <p:childTnLst>
                              <p:par>
                                <p:cTn id="47" presetID="10" presetClass="entr" presetSubtype="0" fill="hold" nodeType="afterEffect">
                                  <p:stCondLst>
                                    <p:cond delay="0"/>
                                  </p:stCondLst>
                                  <p:childTnLst>
                                    <p:set>
                                      <p:cBhvr>
                                        <p:cTn id="48" dur="1" fill="hold">
                                          <p:stCondLst>
                                            <p:cond delay="0"/>
                                          </p:stCondLst>
                                        </p:cTn>
                                        <p:tgtEl>
                                          <p:spTgt spid="109"/>
                                        </p:tgtEl>
                                        <p:attrNameLst>
                                          <p:attrName>style.visibility</p:attrName>
                                        </p:attrNameLst>
                                      </p:cBhvr>
                                      <p:to>
                                        <p:strVal val="visible"/>
                                      </p:to>
                                    </p:set>
                                    <p:animEffect transition="in" filter="fade">
                                      <p:cBhvr>
                                        <p:cTn id="49" dur="400"/>
                                        <p:tgtEl>
                                          <p:spTgt spid="109"/>
                                        </p:tgtEl>
                                      </p:cBhvr>
                                    </p:animEffect>
                                  </p:childTnLst>
                                </p:cTn>
                              </p:par>
                              <p:par>
                                <p:cTn id="50" presetID="2" presetClass="entr" presetSubtype="8" fill="hold" grpId="0" nodeType="withEffect">
                                  <p:stCondLst>
                                    <p:cond delay="0"/>
                                  </p:stCondLst>
                                  <p:childTnLst>
                                    <p:set>
                                      <p:cBhvr>
                                        <p:cTn id="51" dur="1" fill="hold">
                                          <p:stCondLst>
                                            <p:cond delay="0"/>
                                          </p:stCondLst>
                                        </p:cTn>
                                        <p:tgtEl>
                                          <p:spTgt spid="117"/>
                                        </p:tgtEl>
                                        <p:attrNameLst>
                                          <p:attrName>style.visibility</p:attrName>
                                        </p:attrNameLst>
                                      </p:cBhvr>
                                      <p:to>
                                        <p:strVal val="visible"/>
                                      </p:to>
                                    </p:set>
                                    <p:anim calcmode="lin" valueType="num">
                                      <p:cBhvr additive="base">
                                        <p:cTn id="52" dur="400" fill="hold"/>
                                        <p:tgtEl>
                                          <p:spTgt spid="117"/>
                                        </p:tgtEl>
                                        <p:attrNameLst>
                                          <p:attrName>ppt_x</p:attrName>
                                        </p:attrNameLst>
                                      </p:cBhvr>
                                      <p:tavLst>
                                        <p:tav tm="0">
                                          <p:val>
                                            <p:strVal val="0-#ppt_w/2"/>
                                          </p:val>
                                        </p:tav>
                                        <p:tav tm="100000">
                                          <p:val>
                                            <p:strVal val="#ppt_x"/>
                                          </p:val>
                                        </p:tav>
                                      </p:tavLst>
                                    </p:anim>
                                    <p:anim calcmode="lin" valueType="num">
                                      <p:cBhvr additive="base">
                                        <p:cTn id="53" dur="400" fill="hold"/>
                                        <p:tgtEl>
                                          <p:spTgt spid="117"/>
                                        </p:tgtEl>
                                        <p:attrNameLst>
                                          <p:attrName>ppt_y</p:attrName>
                                        </p:attrNameLst>
                                      </p:cBhvr>
                                      <p:tavLst>
                                        <p:tav tm="0">
                                          <p:val>
                                            <p:strVal val="#ppt_y"/>
                                          </p:val>
                                        </p:tav>
                                        <p:tav tm="100000">
                                          <p:val>
                                            <p:strVal val="#ppt_y"/>
                                          </p:val>
                                        </p:tav>
                                      </p:tavLst>
                                    </p:anim>
                                  </p:childTnLst>
                                </p:cTn>
                              </p:par>
                            </p:childTnLst>
                          </p:cTn>
                        </p:par>
                        <p:par>
                          <p:cTn id="54" fill="hold">
                            <p:stCondLst>
                              <p:cond delay="2500"/>
                            </p:stCondLst>
                            <p:childTnLst>
                              <p:par>
                                <p:cTn id="55" presetID="10" presetClass="entr" presetSubtype="0" fill="hold" nodeType="afterEffect">
                                  <p:stCondLst>
                                    <p:cond delay="0"/>
                                  </p:stCondLst>
                                  <p:childTnLst>
                                    <p:set>
                                      <p:cBhvr>
                                        <p:cTn id="56" dur="1" fill="hold">
                                          <p:stCondLst>
                                            <p:cond delay="0"/>
                                          </p:stCondLst>
                                        </p:cTn>
                                        <p:tgtEl>
                                          <p:spTgt spid="112"/>
                                        </p:tgtEl>
                                        <p:attrNameLst>
                                          <p:attrName>style.visibility</p:attrName>
                                        </p:attrNameLst>
                                      </p:cBhvr>
                                      <p:to>
                                        <p:strVal val="visible"/>
                                      </p:to>
                                    </p:set>
                                    <p:animEffect transition="in" filter="fade">
                                      <p:cBhvr>
                                        <p:cTn id="57" dur="400"/>
                                        <p:tgtEl>
                                          <p:spTgt spid="112"/>
                                        </p:tgtEl>
                                      </p:cBhvr>
                                    </p:animEffect>
                                  </p:childTnLst>
                                </p:cTn>
                              </p:par>
                              <p:par>
                                <p:cTn id="58" presetID="2" presetClass="entr" presetSubtype="8" fill="hold" grpId="0" nodeType="withEffect">
                                  <p:stCondLst>
                                    <p:cond delay="0"/>
                                  </p:stCondLst>
                                  <p:childTnLst>
                                    <p:set>
                                      <p:cBhvr>
                                        <p:cTn id="59" dur="1" fill="hold">
                                          <p:stCondLst>
                                            <p:cond delay="0"/>
                                          </p:stCondLst>
                                        </p:cTn>
                                        <p:tgtEl>
                                          <p:spTgt spid="118"/>
                                        </p:tgtEl>
                                        <p:attrNameLst>
                                          <p:attrName>style.visibility</p:attrName>
                                        </p:attrNameLst>
                                      </p:cBhvr>
                                      <p:to>
                                        <p:strVal val="visible"/>
                                      </p:to>
                                    </p:set>
                                    <p:anim calcmode="lin" valueType="num">
                                      <p:cBhvr additive="base">
                                        <p:cTn id="60" dur="400" fill="hold"/>
                                        <p:tgtEl>
                                          <p:spTgt spid="118"/>
                                        </p:tgtEl>
                                        <p:attrNameLst>
                                          <p:attrName>ppt_x</p:attrName>
                                        </p:attrNameLst>
                                      </p:cBhvr>
                                      <p:tavLst>
                                        <p:tav tm="0">
                                          <p:val>
                                            <p:strVal val="0-#ppt_w/2"/>
                                          </p:val>
                                        </p:tav>
                                        <p:tav tm="100000">
                                          <p:val>
                                            <p:strVal val="#ppt_x"/>
                                          </p:val>
                                        </p:tav>
                                      </p:tavLst>
                                    </p:anim>
                                    <p:anim calcmode="lin" valueType="num">
                                      <p:cBhvr additive="base">
                                        <p:cTn id="61" dur="400" fill="hold"/>
                                        <p:tgtEl>
                                          <p:spTgt spid="1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115" grpId="0"/>
      <p:bldP spid="116" grpId="0"/>
      <p:bldP spid="117" grpId="0"/>
      <p:bldP spid="11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1" name="直接连接符 60"/>
          <p:cNvCxnSpPr/>
          <p:nvPr/>
        </p:nvCxnSpPr>
        <p:spPr>
          <a:xfrm>
            <a:off x="912100" y="3950864"/>
            <a:ext cx="10367802" cy="0"/>
          </a:xfrm>
          <a:prstGeom prst="line">
            <a:avLst/>
          </a:prstGeom>
          <a:ln w="6350">
            <a:solidFill>
              <a:schemeClr val="tx2"/>
            </a:solidFill>
            <a:prstDash val="dash"/>
            <a:headEnd type="diamond"/>
            <a:tailEnd type="triangle"/>
          </a:ln>
        </p:spPr>
        <p:style>
          <a:lnRef idx="1">
            <a:schemeClr val="accent1"/>
          </a:lnRef>
          <a:fillRef idx="0">
            <a:schemeClr val="accent1"/>
          </a:fillRef>
          <a:effectRef idx="0">
            <a:schemeClr val="accent1"/>
          </a:effectRef>
          <a:fontRef idx="minor">
            <a:schemeClr val="tx1"/>
          </a:fontRef>
        </p:style>
      </p:cxnSp>
      <p:grpSp>
        <p:nvGrpSpPr>
          <p:cNvPr id="62" name="组合 61"/>
          <p:cNvGrpSpPr/>
          <p:nvPr/>
        </p:nvGrpSpPr>
        <p:grpSpPr>
          <a:xfrm>
            <a:off x="1296092" y="3776700"/>
            <a:ext cx="1288584" cy="372383"/>
            <a:chOff x="1656597" y="1995686"/>
            <a:chExt cx="966564" cy="279287"/>
          </a:xfrm>
          <a:solidFill>
            <a:schemeClr val="accent1"/>
          </a:solidFill>
        </p:grpSpPr>
        <p:grpSp>
          <p:nvGrpSpPr>
            <p:cNvPr id="63" name="组合 62"/>
            <p:cNvGrpSpPr/>
            <p:nvPr/>
          </p:nvGrpSpPr>
          <p:grpSpPr>
            <a:xfrm>
              <a:off x="1656597" y="1995686"/>
              <a:ext cx="966564" cy="261249"/>
              <a:chOff x="969377" y="2505729"/>
              <a:chExt cx="1021353" cy="276058"/>
            </a:xfrm>
            <a:grpFill/>
          </p:grpSpPr>
          <p:sp>
            <p:nvSpPr>
              <p:cNvPr id="65" name="矩形 64"/>
              <p:cNvSpPr/>
              <p:nvPr/>
            </p:nvSpPr>
            <p:spPr>
              <a:xfrm>
                <a:off x="1162680" y="2505729"/>
                <a:ext cx="634748" cy="27605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等腰三角形 65"/>
              <p:cNvSpPr/>
              <p:nvPr/>
            </p:nvSpPr>
            <p:spPr>
              <a:xfrm rot="16200000">
                <a:off x="955177" y="2555013"/>
                <a:ext cx="205889" cy="1774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等腰三角形 66"/>
              <p:cNvSpPr/>
              <p:nvPr/>
            </p:nvSpPr>
            <p:spPr>
              <a:xfrm rot="5400000" flipH="1">
                <a:off x="1799040" y="2555013"/>
                <a:ext cx="205889" cy="1774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4" name="TextBox 63"/>
            <p:cNvSpPr txBox="1"/>
            <p:nvPr/>
          </p:nvSpPr>
          <p:spPr>
            <a:xfrm>
              <a:off x="1890351" y="1997974"/>
              <a:ext cx="470383" cy="276999"/>
            </a:xfrm>
            <a:prstGeom prst="rect">
              <a:avLst/>
            </a:prstGeom>
            <a:noFill/>
          </p:spPr>
          <p:txBody>
            <a:bodyPr wrap="none" rtlCol="0">
              <a:spAutoFit/>
            </a:bodyPr>
            <a:lstStyle/>
            <a:p>
              <a:r>
                <a:rPr lang="en-US" altLang="zh-CN" dirty="0">
                  <a:solidFill>
                    <a:schemeClr val="bg1"/>
                  </a:solidFill>
                  <a:latin typeface="Impact" panose="020B0806030902050204" pitchFamily="34" charset="0"/>
                </a:rPr>
                <a:t>2012</a:t>
              </a:r>
              <a:endParaRPr lang="zh-CN" altLang="en-US" dirty="0">
                <a:solidFill>
                  <a:schemeClr val="bg1"/>
                </a:solidFill>
                <a:latin typeface="Impact" panose="020B0806030902050204" pitchFamily="34" charset="0"/>
              </a:endParaRPr>
            </a:p>
          </p:txBody>
        </p:sp>
      </p:grpSp>
      <p:grpSp>
        <p:nvGrpSpPr>
          <p:cNvPr id="68" name="组合 67"/>
          <p:cNvGrpSpPr/>
          <p:nvPr/>
        </p:nvGrpSpPr>
        <p:grpSpPr>
          <a:xfrm>
            <a:off x="3301902" y="3776700"/>
            <a:ext cx="1288584" cy="372383"/>
            <a:chOff x="1656597" y="1995686"/>
            <a:chExt cx="966564" cy="279287"/>
          </a:xfrm>
          <a:solidFill>
            <a:schemeClr val="tx2"/>
          </a:solidFill>
        </p:grpSpPr>
        <p:grpSp>
          <p:nvGrpSpPr>
            <p:cNvPr id="69" name="组合 68"/>
            <p:cNvGrpSpPr/>
            <p:nvPr/>
          </p:nvGrpSpPr>
          <p:grpSpPr>
            <a:xfrm>
              <a:off x="1656597" y="1995686"/>
              <a:ext cx="966564" cy="261249"/>
              <a:chOff x="969377" y="2505729"/>
              <a:chExt cx="1021353" cy="276058"/>
            </a:xfrm>
            <a:grpFill/>
          </p:grpSpPr>
          <p:sp>
            <p:nvSpPr>
              <p:cNvPr id="71" name="矩形 70"/>
              <p:cNvSpPr/>
              <p:nvPr/>
            </p:nvSpPr>
            <p:spPr>
              <a:xfrm>
                <a:off x="1162680" y="2505729"/>
                <a:ext cx="634748" cy="27605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等腰三角形 71"/>
              <p:cNvSpPr/>
              <p:nvPr/>
            </p:nvSpPr>
            <p:spPr>
              <a:xfrm rot="16200000">
                <a:off x="955177" y="2555013"/>
                <a:ext cx="205889" cy="1774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等腰三角形 72"/>
              <p:cNvSpPr/>
              <p:nvPr/>
            </p:nvSpPr>
            <p:spPr>
              <a:xfrm rot="5400000" flipH="1">
                <a:off x="1799040" y="2555013"/>
                <a:ext cx="205889" cy="1774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0" name="TextBox 69"/>
            <p:cNvSpPr txBox="1"/>
            <p:nvPr/>
          </p:nvSpPr>
          <p:spPr>
            <a:xfrm>
              <a:off x="1916000" y="1997974"/>
              <a:ext cx="475192" cy="276999"/>
            </a:xfrm>
            <a:prstGeom prst="rect">
              <a:avLst/>
            </a:prstGeom>
            <a:noFill/>
          </p:spPr>
          <p:txBody>
            <a:bodyPr wrap="none" rtlCol="0">
              <a:spAutoFit/>
            </a:bodyPr>
            <a:lstStyle/>
            <a:p>
              <a:r>
                <a:rPr lang="en-US" altLang="zh-CN" dirty="0">
                  <a:solidFill>
                    <a:schemeClr val="bg1"/>
                  </a:solidFill>
                  <a:latin typeface="Impact" panose="020B0806030902050204" pitchFamily="34" charset="0"/>
                </a:rPr>
                <a:t>2013</a:t>
              </a:r>
              <a:endParaRPr lang="zh-CN" altLang="en-US" dirty="0">
                <a:solidFill>
                  <a:schemeClr val="bg1"/>
                </a:solidFill>
                <a:latin typeface="Impact" panose="020B0806030902050204" pitchFamily="34" charset="0"/>
              </a:endParaRPr>
            </a:p>
          </p:txBody>
        </p:sp>
      </p:grpSp>
      <p:grpSp>
        <p:nvGrpSpPr>
          <p:cNvPr id="74" name="组合 73"/>
          <p:cNvGrpSpPr/>
          <p:nvPr/>
        </p:nvGrpSpPr>
        <p:grpSpPr>
          <a:xfrm>
            <a:off x="5307711" y="3776700"/>
            <a:ext cx="1288584" cy="372383"/>
            <a:chOff x="1656597" y="1995686"/>
            <a:chExt cx="966564" cy="279287"/>
          </a:xfrm>
          <a:solidFill>
            <a:schemeClr val="accent2"/>
          </a:solidFill>
        </p:grpSpPr>
        <p:grpSp>
          <p:nvGrpSpPr>
            <p:cNvPr id="75" name="组合 74"/>
            <p:cNvGrpSpPr/>
            <p:nvPr/>
          </p:nvGrpSpPr>
          <p:grpSpPr>
            <a:xfrm>
              <a:off x="1656597" y="1995686"/>
              <a:ext cx="966564" cy="261249"/>
              <a:chOff x="969377" y="2505729"/>
              <a:chExt cx="1021353" cy="276058"/>
            </a:xfrm>
            <a:grpFill/>
          </p:grpSpPr>
          <p:sp>
            <p:nvSpPr>
              <p:cNvPr id="77" name="矩形 76"/>
              <p:cNvSpPr/>
              <p:nvPr/>
            </p:nvSpPr>
            <p:spPr>
              <a:xfrm>
                <a:off x="1162680" y="2505729"/>
                <a:ext cx="634748" cy="27605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等腰三角形 77"/>
              <p:cNvSpPr/>
              <p:nvPr/>
            </p:nvSpPr>
            <p:spPr>
              <a:xfrm rot="16200000">
                <a:off x="955177" y="2555013"/>
                <a:ext cx="205889" cy="1774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等腰三角形 78"/>
              <p:cNvSpPr/>
              <p:nvPr/>
            </p:nvSpPr>
            <p:spPr>
              <a:xfrm rot="5400000" flipH="1">
                <a:off x="1799040" y="2555013"/>
                <a:ext cx="205889" cy="1774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6" name="TextBox 75"/>
            <p:cNvSpPr txBox="1"/>
            <p:nvPr/>
          </p:nvSpPr>
          <p:spPr>
            <a:xfrm>
              <a:off x="1869800" y="1997974"/>
              <a:ext cx="475192" cy="276999"/>
            </a:xfrm>
            <a:prstGeom prst="rect">
              <a:avLst/>
            </a:prstGeom>
            <a:noFill/>
          </p:spPr>
          <p:txBody>
            <a:bodyPr wrap="none" rtlCol="0">
              <a:spAutoFit/>
            </a:bodyPr>
            <a:lstStyle/>
            <a:p>
              <a:r>
                <a:rPr lang="en-US" altLang="zh-CN" dirty="0">
                  <a:solidFill>
                    <a:schemeClr val="bg1"/>
                  </a:solidFill>
                  <a:latin typeface="Impact" panose="020B0806030902050204" pitchFamily="34" charset="0"/>
                </a:rPr>
                <a:t>2014</a:t>
              </a:r>
              <a:endParaRPr lang="zh-CN" altLang="en-US" dirty="0">
                <a:solidFill>
                  <a:schemeClr val="bg1"/>
                </a:solidFill>
                <a:latin typeface="Impact" panose="020B0806030902050204" pitchFamily="34" charset="0"/>
              </a:endParaRPr>
            </a:p>
          </p:txBody>
        </p:sp>
      </p:grpSp>
      <p:grpSp>
        <p:nvGrpSpPr>
          <p:cNvPr id="80" name="组合 79"/>
          <p:cNvGrpSpPr/>
          <p:nvPr/>
        </p:nvGrpSpPr>
        <p:grpSpPr>
          <a:xfrm>
            <a:off x="7313521" y="3776700"/>
            <a:ext cx="1288584" cy="372383"/>
            <a:chOff x="1656597" y="1995686"/>
            <a:chExt cx="966564" cy="279287"/>
          </a:xfrm>
          <a:solidFill>
            <a:schemeClr val="accent3"/>
          </a:solidFill>
        </p:grpSpPr>
        <p:grpSp>
          <p:nvGrpSpPr>
            <p:cNvPr id="81" name="组合 80"/>
            <p:cNvGrpSpPr/>
            <p:nvPr/>
          </p:nvGrpSpPr>
          <p:grpSpPr>
            <a:xfrm>
              <a:off x="1656597" y="1995686"/>
              <a:ext cx="966564" cy="261249"/>
              <a:chOff x="969377" y="2505729"/>
              <a:chExt cx="1021353" cy="276058"/>
            </a:xfrm>
            <a:grpFill/>
          </p:grpSpPr>
          <p:sp>
            <p:nvSpPr>
              <p:cNvPr id="83" name="矩形 82"/>
              <p:cNvSpPr/>
              <p:nvPr/>
            </p:nvSpPr>
            <p:spPr>
              <a:xfrm>
                <a:off x="1162680" y="2505729"/>
                <a:ext cx="634748" cy="27605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等腰三角形 83"/>
              <p:cNvSpPr/>
              <p:nvPr/>
            </p:nvSpPr>
            <p:spPr>
              <a:xfrm rot="16200000">
                <a:off x="955177" y="2555013"/>
                <a:ext cx="205889" cy="1774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等腰三角形 84"/>
              <p:cNvSpPr/>
              <p:nvPr/>
            </p:nvSpPr>
            <p:spPr>
              <a:xfrm rot="5400000" flipH="1">
                <a:off x="1799040" y="2555013"/>
                <a:ext cx="205889" cy="1774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2" name="TextBox 81"/>
            <p:cNvSpPr txBox="1"/>
            <p:nvPr/>
          </p:nvSpPr>
          <p:spPr>
            <a:xfrm>
              <a:off x="1893345" y="1997974"/>
              <a:ext cx="476395" cy="276999"/>
            </a:xfrm>
            <a:prstGeom prst="rect">
              <a:avLst/>
            </a:prstGeom>
            <a:noFill/>
          </p:spPr>
          <p:txBody>
            <a:bodyPr wrap="none" rtlCol="0">
              <a:spAutoFit/>
            </a:bodyPr>
            <a:lstStyle/>
            <a:p>
              <a:r>
                <a:rPr lang="en-US" altLang="zh-CN" dirty="0">
                  <a:solidFill>
                    <a:schemeClr val="bg1"/>
                  </a:solidFill>
                  <a:latin typeface="Impact" panose="020B0806030902050204" pitchFamily="34" charset="0"/>
                </a:rPr>
                <a:t>2015</a:t>
              </a:r>
              <a:endParaRPr lang="zh-CN" altLang="en-US" dirty="0">
                <a:solidFill>
                  <a:schemeClr val="bg1"/>
                </a:solidFill>
                <a:latin typeface="Impact" panose="020B0806030902050204" pitchFamily="34" charset="0"/>
              </a:endParaRPr>
            </a:p>
          </p:txBody>
        </p:sp>
      </p:grpSp>
      <p:grpSp>
        <p:nvGrpSpPr>
          <p:cNvPr id="86" name="组合 85"/>
          <p:cNvGrpSpPr/>
          <p:nvPr/>
        </p:nvGrpSpPr>
        <p:grpSpPr>
          <a:xfrm>
            <a:off x="9319330" y="3776700"/>
            <a:ext cx="1288584" cy="372383"/>
            <a:chOff x="1656597" y="1995686"/>
            <a:chExt cx="966564" cy="279287"/>
          </a:xfrm>
          <a:solidFill>
            <a:schemeClr val="accent4"/>
          </a:solidFill>
        </p:grpSpPr>
        <p:grpSp>
          <p:nvGrpSpPr>
            <p:cNvPr id="87" name="组合 86"/>
            <p:cNvGrpSpPr/>
            <p:nvPr/>
          </p:nvGrpSpPr>
          <p:grpSpPr>
            <a:xfrm>
              <a:off x="1656597" y="1995686"/>
              <a:ext cx="966564" cy="261249"/>
              <a:chOff x="969377" y="2505729"/>
              <a:chExt cx="1021353" cy="276058"/>
            </a:xfrm>
            <a:grpFill/>
          </p:grpSpPr>
          <p:sp>
            <p:nvSpPr>
              <p:cNvPr id="89" name="矩形 88"/>
              <p:cNvSpPr/>
              <p:nvPr/>
            </p:nvSpPr>
            <p:spPr>
              <a:xfrm>
                <a:off x="1162680" y="2505729"/>
                <a:ext cx="634748" cy="27605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等腰三角形 89"/>
              <p:cNvSpPr/>
              <p:nvPr/>
            </p:nvSpPr>
            <p:spPr>
              <a:xfrm rot="16200000">
                <a:off x="955177" y="2555013"/>
                <a:ext cx="205889" cy="1774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等腰三角形 90"/>
              <p:cNvSpPr/>
              <p:nvPr/>
            </p:nvSpPr>
            <p:spPr>
              <a:xfrm rot="5400000" flipH="1">
                <a:off x="1799040" y="2555013"/>
                <a:ext cx="205889" cy="1774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8" name="TextBox 87"/>
            <p:cNvSpPr txBox="1"/>
            <p:nvPr/>
          </p:nvSpPr>
          <p:spPr>
            <a:xfrm>
              <a:off x="1895145" y="1997974"/>
              <a:ext cx="476395" cy="276999"/>
            </a:xfrm>
            <a:prstGeom prst="rect">
              <a:avLst/>
            </a:prstGeom>
            <a:noFill/>
          </p:spPr>
          <p:txBody>
            <a:bodyPr wrap="none" rtlCol="0">
              <a:spAutoFit/>
            </a:bodyPr>
            <a:lstStyle/>
            <a:p>
              <a:r>
                <a:rPr lang="en-US" altLang="zh-CN" dirty="0">
                  <a:solidFill>
                    <a:schemeClr val="bg1"/>
                  </a:solidFill>
                  <a:latin typeface="Impact" panose="020B0806030902050204" pitchFamily="34" charset="0"/>
                </a:rPr>
                <a:t>2016</a:t>
              </a:r>
              <a:endParaRPr lang="zh-CN" altLang="en-US" dirty="0">
                <a:solidFill>
                  <a:schemeClr val="bg1"/>
                </a:solidFill>
                <a:latin typeface="Impact" panose="020B0806030902050204" pitchFamily="34" charset="0"/>
              </a:endParaRPr>
            </a:p>
          </p:txBody>
        </p:sp>
      </p:grpSp>
      <p:grpSp>
        <p:nvGrpSpPr>
          <p:cNvPr id="92" name="组合 91"/>
          <p:cNvGrpSpPr/>
          <p:nvPr/>
        </p:nvGrpSpPr>
        <p:grpSpPr>
          <a:xfrm>
            <a:off x="1296094" y="1901137"/>
            <a:ext cx="1326783" cy="1815897"/>
            <a:chOff x="1146848" y="1210045"/>
            <a:chExt cx="995217" cy="1361923"/>
          </a:xfrm>
        </p:grpSpPr>
        <p:cxnSp>
          <p:nvCxnSpPr>
            <p:cNvPr id="93" name="直接连接符 92"/>
            <p:cNvCxnSpPr/>
            <p:nvPr/>
          </p:nvCxnSpPr>
          <p:spPr>
            <a:xfrm flipV="1">
              <a:off x="1644457" y="2221220"/>
              <a:ext cx="0" cy="350748"/>
            </a:xfrm>
            <a:prstGeom prst="line">
              <a:avLst/>
            </a:prstGeom>
            <a:ln w="6350">
              <a:solidFill>
                <a:schemeClr val="tx2"/>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94" name="椭圆 93"/>
            <p:cNvSpPr/>
            <p:nvPr/>
          </p:nvSpPr>
          <p:spPr>
            <a:xfrm>
              <a:off x="1146848" y="1210045"/>
              <a:ext cx="995217" cy="995217"/>
            </a:xfrm>
            <a:prstGeom prst="ellipse">
              <a:avLst/>
            </a:prstGeom>
            <a:blipFill>
              <a:blip r:embed="rId1"/>
              <a:stretch>
                <a:fillRect/>
              </a:stretch>
            </a:blipFill>
            <a:ln w="63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5" name="组合 94"/>
          <p:cNvGrpSpPr/>
          <p:nvPr/>
        </p:nvGrpSpPr>
        <p:grpSpPr>
          <a:xfrm>
            <a:off x="1049735" y="4581129"/>
            <a:ext cx="1710776" cy="1824203"/>
            <a:chOff x="786808" y="3219822"/>
            <a:chExt cx="1283249" cy="1368152"/>
          </a:xfrm>
        </p:grpSpPr>
        <p:sp>
          <p:nvSpPr>
            <p:cNvPr id="96" name="矩形 95"/>
            <p:cNvSpPr/>
            <p:nvPr/>
          </p:nvSpPr>
          <p:spPr>
            <a:xfrm>
              <a:off x="786808" y="3219822"/>
              <a:ext cx="1283249" cy="13681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7" name="矩形 1"/>
            <p:cNvSpPr>
              <a:spLocks noChangeArrowheads="1"/>
            </p:cNvSpPr>
            <p:nvPr/>
          </p:nvSpPr>
          <p:spPr bwMode="auto">
            <a:xfrm>
              <a:off x="881649" y="3319122"/>
              <a:ext cx="1085168" cy="1177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200" dirty="0">
                  <a:solidFill>
                    <a:schemeClr val="bg1"/>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300" kern="0" dirty="0">
                <a:solidFill>
                  <a:schemeClr val="bg1"/>
                </a:solidFill>
                <a:latin typeface="微软雅黑" panose="020B0503020204020204" pitchFamily="34" charset="-122"/>
                <a:ea typeface="微软雅黑" panose="020B0503020204020204" pitchFamily="34" charset="-122"/>
              </a:endParaRPr>
            </a:p>
          </p:txBody>
        </p:sp>
      </p:grpSp>
      <p:grpSp>
        <p:nvGrpSpPr>
          <p:cNvPr id="98" name="组合 97"/>
          <p:cNvGrpSpPr/>
          <p:nvPr/>
        </p:nvGrpSpPr>
        <p:grpSpPr>
          <a:xfrm>
            <a:off x="3263704" y="1901137"/>
            <a:ext cx="1326783" cy="1815897"/>
            <a:chOff x="1146848" y="1210045"/>
            <a:chExt cx="995217" cy="1361923"/>
          </a:xfrm>
        </p:grpSpPr>
        <p:cxnSp>
          <p:nvCxnSpPr>
            <p:cNvPr id="99" name="直接连接符 98"/>
            <p:cNvCxnSpPr/>
            <p:nvPr/>
          </p:nvCxnSpPr>
          <p:spPr>
            <a:xfrm flipV="1">
              <a:off x="1644457" y="2221220"/>
              <a:ext cx="0" cy="350748"/>
            </a:xfrm>
            <a:prstGeom prst="line">
              <a:avLst/>
            </a:prstGeom>
            <a:ln w="6350">
              <a:solidFill>
                <a:schemeClr val="tx2"/>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100" name="椭圆 99"/>
            <p:cNvSpPr/>
            <p:nvPr/>
          </p:nvSpPr>
          <p:spPr>
            <a:xfrm>
              <a:off x="1146848" y="1210045"/>
              <a:ext cx="995217" cy="995217"/>
            </a:xfrm>
            <a:prstGeom prst="ellipse">
              <a:avLst/>
            </a:prstGeom>
            <a:blipFill>
              <a:blip r:embed="rId2"/>
              <a:stretch>
                <a:fillRect/>
              </a:stretch>
            </a:blipFill>
            <a:ln w="63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1" name="组合 100"/>
          <p:cNvGrpSpPr/>
          <p:nvPr/>
        </p:nvGrpSpPr>
        <p:grpSpPr>
          <a:xfrm>
            <a:off x="2991999" y="4581129"/>
            <a:ext cx="1710776" cy="1824203"/>
            <a:chOff x="786808" y="3219822"/>
            <a:chExt cx="1283249" cy="1368152"/>
          </a:xfrm>
        </p:grpSpPr>
        <p:sp>
          <p:nvSpPr>
            <p:cNvPr id="102" name="矩形 101"/>
            <p:cNvSpPr/>
            <p:nvPr/>
          </p:nvSpPr>
          <p:spPr>
            <a:xfrm>
              <a:off x="786808" y="3219822"/>
              <a:ext cx="1283249" cy="136815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3" name="矩形 1"/>
            <p:cNvSpPr>
              <a:spLocks noChangeArrowheads="1"/>
            </p:cNvSpPr>
            <p:nvPr/>
          </p:nvSpPr>
          <p:spPr bwMode="auto">
            <a:xfrm>
              <a:off x="881649" y="3319122"/>
              <a:ext cx="1085168" cy="1177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200" dirty="0">
                  <a:solidFill>
                    <a:schemeClr val="bg1"/>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300" kern="0" dirty="0">
                <a:solidFill>
                  <a:schemeClr val="bg1"/>
                </a:solidFill>
                <a:latin typeface="微软雅黑" panose="020B0503020204020204" pitchFamily="34" charset="-122"/>
                <a:ea typeface="微软雅黑" panose="020B0503020204020204" pitchFamily="34" charset="-122"/>
              </a:endParaRPr>
            </a:p>
          </p:txBody>
        </p:sp>
      </p:grpSp>
      <p:grpSp>
        <p:nvGrpSpPr>
          <p:cNvPr id="104" name="组合 103"/>
          <p:cNvGrpSpPr/>
          <p:nvPr/>
        </p:nvGrpSpPr>
        <p:grpSpPr>
          <a:xfrm>
            <a:off x="5311727" y="1901137"/>
            <a:ext cx="1326783" cy="1815897"/>
            <a:chOff x="1146848" y="1210045"/>
            <a:chExt cx="995217" cy="1361923"/>
          </a:xfrm>
        </p:grpSpPr>
        <p:cxnSp>
          <p:nvCxnSpPr>
            <p:cNvPr id="105" name="直接连接符 104"/>
            <p:cNvCxnSpPr/>
            <p:nvPr/>
          </p:nvCxnSpPr>
          <p:spPr>
            <a:xfrm flipV="1">
              <a:off x="1644457" y="2221220"/>
              <a:ext cx="0" cy="350748"/>
            </a:xfrm>
            <a:prstGeom prst="line">
              <a:avLst/>
            </a:prstGeom>
            <a:ln w="6350">
              <a:solidFill>
                <a:schemeClr val="tx2"/>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106" name="椭圆 105"/>
            <p:cNvSpPr/>
            <p:nvPr/>
          </p:nvSpPr>
          <p:spPr>
            <a:xfrm>
              <a:off x="1146848" y="1210045"/>
              <a:ext cx="995217" cy="995217"/>
            </a:xfrm>
            <a:prstGeom prst="ellipse">
              <a:avLst/>
            </a:prstGeom>
            <a:blipFill>
              <a:blip r:embed="rId3"/>
              <a:stretch>
                <a:fillRect/>
              </a:stretch>
            </a:blipFill>
            <a:ln w="63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7" name="组合 106"/>
          <p:cNvGrpSpPr/>
          <p:nvPr/>
        </p:nvGrpSpPr>
        <p:grpSpPr>
          <a:xfrm>
            <a:off x="5040021" y="4581129"/>
            <a:ext cx="1710776" cy="1824203"/>
            <a:chOff x="786808" y="3219822"/>
            <a:chExt cx="1283249" cy="1368152"/>
          </a:xfrm>
        </p:grpSpPr>
        <p:sp>
          <p:nvSpPr>
            <p:cNvPr id="108" name="矩形 107"/>
            <p:cNvSpPr/>
            <p:nvPr/>
          </p:nvSpPr>
          <p:spPr>
            <a:xfrm>
              <a:off x="786808" y="3219822"/>
              <a:ext cx="1283249" cy="136815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9" name="矩形 1"/>
            <p:cNvSpPr>
              <a:spLocks noChangeArrowheads="1"/>
            </p:cNvSpPr>
            <p:nvPr/>
          </p:nvSpPr>
          <p:spPr bwMode="auto">
            <a:xfrm>
              <a:off x="881649" y="3319122"/>
              <a:ext cx="1085168" cy="1177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200" dirty="0">
                  <a:solidFill>
                    <a:schemeClr val="bg1"/>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300" kern="0" dirty="0">
                <a:solidFill>
                  <a:schemeClr val="bg1"/>
                </a:solidFill>
                <a:latin typeface="微软雅黑" panose="020B0503020204020204" pitchFamily="34" charset="-122"/>
                <a:ea typeface="微软雅黑" panose="020B0503020204020204" pitchFamily="34" charset="-122"/>
              </a:endParaRPr>
            </a:p>
          </p:txBody>
        </p:sp>
      </p:grpSp>
      <p:grpSp>
        <p:nvGrpSpPr>
          <p:cNvPr id="110" name="组合 109"/>
          <p:cNvGrpSpPr/>
          <p:nvPr/>
        </p:nvGrpSpPr>
        <p:grpSpPr>
          <a:xfrm>
            <a:off x="7357034" y="1901137"/>
            <a:ext cx="1326783" cy="1815897"/>
            <a:chOff x="1146848" y="1210045"/>
            <a:chExt cx="995217" cy="1361923"/>
          </a:xfrm>
        </p:grpSpPr>
        <p:cxnSp>
          <p:nvCxnSpPr>
            <p:cNvPr id="111" name="直接连接符 110"/>
            <p:cNvCxnSpPr/>
            <p:nvPr/>
          </p:nvCxnSpPr>
          <p:spPr>
            <a:xfrm flipV="1">
              <a:off x="1644457" y="2221220"/>
              <a:ext cx="0" cy="350748"/>
            </a:xfrm>
            <a:prstGeom prst="line">
              <a:avLst/>
            </a:prstGeom>
            <a:ln w="6350">
              <a:solidFill>
                <a:schemeClr val="tx2"/>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112" name="椭圆 111"/>
            <p:cNvSpPr/>
            <p:nvPr/>
          </p:nvSpPr>
          <p:spPr>
            <a:xfrm>
              <a:off x="1146848" y="1210045"/>
              <a:ext cx="995217" cy="995217"/>
            </a:xfrm>
            <a:prstGeom prst="ellipse">
              <a:avLst/>
            </a:prstGeom>
            <a:blipFill>
              <a:blip r:embed="rId4"/>
              <a:stretch>
                <a:fillRect/>
              </a:stretch>
            </a:blipFill>
            <a:ln w="63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3" name="组合 112"/>
          <p:cNvGrpSpPr/>
          <p:nvPr/>
        </p:nvGrpSpPr>
        <p:grpSpPr>
          <a:xfrm>
            <a:off x="7085328" y="4581129"/>
            <a:ext cx="1710776" cy="1824203"/>
            <a:chOff x="786808" y="3219822"/>
            <a:chExt cx="1283249" cy="1368152"/>
          </a:xfrm>
        </p:grpSpPr>
        <p:sp>
          <p:nvSpPr>
            <p:cNvPr id="114" name="矩形 113"/>
            <p:cNvSpPr/>
            <p:nvPr/>
          </p:nvSpPr>
          <p:spPr>
            <a:xfrm>
              <a:off x="786808" y="3219822"/>
              <a:ext cx="1283249" cy="136815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15" name="矩形 1"/>
            <p:cNvSpPr>
              <a:spLocks noChangeArrowheads="1"/>
            </p:cNvSpPr>
            <p:nvPr/>
          </p:nvSpPr>
          <p:spPr bwMode="auto">
            <a:xfrm>
              <a:off x="881649" y="3319122"/>
              <a:ext cx="1085168" cy="1177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200" dirty="0">
                  <a:solidFill>
                    <a:schemeClr val="bg1"/>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300" kern="0" dirty="0">
                <a:solidFill>
                  <a:schemeClr val="bg1"/>
                </a:solidFill>
                <a:latin typeface="微软雅黑" panose="020B0503020204020204" pitchFamily="34" charset="-122"/>
                <a:ea typeface="微软雅黑" panose="020B0503020204020204" pitchFamily="34" charset="-122"/>
              </a:endParaRPr>
            </a:p>
          </p:txBody>
        </p:sp>
      </p:grpSp>
      <p:grpSp>
        <p:nvGrpSpPr>
          <p:cNvPr id="116" name="组合 115"/>
          <p:cNvGrpSpPr/>
          <p:nvPr/>
        </p:nvGrpSpPr>
        <p:grpSpPr>
          <a:xfrm>
            <a:off x="9319331" y="1901137"/>
            <a:ext cx="1326783" cy="1815897"/>
            <a:chOff x="1146848" y="1210045"/>
            <a:chExt cx="995217" cy="1361923"/>
          </a:xfrm>
        </p:grpSpPr>
        <p:cxnSp>
          <p:nvCxnSpPr>
            <p:cNvPr id="117" name="直接连接符 116"/>
            <p:cNvCxnSpPr/>
            <p:nvPr/>
          </p:nvCxnSpPr>
          <p:spPr>
            <a:xfrm flipV="1">
              <a:off x="1644457" y="2221220"/>
              <a:ext cx="0" cy="350748"/>
            </a:xfrm>
            <a:prstGeom prst="line">
              <a:avLst/>
            </a:prstGeom>
            <a:ln w="6350">
              <a:solidFill>
                <a:schemeClr val="tx2"/>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118" name="椭圆 117"/>
            <p:cNvSpPr/>
            <p:nvPr/>
          </p:nvSpPr>
          <p:spPr>
            <a:xfrm>
              <a:off x="1146848" y="1210045"/>
              <a:ext cx="995217" cy="995217"/>
            </a:xfrm>
            <a:prstGeom prst="ellipse">
              <a:avLst/>
            </a:prstGeom>
            <a:blipFill>
              <a:blip r:embed="rId5"/>
              <a:stretch>
                <a:fillRect/>
              </a:stretch>
            </a:blipFill>
            <a:ln w="63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9" name="组合 118"/>
          <p:cNvGrpSpPr/>
          <p:nvPr/>
        </p:nvGrpSpPr>
        <p:grpSpPr>
          <a:xfrm>
            <a:off x="9047625" y="4581129"/>
            <a:ext cx="1710776" cy="1824203"/>
            <a:chOff x="786808" y="3219822"/>
            <a:chExt cx="1283249" cy="1368152"/>
          </a:xfrm>
        </p:grpSpPr>
        <p:sp>
          <p:nvSpPr>
            <p:cNvPr id="120" name="矩形 119"/>
            <p:cNvSpPr/>
            <p:nvPr/>
          </p:nvSpPr>
          <p:spPr>
            <a:xfrm>
              <a:off x="786808" y="3219822"/>
              <a:ext cx="1283249" cy="13681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1" name="矩形 1"/>
            <p:cNvSpPr>
              <a:spLocks noChangeArrowheads="1"/>
            </p:cNvSpPr>
            <p:nvPr/>
          </p:nvSpPr>
          <p:spPr bwMode="auto">
            <a:xfrm>
              <a:off x="881649" y="3319122"/>
              <a:ext cx="1085168" cy="1177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200" dirty="0">
                  <a:solidFill>
                    <a:schemeClr val="bg1"/>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300" kern="0" dirty="0">
                <a:solidFill>
                  <a:schemeClr val="bg1"/>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ustDataLst>
      <p:tags r:id="rId6"/>
    </p:custData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wipe(left)">
                                      <p:cBhvr>
                                        <p:cTn id="7" dur="500"/>
                                        <p:tgtEl>
                                          <p:spTgt spid="61"/>
                                        </p:tgtEl>
                                      </p:cBhvr>
                                    </p:animEffect>
                                  </p:childTnLst>
                                </p:cTn>
                              </p:par>
                            </p:childTnLst>
                          </p:cTn>
                        </p:par>
                        <p:par>
                          <p:cTn id="8" fill="hold">
                            <p:stCondLst>
                              <p:cond delay="500"/>
                            </p:stCondLst>
                            <p:childTnLst>
                              <p:par>
                                <p:cTn id="9" presetID="2" presetClass="entr" presetSubtype="8" decel="65000" fill="hold" nodeType="afterEffect">
                                  <p:stCondLst>
                                    <p:cond delay="0"/>
                                  </p:stCondLst>
                                  <p:childTnLst>
                                    <p:set>
                                      <p:cBhvr>
                                        <p:cTn id="10" dur="1" fill="hold">
                                          <p:stCondLst>
                                            <p:cond delay="0"/>
                                          </p:stCondLst>
                                        </p:cTn>
                                        <p:tgtEl>
                                          <p:spTgt spid="62"/>
                                        </p:tgtEl>
                                        <p:attrNameLst>
                                          <p:attrName>style.visibility</p:attrName>
                                        </p:attrNameLst>
                                      </p:cBhvr>
                                      <p:to>
                                        <p:strVal val="visible"/>
                                      </p:to>
                                    </p:set>
                                    <p:anim calcmode="lin" valueType="num">
                                      <p:cBhvr additive="base">
                                        <p:cTn id="11" dur="400" fill="hold"/>
                                        <p:tgtEl>
                                          <p:spTgt spid="62"/>
                                        </p:tgtEl>
                                        <p:attrNameLst>
                                          <p:attrName>ppt_x</p:attrName>
                                        </p:attrNameLst>
                                      </p:cBhvr>
                                      <p:tavLst>
                                        <p:tav tm="0">
                                          <p:val>
                                            <p:strVal val="0-#ppt_w/2"/>
                                          </p:val>
                                        </p:tav>
                                        <p:tav tm="100000">
                                          <p:val>
                                            <p:strVal val="#ppt_x"/>
                                          </p:val>
                                        </p:tav>
                                      </p:tavLst>
                                    </p:anim>
                                    <p:anim calcmode="lin" valueType="num">
                                      <p:cBhvr additive="base">
                                        <p:cTn id="12" dur="400" fill="hold"/>
                                        <p:tgtEl>
                                          <p:spTgt spid="62"/>
                                        </p:tgtEl>
                                        <p:attrNameLst>
                                          <p:attrName>ppt_y</p:attrName>
                                        </p:attrNameLst>
                                      </p:cBhvr>
                                      <p:tavLst>
                                        <p:tav tm="0">
                                          <p:val>
                                            <p:strVal val="#ppt_y"/>
                                          </p:val>
                                        </p:tav>
                                        <p:tav tm="100000">
                                          <p:val>
                                            <p:strVal val="#ppt_y"/>
                                          </p:val>
                                        </p:tav>
                                      </p:tavLst>
                                    </p:anim>
                                  </p:childTnLst>
                                </p:cTn>
                              </p:par>
                              <p:par>
                                <p:cTn id="13" presetID="2" presetClass="entr" presetSubtype="8" decel="65000" fill="hold" nodeType="withEffect">
                                  <p:stCondLst>
                                    <p:cond delay="200"/>
                                  </p:stCondLst>
                                  <p:childTnLst>
                                    <p:set>
                                      <p:cBhvr>
                                        <p:cTn id="14" dur="1" fill="hold">
                                          <p:stCondLst>
                                            <p:cond delay="0"/>
                                          </p:stCondLst>
                                        </p:cTn>
                                        <p:tgtEl>
                                          <p:spTgt spid="68"/>
                                        </p:tgtEl>
                                        <p:attrNameLst>
                                          <p:attrName>style.visibility</p:attrName>
                                        </p:attrNameLst>
                                      </p:cBhvr>
                                      <p:to>
                                        <p:strVal val="visible"/>
                                      </p:to>
                                    </p:set>
                                    <p:anim calcmode="lin" valueType="num">
                                      <p:cBhvr additive="base">
                                        <p:cTn id="15" dur="400" fill="hold"/>
                                        <p:tgtEl>
                                          <p:spTgt spid="68"/>
                                        </p:tgtEl>
                                        <p:attrNameLst>
                                          <p:attrName>ppt_x</p:attrName>
                                        </p:attrNameLst>
                                      </p:cBhvr>
                                      <p:tavLst>
                                        <p:tav tm="0">
                                          <p:val>
                                            <p:strVal val="0-#ppt_w/2"/>
                                          </p:val>
                                        </p:tav>
                                        <p:tav tm="100000">
                                          <p:val>
                                            <p:strVal val="#ppt_x"/>
                                          </p:val>
                                        </p:tav>
                                      </p:tavLst>
                                    </p:anim>
                                    <p:anim calcmode="lin" valueType="num">
                                      <p:cBhvr additive="base">
                                        <p:cTn id="16" dur="400" fill="hold"/>
                                        <p:tgtEl>
                                          <p:spTgt spid="68"/>
                                        </p:tgtEl>
                                        <p:attrNameLst>
                                          <p:attrName>ppt_y</p:attrName>
                                        </p:attrNameLst>
                                      </p:cBhvr>
                                      <p:tavLst>
                                        <p:tav tm="0">
                                          <p:val>
                                            <p:strVal val="#ppt_y"/>
                                          </p:val>
                                        </p:tav>
                                        <p:tav tm="100000">
                                          <p:val>
                                            <p:strVal val="#ppt_y"/>
                                          </p:val>
                                        </p:tav>
                                      </p:tavLst>
                                    </p:anim>
                                  </p:childTnLst>
                                </p:cTn>
                              </p:par>
                              <p:par>
                                <p:cTn id="17" presetID="2" presetClass="entr" presetSubtype="8" decel="65000" fill="hold" nodeType="withEffect">
                                  <p:stCondLst>
                                    <p:cond delay="400"/>
                                  </p:stCondLst>
                                  <p:childTnLst>
                                    <p:set>
                                      <p:cBhvr>
                                        <p:cTn id="18" dur="1" fill="hold">
                                          <p:stCondLst>
                                            <p:cond delay="0"/>
                                          </p:stCondLst>
                                        </p:cTn>
                                        <p:tgtEl>
                                          <p:spTgt spid="74"/>
                                        </p:tgtEl>
                                        <p:attrNameLst>
                                          <p:attrName>style.visibility</p:attrName>
                                        </p:attrNameLst>
                                      </p:cBhvr>
                                      <p:to>
                                        <p:strVal val="visible"/>
                                      </p:to>
                                    </p:set>
                                    <p:anim calcmode="lin" valueType="num">
                                      <p:cBhvr additive="base">
                                        <p:cTn id="19" dur="400" fill="hold"/>
                                        <p:tgtEl>
                                          <p:spTgt spid="74"/>
                                        </p:tgtEl>
                                        <p:attrNameLst>
                                          <p:attrName>ppt_x</p:attrName>
                                        </p:attrNameLst>
                                      </p:cBhvr>
                                      <p:tavLst>
                                        <p:tav tm="0">
                                          <p:val>
                                            <p:strVal val="0-#ppt_w/2"/>
                                          </p:val>
                                        </p:tav>
                                        <p:tav tm="100000">
                                          <p:val>
                                            <p:strVal val="#ppt_x"/>
                                          </p:val>
                                        </p:tav>
                                      </p:tavLst>
                                    </p:anim>
                                    <p:anim calcmode="lin" valueType="num">
                                      <p:cBhvr additive="base">
                                        <p:cTn id="20" dur="400" fill="hold"/>
                                        <p:tgtEl>
                                          <p:spTgt spid="74"/>
                                        </p:tgtEl>
                                        <p:attrNameLst>
                                          <p:attrName>ppt_y</p:attrName>
                                        </p:attrNameLst>
                                      </p:cBhvr>
                                      <p:tavLst>
                                        <p:tav tm="0">
                                          <p:val>
                                            <p:strVal val="#ppt_y"/>
                                          </p:val>
                                        </p:tav>
                                        <p:tav tm="100000">
                                          <p:val>
                                            <p:strVal val="#ppt_y"/>
                                          </p:val>
                                        </p:tav>
                                      </p:tavLst>
                                    </p:anim>
                                  </p:childTnLst>
                                </p:cTn>
                              </p:par>
                              <p:par>
                                <p:cTn id="21" presetID="2" presetClass="entr" presetSubtype="8" decel="65000" fill="hold" nodeType="withEffect">
                                  <p:stCondLst>
                                    <p:cond delay="600"/>
                                  </p:stCondLst>
                                  <p:childTnLst>
                                    <p:set>
                                      <p:cBhvr>
                                        <p:cTn id="22" dur="1" fill="hold">
                                          <p:stCondLst>
                                            <p:cond delay="0"/>
                                          </p:stCondLst>
                                        </p:cTn>
                                        <p:tgtEl>
                                          <p:spTgt spid="80"/>
                                        </p:tgtEl>
                                        <p:attrNameLst>
                                          <p:attrName>style.visibility</p:attrName>
                                        </p:attrNameLst>
                                      </p:cBhvr>
                                      <p:to>
                                        <p:strVal val="visible"/>
                                      </p:to>
                                    </p:set>
                                    <p:anim calcmode="lin" valueType="num">
                                      <p:cBhvr additive="base">
                                        <p:cTn id="23" dur="400" fill="hold"/>
                                        <p:tgtEl>
                                          <p:spTgt spid="80"/>
                                        </p:tgtEl>
                                        <p:attrNameLst>
                                          <p:attrName>ppt_x</p:attrName>
                                        </p:attrNameLst>
                                      </p:cBhvr>
                                      <p:tavLst>
                                        <p:tav tm="0">
                                          <p:val>
                                            <p:strVal val="0-#ppt_w/2"/>
                                          </p:val>
                                        </p:tav>
                                        <p:tav tm="100000">
                                          <p:val>
                                            <p:strVal val="#ppt_x"/>
                                          </p:val>
                                        </p:tav>
                                      </p:tavLst>
                                    </p:anim>
                                    <p:anim calcmode="lin" valueType="num">
                                      <p:cBhvr additive="base">
                                        <p:cTn id="24" dur="400" fill="hold"/>
                                        <p:tgtEl>
                                          <p:spTgt spid="80"/>
                                        </p:tgtEl>
                                        <p:attrNameLst>
                                          <p:attrName>ppt_y</p:attrName>
                                        </p:attrNameLst>
                                      </p:cBhvr>
                                      <p:tavLst>
                                        <p:tav tm="0">
                                          <p:val>
                                            <p:strVal val="#ppt_y"/>
                                          </p:val>
                                        </p:tav>
                                        <p:tav tm="100000">
                                          <p:val>
                                            <p:strVal val="#ppt_y"/>
                                          </p:val>
                                        </p:tav>
                                      </p:tavLst>
                                    </p:anim>
                                  </p:childTnLst>
                                </p:cTn>
                              </p:par>
                              <p:par>
                                <p:cTn id="25" presetID="2" presetClass="entr" presetSubtype="8" decel="65000" fill="hold" nodeType="withEffect">
                                  <p:stCondLst>
                                    <p:cond delay="800"/>
                                  </p:stCondLst>
                                  <p:childTnLst>
                                    <p:set>
                                      <p:cBhvr>
                                        <p:cTn id="26" dur="1" fill="hold">
                                          <p:stCondLst>
                                            <p:cond delay="0"/>
                                          </p:stCondLst>
                                        </p:cTn>
                                        <p:tgtEl>
                                          <p:spTgt spid="86"/>
                                        </p:tgtEl>
                                        <p:attrNameLst>
                                          <p:attrName>style.visibility</p:attrName>
                                        </p:attrNameLst>
                                      </p:cBhvr>
                                      <p:to>
                                        <p:strVal val="visible"/>
                                      </p:to>
                                    </p:set>
                                    <p:anim calcmode="lin" valueType="num">
                                      <p:cBhvr additive="base">
                                        <p:cTn id="27" dur="400" fill="hold"/>
                                        <p:tgtEl>
                                          <p:spTgt spid="86"/>
                                        </p:tgtEl>
                                        <p:attrNameLst>
                                          <p:attrName>ppt_x</p:attrName>
                                        </p:attrNameLst>
                                      </p:cBhvr>
                                      <p:tavLst>
                                        <p:tav tm="0">
                                          <p:val>
                                            <p:strVal val="0-#ppt_w/2"/>
                                          </p:val>
                                        </p:tav>
                                        <p:tav tm="100000">
                                          <p:val>
                                            <p:strVal val="#ppt_x"/>
                                          </p:val>
                                        </p:tav>
                                      </p:tavLst>
                                    </p:anim>
                                    <p:anim calcmode="lin" valueType="num">
                                      <p:cBhvr additive="base">
                                        <p:cTn id="28" dur="400" fill="hold"/>
                                        <p:tgtEl>
                                          <p:spTgt spid="86"/>
                                        </p:tgtEl>
                                        <p:attrNameLst>
                                          <p:attrName>ppt_y</p:attrName>
                                        </p:attrNameLst>
                                      </p:cBhvr>
                                      <p:tavLst>
                                        <p:tav tm="0">
                                          <p:val>
                                            <p:strVal val="#ppt_y"/>
                                          </p:val>
                                        </p:tav>
                                        <p:tav tm="100000">
                                          <p:val>
                                            <p:strVal val="#ppt_y"/>
                                          </p:val>
                                        </p:tav>
                                      </p:tavLst>
                                    </p:anim>
                                  </p:childTnLst>
                                </p:cTn>
                              </p:par>
                            </p:childTnLst>
                          </p:cTn>
                        </p:par>
                        <p:par>
                          <p:cTn id="29" fill="hold">
                            <p:stCondLst>
                              <p:cond delay="1000"/>
                            </p:stCondLst>
                            <p:childTnLst>
                              <p:par>
                                <p:cTn id="30" presetID="2" presetClass="entr" presetSubtype="1" fill="hold" nodeType="afterEffect">
                                  <p:stCondLst>
                                    <p:cond delay="0"/>
                                  </p:stCondLst>
                                  <p:childTnLst>
                                    <p:set>
                                      <p:cBhvr>
                                        <p:cTn id="31" dur="1" fill="hold">
                                          <p:stCondLst>
                                            <p:cond delay="0"/>
                                          </p:stCondLst>
                                        </p:cTn>
                                        <p:tgtEl>
                                          <p:spTgt spid="92"/>
                                        </p:tgtEl>
                                        <p:attrNameLst>
                                          <p:attrName>style.visibility</p:attrName>
                                        </p:attrNameLst>
                                      </p:cBhvr>
                                      <p:to>
                                        <p:strVal val="visible"/>
                                      </p:to>
                                    </p:set>
                                    <p:anim calcmode="lin" valueType="num">
                                      <p:cBhvr additive="base">
                                        <p:cTn id="32" dur="500" fill="hold"/>
                                        <p:tgtEl>
                                          <p:spTgt spid="92"/>
                                        </p:tgtEl>
                                        <p:attrNameLst>
                                          <p:attrName>ppt_x</p:attrName>
                                        </p:attrNameLst>
                                      </p:cBhvr>
                                      <p:tavLst>
                                        <p:tav tm="0">
                                          <p:val>
                                            <p:strVal val="#ppt_x"/>
                                          </p:val>
                                        </p:tav>
                                        <p:tav tm="100000">
                                          <p:val>
                                            <p:strVal val="#ppt_x"/>
                                          </p:val>
                                        </p:tav>
                                      </p:tavLst>
                                    </p:anim>
                                    <p:anim calcmode="lin" valueType="num">
                                      <p:cBhvr additive="base">
                                        <p:cTn id="33" dur="500" fill="hold"/>
                                        <p:tgtEl>
                                          <p:spTgt spid="92"/>
                                        </p:tgtEl>
                                        <p:attrNameLst>
                                          <p:attrName>ppt_y</p:attrName>
                                        </p:attrNameLst>
                                      </p:cBhvr>
                                      <p:tavLst>
                                        <p:tav tm="0">
                                          <p:val>
                                            <p:strVal val="0-#ppt_h/2"/>
                                          </p:val>
                                        </p:tav>
                                        <p:tav tm="100000">
                                          <p:val>
                                            <p:strVal val="#ppt_y"/>
                                          </p:val>
                                        </p:tav>
                                      </p:tavLst>
                                    </p:anim>
                                  </p:childTnLst>
                                </p:cTn>
                              </p:par>
                              <p:par>
                                <p:cTn id="34" presetID="10" presetClass="entr" presetSubtype="0" fill="hold" nodeType="withEffect">
                                  <p:stCondLst>
                                    <p:cond delay="0"/>
                                  </p:stCondLst>
                                  <p:childTnLst>
                                    <p:set>
                                      <p:cBhvr>
                                        <p:cTn id="35" dur="1" fill="hold">
                                          <p:stCondLst>
                                            <p:cond delay="0"/>
                                          </p:stCondLst>
                                        </p:cTn>
                                        <p:tgtEl>
                                          <p:spTgt spid="95"/>
                                        </p:tgtEl>
                                        <p:attrNameLst>
                                          <p:attrName>style.visibility</p:attrName>
                                        </p:attrNameLst>
                                      </p:cBhvr>
                                      <p:to>
                                        <p:strVal val="visible"/>
                                      </p:to>
                                    </p:set>
                                    <p:animEffect transition="in" filter="fade">
                                      <p:cBhvr>
                                        <p:cTn id="36" dur="500"/>
                                        <p:tgtEl>
                                          <p:spTgt spid="95"/>
                                        </p:tgtEl>
                                      </p:cBhvr>
                                    </p:animEffect>
                                  </p:childTnLst>
                                </p:cTn>
                              </p:par>
                            </p:childTnLst>
                          </p:cTn>
                        </p:par>
                        <p:par>
                          <p:cTn id="37" fill="hold">
                            <p:stCondLst>
                              <p:cond delay="1500"/>
                            </p:stCondLst>
                            <p:childTnLst>
                              <p:par>
                                <p:cTn id="38" presetID="2" presetClass="entr" presetSubtype="1" fill="hold" nodeType="afterEffect">
                                  <p:stCondLst>
                                    <p:cond delay="0"/>
                                  </p:stCondLst>
                                  <p:childTnLst>
                                    <p:set>
                                      <p:cBhvr>
                                        <p:cTn id="39" dur="1" fill="hold">
                                          <p:stCondLst>
                                            <p:cond delay="0"/>
                                          </p:stCondLst>
                                        </p:cTn>
                                        <p:tgtEl>
                                          <p:spTgt spid="98"/>
                                        </p:tgtEl>
                                        <p:attrNameLst>
                                          <p:attrName>style.visibility</p:attrName>
                                        </p:attrNameLst>
                                      </p:cBhvr>
                                      <p:to>
                                        <p:strVal val="visible"/>
                                      </p:to>
                                    </p:set>
                                    <p:anim calcmode="lin" valueType="num">
                                      <p:cBhvr additive="base">
                                        <p:cTn id="40" dur="500" fill="hold"/>
                                        <p:tgtEl>
                                          <p:spTgt spid="98"/>
                                        </p:tgtEl>
                                        <p:attrNameLst>
                                          <p:attrName>ppt_x</p:attrName>
                                        </p:attrNameLst>
                                      </p:cBhvr>
                                      <p:tavLst>
                                        <p:tav tm="0">
                                          <p:val>
                                            <p:strVal val="#ppt_x"/>
                                          </p:val>
                                        </p:tav>
                                        <p:tav tm="100000">
                                          <p:val>
                                            <p:strVal val="#ppt_x"/>
                                          </p:val>
                                        </p:tav>
                                      </p:tavLst>
                                    </p:anim>
                                    <p:anim calcmode="lin" valueType="num">
                                      <p:cBhvr additive="base">
                                        <p:cTn id="41" dur="500" fill="hold"/>
                                        <p:tgtEl>
                                          <p:spTgt spid="98"/>
                                        </p:tgtEl>
                                        <p:attrNameLst>
                                          <p:attrName>ppt_y</p:attrName>
                                        </p:attrNameLst>
                                      </p:cBhvr>
                                      <p:tavLst>
                                        <p:tav tm="0">
                                          <p:val>
                                            <p:strVal val="0-#ppt_h/2"/>
                                          </p:val>
                                        </p:tav>
                                        <p:tav tm="100000">
                                          <p:val>
                                            <p:strVal val="#ppt_y"/>
                                          </p:val>
                                        </p:tav>
                                      </p:tavLst>
                                    </p:anim>
                                  </p:childTnLst>
                                </p:cTn>
                              </p:par>
                              <p:par>
                                <p:cTn id="42" presetID="10" presetClass="entr" presetSubtype="0" fill="hold" nodeType="withEffect">
                                  <p:stCondLst>
                                    <p:cond delay="0"/>
                                  </p:stCondLst>
                                  <p:childTnLst>
                                    <p:set>
                                      <p:cBhvr>
                                        <p:cTn id="43" dur="1" fill="hold">
                                          <p:stCondLst>
                                            <p:cond delay="0"/>
                                          </p:stCondLst>
                                        </p:cTn>
                                        <p:tgtEl>
                                          <p:spTgt spid="101"/>
                                        </p:tgtEl>
                                        <p:attrNameLst>
                                          <p:attrName>style.visibility</p:attrName>
                                        </p:attrNameLst>
                                      </p:cBhvr>
                                      <p:to>
                                        <p:strVal val="visible"/>
                                      </p:to>
                                    </p:set>
                                    <p:animEffect transition="in" filter="fade">
                                      <p:cBhvr>
                                        <p:cTn id="44" dur="500"/>
                                        <p:tgtEl>
                                          <p:spTgt spid="101"/>
                                        </p:tgtEl>
                                      </p:cBhvr>
                                    </p:animEffect>
                                  </p:childTnLst>
                                </p:cTn>
                              </p:par>
                            </p:childTnLst>
                          </p:cTn>
                        </p:par>
                        <p:par>
                          <p:cTn id="45" fill="hold">
                            <p:stCondLst>
                              <p:cond delay="2000"/>
                            </p:stCondLst>
                            <p:childTnLst>
                              <p:par>
                                <p:cTn id="46" presetID="2" presetClass="entr" presetSubtype="1" fill="hold" nodeType="afterEffect">
                                  <p:stCondLst>
                                    <p:cond delay="0"/>
                                  </p:stCondLst>
                                  <p:childTnLst>
                                    <p:set>
                                      <p:cBhvr>
                                        <p:cTn id="47" dur="1" fill="hold">
                                          <p:stCondLst>
                                            <p:cond delay="0"/>
                                          </p:stCondLst>
                                        </p:cTn>
                                        <p:tgtEl>
                                          <p:spTgt spid="104"/>
                                        </p:tgtEl>
                                        <p:attrNameLst>
                                          <p:attrName>style.visibility</p:attrName>
                                        </p:attrNameLst>
                                      </p:cBhvr>
                                      <p:to>
                                        <p:strVal val="visible"/>
                                      </p:to>
                                    </p:set>
                                    <p:anim calcmode="lin" valueType="num">
                                      <p:cBhvr additive="base">
                                        <p:cTn id="48" dur="500" fill="hold"/>
                                        <p:tgtEl>
                                          <p:spTgt spid="104"/>
                                        </p:tgtEl>
                                        <p:attrNameLst>
                                          <p:attrName>ppt_x</p:attrName>
                                        </p:attrNameLst>
                                      </p:cBhvr>
                                      <p:tavLst>
                                        <p:tav tm="0">
                                          <p:val>
                                            <p:strVal val="#ppt_x"/>
                                          </p:val>
                                        </p:tav>
                                        <p:tav tm="100000">
                                          <p:val>
                                            <p:strVal val="#ppt_x"/>
                                          </p:val>
                                        </p:tav>
                                      </p:tavLst>
                                    </p:anim>
                                    <p:anim calcmode="lin" valueType="num">
                                      <p:cBhvr additive="base">
                                        <p:cTn id="49" dur="500" fill="hold"/>
                                        <p:tgtEl>
                                          <p:spTgt spid="104"/>
                                        </p:tgtEl>
                                        <p:attrNameLst>
                                          <p:attrName>ppt_y</p:attrName>
                                        </p:attrNameLst>
                                      </p:cBhvr>
                                      <p:tavLst>
                                        <p:tav tm="0">
                                          <p:val>
                                            <p:strVal val="0-#ppt_h/2"/>
                                          </p:val>
                                        </p:tav>
                                        <p:tav tm="100000">
                                          <p:val>
                                            <p:strVal val="#ppt_y"/>
                                          </p:val>
                                        </p:tav>
                                      </p:tavLst>
                                    </p:anim>
                                  </p:childTnLst>
                                </p:cTn>
                              </p:par>
                              <p:par>
                                <p:cTn id="50" presetID="10" presetClass="entr" presetSubtype="0" fill="hold" nodeType="withEffect">
                                  <p:stCondLst>
                                    <p:cond delay="0"/>
                                  </p:stCondLst>
                                  <p:childTnLst>
                                    <p:set>
                                      <p:cBhvr>
                                        <p:cTn id="51" dur="1" fill="hold">
                                          <p:stCondLst>
                                            <p:cond delay="0"/>
                                          </p:stCondLst>
                                        </p:cTn>
                                        <p:tgtEl>
                                          <p:spTgt spid="107"/>
                                        </p:tgtEl>
                                        <p:attrNameLst>
                                          <p:attrName>style.visibility</p:attrName>
                                        </p:attrNameLst>
                                      </p:cBhvr>
                                      <p:to>
                                        <p:strVal val="visible"/>
                                      </p:to>
                                    </p:set>
                                    <p:animEffect transition="in" filter="fade">
                                      <p:cBhvr>
                                        <p:cTn id="52" dur="500"/>
                                        <p:tgtEl>
                                          <p:spTgt spid="107"/>
                                        </p:tgtEl>
                                      </p:cBhvr>
                                    </p:animEffect>
                                  </p:childTnLst>
                                </p:cTn>
                              </p:par>
                            </p:childTnLst>
                          </p:cTn>
                        </p:par>
                        <p:par>
                          <p:cTn id="53" fill="hold">
                            <p:stCondLst>
                              <p:cond delay="2500"/>
                            </p:stCondLst>
                            <p:childTnLst>
                              <p:par>
                                <p:cTn id="54" presetID="2" presetClass="entr" presetSubtype="1" fill="hold" nodeType="afterEffect">
                                  <p:stCondLst>
                                    <p:cond delay="0"/>
                                  </p:stCondLst>
                                  <p:childTnLst>
                                    <p:set>
                                      <p:cBhvr>
                                        <p:cTn id="55" dur="1" fill="hold">
                                          <p:stCondLst>
                                            <p:cond delay="0"/>
                                          </p:stCondLst>
                                        </p:cTn>
                                        <p:tgtEl>
                                          <p:spTgt spid="110"/>
                                        </p:tgtEl>
                                        <p:attrNameLst>
                                          <p:attrName>style.visibility</p:attrName>
                                        </p:attrNameLst>
                                      </p:cBhvr>
                                      <p:to>
                                        <p:strVal val="visible"/>
                                      </p:to>
                                    </p:set>
                                    <p:anim calcmode="lin" valueType="num">
                                      <p:cBhvr additive="base">
                                        <p:cTn id="56" dur="500" fill="hold"/>
                                        <p:tgtEl>
                                          <p:spTgt spid="110"/>
                                        </p:tgtEl>
                                        <p:attrNameLst>
                                          <p:attrName>ppt_x</p:attrName>
                                        </p:attrNameLst>
                                      </p:cBhvr>
                                      <p:tavLst>
                                        <p:tav tm="0">
                                          <p:val>
                                            <p:strVal val="#ppt_x"/>
                                          </p:val>
                                        </p:tav>
                                        <p:tav tm="100000">
                                          <p:val>
                                            <p:strVal val="#ppt_x"/>
                                          </p:val>
                                        </p:tav>
                                      </p:tavLst>
                                    </p:anim>
                                    <p:anim calcmode="lin" valueType="num">
                                      <p:cBhvr additive="base">
                                        <p:cTn id="57" dur="500" fill="hold"/>
                                        <p:tgtEl>
                                          <p:spTgt spid="110"/>
                                        </p:tgtEl>
                                        <p:attrNameLst>
                                          <p:attrName>ppt_y</p:attrName>
                                        </p:attrNameLst>
                                      </p:cBhvr>
                                      <p:tavLst>
                                        <p:tav tm="0">
                                          <p:val>
                                            <p:strVal val="0-#ppt_h/2"/>
                                          </p:val>
                                        </p:tav>
                                        <p:tav tm="100000">
                                          <p:val>
                                            <p:strVal val="#ppt_y"/>
                                          </p:val>
                                        </p:tav>
                                      </p:tavLst>
                                    </p:anim>
                                  </p:childTnLst>
                                </p:cTn>
                              </p:par>
                              <p:par>
                                <p:cTn id="58" presetID="10" presetClass="entr" presetSubtype="0" fill="hold" nodeType="withEffect">
                                  <p:stCondLst>
                                    <p:cond delay="0"/>
                                  </p:stCondLst>
                                  <p:childTnLst>
                                    <p:set>
                                      <p:cBhvr>
                                        <p:cTn id="59" dur="1" fill="hold">
                                          <p:stCondLst>
                                            <p:cond delay="0"/>
                                          </p:stCondLst>
                                        </p:cTn>
                                        <p:tgtEl>
                                          <p:spTgt spid="113"/>
                                        </p:tgtEl>
                                        <p:attrNameLst>
                                          <p:attrName>style.visibility</p:attrName>
                                        </p:attrNameLst>
                                      </p:cBhvr>
                                      <p:to>
                                        <p:strVal val="visible"/>
                                      </p:to>
                                    </p:set>
                                    <p:animEffect transition="in" filter="fade">
                                      <p:cBhvr>
                                        <p:cTn id="60" dur="500"/>
                                        <p:tgtEl>
                                          <p:spTgt spid="113"/>
                                        </p:tgtEl>
                                      </p:cBhvr>
                                    </p:animEffect>
                                  </p:childTnLst>
                                </p:cTn>
                              </p:par>
                            </p:childTnLst>
                          </p:cTn>
                        </p:par>
                        <p:par>
                          <p:cTn id="61" fill="hold">
                            <p:stCondLst>
                              <p:cond delay="3000"/>
                            </p:stCondLst>
                            <p:childTnLst>
                              <p:par>
                                <p:cTn id="62" presetID="2" presetClass="entr" presetSubtype="1" fill="hold" nodeType="afterEffect">
                                  <p:stCondLst>
                                    <p:cond delay="0"/>
                                  </p:stCondLst>
                                  <p:childTnLst>
                                    <p:set>
                                      <p:cBhvr>
                                        <p:cTn id="63" dur="1" fill="hold">
                                          <p:stCondLst>
                                            <p:cond delay="0"/>
                                          </p:stCondLst>
                                        </p:cTn>
                                        <p:tgtEl>
                                          <p:spTgt spid="116"/>
                                        </p:tgtEl>
                                        <p:attrNameLst>
                                          <p:attrName>style.visibility</p:attrName>
                                        </p:attrNameLst>
                                      </p:cBhvr>
                                      <p:to>
                                        <p:strVal val="visible"/>
                                      </p:to>
                                    </p:set>
                                    <p:anim calcmode="lin" valueType="num">
                                      <p:cBhvr additive="base">
                                        <p:cTn id="64" dur="500" fill="hold"/>
                                        <p:tgtEl>
                                          <p:spTgt spid="116"/>
                                        </p:tgtEl>
                                        <p:attrNameLst>
                                          <p:attrName>ppt_x</p:attrName>
                                        </p:attrNameLst>
                                      </p:cBhvr>
                                      <p:tavLst>
                                        <p:tav tm="0">
                                          <p:val>
                                            <p:strVal val="#ppt_x"/>
                                          </p:val>
                                        </p:tav>
                                        <p:tav tm="100000">
                                          <p:val>
                                            <p:strVal val="#ppt_x"/>
                                          </p:val>
                                        </p:tav>
                                      </p:tavLst>
                                    </p:anim>
                                    <p:anim calcmode="lin" valueType="num">
                                      <p:cBhvr additive="base">
                                        <p:cTn id="65" dur="500" fill="hold"/>
                                        <p:tgtEl>
                                          <p:spTgt spid="116"/>
                                        </p:tgtEl>
                                        <p:attrNameLst>
                                          <p:attrName>ppt_y</p:attrName>
                                        </p:attrNameLst>
                                      </p:cBhvr>
                                      <p:tavLst>
                                        <p:tav tm="0">
                                          <p:val>
                                            <p:strVal val="0-#ppt_h/2"/>
                                          </p:val>
                                        </p:tav>
                                        <p:tav tm="100000">
                                          <p:val>
                                            <p:strVal val="#ppt_y"/>
                                          </p:val>
                                        </p:tav>
                                      </p:tavLst>
                                    </p:anim>
                                  </p:childTnLst>
                                </p:cTn>
                              </p:par>
                              <p:par>
                                <p:cTn id="66" presetID="10" presetClass="entr" presetSubtype="0" fill="hold" nodeType="withEffect">
                                  <p:stCondLst>
                                    <p:cond delay="0"/>
                                  </p:stCondLst>
                                  <p:childTnLst>
                                    <p:set>
                                      <p:cBhvr>
                                        <p:cTn id="67" dur="1" fill="hold">
                                          <p:stCondLst>
                                            <p:cond delay="0"/>
                                          </p:stCondLst>
                                        </p:cTn>
                                        <p:tgtEl>
                                          <p:spTgt spid="119"/>
                                        </p:tgtEl>
                                        <p:attrNameLst>
                                          <p:attrName>style.visibility</p:attrName>
                                        </p:attrNameLst>
                                      </p:cBhvr>
                                      <p:to>
                                        <p:strVal val="visible"/>
                                      </p:to>
                                    </p:set>
                                    <p:animEffect transition="in" filter="fade">
                                      <p:cBhvr>
                                        <p:cTn id="68" dur="5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0"/>
          <p:cNvSpPr/>
          <p:nvPr/>
        </p:nvSpPr>
        <p:spPr>
          <a:xfrm rot="16200000">
            <a:off x="4263514" y="1344101"/>
            <a:ext cx="3957145" cy="3957145"/>
          </a:xfrm>
          <a:prstGeom prst="rect">
            <a:avLst/>
          </a:prstGeom>
          <a:solidFill>
            <a:schemeClr val="bg1">
              <a:alpha val="88000"/>
            </a:schemeClr>
          </a:solidFill>
          <a:ln w="571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noAutofit/>
          </a:bodyPr>
          <a:lstStyle/>
          <a:p>
            <a:pPr algn="ctr"/>
            <a:endParaRPr lang="en-US" sz="1600">
              <a:solidFill>
                <a:schemeClr val="bg2"/>
              </a:solidFill>
              <a:latin typeface="Agency FB" panose="020B0503020202020204" pitchFamily="34" charset="0"/>
            </a:endParaRPr>
          </a:p>
        </p:txBody>
      </p:sp>
      <p:sp>
        <p:nvSpPr>
          <p:cNvPr id="3" name="TextBox 6"/>
          <p:cNvSpPr txBox="1"/>
          <p:nvPr/>
        </p:nvSpPr>
        <p:spPr>
          <a:xfrm>
            <a:off x="4534979" y="2107987"/>
            <a:ext cx="3407120" cy="2923877"/>
          </a:xfrm>
          <a:prstGeom prst="rect">
            <a:avLst/>
          </a:prstGeom>
          <a:noFill/>
        </p:spPr>
        <p:txBody>
          <a:bodyPr wrap="square" rtlCol="0">
            <a:spAutoFit/>
          </a:bodyPr>
          <a:lstStyle/>
          <a:p>
            <a:pPr algn="ctr"/>
            <a:r>
              <a:rPr lang="en-US" sz="7200" spc="300" dirty="0">
                <a:solidFill>
                  <a:schemeClr val="bg2"/>
                </a:solidFill>
                <a:latin typeface="Agency FB" panose="020B0503020202020204" pitchFamily="34" charset="0"/>
                <a:ea typeface="Oswald" charset="0"/>
                <a:cs typeface="Oswald" charset="0"/>
              </a:rPr>
              <a:t>PART</a:t>
            </a:r>
            <a:endParaRPr lang="en-US" sz="7200" spc="300" dirty="0">
              <a:solidFill>
                <a:schemeClr val="bg2"/>
              </a:solidFill>
              <a:latin typeface="Agency FB" panose="020B0503020202020204" pitchFamily="34" charset="0"/>
              <a:ea typeface="Oswald" charset="0"/>
              <a:cs typeface="Oswald" charset="0"/>
            </a:endParaRPr>
          </a:p>
          <a:p>
            <a:pPr algn="ctr"/>
            <a:r>
              <a:rPr lang="en-US" sz="7200" spc="300" dirty="0">
                <a:solidFill>
                  <a:schemeClr val="bg2"/>
                </a:solidFill>
                <a:latin typeface="Agency FB" panose="020B0503020202020204" pitchFamily="34" charset="0"/>
                <a:ea typeface="Oswald" charset="0"/>
                <a:cs typeface="Oswald" charset="0"/>
              </a:rPr>
              <a:t>03</a:t>
            </a:r>
            <a:endParaRPr lang="en-US" sz="7200" spc="300" dirty="0">
              <a:solidFill>
                <a:schemeClr val="bg2"/>
              </a:solidFill>
              <a:latin typeface="Agency FB" panose="020B0503020202020204" pitchFamily="34" charset="0"/>
              <a:ea typeface="Oswald" charset="0"/>
              <a:cs typeface="Oswald" charset="0"/>
            </a:endParaRPr>
          </a:p>
          <a:p>
            <a:pPr algn="ctr"/>
            <a:r>
              <a:rPr lang="en-US" sz="4000" spc="300" dirty="0">
                <a:solidFill>
                  <a:schemeClr val="bg2"/>
                </a:solidFill>
                <a:latin typeface="Agency FB" panose="020B0503020202020204" pitchFamily="34" charset="0"/>
                <a:ea typeface="Oswald" charset="0"/>
                <a:cs typeface="Oswald" charset="0"/>
              </a:rPr>
              <a:t>ADD YOUR TITLE</a:t>
            </a:r>
            <a:endParaRPr lang="en-US" sz="4000" spc="300" dirty="0">
              <a:solidFill>
                <a:schemeClr val="bg2"/>
              </a:solidFill>
              <a:latin typeface="Agency FB" panose="020B0503020202020204" pitchFamily="34" charset="0"/>
              <a:ea typeface="Oswald" charset="0"/>
              <a:cs typeface="Oswald" charset="0"/>
            </a:endParaRPr>
          </a:p>
        </p:txBody>
      </p:sp>
      <p:sp>
        <p:nvSpPr>
          <p:cNvPr id="4" name="TextBox 7"/>
          <p:cNvSpPr txBox="1"/>
          <p:nvPr/>
        </p:nvSpPr>
        <p:spPr>
          <a:xfrm>
            <a:off x="4534979" y="1838054"/>
            <a:ext cx="3407120" cy="307777"/>
          </a:xfrm>
          <a:prstGeom prst="rect">
            <a:avLst/>
          </a:prstGeom>
          <a:noFill/>
        </p:spPr>
        <p:txBody>
          <a:bodyPr wrap="square" rtlCol="0">
            <a:spAutoFit/>
          </a:bodyPr>
          <a:lstStyle/>
          <a:p>
            <a:pPr algn="ctr"/>
            <a:r>
              <a:rPr lang="en-US" sz="1400" spc="600" dirty="0">
                <a:solidFill>
                  <a:schemeClr val="bg2"/>
                </a:solidFill>
                <a:latin typeface="Agency FB" panose="020B0503020202020204" pitchFamily="34" charset="0"/>
                <a:ea typeface="Oswald" charset="0"/>
                <a:cs typeface="Oswald" charset="0"/>
              </a:rPr>
              <a:t>WRITE HERE SOMETHING</a:t>
            </a:r>
            <a:endParaRPr lang="en-US" sz="1400" spc="600" dirty="0">
              <a:solidFill>
                <a:schemeClr val="bg2"/>
              </a:solidFill>
              <a:latin typeface="Agency FB" panose="020B0503020202020204" pitchFamily="34" charset="0"/>
              <a:ea typeface="Oswald" charset="0"/>
              <a:cs typeface="Oswald"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5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50000">
                                          <p:cBhvr additive="base">
                                            <p:cTn id="7" dur="1200" fill="hold"/>
                                            <p:tgtEl>
                                              <p:spTgt spid="2"/>
                                            </p:tgtEl>
                                            <p:attrNameLst>
                                              <p:attrName>ppt_x</p:attrName>
                                            </p:attrNameLst>
                                          </p:cBhvr>
                                          <p:tavLst>
                                            <p:tav tm="0">
                                              <p:val>
                                                <p:strVal val="#ppt_x"/>
                                              </p:val>
                                            </p:tav>
                                            <p:tav tm="100000">
                                              <p:val>
                                                <p:strVal val="#ppt_x"/>
                                              </p:val>
                                            </p:tav>
                                          </p:tavLst>
                                        </p:anim>
                                        <p:anim calcmode="lin" valueType="num" p14:bounceEnd="50000">
                                          <p:cBhvr additive="base">
                                            <p:cTn id="8" dur="12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2" presetClass="entr" presetSubtype="4" fill="hold" grpId="0" nodeType="afterEffect" p14:presetBounceEnd="50000">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14:bounceEnd="50000">
                                          <p:cBhvr additive="base">
                                            <p:cTn id="12" dur="1200" fill="hold"/>
                                            <p:tgtEl>
                                              <p:spTgt spid="3"/>
                                            </p:tgtEl>
                                            <p:attrNameLst>
                                              <p:attrName>ppt_x</p:attrName>
                                            </p:attrNameLst>
                                          </p:cBhvr>
                                          <p:tavLst>
                                            <p:tav tm="0">
                                              <p:val>
                                                <p:strVal val="#ppt_x"/>
                                              </p:val>
                                            </p:tav>
                                            <p:tav tm="100000">
                                              <p:val>
                                                <p:strVal val="#ppt_x"/>
                                              </p:val>
                                            </p:tav>
                                          </p:tavLst>
                                        </p:anim>
                                        <p:anim calcmode="lin" valueType="num" p14:bounceEnd="50000">
                                          <p:cBhvr additive="base">
                                            <p:cTn id="13" dur="1200" fill="hold"/>
                                            <p:tgtEl>
                                              <p:spTgt spid="3"/>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14:presetBounceEnd="50000">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14:bounceEnd="50000">
                                          <p:cBhvr additive="base">
                                            <p:cTn id="16" dur="1200" fill="hold"/>
                                            <p:tgtEl>
                                              <p:spTgt spid="4"/>
                                            </p:tgtEl>
                                            <p:attrNameLst>
                                              <p:attrName>ppt_x</p:attrName>
                                            </p:attrNameLst>
                                          </p:cBhvr>
                                          <p:tavLst>
                                            <p:tav tm="0">
                                              <p:val>
                                                <p:strVal val="#ppt_x"/>
                                              </p:val>
                                            </p:tav>
                                            <p:tav tm="100000">
                                              <p:val>
                                                <p:strVal val="#ppt_x"/>
                                              </p:val>
                                            </p:tav>
                                          </p:tavLst>
                                        </p:anim>
                                        <p:anim calcmode="lin" valueType="num" p14:bounceEnd="50000">
                                          <p:cBhvr additive="base">
                                            <p:cTn id="17" dur="12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200" fill="hold"/>
                                            <p:tgtEl>
                                              <p:spTgt spid="2"/>
                                            </p:tgtEl>
                                            <p:attrNameLst>
                                              <p:attrName>ppt_x</p:attrName>
                                            </p:attrNameLst>
                                          </p:cBhvr>
                                          <p:tavLst>
                                            <p:tav tm="0">
                                              <p:val>
                                                <p:strVal val="#ppt_x"/>
                                              </p:val>
                                            </p:tav>
                                            <p:tav tm="100000">
                                              <p:val>
                                                <p:strVal val="#ppt_x"/>
                                              </p:val>
                                            </p:tav>
                                          </p:tavLst>
                                        </p:anim>
                                        <p:anim calcmode="lin" valueType="num">
                                          <p:cBhvr additive="base">
                                            <p:cTn id="8" dur="12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2" presetClass="entr" presetSubtype="4"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1200" fill="hold"/>
                                            <p:tgtEl>
                                              <p:spTgt spid="3"/>
                                            </p:tgtEl>
                                            <p:attrNameLst>
                                              <p:attrName>ppt_x</p:attrName>
                                            </p:attrNameLst>
                                          </p:cBhvr>
                                          <p:tavLst>
                                            <p:tav tm="0">
                                              <p:val>
                                                <p:strVal val="#ppt_x"/>
                                              </p:val>
                                            </p:tav>
                                            <p:tav tm="100000">
                                              <p:val>
                                                <p:strVal val="#ppt_x"/>
                                              </p:val>
                                            </p:tav>
                                          </p:tavLst>
                                        </p:anim>
                                        <p:anim calcmode="lin" valueType="num">
                                          <p:cBhvr additive="base">
                                            <p:cTn id="13" dur="1200" fill="hold"/>
                                            <p:tgtEl>
                                              <p:spTgt spid="3"/>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1200" fill="hold"/>
                                            <p:tgtEl>
                                              <p:spTgt spid="4"/>
                                            </p:tgtEl>
                                            <p:attrNameLst>
                                              <p:attrName>ppt_x</p:attrName>
                                            </p:attrNameLst>
                                          </p:cBhvr>
                                          <p:tavLst>
                                            <p:tav tm="0">
                                              <p:val>
                                                <p:strVal val="#ppt_x"/>
                                              </p:val>
                                            </p:tav>
                                            <p:tav tm="100000">
                                              <p:val>
                                                <p:strVal val="#ppt_x"/>
                                              </p:val>
                                            </p:tav>
                                          </p:tavLst>
                                        </p:anim>
                                        <p:anim calcmode="lin" valueType="num">
                                          <p:cBhvr additive="base">
                                            <p:cTn id="17" dur="12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等腰三角形 7"/>
          <p:cNvSpPr/>
          <p:nvPr/>
        </p:nvSpPr>
        <p:spPr>
          <a:xfrm flipV="1">
            <a:off x="2544725" y="2815424"/>
            <a:ext cx="2142700" cy="2162943"/>
          </a:xfrm>
          <a:custGeom>
            <a:avLst/>
            <a:gdLst/>
            <a:ahLst/>
            <a:cxnLst/>
            <a:rect l="l" t="t" r="r" b="b"/>
            <a:pathLst>
              <a:path w="1466046" h="1479704">
                <a:moveTo>
                  <a:pt x="734095" y="1479704"/>
                </a:moveTo>
                <a:cubicBezTo>
                  <a:pt x="891399" y="1479475"/>
                  <a:pt x="1048629" y="1428756"/>
                  <a:pt x="1180078" y="1327587"/>
                </a:cubicBezTo>
                <a:cubicBezTo>
                  <a:pt x="1442975" y="1125247"/>
                  <a:pt x="1537193" y="771557"/>
                  <a:pt x="1409790" y="465247"/>
                </a:cubicBezTo>
                <a:lnTo>
                  <a:pt x="874841" y="466030"/>
                </a:lnTo>
                <a:lnTo>
                  <a:pt x="723498" y="0"/>
                </a:lnTo>
                <a:lnTo>
                  <a:pt x="572012" y="466472"/>
                </a:lnTo>
                <a:lnTo>
                  <a:pt x="55436" y="467228"/>
                </a:lnTo>
                <a:cubicBezTo>
                  <a:pt x="-71070" y="773908"/>
                  <a:pt x="24181" y="1127321"/>
                  <a:pt x="287669" y="1328891"/>
                </a:cubicBezTo>
                <a:cubicBezTo>
                  <a:pt x="419413" y="1429676"/>
                  <a:pt x="576791" y="1479934"/>
                  <a:pt x="734095" y="1479704"/>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latin typeface="+mn-ea"/>
              <a:cs typeface="+mn-ea"/>
            </a:endParaRPr>
          </a:p>
        </p:txBody>
      </p:sp>
      <p:sp>
        <p:nvSpPr>
          <p:cNvPr id="40" name="等腰三角形 7"/>
          <p:cNvSpPr/>
          <p:nvPr/>
        </p:nvSpPr>
        <p:spPr>
          <a:xfrm flipV="1">
            <a:off x="5812084" y="2563722"/>
            <a:ext cx="1695165" cy="1711180"/>
          </a:xfrm>
          <a:custGeom>
            <a:avLst/>
            <a:gdLst/>
            <a:ahLst/>
            <a:cxnLst/>
            <a:rect l="l" t="t" r="r" b="b"/>
            <a:pathLst>
              <a:path w="1466046" h="1479704">
                <a:moveTo>
                  <a:pt x="734095" y="1479704"/>
                </a:moveTo>
                <a:cubicBezTo>
                  <a:pt x="891399" y="1479475"/>
                  <a:pt x="1048629" y="1428756"/>
                  <a:pt x="1180078" y="1327587"/>
                </a:cubicBezTo>
                <a:cubicBezTo>
                  <a:pt x="1442975" y="1125247"/>
                  <a:pt x="1537193" y="771557"/>
                  <a:pt x="1409790" y="465247"/>
                </a:cubicBezTo>
                <a:lnTo>
                  <a:pt x="874841" y="466030"/>
                </a:lnTo>
                <a:lnTo>
                  <a:pt x="723498" y="0"/>
                </a:lnTo>
                <a:lnTo>
                  <a:pt x="572012" y="466472"/>
                </a:lnTo>
                <a:lnTo>
                  <a:pt x="55436" y="467228"/>
                </a:lnTo>
                <a:cubicBezTo>
                  <a:pt x="-71070" y="773908"/>
                  <a:pt x="24181" y="1127321"/>
                  <a:pt x="287669" y="1328891"/>
                </a:cubicBezTo>
                <a:cubicBezTo>
                  <a:pt x="419413" y="1429676"/>
                  <a:pt x="576791" y="1479934"/>
                  <a:pt x="734095" y="147970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latin typeface="+mn-ea"/>
              <a:cs typeface="+mn-ea"/>
            </a:endParaRPr>
          </a:p>
        </p:txBody>
      </p:sp>
      <p:sp>
        <p:nvSpPr>
          <p:cNvPr id="46" name="等腰三角形 7"/>
          <p:cNvSpPr/>
          <p:nvPr/>
        </p:nvSpPr>
        <p:spPr>
          <a:xfrm flipV="1">
            <a:off x="8557607" y="2280755"/>
            <a:ext cx="1355486" cy="1368293"/>
          </a:xfrm>
          <a:custGeom>
            <a:avLst/>
            <a:gdLst/>
            <a:ahLst/>
            <a:cxnLst/>
            <a:rect l="l" t="t" r="r" b="b"/>
            <a:pathLst>
              <a:path w="1466046" h="1479704">
                <a:moveTo>
                  <a:pt x="734095" y="1479704"/>
                </a:moveTo>
                <a:cubicBezTo>
                  <a:pt x="891399" y="1479475"/>
                  <a:pt x="1048629" y="1428756"/>
                  <a:pt x="1180078" y="1327587"/>
                </a:cubicBezTo>
                <a:cubicBezTo>
                  <a:pt x="1442975" y="1125247"/>
                  <a:pt x="1537193" y="771557"/>
                  <a:pt x="1409790" y="465247"/>
                </a:cubicBezTo>
                <a:lnTo>
                  <a:pt x="874841" y="466030"/>
                </a:lnTo>
                <a:lnTo>
                  <a:pt x="723498" y="0"/>
                </a:lnTo>
                <a:lnTo>
                  <a:pt x="572012" y="466472"/>
                </a:lnTo>
                <a:lnTo>
                  <a:pt x="55436" y="467228"/>
                </a:lnTo>
                <a:cubicBezTo>
                  <a:pt x="-71070" y="773908"/>
                  <a:pt x="24181" y="1127321"/>
                  <a:pt x="287669" y="1328891"/>
                </a:cubicBezTo>
                <a:cubicBezTo>
                  <a:pt x="419413" y="1429676"/>
                  <a:pt x="576791" y="1479934"/>
                  <a:pt x="734095" y="1479704"/>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latin typeface="+mn-ea"/>
              <a:cs typeface="+mn-ea"/>
            </a:endParaRPr>
          </a:p>
        </p:txBody>
      </p:sp>
      <p:sp>
        <p:nvSpPr>
          <p:cNvPr id="47" name="TextBox 46"/>
          <p:cNvSpPr txBox="1"/>
          <p:nvPr/>
        </p:nvSpPr>
        <p:spPr>
          <a:xfrm>
            <a:off x="1954726" y="5509815"/>
            <a:ext cx="3528711" cy="369332"/>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点击添加文字内容，内容简要详尽。</a:t>
            </a:r>
            <a:endParaRPr lang="zh-CN" altLang="en-US" sz="1600" dirty="0">
              <a:solidFill>
                <a:schemeClr val="tx1">
                  <a:lumMod val="50000"/>
                  <a:lumOff val="50000"/>
                </a:schemeClr>
              </a:solidFill>
              <a:latin typeface="+mn-ea"/>
              <a:cs typeface="+mn-ea"/>
            </a:endParaRPr>
          </a:p>
        </p:txBody>
      </p:sp>
      <p:sp>
        <p:nvSpPr>
          <p:cNvPr id="48" name="梯形 47"/>
          <p:cNvSpPr/>
          <p:nvPr/>
        </p:nvSpPr>
        <p:spPr>
          <a:xfrm>
            <a:off x="2094154" y="4802270"/>
            <a:ext cx="3095972" cy="281724"/>
          </a:xfrm>
          <a:prstGeom prst="trapezoid">
            <a:avLst>
              <a:gd name="adj" fmla="val 299959"/>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latin typeface="+mn-ea"/>
              <a:cs typeface="+mn-ea"/>
            </a:endParaRPr>
          </a:p>
        </p:txBody>
      </p:sp>
      <p:sp>
        <p:nvSpPr>
          <p:cNvPr id="49" name="梯形 48"/>
          <p:cNvSpPr/>
          <p:nvPr/>
        </p:nvSpPr>
        <p:spPr>
          <a:xfrm>
            <a:off x="5348159" y="4122501"/>
            <a:ext cx="2616966" cy="238136"/>
          </a:xfrm>
          <a:prstGeom prst="trapezoid">
            <a:avLst>
              <a:gd name="adj" fmla="val 29995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latin typeface="+mn-ea"/>
              <a:cs typeface="+mn-ea"/>
            </a:endParaRPr>
          </a:p>
        </p:txBody>
      </p:sp>
      <p:sp>
        <p:nvSpPr>
          <p:cNvPr id="50" name="梯形 49"/>
          <p:cNvSpPr/>
          <p:nvPr/>
        </p:nvSpPr>
        <p:spPr>
          <a:xfrm>
            <a:off x="8106401" y="3547448"/>
            <a:ext cx="2227211" cy="202669"/>
          </a:xfrm>
          <a:prstGeom prst="trapezoid">
            <a:avLst>
              <a:gd name="adj" fmla="val 29995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latin typeface="+mn-ea"/>
              <a:cs typeface="+mn-ea"/>
            </a:endParaRPr>
          </a:p>
        </p:txBody>
      </p:sp>
      <p:cxnSp>
        <p:nvCxnSpPr>
          <p:cNvPr id="56" name="直接连接符 55"/>
          <p:cNvCxnSpPr/>
          <p:nvPr/>
        </p:nvCxnSpPr>
        <p:spPr>
          <a:xfrm>
            <a:off x="2094154" y="5490463"/>
            <a:ext cx="3095972" cy="0"/>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2736834" y="5095474"/>
            <a:ext cx="1708136" cy="415486"/>
          </a:xfrm>
          <a:prstGeom prst="rect">
            <a:avLst/>
          </a:prstGeom>
          <a:noFill/>
        </p:spPr>
        <p:txBody>
          <a:bodyPr wrap="none" lIns="121908" tIns="60954" rIns="121908" bIns="60954" rtlCol="0">
            <a:spAutoFit/>
          </a:bodyPr>
          <a:lstStyle/>
          <a:p>
            <a:r>
              <a:rPr lang="zh-CN" altLang="en-US" sz="1900" dirty="0">
                <a:solidFill>
                  <a:schemeClr val="tx1">
                    <a:lumMod val="50000"/>
                    <a:lumOff val="50000"/>
                  </a:schemeClr>
                </a:solidFill>
                <a:latin typeface="+mn-ea"/>
                <a:cs typeface="+mn-ea"/>
              </a:rPr>
              <a:t>添加文字标题</a:t>
            </a:r>
            <a:endParaRPr lang="zh-CN" altLang="en-US" sz="1900" dirty="0">
              <a:solidFill>
                <a:schemeClr val="tx1">
                  <a:lumMod val="50000"/>
                  <a:lumOff val="50000"/>
                </a:schemeClr>
              </a:solidFill>
              <a:latin typeface="+mn-ea"/>
              <a:cs typeface="+mn-ea"/>
            </a:endParaRPr>
          </a:p>
        </p:txBody>
      </p:sp>
      <p:sp>
        <p:nvSpPr>
          <p:cNvPr id="72" name="TextBox 71"/>
          <p:cNvSpPr txBox="1"/>
          <p:nvPr/>
        </p:nvSpPr>
        <p:spPr>
          <a:xfrm>
            <a:off x="5218084" y="4688018"/>
            <a:ext cx="2981625" cy="328295"/>
          </a:xfrm>
          <a:prstGeom prst="rect">
            <a:avLst/>
          </a:prstGeom>
          <a:noFill/>
          <a:ln>
            <a:noFill/>
          </a:ln>
        </p:spPr>
        <p:txBody>
          <a:bodyPr wrap="none" lIns="121908" tIns="60954" rIns="121908" bIns="60954" rtlCol="0">
            <a:spAutoFit/>
          </a:bodyPr>
          <a:lstStyle/>
          <a:p>
            <a:r>
              <a:rPr lang="zh-CN" altLang="en-US" sz="1300" dirty="0">
                <a:solidFill>
                  <a:schemeClr val="tx1">
                    <a:lumMod val="50000"/>
                    <a:lumOff val="50000"/>
                  </a:schemeClr>
                </a:solidFill>
                <a:latin typeface="+mn-ea"/>
                <a:cs typeface="+mn-ea"/>
              </a:rPr>
              <a:t>点击添加文字内容，内容简要详尽。</a:t>
            </a:r>
            <a:endParaRPr lang="zh-CN" altLang="en-US" sz="1300" dirty="0">
              <a:solidFill>
                <a:schemeClr val="tx1">
                  <a:lumMod val="50000"/>
                  <a:lumOff val="50000"/>
                </a:schemeClr>
              </a:solidFill>
              <a:latin typeface="+mn-ea"/>
              <a:cs typeface="+mn-ea"/>
            </a:endParaRPr>
          </a:p>
        </p:txBody>
      </p:sp>
      <p:cxnSp>
        <p:nvCxnSpPr>
          <p:cNvPr id="73" name="直接连接符 72"/>
          <p:cNvCxnSpPr/>
          <p:nvPr/>
        </p:nvCxnSpPr>
        <p:spPr>
          <a:xfrm>
            <a:off x="5360858" y="4687997"/>
            <a:ext cx="2616966" cy="0"/>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5837653" y="4365115"/>
            <a:ext cx="1477136" cy="369332"/>
          </a:xfrm>
          <a:prstGeom prst="rect">
            <a:avLst/>
          </a:prstGeom>
          <a:noFill/>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添加文字标题</a:t>
            </a:r>
            <a:endParaRPr lang="zh-CN" altLang="en-US" sz="1600" dirty="0">
              <a:solidFill>
                <a:schemeClr val="tx1">
                  <a:lumMod val="50000"/>
                  <a:lumOff val="50000"/>
                </a:schemeClr>
              </a:solidFill>
              <a:latin typeface="+mn-ea"/>
              <a:cs typeface="+mn-ea"/>
            </a:endParaRPr>
          </a:p>
        </p:txBody>
      </p:sp>
      <p:sp>
        <p:nvSpPr>
          <p:cNvPr id="75" name="TextBox 74"/>
          <p:cNvSpPr txBox="1"/>
          <p:nvPr/>
        </p:nvSpPr>
        <p:spPr>
          <a:xfrm>
            <a:off x="8036493" y="4039785"/>
            <a:ext cx="2503225" cy="292376"/>
          </a:xfrm>
          <a:prstGeom prst="rect">
            <a:avLst/>
          </a:prstGeom>
          <a:noFill/>
          <a:ln>
            <a:noFill/>
          </a:ln>
        </p:spPr>
        <p:txBody>
          <a:bodyPr wrap="none" lIns="121908" tIns="60954" rIns="121908" bIns="60954" rtlCol="0">
            <a:spAutoFit/>
          </a:bodyPr>
          <a:lstStyle/>
          <a:p>
            <a:r>
              <a:rPr lang="zh-CN" altLang="en-US" sz="1100" dirty="0">
                <a:solidFill>
                  <a:schemeClr val="tx1">
                    <a:lumMod val="50000"/>
                    <a:lumOff val="50000"/>
                  </a:schemeClr>
                </a:solidFill>
                <a:latin typeface="+mn-ea"/>
                <a:cs typeface="+mn-ea"/>
              </a:rPr>
              <a:t>点击添加文字内容，内容简要详尽。</a:t>
            </a:r>
            <a:endParaRPr lang="zh-CN" altLang="en-US" sz="1100" dirty="0">
              <a:solidFill>
                <a:schemeClr val="tx1">
                  <a:lumMod val="50000"/>
                  <a:lumOff val="50000"/>
                </a:schemeClr>
              </a:solidFill>
              <a:latin typeface="+mn-ea"/>
              <a:cs typeface="+mn-ea"/>
            </a:endParaRPr>
          </a:p>
        </p:txBody>
      </p:sp>
      <p:cxnSp>
        <p:nvCxnSpPr>
          <p:cNvPr id="76" name="直接连接符 75"/>
          <p:cNvCxnSpPr/>
          <p:nvPr/>
        </p:nvCxnSpPr>
        <p:spPr>
          <a:xfrm>
            <a:off x="8106401" y="4051325"/>
            <a:ext cx="2227211" cy="0"/>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7" name="TextBox 76"/>
          <p:cNvSpPr txBox="1"/>
          <p:nvPr/>
        </p:nvSpPr>
        <p:spPr>
          <a:xfrm>
            <a:off x="8591471" y="3750117"/>
            <a:ext cx="1271977" cy="328295"/>
          </a:xfrm>
          <a:prstGeom prst="rect">
            <a:avLst/>
          </a:prstGeom>
          <a:noFill/>
        </p:spPr>
        <p:txBody>
          <a:bodyPr wrap="none" lIns="121908" tIns="60954" rIns="121908" bIns="60954" rtlCol="0">
            <a:spAutoFit/>
          </a:bodyPr>
          <a:lstStyle/>
          <a:p>
            <a:r>
              <a:rPr lang="zh-CN" altLang="en-US" sz="1300" dirty="0">
                <a:solidFill>
                  <a:schemeClr val="tx1">
                    <a:lumMod val="50000"/>
                    <a:lumOff val="50000"/>
                  </a:schemeClr>
                </a:solidFill>
                <a:latin typeface="+mn-ea"/>
                <a:cs typeface="+mn-ea"/>
              </a:rPr>
              <a:t>添加文字标题</a:t>
            </a:r>
            <a:endParaRPr lang="zh-CN" altLang="en-US" sz="1300" dirty="0">
              <a:solidFill>
                <a:schemeClr val="tx1">
                  <a:lumMod val="50000"/>
                  <a:lumOff val="50000"/>
                </a:schemeClr>
              </a:solidFill>
              <a:latin typeface="+mn-ea"/>
              <a:cs typeface="+mn-ea"/>
            </a:endParaRPr>
          </a:p>
        </p:txBody>
      </p:sp>
      <p:sp>
        <p:nvSpPr>
          <p:cNvPr id="78" name="TextBox 77"/>
          <p:cNvSpPr txBox="1"/>
          <p:nvPr/>
        </p:nvSpPr>
        <p:spPr>
          <a:xfrm>
            <a:off x="12808217" y="8272252"/>
            <a:ext cx="2147358" cy="707874"/>
          </a:xfrm>
          <a:prstGeom prst="rect">
            <a:avLst/>
          </a:prstGeom>
          <a:noFill/>
        </p:spPr>
        <p:txBody>
          <a:bodyPr wrap="none" lIns="121908" tIns="60954" rIns="121908" bIns="60954" rtlCol="0">
            <a:spAutoFit/>
          </a:bodyPr>
          <a:lstStyle/>
          <a:p>
            <a:r>
              <a:rPr lang="en-US" altLang="zh-CN" sz="1900" dirty="0">
                <a:solidFill>
                  <a:schemeClr val="bg1"/>
                </a:solidFill>
                <a:latin typeface="+mn-ea"/>
                <a:cs typeface="+mn-ea"/>
              </a:rPr>
              <a:t>0.5 </a:t>
            </a:r>
            <a:r>
              <a:rPr lang="zh-CN" altLang="en-US" sz="1900" dirty="0">
                <a:solidFill>
                  <a:schemeClr val="bg1"/>
                </a:solidFill>
                <a:latin typeface="+mn-ea"/>
                <a:cs typeface="+mn-ea"/>
              </a:rPr>
              <a:t>秒延迟符，无</a:t>
            </a:r>
            <a:endParaRPr lang="en-US" altLang="zh-CN" sz="1900" dirty="0">
              <a:solidFill>
                <a:schemeClr val="bg1"/>
              </a:solidFill>
              <a:latin typeface="+mn-ea"/>
              <a:cs typeface="+mn-ea"/>
            </a:endParaRPr>
          </a:p>
          <a:p>
            <a:r>
              <a:rPr lang="zh-CN" altLang="en-US" sz="1900" dirty="0">
                <a:solidFill>
                  <a:schemeClr val="bg1"/>
                </a:solidFill>
                <a:latin typeface="+mn-ea"/>
                <a:cs typeface="+mn-ea"/>
              </a:rPr>
              <a:t>意义，可删除</a:t>
            </a:r>
            <a:r>
              <a:rPr lang="en-US" altLang="zh-CN" sz="1900" dirty="0">
                <a:solidFill>
                  <a:schemeClr val="bg1"/>
                </a:solidFill>
                <a:latin typeface="+mn-ea"/>
                <a:cs typeface="+mn-ea"/>
              </a:rPr>
              <a:t>.</a:t>
            </a:r>
            <a:endParaRPr lang="zh-CN" altLang="en-US" sz="1900" dirty="0">
              <a:solidFill>
                <a:schemeClr val="bg1"/>
              </a:solidFill>
              <a:latin typeface="+mn-ea"/>
              <a:cs typeface="+mn-ea"/>
            </a:endParaRPr>
          </a:p>
        </p:txBody>
      </p:sp>
      <p:sp>
        <p:nvSpPr>
          <p:cNvPr id="2" name="标题 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randombar(horizontal)">
                                      <p:cBhvr>
                                        <p:cTn id="7" dur="500"/>
                                        <p:tgtEl>
                                          <p:spTgt spid="48"/>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fill="hold"/>
                                        <p:tgtEl>
                                          <p:spTgt spid="39"/>
                                        </p:tgtEl>
                                        <p:attrNameLst>
                                          <p:attrName>ppt_x</p:attrName>
                                        </p:attrNameLst>
                                      </p:cBhvr>
                                      <p:tavLst>
                                        <p:tav tm="0">
                                          <p:val>
                                            <p:strVal val="#ppt_x"/>
                                          </p:val>
                                        </p:tav>
                                        <p:tav tm="100000">
                                          <p:val>
                                            <p:strVal val="#ppt_x"/>
                                          </p:val>
                                        </p:tav>
                                      </p:tavLst>
                                    </p:anim>
                                    <p:anim calcmode="lin" valueType="num">
                                      <p:cBhvr additive="base">
                                        <p:cTn id="12" dur="500" fill="hold"/>
                                        <p:tgtEl>
                                          <p:spTgt spid="39"/>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56"/>
                                        </p:tgtEl>
                                        <p:attrNameLst>
                                          <p:attrName>style.visibility</p:attrName>
                                        </p:attrNameLst>
                                      </p:cBhvr>
                                      <p:to>
                                        <p:strVal val="visible"/>
                                      </p:to>
                                    </p:set>
                                    <p:animEffect transition="in" filter="wipe(left)">
                                      <p:cBhvr>
                                        <p:cTn id="16" dur="500"/>
                                        <p:tgtEl>
                                          <p:spTgt spid="56"/>
                                        </p:tgtEl>
                                      </p:cBhvr>
                                    </p:animEffect>
                                  </p:childTnLst>
                                </p:cTn>
                              </p:par>
                            </p:childTnLst>
                          </p:cTn>
                        </p:par>
                        <p:par>
                          <p:cTn id="17" fill="hold">
                            <p:stCondLst>
                              <p:cond delay="1500"/>
                            </p:stCondLst>
                            <p:childTnLst>
                              <p:par>
                                <p:cTn id="18" presetID="22" presetClass="entr" presetSubtype="4" fill="hold" grpId="0" nodeType="afterEffect">
                                  <p:stCondLst>
                                    <p:cond delay="0"/>
                                  </p:stCondLst>
                                  <p:childTnLst>
                                    <p:set>
                                      <p:cBhvr>
                                        <p:cTn id="19" dur="1" fill="hold">
                                          <p:stCondLst>
                                            <p:cond delay="0"/>
                                          </p:stCondLst>
                                        </p:cTn>
                                        <p:tgtEl>
                                          <p:spTgt spid="57"/>
                                        </p:tgtEl>
                                        <p:attrNameLst>
                                          <p:attrName>style.visibility</p:attrName>
                                        </p:attrNameLst>
                                      </p:cBhvr>
                                      <p:to>
                                        <p:strVal val="visible"/>
                                      </p:to>
                                    </p:set>
                                    <p:animEffect transition="in" filter="wipe(down)">
                                      <p:cBhvr>
                                        <p:cTn id="20" dur="500"/>
                                        <p:tgtEl>
                                          <p:spTgt spid="57"/>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47"/>
                                        </p:tgtEl>
                                        <p:attrNameLst>
                                          <p:attrName>style.visibility</p:attrName>
                                        </p:attrNameLst>
                                      </p:cBhvr>
                                      <p:to>
                                        <p:strVal val="visible"/>
                                      </p:to>
                                    </p:set>
                                    <p:animEffect transition="in" filter="wipe(up)">
                                      <p:cBhvr>
                                        <p:cTn id="23" dur="500"/>
                                        <p:tgtEl>
                                          <p:spTgt spid="47"/>
                                        </p:tgtEl>
                                      </p:cBhvr>
                                    </p:animEffect>
                                  </p:childTnLst>
                                </p:cTn>
                              </p:par>
                            </p:childTnLst>
                          </p:cTn>
                        </p:par>
                        <p:par>
                          <p:cTn id="24" fill="hold">
                            <p:stCondLst>
                              <p:cond delay="2000"/>
                            </p:stCondLst>
                            <p:childTnLst>
                              <p:par>
                                <p:cTn id="25" presetID="14" presetClass="entr" presetSubtype="10" fill="hold" grpId="0" nodeType="after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randombar(horizontal)">
                                      <p:cBhvr>
                                        <p:cTn id="27" dur="500"/>
                                        <p:tgtEl>
                                          <p:spTgt spid="49"/>
                                        </p:tgtEl>
                                      </p:cBhvr>
                                    </p:animEffect>
                                  </p:childTnLst>
                                </p:cTn>
                              </p:par>
                            </p:childTnLst>
                          </p:cTn>
                        </p:par>
                        <p:par>
                          <p:cTn id="28" fill="hold">
                            <p:stCondLst>
                              <p:cond delay="2500"/>
                            </p:stCondLst>
                            <p:childTnLst>
                              <p:par>
                                <p:cTn id="29" presetID="2" presetClass="entr" presetSubtype="1" fill="hold" grpId="0" nodeType="afterEffect">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cBhvr additive="base">
                                        <p:cTn id="31" dur="500" fill="hold"/>
                                        <p:tgtEl>
                                          <p:spTgt spid="40"/>
                                        </p:tgtEl>
                                        <p:attrNameLst>
                                          <p:attrName>ppt_x</p:attrName>
                                        </p:attrNameLst>
                                      </p:cBhvr>
                                      <p:tavLst>
                                        <p:tav tm="0">
                                          <p:val>
                                            <p:strVal val="#ppt_x"/>
                                          </p:val>
                                        </p:tav>
                                        <p:tav tm="100000">
                                          <p:val>
                                            <p:strVal val="#ppt_x"/>
                                          </p:val>
                                        </p:tav>
                                      </p:tavLst>
                                    </p:anim>
                                    <p:anim calcmode="lin" valueType="num">
                                      <p:cBhvr additive="base">
                                        <p:cTn id="32" dur="500" fill="hold"/>
                                        <p:tgtEl>
                                          <p:spTgt spid="40"/>
                                        </p:tgtEl>
                                        <p:attrNameLst>
                                          <p:attrName>ppt_y</p:attrName>
                                        </p:attrNameLst>
                                      </p:cBhvr>
                                      <p:tavLst>
                                        <p:tav tm="0">
                                          <p:val>
                                            <p:strVal val="0-#ppt_h/2"/>
                                          </p:val>
                                        </p:tav>
                                        <p:tav tm="100000">
                                          <p:val>
                                            <p:strVal val="#ppt_y"/>
                                          </p:val>
                                        </p:tav>
                                      </p:tavLst>
                                    </p:anim>
                                  </p:childTnLst>
                                </p:cTn>
                              </p:par>
                            </p:childTnLst>
                          </p:cTn>
                        </p:par>
                        <p:par>
                          <p:cTn id="33" fill="hold">
                            <p:stCondLst>
                              <p:cond delay="3000"/>
                            </p:stCondLst>
                            <p:childTnLst>
                              <p:par>
                                <p:cTn id="34" presetID="22" presetClass="entr" presetSubtype="8" fill="hold" nodeType="afterEffect">
                                  <p:stCondLst>
                                    <p:cond delay="0"/>
                                  </p:stCondLst>
                                  <p:childTnLst>
                                    <p:set>
                                      <p:cBhvr>
                                        <p:cTn id="35" dur="1" fill="hold">
                                          <p:stCondLst>
                                            <p:cond delay="0"/>
                                          </p:stCondLst>
                                        </p:cTn>
                                        <p:tgtEl>
                                          <p:spTgt spid="73"/>
                                        </p:tgtEl>
                                        <p:attrNameLst>
                                          <p:attrName>style.visibility</p:attrName>
                                        </p:attrNameLst>
                                      </p:cBhvr>
                                      <p:to>
                                        <p:strVal val="visible"/>
                                      </p:to>
                                    </p:set>
                                    <p:animEffect transition="in" filter="wipe(left)">
                                      <p:cBhvr>
                                        <p:cTn id="36" dur="500"/>
                                        <p:tgtEl>
                                          <p:spTgt spid="73"/>
                                        </p:tgtEl>
                                      </p:cBhvr>
                                    </p:animEffect>
                                  </p:childTnLst>
                                </p:cTn>
                              </p:par>
                            </p:childTnLst>
                          </p:cTn>
                        </p:par>
                        <p:par>
                          <p:cTn id="37" fill="hold">
                            <p:stCondLst>
                              <p:cond delay="3500"/>
                            </p:stCondLst>
                            <p:childTnLst>
                              <p:par>
                                <p:cTn id="38" presetID="22" presetClass="entr" presetSubtype="4" fill="hold" grpId="0" nodeType="afterEffect">
                                  <p:stCondLst>
                                    <p:cond delay="0"/>
                                  </p:stCondLst>
                                  <p:childTnLst>
                                    <p:set>
                                      <p:cBhvr>
                                        <p:cTn id="39" dur="1" fill="hold">
                                          <p:stCondLst>
                                            <p:cond delay="0"/>
                                          </p:stCondLst>
                                        </p:cTn>
                                        <p:tgtEl>
                                          <p:spTgt spid="74"/>
                                        </p:tgtEl>
                                        <p:attrNameLst>
                                          <p:attrName>style.visibility</p:attrName>
                                        </p:attrNameLst>
                                      </p:cBhvr>
                                      <p:to>
                                        <p:strVal val="visible"/>
                                      </p:to>
                                    </p:set>
                                    <p:animEffect transition="in" filter="wipe(down)">
                                      <p:cBhvr>
                                        <p:cTn id="40" dur="500"/>
                                        <p:tgtEl>
                                          <p:spTgt spid="74"/>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72"/>
                                        </p:tgtEl>
                                        <p:attrNameLst>
                                          <p:attrName>style.visibility</p:attrName>
                                        </p:attrNameLst>
                                      </p:cBhvr>
                                      <p:to>
                                        <p:strVal val="visible"/>
                                      </p:to>
                                    </p:set>
                                    <p:animEffect transition="in" filter="wipe(up)">
                                      <p:cBhvr>
                                        <p:cTn id="43" dur="500"/>
                                        <p:tgtEl>
                                          <p:spTgt spid="72"/>
                                        </p:tgtEl>
                                      </p:cBhvr>
                                    </p:animEffect>
                                  </p:childTnLst>
                                </p:cTn>
                              </p:par>
                            </p:childTnLst>
                          </p:cTn>
                        </p:par>
                        <p:par>
                          <p:cTn id="44" fill="hold">
                            <p:stCondLst>
                              <p:cond delay="4000"/>
                            </p:stCondLst>
                            <p:childTnLst>
                              <p:par>
                                <p:cTn id="45" presetID="14" presetClass="entr" presetSubtype="10" fill="hold" grpId="0" nodeType="after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randombar(horizontal)">
                                      <p:cBhvr>
                                        <p:cTn id="47" dur="500"/>
                                        <p:tgtEl>
                                          <p:spTgt spid="50"/>
                                        </p:tgtEl>
                                      </p:cBhvr>
                                    </p:animEffect>
                                  </p:childTnLst>
                                </p:cTn>
                              </p:par>
                            </p:childTnLst>
                          </p:cTn>
                        </p:par>
                        <p:par>
                          <p:cTn id="48" fill="hold">
                            <p:stCondLst>
                              <p:cond delay="4500"/>
                            </p:stCondLst>
                            <p:childTnLst>
                              <p:par>
                                <p:cTn id="49" presetID="2" presetClass="entr" presetSubtype="1" fill="hold" grpId="0" nodeType="afterEffect">
                                  <p:stCondLst>
                                    <p:cond delay="0"/>
                                  </p:stCondLst>
                                  <p:childTnLst>
                                    <p:set>
                                      <p:cBhvr>
                                        <p:cTn id="50" dur="1" fill="hold">
                                          <p:stCondLst>
                                            <p:cond delay="0"/>
                                          </p:stCondLst>
                                        </p:cTn>
                                        <p:tgtEl>
                                          <p:spTgt spid="46"/>
                                        </p:tgtEl>
                                        <p:attrNameLst>
                                          <p:attrName>style.visibility</p:attrName>
                                        </p:attrNameLst>
                                      </p:cBhvr>
                                      <p:to>
                                        <p:strVal val="visible"/>
                                      </p:to>
                                    </p:set>
                                    <p:anim calcmode="lin" valueType="num">
                                      <p:cBhvr additive="base">
                                        <p:cTn id="51" dur="500" fill="hold"/>
                                        <p:tgtEl>
                                          <p:spTgt spid="46"/>
                                        </p:tgtEl>
                                        <p:attrNameLst>
                                          <p:attrName>ppt_x</p:attrName>
                                        </p:attrNameLst>
                                      </p:cBhvr>
                                      <p:tavLst>
                                        <p:tav tm="0">
                                          <p:val>
                                            <p:strVal val="#ppt_x"/>
                                          </p:val>
                                        </p:tav>
                                        <p:tav tm="100000">
                                          <p:val>
                                            <p:strVal val="#ppt_x"/>
                                          </p:val>
                                        </p:tav>
                                      </p:tavLst>
                                    </p:anim>
                                    <p:anim calcmode="lin" valueType="num">
                                      <p:cBhvr additive="base">
                                        <p:cTn id="52" dur="500" fill="hold"/>
                                        <p:tgtEl>
                                          <p:spTgt spid="46"/>
                                        </p:tgtEl>
                                        <p:attrNameLst>
                                          <p:attrName>ppt_y</p:attrName>
                                        </p:attrNameLst>
                                      </p:cBhvr>
                                      <p:tavLst>
                                        <p:tav tm="0">
                                          <p:val>
                                            <p:strVal val="0-#ppt_h/2"/>
                                          </p:val>
                                        </p:tav>
                                        <p:tav tm="100000">
                                          <p:val>
                                            <p:strVal val="#ppt_y"/>
                                          </p:val>
                                        </p:tav>
                                      </p:tavLst>
                                    </p:anim>
                                  </p:childTnLst>
                                </p:cTn>
                              </p:par>
                            </p:childTnLst>
                          </p:cTn>
                        </p:par>
                        <p:par>
                          <p:cTn id="53" fill="hold">
                            <p:stCondLst>
                              <p:cond delay="5000"/>
                            </p:stCondLst>
                            <p:childTnLst>
                              <p:par>
                                <p:cTn id="54" presetID="22" presetClass="entr" presetSubtype="8" fill="hold" nodeType="afterEffect">
                                  <p:stCondLst>
                                    <p:cond delay="0"/>
                                  </p:stCondLst>
                                  <p:childTnLst>
                                    <p:set>
                                      <p:cBhvr>
                                        <p:cTn id="55" dur="1" fill="hold">
                                          <p:stCondLst>
                                            <p:cond delay="0"/>
                                          </p:stCondLst>
                                        </p:cTn>
                                        <p:tgtEl>
                                          <p:spTgt spid="76"/>
                                        </p:tgtEl>
                                        <p:attrNameLst>
                                          <p:attrName>style.visibility</p:attrName>
                                        </p:attrNameLst>
                                      </p:cBhvr>
                                      <p:to>
                                        <p:strVal val="visible"/>
                                      </p:to>
                                    </p:set>
                                    <p:animEffect transition="in" filter="wipe(left)">
                                      <p:cBhvr>
                                        <p:cTn id="56" dur="500"/>
                                        <p:tgtEl>
                                          <p:spTgt spid="76"/>
                                        </p:tgtEl>
                                      </p:cBhvr>
                                    </p:animEffect>
                                  </p:childTnLst>
                                </p:cTn>
                              </p:par>
                            </p:childTnLst>
                          </p:cTn>
                        </p:par>
                        <p:par>
                          <p:cTn id="57" fill="hold">
                            <p:stCondLst>
                              <p:cond delay="5500"/>
                            </p:stCondLst>
                            <p:childTnLst>
                              <p:par>
                                <p:cTn id="58" presetID="22" presetClass="entr" presetSubtype="1" fill="hold" grpId="0" nodeType="afterEffect">
                                  <p:stCondLst>
                                    <p:cond delay="0"/>
                                  </p:stCondLst>
                                  <p:childTnLst>
                                    <p:set>
                                      <p:cBhvr>
                                        <p:cTn id="59" dur="1" fill="hold">
                                          <p:stCondLst>
                                            <p:cond delay="0"/>
                                          </p:stCondLst>
                                        </p:cTn>
                                        <p:tgtEl>
                                          <p:spTgt spid="75"/>
                                        </p:tgtEl>
                                        <p:attrNameLst>
                                          <p:attrName>style.visibility</p:attrName>
                                        </p:attrNameLst>
                                      </p:cBhvr>
                                      <p:to>
                                        <p:strVal val="visible"/>
                                      </p:to>
                                    </p:set>
                                    <p:animEffect transition="in" filter="wipe(up)">
                                      <p:cBhvr>
                                        <p:cTn id="60" dur="500"/>
                                        <p:tgtEl>
                                          <p:spTgt spid="75"/>
                                        </p:tgtEl>
                                      </p:cBhvr>
                                    </p:animEffect>
                                  </p:childTnLst>
                                </p:cTn>
                              </p:par>
                              <p:par>
                                <p:cTn id="61" presetID="22" presetClass="entr" presetSubtype="4" fill="hold" grpId="0" nodeType="withEffect">
                                  <p:stCondLst>
                                    <p:cond delay="0"/>
                                  </p:stCondLst>
                                  <p:childTnLst>
                                    <p:set>
                                      <p:cBhvr>
                                        <p:cTn id="62" dur="1" fill="hold">
                                          <p:stCondLst>
                                            <p:cond delay="0"/>
                                          </p:stCondLst>
                                        </p:cTn>
                                        <p:tgtEl>
                                          <p:spTgt spid="77"/>
                                        </p:tgtEl>
                                        <p:attrNameLst>
                                          <p:attrName>style.visibility</p:attrName>
                                        </p:attrNameLst>
                                      </p:cBhvr>
                                      <p:to>
                                        <p:strVal val="visible"/>
                                      </p:to>
                                    </p:set>
                                    <p:animEffect transition="in" filter="wipe(down)">
                                      <p:cBhvr>
                                        <p:cTn id="63" dur="500"/>
                                        <p:tgtEl>
                                          <p:spTgt spid="77"/>
                                        </p:tgtEl>
                                      </p:cBhvr>
                                    </p:animEffect>
                                  </p:childTnLst>
                                </p:cTn>
                              </p:par>
                            </p:childTnLst>
                          </p:cTn>
                        </p:par>
                        <p:par>
                          <p:cTn id="64" fill="hold">
                            <p:stCondLst>
                              <p:cond delay="6000"/>
                            </p:stCondLst>
                            <p:childTnLst>
                              <p:par>
                                <p:cTn id="65" presetID="10" presetClass="entr" presetSubtype="0" fill="hold" grpId="0" nodeType="afterEffect">
                                  <p:stCondLst>
                                    <p:cond delay="0"/>
                                  </p:stCondLst>
                                  <p:childTnLst>
                                    <p:set>
                                      <p:cBhvr>
                                        <p:cTn id="66" dur="1" fill="hold">
                                          <p:stCondLst>
                                            <p:cond delay="0"/>
                                          </p:stCondLst>
                                        </p:cTn>
                                        <p:tgtEl>
                                          <p:spTgt spid="78"/>
                                        </p:tgtEl>
                                        <p:attrNameLst>
                                          <p:attrName>style.visibility</p:attrName>
                                        </p:attrNameLst>
                                      </p:cBhvr>
                                      <p:to>
                                        <p:strVal val="visible"/>
                                      </p:to>
                                    </p:set>
                                    <p:animEffect transition="in" filter="fade">
                                      <p:cBhvr>
                                        <p:cTn id="67"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6" grpId="0" animBg="1"/>
      <p:bldP spid="47" grpId="0"/>
      <p:bldP spid="48" grpId="0" animBg="1"/>
      <p:bldP spid="49" grpId="0" animBg="1"/>
      <p:bldP spid="50" grpId="0" animBg="1"/>
      <p:bldP spid="57" grpId="0"/>
      <p:bldP spid="72" grpId="0"/>
      <p:bldP spid="74" grpId="0"/>
      <p:bldP spid="75" grpId="0"/>
      <p:bldP spid="77" grpId="0"/>
      <p:bldP spid="7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a:off x="3472051" y="2747076"/>
            <a:ext cx="2687674" cy="943836"/>
          </a:xfrm>
          <a:prstGeom prst="rect">
            <a:avLst/>
          </a:prstGeom>
        </p:spPr>
        <p:txBody>
          <a:bodyPr wrap="square" lIns="121908" tIns="60954" rIns="121908" bIns="60954">
            <a:spAutoFit/>
          </a:bodyPr>
          <a:lstStyle/>
          <a:p>
            <a:pPr algn="just">
              <a:lnSpc>
                <a:spcPts val="16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300" dirty="0">
              <a:latin typeface="微软雅黑" panose="020B0503020204020204" pitchFamily="34" charset="-122"/>
              <a:ea typeface="微软雅黑" panose="020B0503020204020204" pitchFamily="34" charset="-122"/>
            </a:endParaRPr>
          </a:p>
        </p:txBody>
      </p:sp>
      <p:sp>
        <p:nvSpPr>
          <p:cNvPr id="36" name="矩形 35"/>
          <p:cNvSpPr/>
          <p:nvPr/>
        </p:nvSpPr>
        <p:spPr>
          <a:xfrm>
            <a:off x="1008098" y="4454411"/>
            <a:ext cx="2687674" cy="943836"/>
          </a:xfrm>
          <a:prstGeom prst="rect">
            <a:avLst/>
          </a:prstGeom>
        </p:spPr>
        <p:txBody>
          <a:bodyPr wrap="square" lIns="121908" tIns="60954" rIns="121908" bIns="60954">
            <a:spAutoFit/>
          </a:bodyPr>
          <a:lstStyle/>
          <a:p>
            <a:pPr algn="just">
              <a:lnSpc>
                <a:spcPts val="16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300" dirty="0">
              <a:latin typeface="微软雅黑" panose="020B0503020204020204" pitchFamily="34" charset="-122"/>
              <a:ea typeface="微软雅黑" panose="020B0503020204020204" pitchFamily="34" charset="-122"/>
            </a:endParaRPr>
          </a:p>
        </p:txBody>
      </p:sp>
      <p:sp>
        <p:nvSpPr>
          <p:cNvPr id="37" name="矩形 36"/>
          <p:cNvSpPr/>
          <p:nvPr/>
        </p:nvSpPr>
        <p:spPr>
          <a:xfrm>
            <a:off x="5936003" y="4454411"/>
            <a:ext cx="2687674" cy="943836"/>
          </a:xfrm>
          <a:prstGeom prst="rect">
            <a:avLst/>
          </a:prstGeom>
        </p:spPr>
        <p:txBody>
          <a:bodyPr wrap="square" lIns="121908" tIns="60954" rIns="121908" bIns="60954">
            <a:spAutoFit/>
          </a:bodyPr>
          <a:lstStyle/>
          <a:p>
            <a:pPr algn="just">
              <a:lnSpc>
                <a:spcPts val="16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300" dirty="0">
              <a:latin typeface="微软雅黑" panose="020B0503020204020204" pitchFamily="34" charset="-122"/>
              <a:ea typeface="微软雅黑" panose="020B0503020204020204" pitchFamily="34" charset="-122"/>
            </a:endParaRPr>
          </a:p>
        </p:txBody>
      </p:sp>
      <p:sp>
        <p:nvSpPr>
          <p:cNvPr id="38" name="矩形 37"/>
          <p:cNvSpPr/>
          <p:nvPr/>
        </p:nvSpPr>
        <p:spPr>
          <a:xfrm>
            <a:off x="8399958" y="2746295"/>
            <a:ext cx="2687674" cy="943836"/>
          </a:xfrm>
          <a:prstGeom prst="rect">
            <a:avLst/>
          </a:prstGeom>
        </p:spPr>
        <p:txBody>
          <a:bodyPr wrap="square" lIns="121908" tIns="60954" rIns="121908" bIns="60954">
            <a:spAutoFit/>
          </a:bodyPr>
          <a:lstStyle/>
          <a:p>
            <a:pPr algn="just">
              <a:lnSpc>
                <a:spcPts val="16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300" dirty="0">
              <a:latin typeface="微软雅黑" panose="020B0503020204020204" pitchFamily="34" charset="-122"/>
              <a:ea typeface="微软雅黑" panose="020B0503020204020204" pitchFamily="34" charset="-122"/>
            </a:endParaRPr>
          </a:p>
        </p:txBody>
      </p:sp>
      <p:grpSp>
        <p:nvGrpSpPr>
          <p:cNvPr id="39" name="组合 38"/>
          <p:cNvGrpSpPr/>
          <p:nvPr/>
        </p:nvGrpSpPr>
        <p:grpSpPr>
          <a:xfrm>
            <a:off x="1337954" y="2084852"/>
            <a:ext cx="2027965" cy="2020517"/>
            <a:chOff x="1106612" y="1563638"/>
            <a:chExt cx="1521172" cy="1515388"/>
          </a:xfrm>
        </p:grpSpPr>
        <p:grpSp>
          <p:nvGrpSpPr>
            <p:cNvPr id="40" name="组合 39"/>
            <p:cNvGrpSpPr/>
            <p:nvPr/>
          </p:nvGrpSpPr>
          <p:grpSpPr>
            <a:xfrm>
              <a:off x="1106612" y="1563638"/>
              <a:ext cx="1521172" cy="1515388"/>
              <a:chOff x="1106612" y="1563638"/>
              <a:chExt cx="1670050" cy="1663700"/>
            </a:xfrm>
          </p:grpSpPr>
          <p:sp>
            <p:nvSpPr>
              <p:cNvPr id="42" name="Freeform 11"/>
              <p:cNvSpPr>
                <a:spLocks noEditPoints="1"/>
              </p:cNvSpPr>
              <p:nvPr/>
            </p:nvSpPr>
            <p:spPr bwMode="auto">
              <a:xfrm>
                <a:off x="1106612" y="1563638"/>
                <a:ext cx="1670050" cy="1663700"/>
              </a:xfrm>
              <a:custGeom>
                <a:avLst/>
                <a:gdLst>
                  <a:gd name="T0" fmla="*/ 57 w 164"/>
                  <a:gd name="T1" fmla="*/ 4 h 165"/>
                  <a:gd name="T2" fmla="*/ 51 w 164"/>
                  <a:gd name="T3" fmla="*/ 29 h 165"/>
                  <a:gd name="T4" fmla="*/ 29 w 164"/>
                  <a:gd name="T5" fmla="*/ 19 h 165"/>
                  <a:gd name="T6" fmla="*/ 33 w 164"/>
                  <a:gd name="T7" fmla="*/ 45 h 165"/>
                  <a:gd name="T8" fmla="*/ 9 w 164"/>
                  <a:gd name="T9" fmla="*/ 45 h 165"/>
                  <a:gd name="T10" fmla="*/ 22 w 164"/>
                  <a:gd name="T11" fmla="*/ 66 h 165"/>
                  <a:gd name="T12" fmla="*/ 0 w 164"/>
                  <a:gd name="T13" fmla="*/ 75 h 165"/>
                  <a:gd name="T14" fmla="*/ 21 w 164"/>
                  <a:gd name="T15" fmla="*/ 91 h 165"/>
                  <a:gd name="T16" fmla="*/ 3 w 164"/>
                  <a:gd name="T17" fmla="*/ 107 h 165"/>
                  <a:gd name="T18" fmla="*/ 28 w 164"/>
                  <a:gd name="T19" fmla="*/ 113 h 165"/>
                  <a:gd name="T20" fmla="*/ 19 w 164"/>
                  <a:gd name="T21" fmla="*/ 136 h 165"/>
                  <a:gd name="T22" fmla="*/ 44 w 164"/>
                  <a:gd name="T23" fmla="*/ 132 h 165"/>
                  <a:gd name="T24" fmla="*/ 44 w 164"/>
                  <a:gd name="T25" fmla="*/ 156 h 165"/>
                  <a:gd name="T26" fmla="*/ 66 w 164"/>
                  <a:gd name="T27" fmla="*/ 142 h 165"/>
                  <a:gd name="T28" fmla="*/ 75 w 164"/>
                  <a:gd name="T29" fmla="*/ 165 h 165"/>
                  <a:gd name="T30" fmla="*/ 90 w 164"/>
                  <a:gd name="T31" fmla="*/ 144 h 165"/>
                  <a:gd name="T32" fmla="*/ 107 w 164"/>
                  <a:gd name="T33" fmla="*/ 161 h 165"/>
                  <a:gd name="T34" fmla="*/ 113 w 164"/>
                  <a:gd name="T35" fmla="*/ 136 h 165"/>
                  <a:gd name="T36" fmla="*/ 135 w 164"/>
                  <a:gd name="T37" fmla="*/ 146 h 165"/>
                  <a:gd name="T38" fmla="*/ 131 w 164"/>
                  <a:gd name="T39" fmla="*/ 120 h 165"/>
                  <a:gd name="T40" fmla="*/ 155 w 164"/>
                  <a:gd name="T41" fmla="*/ 121 h 165"/>
                  <a:gd name="T42" fmla="*/ 142 w 164"/>
                  <a:gd name="T43" fmla="*/ 99 h 165"/>
                  <a:gd name="T44" fmla="*/ 164 w 164"/>
                  <a:gd name="T45" fmla="*/ 90 h 165"/>
                  <a:gd name="T46" fmla="*/ 143 w 164"/>
                  <a:gd name="T47" fmla="*/ 75 h 165"/>
                  <a:gd name="T48" fmla="*/ 161 w 164"/>
                  <a:gd name="T49" fmla="*/ 58 h 165"/>
                  <a:gd name="T50" fmla="*/ 136 w 164"/>
                  <a:gd name="T51" fmla="*/ 52 h 165"/>
                  <a:gd name="T52" fmla="*/ 145 w 164"/>
                  <a:gd name="T53" fmla="*/ 30 h 165"/>
                  <a:gd name="T54" fmla="*/ 120 w 164"/>
                  <a:gd name="T55" fmla="*/ 34 h 165"/>
                  <a:gd name="T56" fmla="*/ 120 w 164"/>
                  <a:gd name="T57" fmla="*/ 9 h 165"/>
                  <a:gd name="T58" fmla="*/ 98 w 164"/>
                  <a:gd name="T59" fmla="*/ 23 h 165"/>
                  <a:gd name="T60" fmla="*/ 89 w 164"/>
                  <a:gd name="T61" fmla="*/ 0 h 165"/>
                  <a:gd name="T62" fmla="*/ 74 w 164"/>
                  <a:gd name="T63" fmla="*/ 21 h 165"/>
                  <a:gd name="T64" fmla="*/ 69 w 164"/>
                  <a:gd name="T65" fmla="*/ 35 h 165"/>
                  <a:gd name="T66" fmla="*/ 95 w 164"/>
                  <a:gd name="T67" fmla="*/ 130 h 165"/>
                  <a:gd name="T68" fmla="*/ 69 w 164"/>
                  <a:gd name="T69" fmla="*/ 35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4" h="165">
                    <a:moveTo>
                      <a:pt x="64" y="2"/>
                    </a:moveTo>
                    <a:cubicBezTo>
                      <a:pt x="57" y="4"/>
                      <a:pt x="57" y="4"/>
                      <a:pt x="57" y="4"/>
                    </a:cubicBezTo>
                    <a:cubicBezTo>
                      <a:pt x="58" y="25"/>
                      <a:pt x="58" y="25"/>
                      <a:pt x="58" y="25"/>
                    </a:cubicBezTo>
                    <a:cubicBezTo>
                      <a:pt x="56" y="26"/>
                      <a:pt x="53" y="28"/>
                      <a:pt x="51" y="29"/>
                    </a:cubicBezTo>
                    <a:cubicBezTo>
                      <a:pt x="35" y="15"/>
                      <a:pt x="35" y="15"/>
                      <a:pt x="35" y="15"/>
                    </a:cubicBezTo>
                    <a:cubicBezTo>
                      <a:pt x="29" y="19"/>
                      <a:pt x="29" y="19"/>
                      <a:pt x="29" y="19"/>
                    </a:cubicBezTo>
                    <a:cubicBezTo>
                      <a:pt x="38" y="39"/>
                      <a:pt x="38" y="39"/>
                      <a:pt x="38" y="39"/>
                    </a:cubicBezTo>
                    <a:cubicBezTo>
                      <a:pt x="36" y="41"/>
                      <a:pt x="34" y="43"/>
                      <a:pt x="33" y="45"/>
                    </a:cubicBezTo>
                    <a:cubicBezTo>
                      <a:pt x="12" y="38"/>
                      <a:pt x="12" y="38"/>
                      <a:pt x="12" y="38"/>
                    </a:cubicBezTo>
                    <a:cubicBezTo>
                      <a:pt x="9" y="45"/>
                      <a:pt x="9" y="45"/>
                      <a:pt x="9" y="45"/>
                    </a:cubicBezTo>
                    <a:cubicBezTo>
                      <a:pt x="25" y="59"/>
                      <a:pt x="25" y="59"/>
                      <a:pt x="25" y="59"/>
                    </a:cubicBezTo>
                    <a:cubicBezTo>
                      <a:pt x="24" y="61"/>
                      <a:pt x="23" y="64"/>
                      <a:pt x="22" y="66"/>
                    </a:cubicBezTo>
                    <a:cubicBezTo>
                      <a:pt x="1" y="68"/>
                      <a:pt x="1" y="68"/>
                      <a:pt x="1" y="68"/>
                    </a:cubicBezTo>
                    <a:cubicBezTo>
                      <a:pt x="0" y="75"/>
                      <a:pt x="0" y="75"/>
                      <a:pt x="0" y="75"/>
                    </a:cubicBezTo>
                    <a:cubicBezTo>
                      <a:pt x="20" y="83"/>
                      <a:pt x="20" y="83"/>
                      <a:pt x="20" y="83"/>
                    </a:cubicBezTo>
                    <a:cubicBezTo>
                      <a:pt x="20" y="85"/>
                      <a:pt x="20" y="88"/>
                      <a:pt x="21" y="91"/>
                    </a:cubicBezTo>
                    <a:cubicBezTo>
                      <a:pt x="1" y="100"/>
                      <a:pt x="1" y="100"/>
                      <a:pt x="1" y="100"/>
                    </a:cubicBezTo>
                    <a:cubicBezTo>
                      <a:pt x="3" y="107"/>
                      <a:pt x="3" y="107"/>
                      <a:pt x="3" y="107"/>
                    </a:cubicBezTo>
                    <a:cubicBezTo>
                      <a:pt x="25" y="106"/>
                      <a:pt x="25" y="106"/>
                      <a:pt x="25" y="106"/>
                    </a:cubicBezTo>
                    <a:cubicBezTo>
                      <a:pt x="26" y="109"/>
                      <a:pt x="27" y="111"/>
                      <a:pt x="28" y="113"/>
                    </a:cubicBezTo>
                    <a:cubicBezTo>
                      <a:pt x="14" y="130"/>
                      <a:pt x="14" y="130"/>
                      <a:pt x="14" y="130"/>
                    </a:cubicBezTo>
                    <a:cubicBezTo>
                      <a:pt x="19" y="136"/>
                      <a:pt x="19" y="136"/>
                      <a:pt x="19" y="136"/>
                    </a:cubicBezTo>
                    <a:cubicBezTo>
                      <a:pt x="38" y="126"/>
                      <a:pt x="38" y="126"/>
                      <a:pt x="38" y="126"/>
                    </a:cubicBezTo>
                    <a:cubicBezTo>
                      <a:pt x="40" y="128"/>
                      <a:pt x="42" y="130"/>
                      <a:pt x="44" y="132"/>
                    </a:cubicBezTo>
                    <a:cubicBezTo>
                      <a:pt x="38" y="152"/>
                      <a:pt x="38" y="152"/>
                      <a:pt x="38" y="152"/>
                    </a:cubicBezTo>
                    <a:cubicBezTo>
                      <a:pt x="44" y="156"/>
                      <a:pt x="44" y="156"/>
                      <a:pt x="44" y="156"/>
                    </a:cubicBezTo>
                    <a:cubicBezTo>
                      <a:pt x="58" y="140"/>
                      <a:pt x="58" y="140"/>
                      <a:pt x="58" y="140"/>
                    </a:cubicBezTo>
                    <a:cubicBezTo>
                      <a:pt x="61" y="141"/>
                      <a:pt x="63" y="142"/>
                      <a:pt x="66" y="142"/>
                    </a:cubicBezTo>
                    <a:cubicBezTo>
                      <a:pt x="68" y="164"/>
                      <a:pt x="68" y="164"/>
                      <a:pt x="68" y="164"/>
                    </a:cubicBezTo>
                    <a:cubicBezTo>
                      <a:pt x="75" y="165"/>
                      <a:pt x="75" y="165"/>
                      <a:pt x="75" y="165"/>
                    </a:cubicBezTo>
                    <a:cubicBezTo>
                      <a:pt x="82" y="144"/>
                      <a:pt x="82" y="144"/>
                      <a:pt x="82" y="144"/>
                    </a:cubicBezTo>
                    <a:cubicBezTo>
                      <a:pt x="85" y="145"/>
                      <a:pt x="87" y="144"/>
                      <a:pt x="90" y="144"/>
                    </a:cubicBezTo>
                    <a:cubicBezTo>
                      <a:pt x="100" y="163"/>
                      <a:pt x="100" y="163"/>
                      <a:pt x="100" y="163"/>
                    </a:cubicBezTo>
                    <a:cubicBezTo>
                      <a:pt x="107" y="161"/>
                      <a:pt x="107" y="161"/>
                      <a:pt x="107" y="161"/>
                    </a:cubicBezTo>
                    <a:cubicBezTo>
                      <a:pt x="106" y="140"/>
                      <a:pt x="106" y="140"/>
                      <a:pt x="106" y="140"/>
                    </a:cubicBezTo>
                    <a:cubicBezTo>
                      <a:pt x="108" y="139"/>
                      <a:pt x="111" y="138"/>
                      <a:pt x="113" y="136"/>
                    </a:cubicBezTo>
                    <a:cubicBezTo>
                      <a:pt x="129" y="150"/>
                      <a:pt x="129" y="150"/>
                      <a:pt x="129" y="150"/>
                    </a:cubicBezTo>
                    <a:cubicBezTo>
                      <a:pt x="135" y="146"/>
                      <a:pt x="135" y="146"/>
                      <a:pt x="135" y="146"/>
                    </a:cubicBezTo>
                    <a:cubicBezTo>
                      <a:pt x="126" y="126"/>
                      <a:pt x="126" y="126"/>
                      <a:pt x="126" y="126"/>
                    </a:cubicBezTo>
                    <a:cubicBezTo>
                      <a:pt x="128" y="124"/>
                      <a:pt x="129" y="123"/>
                      <a:pt x="131" y="120"/>
                    </a:cubicBezTo>
                    <a:cubicBezTo>
                      <a:pt x="151" y="127"/>
                      <a:pt x="151" y="127"/>
                      <a:pt x="151" y="127"/>
                    </a:cubicBezTo>
                    <a:cubicBezTo>
                      <a:pt x="155" y="121"/>
                      <a:pt x="155" y="121"/>
                      <a:pt x="155" y="121"/>
                    </a:cubicBezTo>
                    <a:cubicBezTo>
                      <a:pt x="139" y="106"/>
                      <a:pt x="139" y="106"/>
                      <a:pt x="139" y="106"/>
                    </a:cubicBezTo>
                    <a:cubicBezTo>
                      <a:pt x="140" y="104"/>
                      <a:pt x="141" y="101"/>
                      <a:pt x="142" y="99"/>
                    </a:cubicBezTo>
                    <a:cubicBezTo>
                      <a:pt x="163" y="97"/>
                      <a:pt x="163" y="97"/>
                      <a:pt x="163" y="97"/>
                    </a:cubicBezTo>
                    <a:cubicBezTo>
                      <a:pt x="164" y="90"/>
                      <a:pt x="164" y="90"/>
                      <a:pt x="164" y="90"/>
                    </a:cubicBezTo>
                    <a:cubicBezTo>
                      <a:pt x="144" y="82"/>
                      <a:pt x="144" y="82"/>
                      <a:pt x="144" y="82"/>
                    </a:cubicBezTo>
                    <a:cubicBezTo>
                      <a:pt x="144" y="80"/>
                      <a:pt x="144" y="77"/>
                      <a:pt x="143" y="75"/>
                    </a:cubicBezTo>
                    <a:cubicBezTo>
                      <a:pt x="162" y="65"/>
                      <a:pt x="162" y="65"/>
                      <a:pt x="162" y="65"/>
                    </a:cubicBezTo>
                    <a:cubicBezTo>
                      <a:pt x="161" y="58"/>
                      <a:pt x="161" y="58"/>
                      <a:pt x="161" y="58"/>
                    </a:cubicBezTo>
                    <a:cubicBezTo>
                      <a:pt x="139" y="59"/>
                      <a:pt x="139" y="59"/>
                      <a:pt x="139" y="59"/>
                    </a:cubicBezTo>
                    <a:cubicBezTo>
                      <a:pt x="138" y="56"/>
                      <a:pt x="137" y="54"/>
                      <a:pt x="136" y="52"/>
                    </a:cubicBezTo>
                    <a:cubicBezTo>
                      <a:pt x="150" y="35"/>
                      <a:pt x="150" y="35"/>
                      <a:pt x="150" y="35"/>
                    </a:cubicBezTo>
                    <a:cubicBezTo>
                      <a:pt x="145" y="30"/>
                      <a:pt x="145" y="30"/>
                      <a:pt x="145" y="30"/>
                    </a:cubicBezTo>
                    <a:cubicBezTo>
                      <a:pt x="126" y="39"/>
                      <a:pt x="126" y="39"/>
                      <a:pt x="126" y="39"/>
                    </a:cubicBezTo>
                    <a:cubicBezTo>
                      <a:pt x="124" y="37"/>
                      <a:pt x="122" y="35"/>
                      <a:pt x="120" y="34"/>
                    </a:cubicBezTo>
                    <a:cubicBezTo>
                      <a:pt x="126" y="13"/>
                      <a:pt x="126" y="13"/>
                      <a:pt x="126" y="13"/>
                    </a:cubicBezTo>
                    <a:cubicBezTo>
                      <a:pt x="120" y="9"/>
                      <a:pt x="120" y="9"/>
                      <a:pt x="120" y="9"/>
                    </a:cubicBezTo>
                    <a:cubicBezTo>
                      <a:pt x="106" y="25"/>
                      <a:pt x="106" y="25"/>
                      <a:pt x="106" y="25"/>
                    </a:cubicBezTo>
                    <a:cubicBezTo>
                      <a:pt x="103" y="24"/>
                      <a:pt x="101" y="23"/>
                      <a:pt x="98" y="23"/>
                    </a:cubicBezTo>
                    <a:cubicBezTo>
                      <a:pt x="96" y="1"/>
                      <a:pt x="96" y="1"/>
                      <a:pt x="96" y="1"/>
                    </a:cubicBezTo>
                    <a:cubicBezTo>
                      <a:pt x="89" y="0"/>
                      <a:pt x="89" y="0"/>
                      <a:pt x="89" y="0"/>
                    </a:cubicBezTo>
                    <a:cubicBezTo>
                      <a:pt x="82" y="21"/>
                      <a:pt x="82" y="21"/>
                      <a:pt x="82" y="21"/>
                    </a:cubicBezTo>
                    <a:cubicBezTo>
                      <a:pt x="79" y="21"/>
                      <a:pt x="77" y="21"/>
                      <a:pt x="74" y="21"/>
                    </a:cubicBezTo>
                    <a:cubicBezTo>
                      <a:pt x="64" y="2"/>
                      <a:pt x="64" y="2"/>
                      <a:pt x="64" y="2"/>
                    </a:cubicBezTo>
                    <a:close/>
                    <a:moveTo>
                      <a:pt x="69" y="35"/>
                    </a:moveTo>
                    <a:cubicBezTo>
                      <a:pt x="43" y="42"/>
                      <a:pt x="27" y="69"/>
                      <a:pt x="34" y="95"/>
                    </a:cubicBezTo>
                    <a:cubicBezTo>
                      <a:pt x="41" y="121"/>
                      <a:pt x="68" y="137"/>
                      <a:pt x="95" y="130"/>
                    </a:cubicBezTo>
                    <a:cubicBezTo>
                      <a:pt x="121" y="123"/>
                      <a:pt x="137" y="96"/>
                      <a:pt x="130" y="70"/>
                    </a:cubicBezTo>
                    <a:cubicBezTo>
                      <a:pt x="122" y="43"/>
                      <a:pt x="95" y="28"/>
                      <a:pt x="69" y="35"/>
                    </a:cubicBezTo>
                    <a:close/>
                  </a:path>
                </a:pathLst>
              </a:cu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endParaRPr>
              </a:p>
            </p:txBody>
          </p:sp>
          <p:sp>
            <p:nvSpPr>
              <p:cNvPr id="43" name="椭圆 42"/>
              <p:cNvSpPr/>
              <p:nvPr/>
            </p:nvSpPr>
            <p:spPr>
              <a:xfrm rot="20170909">
                <a:off x="1509589" y="1963440"/>
                <a:ext cx="864096" cy="864096"/>
              </a:xfrm>
              <a:prstGeom prst="ellipse">
                <a:avLst/>
              </a:prstGeom>
              <a:gradFill flip="none" rotWithShape="1">
                <a:gsLst>
                  <a:gs pos="0">
                    <a:sysClr val="window" lastClr="FFFFFF"/>
                  </a:gs>
                  <a:gs pos="100000">
                    <a:sysClr val="window" lastClr="FFFFFF">
                      <a:lumMod val="85000"/>
                    </a:sysClr>
                  </a:gs>
                </a:gsLst>
                <a:lin ang="18900000" scaled="1"/>
                <a:tileRect/>
              </a:gradFill>
              <a:ln w="12700" cap="flat" cmpd="sng" algn="ctr">
                <a:solidFill>
                  <a:sysClr val="window" lastClr="FFFFFF"/>
                </a:solidFill>
                <a:prstDash val="solid"/>
              </a:ln>
              <a:effectLst>
                <a:outerShdw blurRad="152400" dist="63500" dir="8100000" algn="tr" rotWithShape="0">
                  <a:prstClr val="black">
                    <a:alpha val="26000"/>
                  </a:prstClr>
                </a:outerShdw>
              </a:effectLst>
            </p:spPr>
            <p:txBody>
              <a:bodyPr rtlCol="0" anchor="ctr"/>
              <a:lstStyle/>
              <a:p>
                <a:pPr algn="ctr" defTabSz="1218565" fontAlgn="base">
                  <a:spcBef>
                    <a:spcPct val="0"/>
                  </a:spcBef>
                  <a:spcAft>
                    <a:spcPct val="0"/>
                  </a:spcAft>
                  <a:defRPr/>
                </a:pPr>
                <a:endParaRPr lang="zh-CN" altLang="en-US" sz="2400" kern="0">
                  <a:solidFill>
                    <a:schemeClr val="accent3"/>
                  </a:solidFill>
                  <a:latin typeface="Calibri" panose="020F0502020204030204"/>
                  <a:ea typeface="宋体" panose="02010600030101010101" pitchFamily="2" charset="-122"/>
                </a:endParaRPr>
              </a:p>
            </p:txBody>
          </p:sp>
        </p:grpSp>
        <p:sp>
          <p:nvSpPr>
            <p:cNvPr id="41" name="标题层"/>
            <p:cNvSpPr txBox="1"/>
            <p:nvPr/>
          </p:nvSpPr>
          <p:spPr bwMode="auto">
            <a:xfrm>
              <a:off x="1558339" y="2059721"/>
              <a:ext cx="617718" cy="496290"/>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8565">
                <a:defRPr/>
              </a:pPr>
              <a:r>
                <a:rPr lang="en-US" altLang="zh-CN" sz="3700" kern="0" dirty="0">
                  <a:solidFill>
                    <a:schemeClr val="accent3"/>
                  </a:solidFill>
                  <a:latin typeface="Impact" panose="020B0806030902050204" pitchFamily="34" charset="0"/>
                  <a:ea typeface="微软雅黑" panose="020B0503020204020204" pitchFamily="34" charset="-122"/>
                  <a:cs typeface="Arial" panose="020B0604020202020204" pitchFamily="34" charset="0"/>
                </a:rPr>
                <a:t>01</a:t>
              </a:r>
              <a:endParaRPr lang="zh-CN" altLang="en-US" sz="3700" kern="0" dirty="0">
                <a:solidFill>
                  <a:schemeClr val="accent3"/>
                </a:soli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44" name="组合 43"/>
          <p:cNvGrpSpPr/>
          <p:nvPr/>
        </p:nvGrpSpPr>
        <p:grpSpPr>
          <a:xfrm>
            <a:off x="6265860" y="2084852"/>
            <a:ext cx="2027965" cy="2020517"/>
            <a:chOff x="1106612" y="1563638"/>
            <a:chExt cx="1521172" cy="1515388"/>
          </a:xfrm>
        </p:grpSpPr>
        <p:grpSp>
          <p:nvGrpSpPr>
            <p:cNvPr id="45" name="组合 44"/>
            <p:cNvGrpSpPr/>
            <p:nvPr/>
          </p:nvGrpSpPr>
          <p:grpSpPr>
            <a:xfrm>
              <a:off x="1106612" y="1563638"/>
              <a:ext cx="1521172" cy="1515388"/>
              <a:chOff x="1106612" y="1563638"/>
              <a:chExt cx="1670050" cy="1663700"/>
            </a:xfrm>
          </p:grpSpPr>
          <p:sp>
            <p:nvSpPr>
              <p:cNvPr id="47" name="Freeform 11"/>
              <p:cNvSpPr>
                <a:spLocks noEditPoints="1"/>
              </p:cNvSpPr>
              <p:nvPr/>
            </p:nvSpPr>
            <p:spPr bwMode="auto">
              <a:xfrm>
                <a:off x="1106612" y="1563638"/>
                <a:ext cx="1670050" cy="1663700"/>
              </a:xfrm>
              <a:custGeom>
                <a:avLst/>
                <a:gdLst>
                  <a:gd name="T0" fmla="*/ 57 w 164"/>
                  <a:gd name="T1" fmla="*/ 4 h 165"/>
                  <a:gd name="T2" fmla="*/ 51 w 164"/>
                  <a:gd name="T3" fmla="*/ 29 h 165"/>
                  <a:gd name="T4" fmla="*/ 29 w 164"/>
                  <a:gd name="T5" fmla="*/ 19 h 165"/>
                  <a:gd name="T6" fmla="*/ 33 w 164"/>
                  <a:gd name="T7" fmla="*/ 45 h 165"/>
                  <a:gd name="T8" fmla="*/ 9 w 164"/>
                  <a:gd name="T9" fmla="*/ 45 h 165"/>
                  <a:gd name="T10" fmla="*/ 22 w 164"/>
                  <a:gd name="T11" fmla="*/ 66 h 165"/>
                  <a:gd name="T12" fmla="*/ 0 w 164"/>
                  <a:gd name="T13" fmla="*/ 75 h 165"/>
                  <a:gd name="T14" fmla="*/ 21 w 164"/>
                  <a:gd name="T15" fmla="*/ 91 h 165"/>
                  <a:gd name="T16" fmla="*/ 3 w 164"/>
                  <a:gd name="T17" fmla="*/ 107 h 165"/>
                  <a:gd name="T18" fmla="*/ 28 w 164"/>
                  <a:gd name="T19" fmla="*/ 113 h 165"/>
                  <a:gd name="T20" fmla="*/ 19 w 164"/>
                  <a:gd name="T21" fmla="*/ 136 h 165"/>
                  <a:gd name="T22" fmla="*/ 44 w 164"/>
                  <a:gd name="T23" fmla="*/ 132 h 165"/>
                  <a:gd name="T24" fmla="*/ 44 w 164"/>
                  <a:gd name="T25" fmla="*/ 156 h 165"/>
                  <a:gd name="T26" fmla="*/ 66 w 164"/>
                  <a:gd name="T27" fmla="*/ 142 h 165"/>
                  <a:gd name="T28" fmla="*/ 75 w 164"/>
                  <a:gd name="T29" fmla="*/ 165 h 165"/>
                  <a:gd name="T30" fmla="*/ 90 w 164"/>
                  <a:gd name="T31" fmla="*/ 144 h 165"/>
                  <a:gd name="T32" fmla="*/ 107 w 164"/>
                  <a:gd name="T33" fmla="*/ 161 h 165"/>
                  <a:gd name="T34" fmla="*/ 113 w 164"/>
                  <a:gd name="T35" fmla="*/ 136 h 165"/>
                  <a:gd name="T36" fmla="*/ 135 w 164"/>
                  <a:gd name="T37" fmla="*/ 146 h 165"/>
                  <a:gd name="T38" fmla="*/ 131 w 164"/>
                  <a:gd name="T39" fmla="*/ 120 h 165"/>
                  <a:gd name="T40" fmla="*/ 155 w 164"/>
                  <a:gd name="T41" fmla="*/ 121 h 165"/>
                  <a:gd name="T42" fmla="*/ 142 w 164"/>
                  <a:gd name="T43" fmla="*/ 99 h 165"/>
                  <a:gd name="T44" fmla="*/ 164 w 164"/>
                  <a:gd name="T45" fmla="*/ 90 h 165"/>
                  <a:gd name="T46" fmla="*/ 143 w 164"/>
                  <a:gd name="T47" fmla="*/ 75 h 165"/>
                  <a:gd name="T48" fmla="*/ 161 w 164"/>
                  <a:gd name="T49" fmla="*/ 58 h 165"/>
                  <a:gd name="T50" fmla="*/ 136 w 164"/>
                  <a:gd name="T51" fmla="*/ 52 h 165"/>
                  <a:gd name="T52" fmla="*/ 145 w 164"/>
                  <a:gd name="T53" fmla="*/ 30 h 165"/>
                  <a:gd name="T54" fmla="*/ 120 w 164"/>
                  <a:gd name="T55" fmla="*/ 34 h 165"/>
                  <a:gd name="T56" fmla="*/ 120 w 164"/>
                  <a:gd name="T57" fmla="*/ 9 h 165"/>
                  <a:gd name="T58" fmla="*/ 98 w 164"/>
                  <a:gd name="T59" fmla="*/ 23 h 165"/>
                  <a:gd name="T60" fmla="*/ 89 w 164"/>
                  <a:gd name="T61" fmla="*/ 0 h 165"/>
                  <a:gd name="T62" fmla="*/ 74 w 164"/>
                  <a:gd name="T63" fmla="*/ 21 h 165"/>
                  <a:gd name="T64" fmla="*/ 69 w 164"/>
                  <a:gd name="T65" fmla="*/ 35 h 165"/>
                  <a:gd name="T66" fmla="*/ 95 w 164"/>
                  <a:gd name="T67" fmla="*/ 130 h 165"/>
                  <a:gd name="T68" fmla="*/ 69 w 164"/>
                  <a:gd name="T69" fmla="*/ 35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4" h="165">
                    <a:moveTo>
                      <a:pt x="64" y="2"/>
                    </a:moveTo>
                    <a:cubicBezTo>
                      <a:pt x="57" y="4"/>
                      <a:pt x="57" y="4"/>
                      <a:pt x="57" y="4"/>
                    </a:cubicBezTo>
                    <a:cubicBezTo>
                      <a:pt x="58" y="25"/>
                      <a:pt x="58" y="25"/>
                      <a:pt x="58" y="25"/>
                    </a:cubicBezTo>
                    <a:cubicBezTo>
                      <a:pt x="56" y="26"/>
                      <a:pt x="53" y="28"/>
                      <a:pt x="51" y="29"/>
                    </a:cubicBezTo>
                    <a:cubicBezTo>
                      <a:pt x="35" y="15"/>
                      <a:pt x="35" y="15"/>
                      <a:pt x="35" y="15"/>
                    </a:cubicBezTo>
                    <a:cubicBezTo>
                      <a:pt x="29" y="19"/>
                      <a:pt x="29" y="19"/>
                      <a:pt x="29" y="19"/>
                    </a:cubicBezTo>
                    <a:cubicBezTo>
                      <a:pt x="38" y="39"/>
                      <a:pt x="38" y="39"/>
                      <a:pt x="38" y="39"/>
                    </a:cubicBezTo>
                    <a:cubicBezTo>
                      <a:pt x="36" y="41"/>
                      <a:pt x="34" y="43"/>
                      <a:pt x="33" y="45"/>
                    </a:cubicBezTo>
                    <a:cubicBezTo>
                      <a:pt x="12" y="38"/>
                      <a:pt x="12" y="38"/>
                      <a:pt x="12" y="38"/>
                    </a:cubicBezTo>
                    <a:cubicBezTo>
                      <a:pt x="9" y="45"/>
                      <a:pt x="9" y="45"/>
                      <a:pt x="9" y="45"/>
                    </a:cubicBezTo>
                    <a:cubicBezTo>
                      <a:pt x="25" y="59"/>
                      <a:pt x="25" y="59"/>
                      <a:pt x="25" y="59"/>
                    </a:cubicBezTo>
                    <a:cubicBezTo>
                      <a:pt x="24" y="61"/>
                      <a:pt x="23" y="64"/>
                      <a:pt x="22" y="66"/>
                    </a:cubicBezTo>
                    <a:cubicBezTo>
                      <a:pt x="1" y="68"/>
                      <a:pt x="1" y="68"/>
                      <a:pt x="1" y="68"/>
                    </a:cubicBezTo>
                    <a:cubicBezTo>
                      <a:pt x="0" y="75"/>
                      <a:pt x="0" y="75"/>
                      <a:pt x="0" y="75"/>
                    </a:cubicBezTo>
                    <a:cubicBezTo>
                      <a:pt x="20" y="83"/>
                      <a:pt x="20" y="83"/>
                      <a:pt x="20" y="83"/>
                    </a:cubicBezTo>
                    <a:cubicBezTo>
                      <a:pt x="20" y="85"/>
                      <a:pt x="20" y="88"/>
                      <a:pt x="21" y="91"/>
                    </a:cubicBezTo>
                    <a:cubicBezTo>
                      <a:pt x="1" y="100"/>
                      <a:pt x="1" y="100"/>
                      <a:pt x="1" y="100"/>
                    </a:cubicBezTo>
                    <a:cubicBezTo>
                      <a:pt x="3" y="107"/>
                      <a:pt x="3" y="107"/>
                      <a:pt x="3" y="107"/>
                    </a:cubicBezTo>
                    <a:cubicBezTo>
                      <a:pt x="25" y="106"/>
                      <a:pt x="25" y="106"/>
                      <a:pt x="25" y="106"/>
                    </a:cubicBezTo>
                    <a:cubicBezTo>
                      <a:pt x="26" y="109"/>
                      <a:pt x="27" y="111"/>
                      <a:pt x="28" y="113"/>
                    </a:cubicBezTo>
                    <a:cubicBezTo>
                      <a:pt x="14" y="130"/>
                      <a:pt x="14" y="130"/>
                      <a:pt x="14" y="130"/>
                    </a:cubicBezTo>
                    <a:cubicBezTo>
                      <a:pt x="19" y="136"/>
                      <a:pt x="19" y="136"/>
                      <a:pt x="19" y="136"/>
                    </a:cubicBezTo>
                    <a:cubicBezTo>
                      <a:pt x="38" y="126"/>
                      <a:pt x="38" y="126"/>
                      <a:pt x="38" y="126"/>
                    </a:cubicBezTo>
                    <a:cubicBezTo>
                      <a:pt x="40" y="128"/>
                      <a:pt x="42" y="130"/>
                      <a:pt x="44" y="132"/>
                    </a:cubicBezTo>
                    <a:cubicBezTo>
                      <a:pt x="38" y="152"/>
                      <a:pt x="38" y="152"/>
                      <a:pt x="38" y="152"/>
                    </a:cubicBezTo>
                    <a:cubicBezTo>
                      <a:pt x="44" y="156"/>
                      <a:pt x="44" y="156"/>
                      <a:pt x="44" y="156"/>
                    </a:cubicBezTo>
                    <a:cubicBezTo>
                      <a:pt x="58" y="140"/>
                      <a:pt x="58" y="140"/>
                      <a:pt x="58" y="140"/>
                    </a:cubicBezTo>
                    <a:cubicBezTo>
                      <a:pt x="61" y="141"/>
                      <a:pt x="63" y="142"/>
                      <a:pt x="66" y="142"/>
                    </a:cubicBezTo>
                    <a:cubicBezTo>
                      <a:pt x="68" y="164"/>
                      <a:pt x="68" y="164"/>
                      <a:pt x="68" y="164"/>
                    </a:cubicBezTo>
                    <a:cubicBezTo>
                      <a:pt x="75" y="165"/>
                      <a:pt x="75" y="165"/>
                      <a:pt x="75" y="165"/>
                    </a:cubicBezTo>
                    <a:cubicBezTo>
                      <a:pt x="82" y="144"/>
                      <a:pt x="82" y="144"/>
                      <a:pt x="82" y="144"/>
                    </a:cubicBezTo>
                    <a:cubicBezTo>
                      <a:pt x="85" y="145"/>
                      <a:pt x="87" y="144"/>
                      <a:pt x="90" y="144"/>
                    </a:cubicBezTo>
                    <a:cubicBezTo>
                      <a:pt x="100" y="163"/>
                      <a:pt x="100" y="163"/>
                      <a:pt x="100" y="163"/>
                    </a:cubicBezTo>
                    <a:cubicBezTo>
                      <a:pt x="107" y="161"/>
                      <a:pt x="107" y="161"/>
                      <a:pt x="107" y="161"/>
                    </a:cubicBezTo>
                    <a:cubicBezTo>
                      <a:pt x="106" y="140"/>
                      <a:pt x="106" y="140"/>
                      <a:pt x="106" y="140"/>
                    </a:cubicBezTo>
                    <a:cubicBezTo>
                      <a:pt x="108" y="139"/>
                      <a:pt x="111" y="138"/>
                      <a:pt x="113" y="136"/>
                    </a:cubicBezTo>
                    <a:cubicBezTo>
                      <a:pt x="129" y="150"/>
                      <a:pt x="129" y="150"/>
                      <a:pt x="129" y="150"/>
                    </a:cubicBezTo>
                    <a:cubicBezTo>
                      <a:pt x="135" y="146"/>
                      <a:pt x="135" y="146"/>
                      <a:pt x="135" y="146"/>
                    </a:cubicBezTo>
                    <a:cubicBezTo>
                      <a:pt x="126" y="126"/>
                      <a:pt x="126" y="126"/>
                      <a:pt x="126" y="126"/>
                    </a:cubicBezTo>
                    <a:cubicBezTo>
                      <a:pt x="128" y="124"/>
                      <a:pt x="129" y="123"/>
                      <a:pt x="131" y="120"/>
                    </a:cubicBezTo>
                    <a:cubicBezTo>
                      <a:pt x="151" y="127"/>
                      <a:pt x="151" y="127"/>
                      <a:pt x="151" y="127"/>
                    </a:cubicBezTo>
                    <a:cubicBezTo>
                      <a:pt x="155" y="121"/>
                      <a:pt x="155" y="121"/>
                      <a:pt x="155" y="121"/>
                    </a:cubicBezTo>
                    <a:cubicBezTo>
                      <a:pt x="139" y="106"/>
                      <a:pt x="139" y="106"/>
                      <a:pt x="139" y="106"/>
                    </a:cubicBezTo>
                    <a:cubicBezTo>
                      <a:pt x="140" y="104"/>
                      <a:pt x="141" y="101"/>
                      <a:pt x="142" y="99"/>
                    </a:cubicBezTo>
                    <a:cubicBezTo>
                      <a:pt x="163" y="97"/>
                      <a:pt x="163" y="97"/>
                      <a:pt x="163" y="97"/>
                    </a:cubicBezTo>
                    <a:cubicBezTo>
                      <a:pt x="164" y="90"/>
                      <a:pt x="164" y="90"/>
                      <a:pt x="164" y="90"/>
                    </a:cubicBezTo>
                    <a:cubicBezTo>
                      <a:pt x="144" y="82"/>
                      <a:pt x="144" y="82"/>
                      <a:pt x="144" y="82"/>
                    </a:cubicBezTo>
                    <a:cubicBezTo>
                      <a:pt x="144" y="80"/>
                      <a:pt x="144" y="77"/>
                      <a:pt x="143" y="75"/>
                    </a:cubicBezTo>
                    <a:cubicBezTo>
                      <a:pt x="162" y="65"/>
                      <a:pt x="162" y="65"/>
                      <a:pt x="162" y="65"/>
                    </a:cubicBezTo>
                    <a:cubicBezTo>
                      <a:pt x="161" y="58"/>
                      <a:pt x="161" y="58"/>
                      <a:pt x="161" y="58"/>
                    </a:cubicBezTo>
                    <a:cubicBezTo>
                      <a:pt x="139" y="59"/>
                      <a:pt x="139" y="59"/>
                      <a:pt x="139" y="59"/>
                    </a:cubicBezTo>
                    <a:cubicBezTo>
                      <a:pt x="138" y="56"/>
                      <a:pt x="137" y="54"/>
                      <a:pt x="136" y="52"/>
                    </a:cubicBezTo>
                    <a:cubicBezTo>
                      <a:pt x="150" y="35"/>
                      <a:pt x="150" y="35"/>
                      <a:pt x="150" y="35"/>
                    </a:cubicBezTo>
                    <a:cubicBezTo>
                      <a:pt x="145" y="30"/>
                      <a:pt x="145" y="30"/>
                      <a:pt x="145" y="30"/>
                    </a:cubicBezTo>
                    <a:cubicBezTo>
                      <a:pt x="126" y="39"/>
                      <a:pt x="126" y="39"/>
                      <a:pt x="126" y="39"/>
                    </a:cubicBezTo>
                    <a:cubicBezTo>
                      <a:pt x="124" y="37"/>
                      <a:pt x="122" y="35"/>
                      <a:pt x="120" y="34"/>
                    </a:cubicBezTo>
                    <a:cubicBezTo>
                      <a:pt x="126" y="13"/>
                      <a:pt x="126" y="13"/>
                      <a:pt x="126" y="13"/>
                    </a:cubicBezTo>
                    <a:cubicBezTo>
                      <a:pt x="120" y="9"/>
                      <a:pt x="120" y="9"/>
                      <a:pt x="120" y="9"/>
                    </a:cubicBezTo>
                    <a:cubicBezTo>
                      <a:pt x="106" y="25"/>
                      <a:pt x="106" y="25"/>
                      <a:pt x="106" y="25"/>
                    </a:cubicBezTo>
                    <a:cubicBezTo>
                      <a:pt x="103" y="24"/>
                      <a:pt x="101" y="23"/>
                      <a:pt x="98" y="23"/>
                    </a:cubicBezTo>
                    <a:cubicBezTo>
                      <a:pt x="96" y="1"/>
                      <a:pt x="96" y="1"/>
                      <a:pt x="96" y="1"/>
                    </a:cubicBezTo>
                    <a:cubicBezTo>
                      <a:pt x="89" y="0"/>
                      <a:pt x="89" y="0"/>
                      <a:pt x="89" y="0"/>
                    </a:cubicBezTo>
                    <a:cubicBezTo>
                      <a:pt x="82" y="21"/>
                      <a:pt x="82" y="21"/>
                      <a:pt x="82" y="21"/>
                    </a:cubicBezTo>
                    <a:cubicBezTo>
                      <a:pt x="79" y="21"/>
                      <a:pt x="77" y="21"/>
                      <a:pt x="74" y="21"/>
                    </a:cubicBezTo>
                    <a:cubicBezTo>
                      <a:pt x="64" y="2"/>
                      <a:pt x="64" y="2"/>
                      <a:pt x="64" y="2"/>
                    </a:cubicBezTo>
                    <a:close/>
                    <a:moveTo>
                      <a:pt x="69" y="35"/>
                    </a:moveTo>
                    <a:cubicBezTo>
                      <a:pt x="43" y="42"/>
                      <a:pt x="27" y="69"/>
                      <a:pt x="34" y="95"/>
                    </a:cubicBezTo>
                    <a:cubicBezTo>
                      <a:pt x="41" y="121"/>
                      <a:pt x="68" y="137"/>
                      <a:pt x="95" y="130"/>
                    </a:cubicBezTo>
                    <a:cubicBezTo>
                      <a:pt x="121" y="123"/>
                      <a:pt x="137" y="96"/>
                      <a:pt x="130" y="70"/>
                    </a:cubicBezTo>
                    <a:cubicBezTo>
                      <a:pt x="122" y="43"/>
                      <a:pt x="95" y="28"/>
                      <a:pt x="69" y="35"/>
                    </a:cubicBezTo>
                    <a:close/>
                  </a:path>
                </a:pathLst>
              </a:cu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48" name="椭圆 47"/>
              <p:cNvSpPr/>
              <p:nvPr/>
            </p:nvSpPr>
            <p:spPr>
              <a:xfrm rot="20170909">
                <a:off x="1509589" y="1963440"/>
                <a:ext cx="864096" cy="864096"/>
              </a:xfrm>
              <a:prstGeom prst="ellipse">
                <a:avLst/>
              </a:prstGeom>
              <a:gradFill flip="none" rotWithShape="1">
                <a:gsLst>
                  <a:gs pos="0">
                    <a:sysClr val="window" lastClr="FFFFFF"/>
                  </a:gs>
                  <a:gs pos="100000">
                    <a:sysClr val="window" lastClr="FFFFFF">
                      <a:lumMod val="85000"/>
                    </a:sysClr>
                  </a:gs>
                </a:gsLst>
                <a:lin ang="18900000" scaled="1"/>
                <a:tileRect/>
              </a:gradFill>
              <a:ln w="12700" cap="flat" cmpd="sng" algn="ctr">
                <a:solidFill>
                  <a:sysClr val="window" lastClr="FFFFFF"/>
                </a:solidFill>
                <a:prstDash val="solid"/>
              </a:ln>
              <a:effectLst>
                <a:outerShdw blurRad="152400" dist="63500" dir="8100000" algn="tr" rotWithShape="0">
                  <a:prstClr val="black">
                    <a:alpha val="26000"/>
                  </a:prstClr>
                </a:outerShdw>
              </a:effectLst>
            </p:spPr>
            <p:txBody>
              <a:bodyPr rtlCol="0" anchor="ctr"/>
              <a:lstStyle/>
              <a:p>
                <a:pPr algn="ctr" defTabSz="1218565" fontAlgn="base">
                  <a:spcBef>
                    <a:spcPct val="0"/>
                  </a:spcBef>
                  <a:spcAft>
                    <a:spcPct val="0"/>
                  </a:spcAft>
                  <a:defRPr/>
                </a:pPr>
                <a:endParaRPr lang="zh-CN" altLang="en-US" sz="2400" kern="0">
                  <a:solidFill>
                    <a:schemeClr val="accent2"/>
                  </a:solidFill>
                  <a:latin typeface="Calibri" panose="020F0502020204030204"/>
                  <a:ea typeface="宋体" panose="02010600030101010101" pitchFamily="2" charset="-122"/>
                </a:endParaRPr>
              </a:p>
            </p:txBody>
          </p:sp>
        </p:grpSp>
        <p:sp>
          <p:nvSpPr>
            <p:cNvPr id="46" name="标题层"/>
            <p:cNvSpPr txBox="1"/>
            <p:nvPr/>
          </p:nvSpPr>
          <p:spPr bwMode="auto">
            <a:xfrm>
              <a:off x="1558339" y="2059721"/>
              <a:ext cx="617718" cy="496290"/>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8565">
                <a:defRPr/>
              </a:pPr>
              <a:r>
                <a:rPr lang="en-US" altLang="zh-CN" sz="3700" kern="0" dirty="0">
                  <a:solidFill>
                    <a:schemeClr val="accent2"/>
                  </a:solidFill>
                  <a:latin typeface="Impact" panose="020B0806030902050204" pitchFamily="34" charset="0"/>
                  <a:ea typeface="微软雅黑" panose="020B0503020204020204" pitchFamily="34" charset="-122"/>
                  <a:cs typeface="Arial" panose="020B0604020202020204" pitchFamily="34" charset="0"/>
                </a:rPr>
                <a:t>03</a:t>
              </a:r>
              <a:endParaRPr lang="zh-CN" altLang="en-US" sz="3700" kern="0" dirty="0">
                <a:solidFill>
                  <a:schemeClr val="accent2"/>
                </a:soli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49" name="组合 48"/>
          <p:cNvGrpSpPr/>
          <p:nvPr/>
        </p:nvGrpSpPr>
        <p:grpSpPr>
          <a:xfrm>
            <a:off x="3801907" y="3787028"/>
            <a:ext cx="2027965" cy="2020517"/>
            <a:chOff x="1106612" y="1563638"/>
            <a:chExt cx="1521172" cy="1515388"/>
          </a:xfrm>
        </p:grpSpPr>
        <p:grpSp>
          <p:nvGrpSpPr>
            <p:cNvPr id="50" name="组合 49"/>
            <p:cNvGrpSpPr/>
            <p:nvPr/>
          </p:nvGrpSpPr>
          <p:grpSpPr>
            <a:xfrm>
              <a:off x="1106612" y="1563638"/>
              <a:ext cx="1521172" cy="1515388"/>
              <a:chOff x="1106612" y="1563638"/>
              <a:chExt cx="1670050" cy="1663700"/>
            </a:xfrm>
          </p:grpSpPr>
          <p:sp>
            <p:nvSpPr>
              <p:cNvPr id="52" name="Freeform 11"/>
              <p:cNvSpPr>
                <a:spLocks noEditPoints="1"/>
              </p:cNvSpPr>
              <p:nvPr/>
            </p:nvSpPr>
            <p:spPr bwMode="auto">
              <a:xfrm>
                <a:off x="1106612" y="1563638"/>
                <a:ext cx="1670050" cy="1663700"/>
              </a:xfrm>
              <a:custGeom>
                <a:avLst/>
                <a:gdLst>
                  <a:gd name="T0" fmla="*/ 57 w 164"/>
                  <a:gd name="T1" fmla="*/ 4 h 165"/>
                  <a:gd name="T2" fmla="*/ 51 w 164"/>
                  <a:gd name="T3" fmla="*/ 29 h 165"/>
                  <a:gd name="T4" fmla="*/ 29 w 164"/>
                  <a:gd name="T5" fmla="*/ 19 h 165"/>
                  <a:gd name="T6" fmla="*/ 33 w 164"/>
                  <a:gd name="T7" fmla="*/ 45 h 165"/>
                  <a:gd name="T8" fmla="*/ 9 w 164"/>
                  <a:gd name="T9" fmla="*/ 45 h 165"/>
                  <a:gd name="T10" fmla="*/ 22 w 164"/>
                  <a:gd name="T11" fmla="*/ 66 h 165"/>
                  <a:gd name="T12" fmla="*/ 0 w 164"/>
                  <a:gd name="T13" fmla="*/ 75 h 165"/>
                  <a:gd name="T14" fmla="*/ 21 w 164"/>
                  <a:gd name="T15" fmla="*/ 91 h 165"/>
                  <a:gd name="T16" fmla="*/ 3 w 164"/>
                  <a:gd name="T17" fmla="*/ 107 h 165"/>
                  <a:gd name="T18" fmla="*/ 28 w 164"/>
                  <a:gd name="T19" fmla="*/ 113 h 165"/>
                  <a:gd name="T20" fmla="*/ 19 w 164"/>
                  <a:gd name="T21" fmla="*/ 136 h 165"/>
                  <a:gd name="T22" fmla="*/ 44 w 164"/>
                  <a:gd name="T23" fmla="*/ 132 h 165"/>
                  <a:gd name="T24" fmla="*/ 44 w 164"/>
                  <a:gd name="T25" fmla="*/ 156 h 165"/>
                  <a:gd name="T26" fmla="*/ 66 w 164"/>
                  <a:gd name="T27" fmla="*/ 142 h 165"/>
                  <a:gd name="T28" fmla="*/ 75 w 164"/>
                  <a:gd name="T29" fmla="*/ 165 h 165"/>
                  <a:gd name="T30" fmla="*/ 90 w 164"/>
                  <a:gd name="T31" fmla="*/ 144 h 165"/>
                  <a:gd name="T32" fmla="*/ 107 w 164"/>
                  <a:gd name="T33" fmla="*/ 161 h 165"/>
                  <a:gd name="T34" fmla="*/ 113 w 164"/>
                  <a:gd name="T35" fmla="*/ 136 h 165"/>
                  <a:gd name="T36" fmla="*/ 135 w 164"/>
                  <a:gd name="T37" fmla="*/ 146 h 165"/>
                  <a:gd name="T38" fmla="*/ 131 w 164"/>
                  <a:gd name="T39" fmla="*/ 120 h 165"/>
                  <a:gd name="T40" fmla="*/ 155 w 164"/>
                  <a:gd name="T41" fmla="*/ 121 h 165"/>
                  <a:gd name="T42" fmla="*/ 142 w 164"/>
                  <a:gd name="T43" fmla="*/ 99 h 165"/>
                  <a:gd name="T44" fmla="*/ 164 w 164"/>
                  <a:gd name="T45" fmla="*/ 90 h 165"/>
                  <a:gd name="T46" fmla="*/ 143 w 164"/>
                  <a:gd name="T47" fmla="*/ 75 h 165"/>
                  <a:gd name="T48" fmla="*/ 161 w 164"/>
                  <a:gd name="T49" fmla="*/ 58 h 165"/>
                  <a:gd name="T50" fmla="*/ 136 w 164"/>
                  <a:gd name="T51" fmla="*/ 52 h 165"/>
                  <a:gd name="T52" fmla="*/ 145 w 164"/>
                  <a:gd name="T53" fmla="*/ 30 h 165"/>
                  <a:gd name="T54" fmla="*/ 120 w 164"/>
                  <a:gd name="T55" fmla="*/ 34 h 165"/>
                  <a:gd name="T56" fmla="*/ 120 w 164"/>
                  <a:gd name="T57" fmla="*/ 9 h 165"/>
                  <a:gd name="T58" fmla="*/ 98 w 164"/>
                  <a:gd name="T59" fmla="*/ 23 h 165"/>
                  <a:gd name="T60" fmla="*/ 89 w 164"/>
                  <a:gd name="T61" fmla="*/ 0 h 165"/>
                  <a:gd name="T62" fmla="*/ 74 w 164"/>
                  <a:gd name="T63" fmla="*/ 21 h 165"/>
                  <a:gd name="T64" fmla="*/ 69 w 164"/>
                  <a:gd name="T65" fmla="*/ 35 h 165"/>
                  <a:gd name="T66" fmla="*/ 95 w 164"/>
                  <a:gd name="T67" fmla="*/ 130 h 165"/>
                  <a:gd name="T68" fmla="*/ 69 w 164"/>
                  <a:gd name="T69" fmla="*/ 35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4" h="165">
                    <a:moveTo>
                      <a:pt x="64" y="2"/>
                    </a:moveTo>
                    <a:cubicBezTo>
                      <a:pt x="57" y="4"/>
                      <a:pt x="57" y="4"/>
                      <a:pt x="57" y="4"/>
                    </a:cubicBezTo>
                    <a:cubicBezTo>
                      <a:pt x="58" y="25"/>
                      <a:pt x="58" y="25"/>
                      <a:pt x="58" y="25"/>
                    </a:cubicBezTo>
                    <a:cubicBezTo>
                      <a:pt x="56" y="26"/>
                      <a:pt x="53" y="28"/>
                      <a:pt x="51" y="29"/>
                    </a:cubicBezTo>
                    <a:cubicBezTo>
                      <a:pt x="35" y="15"/>
                      <a:pt x="35" y="15"/>
                      <a:pt x="35" y="15"/>
                    </a:cubicBezTo>
                    <a:cubicBezTo>
                      <a:pt x="29" y="19"/>
                      <a:pt x="29" y="19"/>
                      <a:pt x="29" y="19"/>
                    </a:cubicBezTo>
                    <a:cubicBezTo>
                      <a:pt x="38" y="39"/>
                      <a:pt x="38" y="39"/>
                      <a:pt x="38" y="39"/>
                    </a:cubicBezTo>
                    <a:cubicBezTo>
                      <a:pt x="36" y="41"/>
                      <a:pt x="34" y="43"/>
                      <a:pt x="33" y="45"/>
                    </a:cubicBezTo>
                    <a:cubicBezTo>
                      <a:pt x="12" y="38"/>
                      <a:pt x="12" y="38"/>
                      <a:pt x="12" y="38"/>
                    </a:cubicBezTo>
                    <a:cubicBezTo>
                      <a:pt x="9" y="45"/>
                      <a:pt x="9" y="45"/>
                      <a:pt x="9" y="45"/>
                    </a:cubicBezTo>
                    <a:cubicBezTo>
                      <a:pt x="25" y="59"/>
                      <a:pt x="25" y="59"/>
                      <a:pt x="25" y="59"/>
                    </a:cubicBezTo>
                    <a:cubicBezTo>
                      <a:pt x="24" y="61"/>
                      <a:pt x="23" y="64"/>
                      <a:pt x="22" y="66"/>
                    </a:cubicBezTo>
                    <a:cubicBezTo>
                      <a:pt x="1" y="68"/>
                      <a:pt x="1" y="68"/>
                      <a:pt x="1" y="68"/>
                    </a:cubicBezTo>
                    <a:cubicBezTo>
                      <a:pt x="0" y="75"/>
                      <a:pt x="0" y="75"/>
                      <a:pt x="0" y="75"/>
                    </a:cubicBezTo>
                    <a:cubicBezTo>
                      <a:pt x="20" y="83"/>
                      <a:pt x="20" y="83"/>
                      <a:pt x="20" y="83"/>
                    </a:cubicBezTo>
                    <a:cubicBezTo>
                      <a:pt x="20" y="85"/>
                      <a:pt x="20" y="88"/>
                      <a:pt x="21" y="91"/>
                    </a:cubicBezTo>
                    <a:cubicBezTo>
                      <a:pt x="1" y="100"/>
                      <a:pt x="1" y="100"/>
                      <a:pt x="1" y="100"/>
                    </a:cubicBezTo>
                    <a:cubicBezTo>
                      <a:pt x="3" y="107"/>
                      <a:pt x="3" y="107"/>
                      <a:pt x="3" y="107"/>
                    </a:cubicBezTo>
                    <a:cubicBezTo>
                      <a:pt x="25" y="106"/>
                      <a:pt x="25" y="106"/>
                      <a:pt x="25" y="106"/>
                    </a:cubicBezTo>
                    <a:cubicBezTo>
                      <a:pt x="26" y="109"/>
                      <a:pt x="27" y="111"/>
                      <a:pt x="28" y="113"/>
                    </a:cubicBezTo>
                    <a:cubicBezTo>
                      <a:pt x="14" y="130"/>
                      <a:pt x="14" y="130"/>
                      <a:pt x="14" y="130"/>
                    </a:cubicBezTo>
                    <a:cubicBezTo>
                      <a:pt x="19" y="136"/>
                      <a:pt x="19" y="136"/>
                      <a:pt x="19" y="136"/>
                    </a:cubicBezTo>
                    <a:cubicBezTo>
                      <a:pt x="38" y="126"/>
                      <a:pt x="38" y="126"/>
                      <a:pt x="38" y="126"/>
                    </a:cubicBezTo>
                    <a:cubicBezTo>
                      <a:pt x="40" y="128"/>
                      <a:pt x="42" y="130"/>
                      <a:pt x="44" y="132"/>
                    </a:cubicBezTo>
                    <a:cubicBezTo>
                      <a:pt x="38" y="152"/>
                      <a:pt x="38" y="152"/>
                      <a:pt x="38" y="152"/>
                    </a:cubicBezTo>
                    <a:cubicBezTo>
                      <a:pt x="44" y="156"/>
                      <a:pt x="44" y="156"/>
                      <a:pt x="44" y="156"/>
                    </a:cubicBezTo>
                    <a:cubicBezTo>
                      <a:pt x="58" y="140"/>
                      <a:pt x="58" y="140"/>
                      <a:pt x="58" y="140"/>
                    </a:cubicBezTo>
                    <a:cubicBezTo>
                      <a:pt x="61" y="141"/>
                      <a:pt x="63" y="142"/>
                      <a:pt x="66" y="142"/>
                    </a:cubicBezTo>
                    <a:cubicBezTo>
                      <a:pt x="68" y="164"/>
                      <a:pt x="68" y="164"/>
                      <a:pt x="68" y="164"/>
                    </a:cubicBezTo>
                    <a:cubicBezTo>
                      <a:pt x="75" y="165"/>
                      <a:pt x="75" y="165"/>
                      <a:pt x="75" y="165"/>
                    </a:cubicBezTo>
                    <a:cubicBezTo>
                      <a:pt x="82" y="144"/>
                      <a:pt x="82" y="144"/>
                      <a:pt x="82" y="144"/>
                    </a:cubicBezTo>
                    <a:cubicBezTo>
                      <a:pt x="85" y="145"/>
                      <a:pt x="87" y="144"/>
                      <a:pt x="90" y="144"/>
                    </a:cubicBezTo>
                    <a:cubicBezTo>
                      <a:pt x="100" y="163"/>
                      <a:pt x="100" y="163"/>
                      <a:pt x="100" y="163"/>
                    </a:cubicBezTo>
                    <a:cubicBezTo>
                      <a:pt x="107" y="161"/>
                      <a:pt x="107" y="161"/>
                      <a:pt x="107" y="161"/>
                    </a:cubicBezTo>
                    <a:cubicBezTo>
                      <a:pt x="106" y="140"/>
                      <a:pt x="106" y="140"/>
                      <a:pt x="106" y="140"/>
                    </a:cubicBezTo>
                    <a:cubicBezTo>
                      <a:pt x="108" y="139"/>
                      <a:pt x="111" y="138"/>
                      <a:pt x="113" y="136"/>
                    </a:cubicBezTo>
                    <a:cubicBezTo>
                      <a:pt x="129" y="150"/>
                      <a:pt x="129" y="150"/>
                      <a:pt x="129" y="150"/>
                    </a:cubicBezTo>
                    <a:cubicBezTo>
                      <a:pt x="135" y="146"/>
                      <a:pt x="135" y="146"/>
                      <a:pt x="135" y="146"/>
                    </a:cubicBezTo>
                    <a:cubicBezTo>
                      <a:pt x="126" y="126"/>
                      <a:pt x="126" y="126"/>
                      <a:pt x="126" y="126"/>
                    </a:cubicBezTo>
                    <a:cubicBezTo>
                      <a:pt x="128" y="124"/>
                      <a:pt x="129" y="123"/>
                      <a:pt x="131" y="120"/>
                    </a:cubicBezTo>
                    <a:cubicBezTo>
                      <a:pt x="151" y="127"/>
                      <a:pt x="151" y="127"/>
                      <a:pt x="151" y="127"/>
                    </a:cubicBezTo>
                    <a:cubicBezTo>
                      <a:pt x="155" y="121"/>
                      <a:pt x="155" y="121"/>
                      <a:pt x="155" y="121"/>
                    </a:cubicBezTo>
                    <a:cubicBezTo>
                      <a:pt x="139" y="106"/>
                      <a:pt x="139" y="106"/>
                      <a:pt x="139" y="106"/>
                    </a:cubicBezTo>
                    <a:cubicBezTo>
                      <a:pt x="140" y="104"/>
                      <a:pt x="141" y="101"/>
                      <a:pt x="142" y="99"/>
                    </a:cubicBezTo>
                    <a:cubicBezTo>
                      <a:pt x="163" y="97"/>
                      <a:pt x="163" y="97"/>
                      <a:pt x="163" y="97"/>
                    </a:cubicBezTo>
                    <a:cubicBezTo>
                      <a:pt x="164" y="90"/>
                      <a:pt x="164" y="90"/>
                      <a:pt x="164" y="90"/>
                    </a:cubicBezTo>
                    <a:cubicBezTo>
                      <a:pt x="144" y="82"/>
                      <a:pt x="144" y="82"/>
                      <a:pt x="144" y="82"/>
                    </a:cubicBezTo>
                    <a:cubicBezTo>
                      <a:pt x="144" y="80"/>
                      <a:pt x="144" y="77"/>
                      <a:pt x="143" y="75"/>
                    </a:cubicBezTo>
                    <a:cubicBezTo>
                      <a:pt x="162" y="65"/>
                      <a:pt x="162" y="65"/>
                      <a:pt x="162" y="65"/>
                    </a:cubicBezTo>
                    <a:cubicBezTo>
                      <a:pt x="161" y="58"/>
                      <a:pt x="161" y="58"/>
                      <a:pt x="161" y="58"/>
                    </a:cubicBezTo>
                    <a:cubicBezTo>
                      <a:pt x="139" y="59"/>
                      <a:pt x="139" y="59"/>
                      <a:pt x="139" y="59"/>
                    </a:cubicBezTo>
                    <a:cubicBezTo>
                      <a:pt x="138" y="56"/>
                      <a:pt x="137" y="54"/>
                      <a:pt x="136" y="52"/>
                    </a:cubicBezTo>
                    <a:cubicBezTo>
                      <a:pt x="150" y="35"/>
                      <a:pt x="150" y="35"/>
                      <a:pt x="150" y="35"/>
                    </a:cubicBezTo>
                    <a:cubicBezTo>
                      <a:pt x="145" y="30"/>
                      <a:pt x="145" y="30"/>
                      <a:pt x="145" y="30"/>
                    </a:cubicBezTo>
                    <a:cubicBezTo>
                      <a:pt x="126" y="39"/>
                      <a:pt x="126" y="39"/>
                      <a:pt x="126" y="39"/>
                    </a:cubicBezTo>
                    <a:cubicBezTo>
                      <a:pt x="124" y="37"/>
                      <a:pt x="122" y="35"/>
                      <a:pt x="120" y="34"/>
                    </a:cubicBezTo>
                    <a:cubicBezTo>
                      <a:pt x="126" y="13"/>
                      <a:pt x="126" y="13"/>
                      <a:pt x="126" y="13"/>
                    </a:cubicBezTo>
                    <a:cubicBezTo>
                      <a:pt x="120" y="9"/>
                      <a:pt x="120" y="9"/>
                      <a:pt x="120" y="9"/>
                    </a:cubicBezTo>
                    <a:cubicBezTo>
                      <a:pt x="106" y="25"/>
                      <a:pt x="106" y="25"/>
                      <a:pt x="106" y="25"/>
                    </a:cubicBezTo>
                    <a:cubicBezTo>
                      <a:pt x="103" y="24"/>
                      <a:pt x="101" y="23"/>
                      <a:pt x="98" y="23"/>
                    </a:cubicBezTo>
                    <a:cubicBezTo>
                      <a:pt x="96" y="1"/>
                      <a:pt x="96" y="1"/>
                      <a:pt x="96" y="1"/>
                    </a:cubicBezTo>
                    <a:cubicBezTo>
                      <a:pt x="89" y="0"/>
                      <a:pt x="89" y="0"/>
                      <a:pt x="89" y="0"/>
                    </a:cubicBezTo>
                    <a:cubicBezTo>
                      <a:pt x="82" y="21"/>
                      <a:pt x="82" y="21"/>
                      <a:pt x="82" y="21"/>
                    </a:cubicBezTo>
                    <a:cubicBezTo>
                      <a:pt x="79" y="21"/>
                      <a:pt x="77" y="21"/>
                      <a:pt x="74" y="21"/>
                    </a:cubicBezTo>
                    <a:cubicBezTo>
                      <a:pt x="64" y="2"/>
                      <a:pt x="64" y="2"/>
                      <a:pt x="64" y="2"/>
                    </a:cubicBezTo>
                    <a:close/>
                    <a:moveTo>
                      <a:pt x="69" y="35"/>
                    </a:moveTo>
                    <a:cubicBezTo>
                      <a:pt x="43" y="42"/>
                      <a:pt x="27" y="69"/>
                      <a:pt x="34" y="95"/>
                    </a:cubicBezTo>
                    <a:cubicBezTo>
                      <a:pt x="41" y="121"/>
                      <a:pt x="68" y="137"/>
                      <a:pt x="95" y="130"/>
                    </a:cubicBezTo>
                    <a:cubicBezTo>
                      <a:pt x="121" y="123"/>
                      <a:pt x="137" y="96"/>
                      <a:pt x="130" y="70"/>
                    </a:cubicBezTo>
                    <a:cubicBezTo>
                      <a:pt x="122" y="43"/>
                      <a:pt x="95" y="28"/>
                      <a:pt x="69" y="35"/>
                    </a:cubicBezTo>
                    <a:close/>
                  </a:path>
                </a:pathLst>
              </a:cu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53" name="椭圆 52"/>
              <p:cNvSpPr/>
              <p:nvPr/>
            </p:nvSpPr>
            <p:spPr>
              <a:xfrm rot="20170909">
                <a:off x="1509589" y="1963440"/>
                <a:ext cx="864096" cy="864096"/>
              </a:xfrm>
              <a:prstGeom prst="ellipse">
                <a:avLst/>
              </a:prstGeom>
              <a:gradFill flip="none" rotWithShape="1">
                <a:gsLst>
                  <a:gs pos="0">
                    <a:sysClr val="window" lastClr="FFFFFF"/>
                  </a:gs>
                  <a:gs pos="100000">
                    <a:sysClr val="window" lastClr="FFFFFF">
                      <a:lumMod val="85000"/>
                    </a:sysClr>
                  </a:gs>
                </a:gsLst>
                <a:lin ang="18900000" scaled="1"/>
                <a:tileRect/>
              </a:gradFill>
              <a:ln w="12700" cap="flat" cmpd="sng" algn="ctr">
                <a:solidFill>
                  <a:sysClr val="window" lastClr="FFFFFF"/>
                </a:solidFill>
                <a:prstDash val="solid"/>
              </a:ln>
              <a:effectLst>
                <a:outerShdw blurRad="152400" dist="63500" dir="8100000" algn="tr" rotWithShape="0">
                  <a:prstClr val="black">
                    <a:alpha val="26000"/>
                  </a:prstClr>
                </a:outerShdw>
              </a:effectLst>
            </p:spPr>
            <p:txBody>
              <a:bodyPr rtlCol="0" anchor="ctr"/>
              <a:lstStyle/>
              <a:p>
                <a:pPr algn="ctr" defTabSz="1218565" fontAlgn="base">
                  <a:spcBef>
                    <a:spcPct val="0"/>
                  </a:spcBef>
                  <a:spcAft>
                    <a:spcPct val="0"/>
                  </a:spcAft>
                  <a:defRPr/>
                </a:pPr>
                <a:endParaRPr lang="zh-CN" altLang="en-US" sz="2400" kern="0">
                  <a:solidFill>
                    <a:schemeClr val="accent1"/>
                  </a:solidFill>
                  <a:latin typeface="Calibri" panose="020F0502020204030204"/>
                  <a:ea typeface="宋体" panose="02010600030101010101" pitchFamily="2" charset="-122"/>
                </a:endParaRPr>
              </a:p>
            </p:txBody>
          </p:sp>
        </p:grpSp>
        <p:sp>
          <p:nvSpPr>
            <p:cNvPr id="51" name="标题层"/>
            <p:cNvSpPr txBox="1"/>
            <p:nvPr/>
          </p:nvSpPr>
          <p:spPr bwMode="auto">
            <a:xfrm>
              <a:off x="1558339" y="2059721"/>
              <a:ext cx="617718" cy="496290"/>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8565">
                <a:defRPr/>
              </a:pPr>
              <a:r>
                <a:rPr lang="en-US" altLang="zh-CN" sz="3700" kern="0" dirty="0">
                  <a:solidFill>
                    <a:schemeClr val="accent1"/>
                  </a:solidFill>
                  <a:latin typeface="Impact" panose="020B0806030902050204" pitchFamily="34" charset="0"/>
                  <a:ea typeface="微软雅黑" panose="020B0503020204020204" pitchFamily="34" charset="-122"/>
                  <a:cs typeface="Arial" panose="020B0604020202020204" pitchFamily="34" charset="0"/>
                </a:rPr>
                <a:t>02</a:t>
              </a:r>
              <a:endParaRPr lang="zh-CN" altLang="en-US" sz="3700" kern="0" dirty="0">
                <a:solidFill>
                  <a:schemeClr val="accent1"/>
                </a:soli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54" name="组合 53"/>
          <p:cNvGrpSpPr/>
          <p:nvPr/>
        </p:nvGrpSpPr>
        <p:grpSpPr>
          <a:xfrm>
            <a:off x="8729813" y="3787028"/>
            <a:ext cx="2027965" cy="2020517"/>
            <a:chOff x="1106612" y="1563638"/>
            <a:chExt cx="1521172" cy="1515388"/>
          </a:xfrm>
        </p:grpSpPr>
        <p:grpSp>
          <p:nvGrpSpPr>
            <p:cNvPr id="55" name="组合 54"/>
            <p:cNvGrpSpPr/>
            <p:nvPr/>
          </p:nvGrpSpPr>
          <p:grpSpPr>
            <a:xfrm>
              <a:off x="1106612" y="1563638"/>
              <a:ext cx="1521172" cy="1515388"/>
              <a:chOff x="1106612" y="1563638"/>
              <a:chExt cx="1670050" cy="1663700"/>
            </a:xfrm>
          </p:grpSpPr>
          <p:sp>
            <p:nvSpPr>
              <p:cNvPr id="57" name="Freeform 11"/>
              <p:cNvSpPr>
                <a:spLocks noEditPoints="1"/>
              </p:cNvSpPr>
              <p:nvPr/>
            </p:nvSpPr>
            <p:spPr bwMode="auto">
              <a:xfrm>
                <a:off x="1106612" y="1563638"/>
                <a:ext cx="1670050" cy="1663700"/>
              </a:xfrm>
              <a:custGeom>
                <a:avLst/>
                <a:gdLst>
                  <a:gd name="T0" fmla="*/ 57 w 164"/>
                  <a:gd name="T1" fmla="*/ 4 h 165"/>
                  <a:gd name="T2" fmla="*/ 51 w 164"/>
                  <a:gd name="T3" fmla="*/ 29 h 165"/>
                  <a:gd name="T4" fmla="*/ 29 w 164"/>
                  <a:gd name="T5" fmla="*/ 19 h 165"/>
                  <a:gd name="T6" fmla="*/ 33 w 164"/>
                  <a:gd name="T7" fmla="*/ 45 h 165"/>
                  <a:gd name="T8" fmla="*/ 9 w 164"/>
                  <a:gd name="T9" fmla="*/ 45 h 165"/>
                  <a:gd name="T10" fmla="*/ 22 w 164"/>
                  <a:gd name="T11" fmla="*/ 66 h 165"/>
                  <a:gd name="T12" fmla="*/ 0 w 164"/>
                  <a:gd name="T13" fmla="*/ 75 h 165"/>
                  <a:gd name="T14" fmla="*/ 21 w 164"/>
                  <a:gd name="T15" fmla="*/ 91 h 165"/>
                  <a:gd name="T16" fmla="*/ 3 w 164"/>
                  <a:gd name="T17" fmla="*/ 107 h 165"/>
                  <a:gd name="T18" fmla="*/ 28 w 164"/>
                  <a:gd name="T19" fmla="*/ 113 h 165"/>
                  <a:gd name="T20" fmla="*/ 19 w 164"/>
                  <a:gd name="T21" fmla="*/ 136 h 165"/>
                  <a:gd name="T22" fmla="*/ 44 w 164"/>
                  <a:gd name="T23" fmla="*/ 132 h 165"/>
                  <a:gd name="T24" fmla="*/ 44 w 164"/>
                  <a:gd name="T25" fmla="*/ 156 h 165"/>
                  <a:gd name="T26" fmla="*/ 66 w 164"/>
                  <a:gd name="T27" fmla="*/ 142 h 165"/>
                  <a:gd name="T28" fmla="*/ 75 w 164"/>
                  <a:gd name="T29" fmla="*/ 165 h 165"/>
                  <a:gd name="T30" fmla="*/ 90 w 164"/>
                  <a:gd name="T31" fmla="*/ 144 h 165"/>
                  <a:gd name="T32" fmla="*/ 107 w 164"/>
                  <a:gd name="T33" fmla="*/ 161 h 165"/>
                  <a:gd name="T34" fmla="*/ 113 w 164"/>
                  <a:gd name="T35" fmla="*/ 136 h 165"/>
                  <a:gd name="T36" fmla="*/ 135 w 164"/>
                  <a:gd name="T37" fmla="*/ 146 h 165"/>
                  <a:gd name="T38" fmla="*/ 131 w 164"/>
                  <a:gd name="T39" fmla="*/ 120 h 165"/>
                  <a:gd name="T40" fmla="*/ 155 w 164"/>
                  <a:gd name="T41" fmla="*/ 121 h 165"/>
                  <a:gd name="T42" fmla="*/ 142 w 164"/>
                  <a:gd name="T43" fmla="*/ 99 h 165"/>
                  <a:gd name="T44" fmla="*/ 164 w 164"/>
                  <a:gd name="T45" fmla="*/ 90 h 165"/>
                  <a:gd name="T46" fmla="*/ 143 w 164"/>
                  <a:gd name="T47" fmla="*/ 75 h 165"/>
                  <a:gd name="T48" fmla="*/ 161 w 164"/>
                  <a:gd name="T49" fmla="*/ 58 h 165"/>
                  <a:gd name="T50" fmla="*/ 136 w 164"/>
                  <a:gd name="T51" fmla="*/ 52 h 165"/>
                  <a:gd name="T52" fmla="*/ 145 w 164"/>
                  <a:gd name="T53" fmla="*/ 30 h 165"/>
                  <a:gd name="T54" fmla="*/ 120 w 164"/>
                  <a:gd name="T55" fmla="*/ 34 h 165"/>
                  <a:gd name="T56" fmla="*/ 120 w 164"/>
                  <a:gd name="T57" fmla="*/ 9 h 165"/>
                  <a:gd name="T58" fmla="*/ 98 w 164"/>
                  <a:gd name="T59" fmla="*/ 23 h 165"/>
                  <a:gd name="T60" fmla="*/ 89 w 164"/>
                  <a:gd name="T61" fmla="*/ 0 h 165"/>
                  <a:gd name="T62" fmla="*/ 74 w 164"/>
                  <a:gd name="T63" fmla="*/ 21 h 165"/>
                  <a:gd name="T64" fmla="*/ 69 w 164"/>
                  <a:gd name="T65" fmla="*/ 35 h 165"/>
                  <a:gd name="T66" fmla="*/ 95 w 164"/>
                  <a:gd name="T67" fmla="*/ 130 h 165"/>
                  <a:gd name="T68" fmla="*/ 69 w 164"/>
                  <a:gd name="T69" fmla="*/ 35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4" h="165">
                    <a:moveTo>
                      <a:pt x="64" y="2"/>
                    </a:moveTo>
                    <a:cubicBezTo>
                      <a:pt x="57" y="4"/>
                      <a:pt x="57" y="4"/>
                      <a:pt x="57" y="4"/>
                    </a:cubicBezTo>
                    <a:cubicBezTo>
                      <a:pt x="58" y="25"/>
                      <a:pt x="58" y="25"/>
                      <a:pt x="58" y="25"/>
                    </a:cubicBezTo>
                    <a:cubicBezTo>
                      <a:pt x="56" y="26"/>
                      <a:pt x="53" y="28"/>
                      <a:pt x="51" y="29"/>
                    </a:cubicBezTo>
                    <a:cubicBezTo>
                      <a:pt x="35" y="15"/>
                      <a:pt x="35" y="15"/>
                      <a:pt x="35" y="15"/>
                    </a:cubicBezTo>
                    <a:cubicBezTo>
                      <a:pt x="29" y="19"/>
                      <a:pt x="29" y="19"/>
                      <a:pt x="29" y="19"/>
                    </a:cubicBezTo>
                    <a:cubicBezTo>
                      <a:pt x="38" y="39"/>
                      <a:pt x="38" y="39"/>
                      <a:pt x="38" y="39"/>
                    </a:cubicBezTo>
                    <a:cubicBezTo>
                      <a:pt x="36" y="41"/>
                      <a:pt x="34" y="43"/>
                      <a:pt x="33" y="45"/>
                    </a:cubicBezTo>
                    <a:cubicBezTo>
                      <a:pt x="12" y="38"/>
                      <a:pt x="12" y="38"/>
                      <a:pt x="12" y="38"/>
                    </a:cubicBezTo>
                    <a:cubicBezTo>
                      <a:pt x="9" y="45"/>
                      <a:pt x="9" y="45"/>
                      <a:pt x="9" y="45"/>
                    </a:cubicBezTo>
                    <a:cubicBezTo>
                      <a:pt x="25" y="59"/>
                      <a:pt x="25" y="59"/>
                      <a:pt x="25" y="59"/>
                    </a:cubicBezTo>
                    <a:cubicBezTo>
                      <a:pt x="24" y="61"/>
                      <a:pt x="23" y="64"/>
                      <a:pt x="22" y="66"/>
                    </a:cubicBezTo>
                    <a:cubicBezTo>
                      <a:pt x="1" y="68"/>
                      <a:pt x="1" y="68"/>
                      <a:pt x="1" y="68"/>
                    </a:cubicBezTo>
                    <a:cubicBezTo>
                      <a:pt x="0" y="75"/>
                      <a:pt x="0" y="75"/>
                      <a:pt x="0" y="75"/>
                    </a:cubicBezTo>
                    <a:cubicBezTo>
                      <a:pt x="20" y="83"/>
                      <a:pt x="20" y="83"/>
                      <a:pt x="20" y="83"/>
                    </a:cubicBezTo>
                    <a:cubicBezTo>
                      <a:pt x="20" y="85"/>
                      <a:pt x="20" y="88"/>
                      <a:pt x="21" y="91"/>
                    </a:cubicBezTo>
                    <a:cubicBezTo>
                      <a:pt x="1" y="100"/>
                      <a:pt x="1" y="100"/>
                      <a:pt x="1" y="100"/>
                    </a:cubicBezTo>
                    <a:cubicBezTo>
                      <a:pt x="3" y="107"/>
                      <a:pt x="3" y="107"/>
                      <a:pt x="3" y="107"/>
                    </a:cubicBezTo>
                    <a:cubicBezTo>
                      <a:pt x="25" y="106"/>
                      <a:pt x="25" y="106"/>
                      <a:pt x="25" y="106"/>
                    </a:cubicBezTo>
                    <a:cubicBezTo>
                      <a:pt x="26" y="109"/>
                      <a:pt x="27" y="111"/>
                      <a:pt x="28" y="113"/>
                    </a:cubicBezTo>
                    <a:cubicBezTo>
                      <a:pt x="14" y="130"/>
                      <a:pt x="14" y="130"/>
                      <a:pt x="14" y="130"/>
                    </a:cubicBezTo>
                    <a:cubicBezTo>
                      <a:pt x="19" y="136"/>
                      <a:pt x="19" y="136"/>
                      <a:pt x="19" y="136"/>
                    </a:cubicBezTo>
                    <a:cubicBezTo>
                      <a:pt x="38" y="126"/>
                      <a:pt x="38" y="126"/>
                      <a:pt x="38" y="126"/>
                    </a:cubicBezTo>
                    <a:cubicBezTo>
                      <a:pt x="40" y="128"/>
                      <a:pt x="42" y="130"/>
                      <a:pt x="44" y="132"/>
                    </a:cubicBezTo>
                    <a:cubicBezTo>
                      <a:pt x="38" y="152"/>
                      <a:pt x="38" y="152"/>
                      <a:pt x="38" y="152"/>
                    </a:cubicBezTo>
                    <a:cubicBezTo>
                      <a:pt x="44" y="156"/>
                      <a:pt x="44" y="156"/>
                      <a:pt x="44" y="156"/>
                    </a:cubicBezTo>
                    <a:cubicBezTo>
                      <a:pt x="58" y="140"/>
                      <a:pt x="58" y="140"/>
                      <a:pt x="58" y="140"/>
                    </a:cubicBezTo>
                    <a:cubicBezTo>
                      <a:pt x="61" y="141"/>
                      <a:pt x="63" y="142"/>
                      <a:pt x="66" y="142"/>
                    </a:cubicBezTo>
                    <a:cubicBezTo>
                      <a:pt x="68" y="164"/>
                      <a:pt x="68" y="164"/>
                      <a:pt x="68" y="164"/>
                    </a:cubicBezTo>
                    <a:cubicBezTo>
                      <a:pt x="75" y="165"/>
                      <a:pt x="75" y="165"/>
                      <a:pt x="75" y="165"/>
                    </a:cubicBezTo>
                    <a:cubicBezTo>
                      <a:pt x="82" y="144"/>
                      <a:pt x="82" y="144"/>
                      <a:pt x="82" y="144"/>
                    </a:cubicBezTo>
                    <a:cubicBezTo>
                      <a:pt x="85" y="145"/>
                      <a:pt x="87" y="144"/>
                      <a:pt x="90" y="144"/>
                    </a:cubicBezTo>
                    <a:cubicBezTo>
                      <a:pt x="100" y="163"/>
                      <a:pt x="100" y="163"/>
                      <a:pt x="100" y="163"/>
                    </a:cubicBezTo>
                    <a:cubicBezTo>
                      <a:pt x="107" y="161"/>
                      <a:pt x="107" y="161"/>
                      <a:pt x="107" y="161"/>
                    </a:cubicBezTo>
                    <a:cubicBezTo>
                      <a:pt x="106" y="140"/>
                      <a:pt x="106" y="140"/>
                      <a:pt x="106" y="140"/>
                    </a:cubicBezTo>
                    <a:cubicBezTo>
                      <a:pt x="108" y="139"/>
                      <a:pt x="111" y="138"/>
                      <a:pt x="113" y="136"/>
                    </a:cubicBezTo>
                    <a:cubicBezTo>
                      <a:pt x="129" y="150"/>
                      <a:pt x="129" y="150"/>
                      <a:pt x="129" y="150"/>
                    </a:cubicBezTo>
                    <a:cubicBezTo>
                      <a:pt x="135" y="146"/>
                      <a:pt x="135" y="146"/>
                      <a:pt x="135" y="146"/>
                    </a:cubicBezTo>
                    <a:cubicBezTo>
                      <a:pt x="126" y="126"/>
                      <a:pt x="126" y="126"/>
                      <a:pt x="126" y="126"/>
                    </a:cubicBezTo>
                    <a:cubicBezTo>
                      <a:pt x="128" y="124"/>
                      <a:pt x="129" y="123"/>
                      <a:pt x="131" y="120"/>
                    </a:cubicBezTo>
                    <a:cubicBezTo>
                      <a:pt x="151" y="127"/>
                      <a:pt x="151" y="127"/>
                      <a:pt x="151" y="127"/>
                    </a:cubicBezTo>
                    <a:cubicBezTo>
                      <a:pt x="155" y="121"/>
                      <a:pt x="155" y="121"/>
                      <a:pt x="155" y="121"/>
                    </a:cubicBezTo>
                    <a:cubicBezTo>
                      <a:pt x="139" y="106"/>
                      <a:pt x="139" y="106"/>
                      <a:pt x="139" y="106"/>
                    </a:cubicBezTo>
                    <a:cubicBezTo>
                      <a:pt x="140" y="104"/>
                      <a:pt x="141" y="101"/>
                      <a:pt x="142" y="99"/>
                    </a:cubicBezTo>
                    <a:cubicBezTo>
                      <a:pt x="163" y="97"/>
                      <a:pt x="163" y="97"/>
                      <a:pt x="163" y="97"/>
                    </a:cubicBezTo>
                    <a:cubicBezTo>
                      <a:pt x="164" y="90"/>
                      <a:pt x="164" y="90"/>
                      <a:pt x="164" y="90"/>
                    </a:cubicBezTo>
                    <a:cubicBezTo>
                      <a:pt x="144" y="82"/>
                      <a:pt x="144" y="82"/>
                      <a:pt x="144" y="82"/>
                    </a:cubicBezTo>
                    <a:cubicBezTo>
                      <a:pt x="144" y="80"/>
                      <a:pt x="144" y="77"/>
                      <a:pt x="143" y="75"/>
                    </a:cubicBezTo>
                    <a:cubicBezTo>
                      <a:pt x="162" y="65"/>
                      <a:pt x="162" y="65"/>
                      <a:pt x="162" y="65"/>
                    </a:cubicBezTo>
                    <a:cubicBezTo>
                      <a:pt x="161" y="58"/>
                      <a:pt x="161" y="58"/>
                      <a:pt x="161" y="58"/>
                    </a:cubicBezTo>
                    <a:cubicBezTo>
                      <a:pt x="139" y="59"/>
                      <a:pt x="139" y="59"/>
                      <a:pt x="139" y="59"/>
                    </a:cubicBezTo>
                    <a:cubicBezTo>
                      <a:pt x="138" y="56"/>
                      <a:pt x="137" y="54"/>
                      <a:pt x="136" y="52"/>
                    </a:cubicBezTo>
                    <a:cubicBezTo>
                      <a:pt x="150" y="35"/>
                      <a:pt x="150" y="35"/>
                      <a:pt x="150" y="35"/>
                    </a:cubicBezTo>
                    <a:cubicBezTo>
                      <a:pt x="145" y="30"/>
                      <a:pt x="145" y="30"/>
                      <a:pt x="145" y="30"/>
                    </a:cubicBezTo>
                    <a:cubicBezTo>
                      <a:pt x="126" y="39"/>
                      <a:pt x="126" y="39"/>
                      <a:pt x="126" y="39"/>
                    </a:cubicBezTo>
                    <a:cubicBezTo>
                      <a:pt x="124" y="37"/>
                      <a:pt x="122" y="35"/>
                      <a:pt x="120" y="34"/>
                    </a:cubicBezTo>
                    <a:cubicBezTo>
                      <a:pt x="126" y="13"/>
                      <a:pt x="126" y="13"/>
                      <a:pt x="126" y="13"/>
                    </a:cubicBezTo>
                    <a:cubicBezTo>
                      <a:pt x="120" y="9"/>
                      <a:pt x="120" y="9"/>
                      <a:pt x="120" y="9"/>
                    </a:cubicBezTo>
                    <a:cubicBezTo>
                      <a:pt x="106" y="25"/>
                      <a:pt x="106" y="25"/>
                      <a:pt x="106" y="25"/>
                    </a:cubicBezTo>
                    <a:cubicBezTo>
                      <a:pt x="103" y="24"/>
                      <a:pt x="101" y="23"/>
                      <a:pt x="98" y="23"/>
                    </a:cubicBezTo>
                    <a:cubicBezTo>
                      <a:pt x="96" y="1"/>
                      <a:pt x="96" y="1"/>
                      <a:pt x="96" y="1"/>
                    </a:cubicBezTo>
                    <a:cubicBezTo>
                      <a:pt x="89" y="0"/>
                      <a:pt x="89" y="0"/>
                      <a:pt x="89" y="0"/>
                    </a:cubicBezTo>
                    <a:cubicBezTo>
                      <a:pt x="82" y="21"/>
                      <a:pt x="82" y="21"/>
                      <a:pt x="82" y="21"/>
                    </a:cubicBezTo>
                    <a:cubicBezTo>
                      <a:pt x="79" y="21"/>
                      <a:pt x="77" y="21"/>
                      <a:pt x="74" y="21"/>
                    </a:cubicBezTo>
                    <a:cubicBezTo>
                      <a:pt x="64" y="2"/>
                      <a:pt x="64" y="2"/>
                      <a:pt x="64" y="2"/>
                    </a:cubicBezTo>
                    <a:close/>
                    <a:moveTo>
                      <a:pt x="69" y="35"/>
                    </a:moveTo>
                    <a:cubicBezTo>
                      <a:pt x="43" y="42"/>
                      <a:pt x="27" y="69"/>
                      <a:pt x="34" y="95"/>
                    </a:cubicBezTo>
                    <a:cubicBezTo>
                      <a:pt x="41" y="121"/>
                      <a:pt x="68" y="137"/>
                      <a:pt x="95" y="130"/>
                    </a:cubicBezTo>
                    <a:cubicBezTo>
                      <a:pt x="121" y="123"/>
                      <a:pt x="137" y="96"/>
                      <a:pt x="130" y="70"/>
                    </a:cubicBezTo>
                    <a:cubicBezTo>
                      <a:pt x="122" y="43"/>
                      <a:pt x="95" y="28"/>
                      <a:pt x="69" y="35"/>
                    </a:cubicBezTo>
                    <a:close/>
                  </a:path>
                </a:pathLst>
              </a:cu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solidFill>
                </a:endParaRPr>
              </a:p>
            </p:txBody>
          </p:sp>
          <p:sp>
            <p:nvSpPr>
              <p:cNvPr id="58" name="椭圆 57"/>
              <p:cNvSpPr/>
              <p:nvPr/>
            </p:nvSpPr>
            <p:spPr>
              <a:xfrm rot="20170909">
                <a:off x="1509589" y="1963440"/>
                <a:ext cx="864096" cy="864096"/>
              </a:xfrm>
              <a:prstGeom prst="ellipse">
                <a:avLst/>
              </a:prstGeom>
              <a:gradFill flip="none" rotWithShape="1">
                <a:gsLst>
                  <a:gs pos="0">
                    <a:sysClr val="window" lastClr="FFFFFF"/>
                  </a:gs>
                  <a:gs pos="100000">
                    <a:sysClr val="window" lastClr="FFFFFF">
                      <a:lumMod val="85000"/>
                    </a:sysClr>
                  </a:gs>
                </a:gsLst>
                <a:lin ang="18900000" scaled="1"/>
                <a:tileRect/>
              </a:gradFill>
              <a:ln w="12700" cap="flat" cmpd="sng" algn="ctr">
                <a:solidFill>
                  <a:sysClr val="window" lastClr="FFFFFF"/>
                </a:solidFill>
                <a:prstDash val="solid"/>
              </a:ln>
              <a:effectLst>
                <a:outerShdw blurRad="152400" dist="63500" dir="8100000" algn="tr" rotWithShape="0">
                  <a:prstClr val="black">
                    <a:alpha val="26000"/>
                  </a:prstClr>
                </a:outerShdw>
              </a:effectLst>
            </p:spPr>
            <p:txBody>
              <a:bodyPr rtlCol="0" anchor="ctr"/>
              <a:lstStyle/>
              <a:p>
                <a:pPr algn="ctr" defTabSz="1218565" fontAlgn="base">
                  <a:spcBef>
                    <a:spcPct val="0"/>
                  </a:spcBef>
                  <a:spcAft>
                    <a:spcPct val="0"/>
                  </a:spcAft>
                  <a:defRPr/>
                </a:pPr>
                <a:endParaRPr lang="zh-CN" altLang="en-US" sz="2400" kern="0">
                  <a:solidFill>
                    <a:schemeClr val="accent4"/>
                  </a:solidFill>
                  <a:latin typeface="Calibri" panose="020F0502020204030204"/>
                  <a:ea typeface="宋体" panose="02010600030101010101" pitchFamily="2" charset="-122"/>
                </a:endParaRPr>
              </a:p>
            </p:txBody>
          </p:sp>
        </p:grpSp>
        <p:sp>
          <p:nvSpPr>
            <p:cNvPr id="56" name="标题层"/>
            <p:cNvSpPr txBox="1"/>
            <p:nvPr/>
          </p:nvSpPr>
          <p:spPr bwMode="auto">
            <a:xfrm>
              <a:off x="1558339" y="2059721"/>
              <a:ext cx="617718" cy="496290"/>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8565">
                <a:defRPr/>
              </a:pPr>
              <a:r>
                <a:rPr lang="en-US" altLang="zh-CN" sz="3700" kern="0" dirty="0">
                  <a:solidFill>
                    <a:schemeClr val="accent4"/>
                  </a:solidFill>
                  <a:latin typeface="Impact" panose="020B0806030902050204" pitchFamily="34" charset="0"/>
                  <a:ea typeface="微软雅黑" panose="020B0503020204020204" pitchFamily="34" charset="-122"/>
                  <a:cs typeface="Arial" panose="020B0604020202020204" pitchFamily="34" charset="0"/>
                </a:rPr>
                <a:t>04</a:t>
              </a:r>
              <a:endParaRPr lang="zh-CN" altLang="en-US" sz="3700" kern="0" dirty="0">
                <a:solidFill>
                  <a:schemeClr val="accent4"/>
                </a:solidFill>
                <a:latin typeface="Impact" panose="020B0806030902050204" pitchFamily="34" charset="0"/>
                <a:ea typeface="微软雅黑" panose="020B0503020204020204" pitchFamily="34" charset="-122"/>
                <a:cs typeface="Arial" panose="020B0604020202020204" pitchFamily="34" charset="0"/>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1500" fill="hold"/>
                                        <p:tgtEl>
                                          <p:spTgt spid="39"/>
                                        </p:tgtEl>
                                        <p:attrNameLst>
                                          <p:attrName>ppt_w</p:attrName>
                                        </p:attrNameLst>
                                      </p:cBhvr>
                                      <p:tavLst>
                                        <p:tav tm="0">
                                          <p:val>
                                            <p:fltVal val="0"/>
                                          </p:val>
                                        </p:tav>
                                        <p:tav tm="100000">
                                          <p:val>
                                            <p:strVal val="#ppt_w"/>
                                          </p:val>
                                        </p:tav>
                                      </p:tavLst>
                                    </p:anim>
                                    <p:anim calcmode="lin" valueType="num">
                                      <p:cBhvr>
                                        <p:cTn id="8" dur="1500" fill="hold"/>
                                        <p:tgtEl>
                                          <p:spTgt spid="39"/>
                                        </p:tgtEl>
                                        <p:attrNameLst>
                                          <p:attrName>ppt_h</p:attrName>
                                        </p:attrNameLst>
                                      </p:cBhvr>
                                      <p:tavLst>
                                        <p:tav tm="0">
                                          <p:val>
                                            <p:fltVal val="0"/>
                                          </p:val>
                                        </p:tav>
                                        <p:tav tm="100000">
                                          <p:val>
                                            <p:strVal val="#ppt_h"/>
                                          </p:val>
                                        </p:tav>
                                      </p:tavLst>
                                    </p:anim>
                                    <p:animEffect transition="in" filter="fade">
                                      <p:cBhvr>
                                        <p:cTn id="9" dur="1500"/>
                                        <p:tgtEl>
                                          <p:spTgt spid="39"/>
                                        </p:tgtEl>
                                      </p:cBhvr>
                                    </p:animEffect>
                                  </p:childTnLst>
                                </p:cTn>
                              </p:par>
                              <p:par>
                                <p:cTn id="10" presetID="8" presetClass="emph" presetSubtype="0" fill="hold" nodeType="withEffect">
                                  <p:stCondLst>
                                    <p:cond delay="0"/>
                                  </p:stCondLst>
                                  <p:childTnLst>
                                    <p:animRot by="21600000">
                                      <p:cBhvr>
                                        <p:cTn id="11" dur="2000" fill="hold"/>
                                        <p:tgtEl>
                                          <p:spTgt spid="39"/>
                                        </p:tgtEl>
                                        <p:attrNameLst>
                                          <p:attrName>r</p:attrName>
                                        </p:attrNameLst>
                                      </p:cBhvr>
                                    </p:animRot>
                                  </p:childTnLst>
                                </p:cTn>
                              </p:par>
                              <p:par>
                                <p:cTn id="12" presetID="53" presetClass="entr" presetSubtype="16" fill="hold" nodeType="withEffect">
                                  <p:stCondLst>
                                    <p:cond delay="600"/>
                                  </p:stCondLst>
                                  <p:childTnLst>
                                    <p:set>
                                      <p:cBhvr>
                                        <p:cTn id="13" dur="1" fill="hold">
                                          <p:stCondLst>
                                            <p:cond delay="0"/>
                                          </p:stCondLst>
                                        </p:cTn>
                                        <p:tgtEl>
                                          <p:spTgt spid="49"/>
                                        </p:tgtEl>
                                        <p:attrNameLst>
                                          <p:attrName>style.visibility</p:attrName>
                                        </p:attrNameLst>
                                      </p:cBhvr>
                                      <p:to>
                                        <p:strVal val="visible"/>
                                      </p:to>
                                    </p:set>
                                    <p:anim calcmode="lin" valueType="num">
                                      <p:cBhvr>
                                        <p:cTn id="14" dur="1500" fill="hold"/>
                                        <p:tgtEl>
                                          <p:spTgt spid="49"/>
                                        </p:tgtEl>
                                        <p:attrNameLst>
                                          <p:attrName>ppt_w</p:attrName>
                                        </p:attrNameLst>
                                      </p:cBhvr>
                                      <p:tavLst>
                                        <p:tav tm="0">
                                          <p:val>
                                            <p:fltVal val="0"/>
                                          </p:val>
                                        </p:tav>
                                        <p:tav tm="100000">
                                          <p:val>
                                            <p:strVal val="#ppt_w"/>
                                          </p:val>
                                        </p:tav>
                                      </p:tavLst>
                                    </p:anim>
                                    <p:anim calcmode="lin" valueType="num">
                                      <p:cBhvr>
                                        <p:cTn id="15" dur="1500" fill="hold"/>
                                        <p:tgtEl>
                                          <p:spTgt spid="49"/>
                                        </p:tgtEl>
                                        <p:attrNameLst>
                                          <p:attrName>ppt_h</p:attrName>
                                        </p:attrNameLst>
                                      </p:cBhvr>
                                      <p:tavLst>
                                        <p:tav tm="0">
                                          <p:val>
                                            <p:fltVal val="0"/>
                                          </p:val>
                                        </p:tav>
                                        <p:tav tm="100000">
                                          <p:val>
                                            <p:strVal val="#ppt_h"/>
                                          </p:val>
                                        </p:tav>
                                      </p:tavLst>
                                    </p:anim>
                                    <p:animEffect transition="in" filter="fade">
                                      <p:cBhvr>
                                        <p:cTn id="16" dur="1500"/>
                                        <p:tgtEl>
                                          <p:spTgt spid="49"/>
                                        </p:tgtEl>
                                      </p:cBhvr>
                                    </p:animEffect>
                                  </p:childTnLst>
                                </p:cTn>
                              </p:par>
                              <p:par>
                                <p:cTn id="17" presetID="8" presetClass="emph" presetSubtype="0" fill="hold" nodeType="withEffect">
                                  <p:stCondLst>
                                    <p:cond delay="600"/>
                                  </p:stCondLst>
                                  <p:childTnLst>
                                    <p:animRot by="21600000">
                                      <p:cBhvr>
                                        <p:cTn id="18" dur="2000" fill="hold"/>
                                        <p:tgtEl>
                                          <p:spTgt spid="49"/>
                                        </p:tgtEl>
                                        <p:attrNameLst>
                                          <p:attrName>r</p:attrName>
                                        </p:attrNameLst>
                                      </p:cBhvr>
                                    </p:animRot>
                                  </p:childTnLst>
                                </p:cTn>
                              </p:par>
                              <p:par>
                                <p:cTn id="19" presetID="53" presetClass="entr" presetSubtype="16" fill="hold" nodeType="withEffect">
                                  <p:stCondLst>
                                    <p:cond delay="1200"/>
                                  </p:stCondLst>
                                  <p:childTnLst>
                                    <p:set>
                                      <p:cBhvr>
                                        <p:cTn id="20" dur="1" fill="hold">
                                          <p:stCondLst>
                                            <p:cond delay="0"/>
                                          </p:stCondLst>
                                        </p:cTn>
                                        <p:tgtEl>
                                          <p:spTgt spid="44"/>
                                        </p:tgtEl>
                                        <p:attrNameLst>
                                          <p:attrName>style.visibility</p:attrName>
                                        </p:attrNameLst>
                                      </p:cBhvr>
                                      <p:to>
                                        <p:strVal val="visible"/>
                                      </p:to>
                                    </p:set>
                                    <p:anim calcmode="lin" valueType="num">
                                      <p:cBhvr>
                                        <p:cTn id="21" dur="1500" fill="hold"/>
                                        <p:tgtEl>
                                          <p:spTgt spid="44"/>
                                        </p:tgtEl>
                                        <p:attrNameLst>
                                          <p:attrName>ppt_w</p:attrName>
                                        </p:attrNameLst>
                                      </p:cBhvr>
                                      <p:tavLst>
                                        <p:tav tm="0">
                                          <p:val>
                                            <p:fltVal val="0"/>
                                          </p:val>
                                        </p:tav>
                                        <p:tav tm="100000">
                                          <p:val>
                                            <p:strVal val="#ppt_w"/>
                                          </p:val>
                                        </p:tav>
                                      </p:tavLst>
                                    </p:anim>
                                    <p:anim calcmode="lin" valueType="num">
                                      <p:cBhvr>
                                        <p:cTn id="22" dur="1500" fill="hold"/>
                                        <p:tgtEl>
                                          <p:spTgt spid="44"/>
                                        </p:tgtEl>
                                        <p:attrNameLst>
                                          <p:attrName>ppt_h</p:attrName>
                                        </p:attrNameLst>
                                      </p:cBhvr>
                                      <p:tavLst>
                                        <p:tav tm="0">
                                          <p:val>
                                            <p:fltVal val="0"/>
                                          </p:val>
                                        </p:tav>
                                        <p:tav tm="100000">
                                          <p:val>
                                            <p:strVal val="#ppt_h"/>
                                          </p:val>
                                        </p:tav>
                                      </p:tavLst>
                                    </p:anim>
                                    <p:animEffect transition="in" filter="fade">
                                      <p:cBhvr>
                                        <p:cTn id="23" dur="1500"/>
                                        <p:tgtEl>
                                          <p:spTgt spid="44"/>
                                        </p:tgtEl>
                                      </p:cBhvr>
                                    </p:animEffect>
                                  </p:childTnLst>
                                </p:cTn>
                              </p:par>
                              <p:par>
                                <p:cTn id="24" presetID="8" presetClass="emph" presetSubtype="0" fill="hold" nodeType="withEffect">
                                  <p:stCondLst>
                                    <p:cond delay="1200"/>
                                  </p:stCondLst>
                                  <p:childTnLst>
                                    <p:animRot by="21600000">
                                      <p:cBhvr>
                                        <p:cTn id="25" dur="2000" fill="hold"/>
                                        <p:tgtEl>
                                          <p:spTgt spid="44"/>
                                        </p:tgtEl>
                                        <p:attrNameLst>
                                          <p:attrName>r</p:attrName>
                                        </p:attrNameLst>
                                      </p:cBhvr>
                                    </p:animRot>
                                  </p:childTnLst>
                                </p:cTn>
                              </p:par>
                              <p:par>
                                <p:cTn id="26" presetID="53" presetClass="entr" presetSubtype="16" fill="hold" nodeType="withEffect">
                                  <p:stCondLst>
                                    <p:cond delay="1800"/>
                                  </p:stCondLst>
                                  <p:childTnLst>
                                    <p:set>
                                      <p:cBhvr>
                                        <p:cTn id="27" dur="1" fill="hold">
                                          <p:stCondLst>
                                            <p:cond delay="0"/>
                                          </p:stCondLst>
                                        </p:cTn>
                                        <p:tgtEl>
                                          <p:spTgt spid="54"/>
                                        </p:tgtEl>
                                        <p:attrNameLst>
                                          <p:attrName>style.visibility</p:attrName>
                                        </p:attrNameLst>
                                      </p:cBhvr>
                                      <p:to>
                                        <p:strVal val="visible"/>
                                      </p:to>
                                    </p:set>
                                    <p:anim calcmode="lin" valueType="num">
                                      <p:cBhvr>
                                        <p:cTn id="28" dur="1500" fill="hold"/>
                                        <p:tgtEl>
                                          <p:spTgt spid="54"/>
                                        </p:tgtEl>
                                        <p:attrNameLst>
                                          <p:attrName>ppt_w</p:attrName>
                                        </p:attrNameLst>
                                      </p:cBhvr>
                                      <p:tavLst>
                                        <p:tav tm="0">
                                          <p:val>
                                            <p:fltVal val="0"/>
                                          </p:val>
                                        </p:tav>
                                        <p:tav tm="100000">
                                          <p:val>
                                            <p:strVal val="#ppt_w"/>
                                          </p:val>
                                        </p:tav>
                                      </p:tavLst>
                                    </p:anim>
                                    <p:anim calcmode="lin" valueType="num">
                                      <p:cBhvr>
                                        <p:cTn id="29" dur="1500" fill="hold"/>
                                        <p:tgtEl>
                                          <p:spTgt spid="54"/>
                                        </p:tgtEl>
                                        <p:attrNameLst>
                                          <p:attrName>ppt_h</p:attrName>
                                        </p:attrNameLst>
                                      </p:cBhvr>
                                      <p:tavLst>
                                        <p:tav tm="0">
                                          <p:val>
                                            <p:fltVal val="0"/>
                                          </p:val>
                                        </p:tav>
                                        <p:tav tm="100000">
                                          <p:val>
                                            <p:strVal val="#ppt_h"/>
                                          </p:val>
                                        </p:tav>
                                      </p:tavLst>
                                    </p:anim>
                                    <p:animEffect transition="in" filter="fade">
                                      <p:cBhvr>
                                        <p:cTn id="30" dur="1500"/>
                                        <p:tgtEl>
                                          <p:spTgt spid="54"/>
                                        </p:tgtEl>
                                      </p:cBhvr>
                                    </p:animEffect>
                                  </p:childTnLst>
                                </p:cTn>
                              </p:par>
                              <p:par>
                                <p:cTn id="31" presetID="8" presetClass="emph" presetSubtype="0" fill="hold" nodeType="withEffect">
                                  <p:stCondLst>
                                    <p:cond delay="1800"/>
                                  </p:stCondLst>
                                  <p:childTnLst>
                                    <p:animRot by="21600000">
                                      <p:cBhvr>
                                        <p:cTn id="32" dur="2000" fill="hold"/>
                                        <p:tgtEl>
                                          <p:spTgt spid="54"/>
                                        </p:tgtEl>
                                        <p:attrNameLst>
                                          <p:attrName>r</p:attrName>
                                        </p:attrNameLst>
                                      </p:cBhvr>
                                    </p:animRot>
                                  </p:childTnLst>
                                </p:cTn>
                              </p:par>
                            </p:childTnLst>
                          </p:cTn>
                        </p:par>
                        <p:par>
                          <p:cTn id="33" fill="hold">
                            <p:stCondLst>
                              <p:cond delay="1500"/>
                            </p:stCondLst>
                            <p:childTnLst>
                              <p:par>
                                <p:cTn id="34" presetID="12" presetClass="entr" presetSubtype="8" fill="hold" grpId="0" nodeType="after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additive="base">
                                        <p:cTn id="36" dur="500"/>
                                        <p:tgtEl>
                                          <p:spTgt spid="35"/>
                                        </p:tgtEl>
                                        <p:attrNameLst>
                                          <p:attrName>ppt_x</p:attrName>
                                        </p:attrNameLst>
                                      </p:cBhvr>
                                      <p:tavLst>
                                        <p:tav tm="0">
                                          <p:val>
                                            <p:strVal val="#ppt_x-#ppt_w*1.125000"/>
                                          </p:val>
                                        </p:tav>
                                        <p:tav tm="100000">
                                          <p:val>
                                            <p:strVal val="#ppt_x"/>
                                          </p:val>
                                        </p:tav>
                                      </p:tavLst>
                                    </p:anim>
                                    <p:animEffect transition="in" filter="wipe(right)">
                                      <p:cBhvr>
                                        <p:cTn id="37" dur="500"/>
                                        <p:tgtEl>
                                          <p:spTgt spid="35"/>
                                        </p:tgtEl>
                                      </p:cBhvr>
                                    </p:animEffect>
                                  </p:childTnLst>
                                </p:cTn>
                              </p:par>
                            </p:childTnLst>
                          </p:cTn>
                        </p:par>
                        <p:par>
                          <p:cTn id="38" fill="hold">
                            <p:stCondLst>
                              <p:cond delay="2000"/>
                            </p:stCondLst>
                            <p:childTnLst>
                              <p:par>
                                <p:cTn id="39" presetID="12" presetClass="entr" presetSubtype="2" fill="hold" grpId="0" nodeType="after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additive="base">
                                        <p:cTn id="41" dur="500"/>
                                        <p:tgtEl>
                                          <p:spTgt spid="36"/>
                                        </p:tgtEl>
                                        <p:attrNameLst>
                                          <p:attrName>ppt_x</p:attrName>
                                        </p:attrNameLst>
                                      </p:cBhvr>
                                      <p:tavLst>
                                        <p:tav tm="0">
                                          <p:val>
                                            <p:strVal val="#ppt_x+#ppt_w*1.125000"/>
                                          </p:val>
                                        </p:tav>
                                        <p:tav tm="100000">
                                          <p:val>
                                            <p:strVal val="#ppt_x"/>
                                          </p:val>
                                        </p:tav>
                                      </p:tavLst>
                                    </p:anim>
                                    <p:animEffect transition="in" filter="wipe(left)">
                                      <p:cBhvr>
                                        <p:cTn id="42" dur="500"/>
                                        <p:tgtEl>
                                          <p:spTgt spid="36"/>
                                        </p:tgtEl>
                                      </p:cBhvr>
                                    </p:animEffect>
                                  </p:childTnLst>
                                </p:cTn>
                              </p:par>
                            </p:childTnLst>
                          </p:cTn>
                        </p:par>
                        <p:par>
                          <p:cTn id="43" fill="hold">
                            <p:stCondLst>
                              <p:cond delay="2500"/>
                            </p:stCondLst>
                            <p:childTnLst>
                              <p:par>
                                <p:cTn id="44" presetID="12" presetClass="entr" presetSubtype="8" fill="hold" grpId="0" nodeType="after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additive="base">
                                        <p:cTn id="46" dur="500"/>
                                        <p:tgtEl>
                                          <p:spTgt spid="38"/>
                                        </p:tgtEl>
                                        <p:attrNameLst>
                                          <p:attrName>ppt_x</p:attrName>
                                        </p:attrNameLst>
                                      </p:cBhvr>
                                      <p:tavLst>
                                        <p:tav tm="0">
                                          <p:val>
                                            <p:strVal val="#ppt_x-#ppt_w*1.125000"/>
                                          </p:val>
                                        </p:tav>
                                        <p:tav tm="100000">
                                          <p:val>
                                            <p:strVal val="#ppt_x"/>
                                          </p:val>
                                        </p:tav>
                                      </p:tavLst>
                                    </p:anim>
                                    <p:animEffect transition="in" filter="wipe(right)">
                                      <p:cBhvr>
                                        <p:cTn id="47" dur="500"/>
                                        <p:tgtEl>
                                          <p:spTgt spid="38"/>
                                        </p:tgtEl>
                                      </p:cBhvr>
                                    </p:animEffect>
                                  </p:childTnLst>
                                </p:cTn>
                              </p:par>
                            </p:childTnLst>
                          </p:cTn>
                        </p:par>
                        <p:par>
                          <p:cTn id="48" fill="hold">
                            <p:stCondLst>
                              <p:cond delay="3000"/>
                            </p:stCondLst>
                            <p:childTnLst>
                              <p:par>
                                <p:cTn id="49" presetID="12" presetClass="entr" presetSubtype="2" fill="hold" grpId="0" nodeType="afterEffect">
                                  <p:stCondLst>
                                    <p:cond delay="0"/>
                                  </p:stCondLst>
                                  <p:childTnLst>
                                    <p:set>
                                      <p:cBhvr>
                                        <p:cTn id="50" dur="1" fill="hold">
                                          <p:stCondLst>
                                            <p:cond delay="0"/>
                                          </p:stCondLst>
                                        </p:cTn>
                                        <p:tgtEl>
                                          <p:spTgt spid="37"/>
                                        </p:tgtEl>
                                        <p:attrNameLst>
                                          <p:attrName>style.visibility</p:attrName>
                                        </p:attrNameLst>
                                      </p:cBhvr>
                                      <p:to>
                                        <p:strVal val="visible"/>
                                      </p:to>
                                    </p:set>
                                    <p:anim calcmode="lin" valueType="num">
                                      <p:cBhvr additive="base">
                                        <p:cTn id="51" dur="500"/>
                                        <p:tgtEl>
                                          <p:spTgt spid="37"/>
                                        </p:tgtEl>
                                        <p:attrNameLst>
                                          <p:attrName>ppt_x</p:attrName>
                                        </p:attrNameLst>
                                      </p:cBhvr>
                                      <p:tavLst>
                                        <p:tav tm="0">
                                          <p:val>
                                            <p:strVal val="#ppt_x+#ppt_w*1.125000"/>
                                          </p:val>
                                        </p:tav>
                                        <p:tav tm="100000">
                                          <p:val>
                                            <p:strVal val="#ppt_x"/>
                                          </p:val>
                                        </p:tav>
                                      </p:tavLst>
                                    </p:anim>
                                    <p:animEffect transition="in" filter="wipe(left)">
                                      <p:cBhvr>
                                        <p:cTn id="5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3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3" descr="F:\PPT素材\468.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096205" y="2252613"/>
            <a:ext cx="1967744" cy="1968000"/>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F:\PPT素材\816.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44312" y="2248501"/>
            <a:ext cx="1967744" cy="196800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4" descr="F:\PPT素材\56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68813" y="2256197"/>
            <a:ext cx="1967744" cy="1968000"/>
          </a:xfrm>
          <a:prstGeom prst="rect">
            <a:avLst/>
          </a:prstGeom>
          <a:noFill/>
          <a:extLst>
            <a:ext uri="{909E8E84-426E-40DD-AFC4-6F175D3DCCD1}">
              <a14:hiddenFill xmlns:a14="http://schemas.microsoft.com/office/drawing/2010/main">
                <a:solidFill>
                  <a:srgbClr val="FFFFFF"/>
                </a:solidFill>
              </a14:hiddenFill>
            </a:ext>
          </a:extLst>
        </p:spPr>
      </p:pic>
      <p:sp>
        <p:nvSpPr>
          <p:cNvPr id="28" name="椭圆 27"/>
          <p:cNvSpPr/>
          <p:nvPr/>
        </p:nvSpPr>
        <p:spPr>
          <a:xfrm>
            <a:off x="2154471" y="2248501"/>
            <a:ext cx="1954338" cy="1954592"/>
          </a:xfrm>
          <a:prstGeom prst="ellipse">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latin typeface="+mn-ea"/>
              <a:cs typeface="+mn-ea"/>
            </a:endParaRPr>
          </a:p>
        </p:txBody>
      </p:sp>
      <p:sp>
        <p:nvSpPr>
          <p:cNvPr id="29" name="圆角矩形 28"/>
          <p:cNvSpPr/>
          <p:nvPr/>
        </p:nvSpPr>
        <p:spPr>
          <a:xfrm rot="21128822">
            <a:off x="2168291" y="4180644"/>
            <a:ext cx="2092313" cy="345943"/>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latin typeface="+mn-ea"/>
              <a:cs typeface="+mn-ea"/>
            </a:endParaRPr>
          </a:p>
        </p:txBody>
      </p:sp>
      <p:sp>
        <p:nvSpPr>
          <p:cNvPr id="30" name="椭圆 29"/>
          <p:cNvSpPr/>
          <p:nvPr/>
        </p:nvSpPr>
        <p:spPr>
          <a:xfrm>
            <a:off x="5098345" y="2248501"/>
            <a:ext cx="1954338" cy="1954592"/>
          </a:xfrm>
          <a:prstGeom prst="ellipse">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latin typeface="+mn-ea"/>
              <a:cs typeface="+mn-ea"/>
            </a:endParaRPr>
          </a:p>
        </p:txBody>
      </p:sp>
      <p:sp>
        <p:nvSpPr>
          <p:cNvPr id="31" name="圆角矩形 30"/>
          <p:cNvSpPr/>
          <p:nvPr/>
        </p:nvSpPr>
        <p:spPr>
          <a:xfrm rot="21128822">
            <a:off x="5100621" y="4187560"/>
            <a:ext cx="2092313" cy="345943"/>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latin typeface="+mn-ea"/>
              <a:cs typeface="+mn-ea"/>
            </a:endParaRPr>
          </a:p>
        </p:txBody>
      </p:sp>
      <p:sp>
        <p:nvSpPr>
          <p:cNvPr id="32" name="椭圆 31"/>
          <p:cNvSpPr/>
          <p:nvPr/>
        </p:nvSpPr>
        <p:spPr>
          <a:xfrm>
            <a:off x="8058654" y="2248501"/>
            <a:ext cx="1954338" cy="1954592"/>
          </a:xfrm>
          <a:prstGeom prst="ellipse">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latin typeface="+mn-ea"/>
              <a:cs typeface="+mn-ea"/>
            </a:endParaRPr>
          </a:p>
        </p:txBody>
      </p:sp>
      <p:sp>
        <p:nvSpPr>
          <p:cNvPr id="33" name="圆角矩形 32"/>
          <p:cNvSpPr/>
          <p:nvPr/>
        </p:nvSpPr>
        <p:spPr>
          <a:xfrm rot="21128822">
            <a:off x="8060930" y="4191794"/>
            <a:ext cx="2092313" cy="345943"/>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latin typeface="+mn-ea"/>
              <a:cs typeface="+mn-ea"/>
            </a:endParaRPr>
          </a:p>
        </p:txBody>
      </p:sp>
      <p:sp>
        <p:nvSpPr>
          <p:cNvPr id="51" name="矩形 50"/>
          <p:cNvSpPr/>
          <p:nvPr/>
        </p:nvSpPr>
        <p:spPr>
          <a:xfrm rot="21119867">
            <a:off x="2192131" y="4176281"/>
            <a:ext cx="2002851" cy="369332"/>
          </a:xfrm>
          <a:prstGeom prst="rect">
            <a:avLst/>
          </a:prstGeom>
        </p:spPr>
        <p:txBody>
          <a:bodyPr wrap="none" lIns="121908" tIns="60954" rIns="121908" bIns="60954">
            <a:spAutoFit/>
          </a:bodyPr>
          <a:lstStyle/>
          <a:p>
            <a:r>
              <a:rPr lang="zh-CN" altLang="en-US" sz="1600" dirty="0">
                <a:solidFill>
                  <a:schemeClr val="bg1"/>
                </a:solidFill>
                <a:latin typeface="+mn-ea"/>
                <a:cs typeface="+mn-ea"/>
              </a:rPr>
              <a:t>人事部经理  美丽姐</a:t>
            </a:r>
            <a:endParaRPr lang="zh-CN" altLang="en-US" sz="1600" dirty="0">
              <a:latin typeface="+mn-ea"/>
              <a:cs typeface="+mn-ea"/>
            </a:endParaRPr>
          </a:p>
        </p:txBody>
      </p:sp>
      <p:sp>
        <p:nvSpPr>
          <p:cNvPr id="52" name="矩形 51"/>
          <p:cNvSpPr/>
          <p:nvPr/>
        </p:nvSpPr>
        <p:spPr>
          <a:xfrm rot="21119867">
            <a:off x="5350774" y="4176230"/>
            <a:ext cx="1592537" cy="369332"/>
          </a:xfrm>
          <a:prstGeom prst="rect">
            <a:avLst/>
          </a:prstGeom>
        </p:spPr>
        <p:txBody>
          <a:bodyPr wrap="none" lIns="121908" tIns="60954" rIns="121908" bIns="60954">
            <a:spAutoFit/>
          </a:bodyPr>
          <a:lstStyle/>
          <a:p>
            <a:r>
              <a:rPr lang="zh-CN" altLang="en-US" sz="1600" dirty="0">
                <a:solidFill>
                  <a:schemeClr val="bg1"/>
                </a:solidFill>
                <a:latin typeface="+mn-ea"/>
                <a:cs typeface="+mn-ea"/>
              </a:rPr>
              <a:t>总经理  大款哥</a:t>
            </a:r>
            <a:endParaRPr lang="zh-CN" altLang="en-US" sz="1600" dirty="0">
              <a:latin typeface="+mn-ea"/>
              <a:cs typeface="+mn-ea"/>
            </a:endParaRPr>
          </a:p>
        </p:txBody>
      </p:sp>
      <p:sp>
        <p:nvSpPr>
          <p:cNvPr id="53" name="矩形 52"/>
          <p:cNvSpPr/>
          <p:nvPr/>
        </p:nvSpPr>
        <p:spPr>
          <a:xfrm rot="21119867">
            <a:off x="8119556" y="4182517"/>
            <a:ext cx="2002851" cy="369332"/>
          </a:xfrm>
          <a:prstGeom prst="rect">
            <a:avLst/>
          </a:prstGeom>
        </p:spPr>
        <p:txBody>
          <a:bodyPr wrap="none" lIns="121908" tIns="60954" rIns="121908" bIns="60954">
            <a:spAutoFit/>
          </a:bodyPr>
          <a:lstStyle/>
          <a:p>
            <a:r>
              <a:rPr lang="zh-CN" altLang="en-US" sz="1600" dirty="0">
                <a:solidFill>
                  <a:schemeClr val="bg1"/>
                </a:solidFill>
                <a:latin typeface="+mn-ea"/>
                <a:cs typeface="+mn-ea"/>
              </a:rPr>
              <a:t>营运部经理  勤劳哥</a:t>
            </a:r>
            <a:endParaRPr lang="zh-CN" altLang="en-US" sz="1600" dirty="0">
              <a:latin typeface="+mn-ea"/>
              <a:cs typeface="+mn-ea"/>
            </a:endParaRPr>
          </a:p>
        </p:txBody>
      </p:sp>
      <p:sp>
        <p:nvSpPr>
          <p:cNvPr id="54" name="TextBox 53"/>
          <p:cNvSpPr txBox="1"/>
          <p:nvPr/>
        </p:nvSpPr>
        <p:spPr>
          <a:xfrm>
            <a:off x="2565538" y="4917897"/>
            <a:ext cx="1272119" cy="430875"/>
          </a:xfrm>
          <a:prstGeom prst="rect">
            <a:avLst/>
          </a:prstGeom>
          <a:noFill/>
          <a:ln>
            <a:noFill/>
          </a:ln>
        </p:spPr>
        <p:txBody>
          <a:bodyPr wrap="none" lIns="121908" tIns="60954" rIns="121908" bIns="60954" rtlCol="0">
            <a:spAutoFit/>
          </a:bodyPr>
          <a:lstStyle/>
          <a:p>
            <a:r>
              <a:rPr lang="zh-CN" altLang="en-US" sz="2000" dirty="0">
                <a:solidFill>
                  <a:schemeClr val="tx1">
                    <a:lumMod val="50000"/>
                    <a:lumOff val="50000"/>
                  </a:schemeClr>
                </a:solidFill>
                <a:latin typeface="+mn-ea"/>
                <a:cs typeface="+mn-ea"/>
              </a:rPr>
              <a:t>添加标题</a:t>
            </a:r>
            <a:endParaRPr lang="zh-CN" altLang="en-US" sz="2000" dirty="0">
              <a:solidFill>
                <a:schemeClr val="tx1">
                  <a:lumMod val="50000"/>
                  <a:lumOff val="50000"/>
                </a:schemeClr>
              </a:solidFill>
              <a:latin typeface="+mn-ea"/>
              <a:cs typeface="+mn-ea"/>
            </a:endParaRPr>
          </a:p>
        </p:txBody>
      </p:sp>
      <p:sp>
        <p:nvSpPr>
          <p:cNvPr id="55" name="TextBox 54"/>
          <p:cNvSpPr txBox="1"/>
          <p:nvPr/>
        </p:nvSpPr>
        <p:spPr>
          <a:xfrm>
            <a:off x="2324198" y="5311564"/>
            <a:ext cx="2092856" cy="615541"/>
          </a:xfrm>
          <a:prstGeom prst="rect">
            <a:avLst/>
          </a:prstGeom>
          <a:noFill/>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内容简要详尽。</a:t>
            </a:r>
            <a:endParaRPr lang="zh-CN" altLang="en-US" sz="1600" dirty="0">
              <a:solidFill>
                <a:schemeClr val="tx1">
                  <a:lumMod val="50000"/>
                  <a:lumOff val="50000"/>
                </a:schemeClr>
              </a:solidFill>
              <a:latin typeface="+mn-ea"/>
              <a:cs typeface="+mn-ea"/>
            </a:endParaRPr>
          </a:p>
        </p:txBody>
      </p:sp>
      <p:cxnSp>
        <p:nvCxnSpPr>
          <p:cNvPr id="60" name="直接连接符 59"/>
          <p:cNvCxnSpPr/>
          <p:nvPr/>
        </p:nvCxnSpPr>
        <p:spPr>
          <a:xfrm>
            <a:off x="2431625" y="5318235"/>
            <a:ext cx="1532267" cy="0"/>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5497903" y="4907867"/>
            <a:ext cx="1272119" cy="430875"/>
          </a:xfrm>
          <a:prstGeom prst="rect">
            <a:avLst/>
          </a:prstGeom>
          <a:noFill/>
          <a:ln>
            <a:noFill/>
          </a:ln>
        </p:spPr>
        <p:txBody>
          <a:bodyPr wrap="none" lIns="121908" tIns="60954" rIns="121908" bIns="60954" rtlCol="0">
            <a:spAutoFit/>
          </a:bodyPr>
          <a:lstStyle/>
          <a:p>
            <a:r>
              <a:rPr lang="zh-CN" altLang="en-US" sz="2000" dirty="0">
                <a:solidFill>
                  <a:schemeClr val="tx1">
                    <a:lumMod val="50000"/>
                    <a:lumOff val="50000"/>
                  </a:schemeClr>
                </a:solidFill>
                <a:latin typeface="+mn-ea"/>
                <a:cs typeface="+mn-ea"/>
              </a:rPr>
              <a:t>添加标题</a:t>
            </a:r>
            <a:endParaRPr lang="zh-CN" altLang="en-US" sz="2000" dirty="0">
              <a:solidFill>
                <a:schemeClr val="tx1">
                  <a:lumMod val="50000"/>
                  <a:lumOff val="50000"/>
                </a:schemeClr>
              </a:solidFill>
              <a:latin typeface="+mn-ea"/>
              <a:cs typeface="+mn-ea"/>
            </a:endParaRPr>
          </a:p>
        </p:txBody>
      </p:sp>
      <p:sp>
        <p:nvSpPr>
          <p:cNvPr id="62" name="TextBox 61"/>
          <p:cNvSpPr txBox="1"/>
          <p:nvPr/>
        </p:nvSpPr>
        <p:spPr>
          <a:xfrm>
            <a:off x="5231166" y="5301535"/>
            <a:ext cx="2092856" cy="615541"/>
          </a:xfrm>
          <a:prstGeom prst="rect">
            <a:avLst/>
          </a:prstGeom>
          <a:noFill/>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内容简要详尽。</a:t>
            </a:r>
            <a:endParaRPr lang="zh-CN" altLang="en-US" sz="1600" dirty="0">
              <a:solidFill>
                <a:schemeClr val="tx1">
                  <a:lumMod val="50000"/>
                  <a:lumOff val="50000"/>
                </a:schemeClr>
              </a:solidFill>
              <a:latin typeface="+mn-ea"/>
              <a:cs typeface="+mn-ea"/>
            </a:endParaRPr>
          </a:p>
        </p:txBody>
      </p:sp>
      <p:cxnSp>
        <p:nvCxnSpPr>
          <p:cNvPr id="63" name="直接连接符 62"/>
          <p:cNvCxnSpPr/>
          <p:nvPr/>
        </p:nvCxnSpPr>
        <p:spPr>
          <a:xfrm>
            <a:off x="5363990" y="5308205"/>
            <a:ext cx="1532267" cy="0"/>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8483157" y="4914857"/>
            <a:ext cx="1272119" cy="430875"/>
          </a:xfrm>
          <a:prstGeom prst="rect">
            <a:avLst/>
          </a:prstGeom>
          <a:noFill/>
          <a:ln>
            <a:noFill/>
          </a:ln>
        </p:spPr>
        <p:txBody>
          <a:bodyPr wrap="none" lIns="121908" tIns="60954" rIns="121908" bIns="60954" rtlCol="0">
            <a:spAutoFit/>
          </a:bodyPr>
          <a:lstStyle/>
          <a:p>
            <a:r>
              <a:rPr lang="zh-CN" altLang="en-US" sz="2000" dirty="0">
                <a:solidFill>
                  <a:schemeClr val="tx1">
                    <a:lumMod val="50000"/>
                    <a:lumOff val="50000"/>
                  </a:schemeClr>
                </a:solidFill>
                <a:latin typeface="+mn-ea"/>
                <a:cs typeface="+mn-ea"/>
              </a:rPr>
              <a:t>添加标题</a:t>
            </a:r>
            <a:endParaRPr lang="zh-CN" altLang="en-US" sz="2000" dirty="0">
              <a:solidFill>
                <a:schemeClr val="tx1">
                  <a:lumMod val="50000"/>
                  <a:lumOff val="50000"/>
                </a:schemeClr>
              </a:solidFill>
              <a:latin typeface="+mn-ea"/>
              <a:cs typeface="+mn-ea"/>
            </a:endParaRPr>
          </a:p>
        </p:txBody>
      </p:sp>
      <p:sp>
        <p:nvSpPr>
          <p:cNvPr id="65" name="TextBox 64"/>
          <p:cNvSpPr txBox="1"/>
          <p:nvPr/>
        </p:nvSpPr>
        <p:spPr>
          <a:xfrm>
            <a:off x="8216420" y="5308524"/>
            <a:ext cx="2092856" cy="615541"/>
          </a:xfrm>
          <a:prstGeom prst="rect">
            <a:avLst/>
          </a:prstGeom>
          <a:noFill/>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内容简要详尽。</a:t>
            </a:r>
            <a:endParaRPr lang="zh-CN" altLang="en-US" sz="1600" dirty="0">
              <a:solidFill>
                <a:schemeClr val="tx1">
                  <a:lumMod val="50000"/>
                  <a:lumOff val="50000"/>
                </a:schemeClr>
              </a:solidFill>
              <a:latin typeface="+mn-ea"/>
              <a:cs typeface="+mn-ea"/>
            </a:endParaRPr>
          </a:p>
        </p:txBody>
      </p:sp>
      <p:cxnSp>
        <p:nvCxnSpPr>
          <p:cNvPr id="66" name="直接连接符 65"/>
          <p:cNvCxnSpPr/>
          <p:nvPr/>
        </p:nvCxnSpPr>
        <p:spPr>
          <a:xfrm>
            <a:off x="8349244" y="5315195"/>
            <a:ext cx="1532267" cy="0"/>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7" name="TextBox 66"/>
          <p:cNvSpPr txBox="1"/>
          <p:nvPr/>
        </p:nvSpPr>
        <p:spPr>
          <a:xfrm>
            <a:off x="12808217" y="8272252"/>
            <a:ext cx="2147358" cy="707874"/>
          </a:xfrm>
          <a:prstGeom prst="rect">
            <a:avLst/>
          </a:prstGeom>
          <a:noFill/>
        </p:spPr>
        <p:txBody>
          <a:bodyPr wrap="none" lIns="121908" tIns="60954" rIns="121908" bIns="60954" rtlCol="0">
            <a:spAutoFit/>
          </a:bodyPr>
          <a:lstStyle/>
          <a:p>
            <a:r>
              <a:rPr lang="en-US" altLang="zh-CN" sz="1900" dirty="0">
                <a:solidFill>
                  <a:schemeClr val="bg1"/>
                </a:solidFill>
                <a:latin typeface="+mn-ea"/>
                <a:cs typeface="+mn-ea"/>
              </a:rPr>
              <a:t>0.5 </a:t>
            </a:r>
            <a:r>
              <a:rPr lang="zh-CN" altLang="en-US" sz="1900" dirty="0">
                <a:solidFill>
                  <a:schemeClr val="bg1"/>
                </a:solidFill>
                <a:latin typeface="+mn-ea"/>
                <a:cs typeface="+mn-ea"/>
              </a:rPr>
              <a:t>秒延迟符，无</a:t>
            </a:r>
            <a:endParaRPr lang="en-US" altLang="zh-CN" sz="1900" dirty="0">
              <a:solidFill>
                <a:schemeClr val="bg1"/>
              </a:solidFill>
              <a:latin typeface="+mn-ea"/>
              <a:cs typeface="+mn-ea"/>
            </a:endParaRPr>
          </a:p>
          <a:p>
            <a:r>
              <a:rPr lang="zh-CN" altLang="en-US" sz="1900" dirty="0">
                <a:solidFill>
                  <a:schemeClr val="bg1"/>
                </a:solidFill>
                <a:latin typeface="+mn-ea"/>
                <a:cs typeface="+mn-ea"/>
              </a:rPr>
              <a:t>意义，可删除</a:t>
            </a:r>
            <a:r>
              <a:rPr lang="en-US" altLang="zh-CN" sz="1900" dirty="0">
                <a:solidFill>
                  <a:schemeClr val="bg1"/>
                </a:solidFill>
                <a:latin typeface="+mn-ea"/>
                <a:cs typeface="+mn-ea"/>
              </a:rPr>
              <a:t>.</a:t>
            </a:r>
            <a:endParaRPr lang="zh-CN" altLang="en-US" sz="1900" dirty="0">
              <a:solidFill>
                <a:schemeClr val="bg1"/>
              </a:solidFill>
              <a:latin typeface="+mn-ea"/>
              <a:cs typeface="+mn-ea"/>
            </a:endParaRPr>
          </a:p>
        </p:txBody>
      </p:sp>
      <p:sp>
        <p:nvSpPr>
          <p:cNvPr id="2" name="标题 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1000"/>
                                        <p:tgtEl>
                                          <p:spTgt spid="26"/>
                                        </p:tgtEl>
                                      </p:cBhvr>
                                    </p:animEffect>
                                    <p:anim calcmode="lin" valueType="num">
                                      <p:cBhvr>
                                        <p:cTn id="13" dur="1000" fill="hold"/>
                                        <p:tgtEl>
                                          <p:spTgt spid="26"/>
                                        </p:tgtEl>
                                        <p:attrNameLst>
                                          <p:attrName>ppt_x</p:attrName>
                                        </p:attrNameLst>
                                      </p:cBhvr>
                                      <p:tavLst>
                                        <p:tav tm="0">
                                          <p:val>
                                            <p:strVal val="#ppt_x"/>
                                          </p:val>
                                        </p:tav>
                                        <p:tav tm="100000">
                                          <p:val>
                                            <p:strVal val="#ppt_x"/>
                                          </p:val>
                                        </p:tav>
                                      </p:tavLst>
                                    </p:anim>
                                    <p:anim calcmode="lin" valueType="num">
                                      <p:cBhvr>
                                        <p:cTn id="14" dur="1000" fill="hold"/>
                                        <p:tgtEl>
                                          <p:spTgt spid="26"/>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3" presetClass="entr" presetSubtype="32" fill="hold" grpId="0" nodeType="afterEffect">
                                  <p:stCondLst>
                                    <p:cond delay="0"/>
                                  </p:stCondLst>
                                  <p:childTnLst>
                                    <p:set>
                                      <p:cBhvr>
                                        <p:cTn id="17" dur="1" fill="hold">
                                          <p:stCondLst>
                                            <p:cond delay="0"/>
                                          </p:stCondLst>
                                        </p:cTn>
                                        <p:tgtEl>
                                          <p:spTgt spid="52"/>
                                        </p:tgtEl>
                                        <p:attrNameLst>
                                          <p:attrName>style.visibility</p:attrName>
                                        </p:attrNameLst>
                                      </p:cBhvr>
                                      <p:to>
                                        <p:strVal val="visible"/>
                                      </p:to>
                                    </p:set>
                                    <p:anim calcmode="lin" valueType="num">
                                      <p:cBhvr>
                                        <p:cTn id="18" dur="500" fill="hold"/>
                                        <p:tgtEl>
                                          <p:spTgt spid="52"/>
                                        </p:tgtEl>
                                        <p:attrNameLst>
                                          <p:attrName>ppt_w</p:attrName>
                                        </p:attrNameLst>
                                      </p:cBhvr>
                                      <p:tavLst>
                                        <p:tav tm="0">
                                          <p:val>
                                            <p:strVal val="4*#ppt_w"/>
                                          </p:val>
                                        </p:tav>
                                        <p:tav tm="100000">
                                          <p:val>
                                            <p:strVal val="#ppt_w"/>
                                          </p:val>
                                        </p:tav>
                                      </p:tavLst>
                                    </p:anim>
                                    <p:anim calcmode="lin" valueType="num">
                                      <p:cBhvr>
                                        <p:cTn id="19" dur="500" fill="hold"/>
                                        <p:tgtEl>
                                          <p:spTgt spid="52"/>
                                        </p:tgtEl>
                                        <p:attrNameLst>
                                          <p:attrName>ppt_h</p:attrName>
                                        </p:attrNameLst>
                                      </p:cBhvr>
                                      <p:tavLst>
                                        <p:tav tm="0">
                                          <p:val>
                                            <p:strVal val="4*#ppt_h"/>
                                          </p:val>
                                        </p:tav>
                                        <p:tav tm="100000">
                                          <p:val>
                                            <p:strVal val="#ppt_h"/>
                                          </p:val>
                                        </p:tav>
                                      </p:tavLst>
                                    </p:anim>
                                  </p:childTnLst>
                                </p:cTn>
                              </p:par>
                              <p:par>
                                <p:cTn id="20" presetID="23" presetClass="entr" presetSubtype="32"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p:cTn id="22" dur="500" fill="hold"/>
                                        <p:tgtEl>
                                          <p:spTgt spid="31"/>
                                        </p:tgtEl>
                                        <p:attrNameLst>
                                          <p:attrName>ppt_w</p:attrName>
                                        </p:attrNameLst>
                                      </p:cBhvr>
                                      <p:tavLst>
                                        <p:tav tm="0">
                                          <p:val>
                                            <p:strVal val="4*#ppt_w"/>
                                          </p:val>
                                        </p:tav>
                                        <p:tav tm="100000">
                                          <p:val>
                                            <p:strVal val="#ppt_w"/>
                                          </p:val>
                                        </p:tav>
                                      </p:tavLst>
                                    </p:anim>
                                    <p:anim calcmode="lin" valueType="num">
                                      <p:cBhvr>
                                        <p:cTn id="23" dur="500" fill="hold"/>
                                        <p:tgtEl>
                                          <p:spTgt spid="31"/>
                                        </p:tgtEl>
                                        <p:attrNameLst>
                                          <p:attrName>ppt_h</p:attrName>
                                        </p:attrNameLst>
                                      </p:cBhvr>
                                      <p:tavLst>
                                        <p:tav tm="0">
                                          <p:val>
                                            <p:strVal val="4*#ppt_h"/>
                                          </p:val>
                                        </p:tav>
                                        <p:tav tm="100000">
                                          <p:val>
                                            <p:strVal val="#ppt_h"/>
                                          </p:val>
                                        </p:tav>
                                      </p:tavLst>
                                    </p:anim>
                                  </p:childTnLst>
                                </p:cTn>
                              </p:par>
                            </p:childTnLst>
                          </p:cTn>
                        </p:par>
                        <p:par>
                          <p:cTn id="24" fill="hold">
                            <p:stCondLst>
                              <p:cond delay="1500"/>
                            </p:stCondLst>
                            <p:childTnLst>
                              <p:par>
                                <p:cTn id="25" presetID="22" presetClass="entr" presetSubtype="8" fill="hold" nodeType="afterEffect">
                                  <p:stCondLst>
                                    <p:cond delay="0"/>
                                  </p:stCondLst>
                                  <p:childTnLst>
                                    <p:set>
                                      <p:cBhvr>
                                        <p:cTn id="26" dur="1" fill="hold">
                                          <p:stCondLst>
                                            <p:cond delay="0"/>
                                          </p:stCondLst>
                                        </p:cTn>
                                        <p:tgtEl>
                                          <p:spTgt spid="63"/>
                                        </p:tgtEl>
                                        <p:attrNameLst>
                                          <p:attrName>style.visibility</p:attrName>
                                        </p:attrNameLst>
                                      </p:cBhvr>
                                      <p:to>
                                        <p:strVal val="visible"/>
                                      </p:to>
                                    </p:set>
                                    <p:animEffect transition="in" filter="wipe(left)">
                                      <p:cBhvr>
                                        <p:cTn id="27" dur="500"/>
                                        <p:tgtEl>
                                          <p:spTgt spid="63"/>
                                        </p:tgtEl>
                                      </p:cBhvr>
                                    </p:animEffect>
                                  </p:childTnLst>
                                </p:cTn>
                              </p:par>
                            </p:childTnLst>
                          </p:cTn>
                        </p:par>
                        <p:par>
                          <p:cTn id="28" fill="hold">
                            <p:stCondLst>
                              <p:cond delay="2000"/>
                            </p:stCondLst>
                            <p:childTnLst>
                              <p:par>
                                <p:cTn id="29" presetID="22" presetClass="entr" presetSubtype="4" fill="hold" grpId="0" nodeType="afterEffect">
                                  <p:stCondLst>
                                    <p:cond delay="0"/>
                                  </p:stCondLst>
                                  <p:childTnLst>
                                    <p:set>
                                      <p:cBhvr>
                                        <p:cTn id="30" dur="1" fill="hold">
                                          <p:stCondLst>
                                            <p:cond delay="0"/>
                                          </p:stCondLst>
                                        </p:cTn>
                                        <p:tgtEl>
                                          <p:spTgt spid="61"/>
                                        </p:tgtEl>
                                        <p:attrNameLst>
                                          <p:attrName>style.visibility</p:attrName>
                                        </p:attrNameLst>
                                      </p:cBhvr>
                                      <p:to>
                                        <p:strVal val="visible"/>
                                      </p:to>
                                    </p:set>
                                    <p:animEffect transition="in" filter="wipe(down)">
                                      <p:cBhvr>
                                        <p:cTn id="31" dur="500"/>
                                        <p:tgtEl>
                                          <p:spTgt spid="61"/>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62"/>
                                        </p:tgtEl>
                                        <p:attrNameLst>
                                          <p:attrName>style.visibility</p:attrName>
                                        </p:attrNameLst>
                                      </p:cBhvr>
                                      <p:to>
                                        <p:strVal val="visible"/>
                                      </p:to>
                                    </p:set>
                                    <p:animEffect transition="in" filter="wipe(up)">
                                      <p:cBhvr>
                                        <p:cTn id="34" dur="500"/>
                                        <p:tgtEl>
                                          <p:spTgt spid="62"/>
                                        </p:tgtEl>
                                      </p:cBhvr>
                                    </p:animEffect>
                                  </p:childTnLst>
                                </p:cTn>
                              </p:par>
                            </p:childTnLst>
                          </p:cTn>
                        </p:par>
                        <p:par>
                          <p:cTn id="35" fill="hold">
                            <p:stCondLst>
                              <p:cond delay="2500"/>
                            </p:stCondLst>
                            <p:childTnLst>
                              <p:par>
                                <p:cTn id="36" presetID="42" presetClass="entr" presetSubtype="0" fill="hold"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1000"/>
                                        <p:tgtEl>
                                          <p:spTgt spid="25"/>
                                        </p:tgtEl>
                                      </p:cBhvr>
                                    </p:animEffect>
                                    <p:anim calcmode="lin" valueType="num">
                                      <p:cBhvr>
                                        <p:cTn id="39" dur="1000" fill="hold"/>
                                        <p:tgtEl>
                                          <p:spTgt spid="25"/>
                                        </p:tgtEl>
                                        <p:attrNameLst>
                                          <p:attrName>ppt_x</p:attrName>
                                        </p:attrNameLst>
                                      </p:cBhvr>
                                      <p:tavLst>
                                        <p:tav tm="0">
                                          <p:val>
                                            <p:strVal val="#ppt_x"/>
                                          </p:val>
                                        </p:tav>
                                        <p:tav tm="100000">
                                          <p:val>
                                            <p:strVal val="#ppt_x"/>
                                          </p:val>
                                        </p:tav>
                                      </p:tavLst>
                                    </p:anim>
                                    <p:anim calcmode="lin" valueType="num">
                                      <p:cBhvr>
                                        <p:cTn id="40" dur="1000" fill="hold"/>
                                        <p:tgtEl>
                                          <p:spTgt spid="25"/>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1000"/>
                                        <p:tgtEl>
                                          <p:spTgt spid="28"/>
                                        </p:tgtEl>
                                      </p:cBhvr>
                                    </p:animEffect>
                                    <p:anim calcmode="lin" valueType="num">
                                      <p:cBhvr>
                                        <p:cTn id="44" dur="1000" fill="hold"/>
                                        <p:tgtEl>
                                          <p:spTgt spid="28"/>
                                        </p:tgtEl>
                                        <p:attrNameLst>
                                          <p:attrName>ppt_x</p:attrName>
                                        </p:attrNameLst>
                                      </p:cBhvr>
                                      <p:tavLst>
                                        <p:tav tm="0">
                                          <p:val>
                                            <p:strVal val="#ppt_x"/>
                                          </p:val>
                                        </p:tav>
                                        <p:tav tm="100000">
                                          <p:val>
                                            <p:strVal val="#ppt_x"/>
                                          </p:val>
                                        </p:tav>
                                      </p:tavLst>
                                    </p:anim>
                                    <p:anim calcmode="lin" valueType="num">
                                      <p:cBhvr>
                                        <p:cTn id="45" dur="1000" fill="hold"/>
                                        <p:tgtEl>
                                          <p:spTgt spid="28"/>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fade">
                                      <p:cBhvr>
                                        <p:cTn id="48" dur="1000"/>
                                        <p:tgtEl>
                                          <p:spTgt spid="32"/>
                                        </p:tgtEl>
                                      </p:cBhvr>
                                    </p:animEffect>
                                    <p:anim calcmode="lin" valueType="num">
                                      <p:cBhvr>
                                        <p:cTn id="49" dur="1000" fill="hold"/>
                                        <p:tgtEl>
                                          <p:spTgt spid="32"/>
                                        </p:tgtEl>
                                        <p:attrNameLst>
                                          <p:attrName>ppt_x</p:attrName>
                                        </p:attrNameLst>
                                      </p:cBhvr>
                                      <p:tavLst>
                                        <p:tav tm="0">
                                          <p:val>
                                            <p:strVal val="#ppt_x"/>
                                          </p:val>
                                        </p:tav>
                                        <p:tav tm="100000">
                                          <p:val>
                                            <p:strVal val="#ppt_x"/>
                                          </p:val>
                                        </p:tav>
                                      </p:tavLst>
                                    </p:anim>
                                    <p:anim calcmode="lin" valueType="num">
                                      <p:cBhvr>
                                        <p:cTn id="50" dur="1000" fill="hold"/>
                                        <p:tgtEl>
                                          <p:spTgt spid="32"/>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fade">
                                      <p:cBhvr>
                                        <p:cTn id="53" dur="1000"/>
                                        <p:tgtEl>
                                          <p:spTgt spid="27"/>
                                        </p:tgtEl>
                                      </p:cBhvr>
                                    </p:animEffect>
                                    <p:anim calcmode="lin" valueType="num">
                                      <p:cBhvr>
                                        <p:cTn id="54" dur="1000" fill="hold"/>
                                        <p:tgtEl>
                                          <p:spTgt spid="27"/>
                                        </p:tgtEl>
                                        <p:attrNameLst>
                                          <p:attrName>ppt_x</p:attrName>
                                        </p:attrNameLst>
                                      </p:cBhvr>
                                      <p:tavLst>
                                        <p:tav tm="0">
                                          <p:val>
                                            <p:strVal val="#ppt_x"/>
                                          </p:val>
                                        </p:tav>
                                        <p:tav tm="100000">
                                          <p:val>
                                            <p:strVal val="#ppt_x"/>
                                          </p:val>
                                        </p:tav>
                                      </p:tavLst>
                                    </p:anim>
                                    <p:anim calcmode="lin" valueType="num">
                                      <p:cBhvr>
                                        <p:cTn id="55" dur="1000" fill="hold"/>
                                        <p:tgtEl>
                                          <p:spTgt spid="27"/>
                                        </p:tgtEl>
                                        <p:attrNameLst>
                                          <p:attrName>ppt_y</p:attrName>
                                        </p:attrNameLst>
                                      </p:cBhvr>
                                      <p:tavLst>
                                        <p:tav tm="0">
                                          <p:val>
                                            <p:strVal val="#ppt_y+.1"/>
                                          </p:val>
                                        </p:tav>
                                        <p:tav tm="100000">
                                          <p:val>
                                            <p:strVal val="#ppt_y"/>
                                          </p:val>
                                        </p:tav>
                                      </p:tavLst>
                                    </p:anim>
                                  </p:childTnLst>
                                </p:cTn>
                              </p:par>
                            </p:childTnLst>
                          </p:cTn>
                        </p:par>
                        <p:par>
                          <p:cTn id="56" fill="hold">
                            <p:stCondLst>
                              <p:cond delay="3500"/>
                            </p:stCondLst>
                            <p:childTnLst>
                              <p:par>
                                <p:cTn id="57" presetID="23" presetClass="entr" presetSubtype="32" fill="hold" grpId="0" nodeType="afterEffect">
                                  <p:stCondLst>
                                    <p:cond delay="0"/>
                                  </p:stCondLst>
                                  <p:childTnLst>
                                    <p:set>
                                      <p:cBhvr>
                                        <p:cTn id="58" dur="1" fill="hold">
                                          <p:stCondLst>
                                            <p:cond delay="0"/>
                                          </p:stCondLst>
                                        </p:cTn>
                                        <p:tgtEl>
                                          <p:spTgt spid="29"/>
                                        </p:tgtEl>
                                        <p:attrNameLst>
                                          <p:attrName>style.visibility</p:attrName>
                                        </p:attrNameLst>
                                      </p:cBhvr>
                                      <p:to>
                                        <p:strVal val="visible"/>
                                      </p:to>
                                    </p:set>
                                    <p:anim calcmode="lin" valueType="num">
                                      <p:cBhvr>
                                        <p:cTn id="59" dur="500" fill="hold"/>
                                        <p:tgtEl>
                                          <p:spTgt spid="29"/>
                                        </p:tgtEl>
                                        <p:attrNameLst>
                                          <p:attrName>ppt_w</p:attrName>
                                        </p:attrNameLst>
                                      </p:cBhvr>
                                      <p:tavLst>
                                        <p:tav tm="0">
                                          <p:val>
                                            <p:strVal val="4*#ppt_w"/>
                                          </p:val>
                                        </p:tav>
                                        <p:tav tm="100000">
                                          <p:val>
                                            <p:strVal val="#ppt_w"/>
                                          </p:val>
                                        </p:tav>
                                      </p:tavLst>
                                    </p:anim>
                                    <p:anim calcmode="lin" valueType="num">
                                      <p:cBhvr>
                                        <p:cTn id="60" dur="500" fill="hold"/>
                                        <p:tgtEl>
                                          <p:spTgt spid="29"/>
                                        </p:tgtEl>
                                        <p:attrNameLst>
                                          <p:attrName>ppt_h</p:attrName>
                                        </p:attrNameLst>
                                      </p:cBhvr>
                                      <p:tavLst>
                                        <p:tav tm="0">
                                          <p:val>
                                            <p:strVal val="4*#ppt_h"/>
                                          </p:val>
                                        </p:tav>
                                        <p:tav tm="100000">
                                          <p:val>
                                            <p:strVal val="#ppt_h"/>
                                          </p:val>
                                        </p:tav>
                                      </p:tavLst>
                                    </p:anim>
                                  </p:childTnLst>
                                </p:cTn>
                              </p:par>
                              <p:par>
                                <p:cTn id="61" presetID="23" presetClass="entr" presetSubtype="32" fill="hold" grpId="0" nodeType="withEffect">
                                  <p:stCondLst>
                                    <p:cond delay="0"/>
                                  </p:stCondLst>
                                  <p:childTnLst>
                                    <p:set>
                                      <p:cBhvr>
                                        <p:cTn id="62" dur="1" fill="hold">
                                          <p:stCondLst>
                                            <p:cond delay="0"/>
                                          </p:stCondLst>
                                        </p:cTn>
                                        <p:tgtEl>
                                          <p:spTgt spid="51"/>
                                        </p:tgtEl>
                                        <p:attrNameLst>
                                          <p:attrName>style.visibility</p:attrName>
                                        </p:attrNameLst>
                                      </p:cBhvr>
                                      <p:to>
                                        <p:strVal val="visible"/>
                                      </p:to>
                                    </p:set>
                                    <p:anim calcmode="lin" valueType="num">
                                      <p:cBhvr>
                                        <p:cTn id="63" dur="500" fill="hold"/>
                                        <p:tgtEl>
                                          <p:spTgt spid="51"/>
                                        </p:tgtEl>
                                        <p:attrNameLst>
                                          <p:attrName>ppt_w</p:attrName>
                                        </p:attrNameLst>
                                      </p:cBhvr>
                                      <p:tavLst>
                                        <p:tav tm="0">
                                          <p:val>
                                            <p:strVal val="4*#ppt_w"/>
                                          </p:val>
                                        </p:tav>
                                        <p:tav tm="100000">
                                          <p:val>
                                            <p:strVal val="#ppt_w"/>
                                          </p:val>
                                        </p:tav>
                                      </p:tavLst>
                                    </p:anim>
                                    <p:anim calcmode="lin" valueType="num">
                                      <p:cBhvr>
                                        <p:cTn id="64" dur="500" fill="hold"/>
                                        <p:tgtEl>
                                          <p:spTgt spid="51"/>
                                        </p:tgtEl>
                                        <p:attrNameLst>
                                          <p:attrName>ppt_h</p:attrName>
                                        </p:attrNameLst>
                                      </p:cBhvr>
                                      <p:tavLst>
                                        <p:tav tm="0">
                                          <p:val>
                                            <p:strVal val="4*#ppt_h"/>
                                          </p:val>
                                        </p:tav>
                                        <p:tav tm="100000">
                                          <p:val>
                                            <p:strVal val="#ppt_h"/>
                                          </p:val>
                                        </p:tav>
                                      </p:tavLst>
                                    </p:anim>
                                  </p:childTnLst>
                                </p:cTn>
                              </p:par>
                              <p:par>
                                <p:cTn id="65" presetID="23" presetClass="entr" presetSubtype="32" fill="hold" grpId="0" nodeType="withEffect">
                                  <p:stCondLst>
                                    <p:cond delay="0"/>
                                  </p:stCondLst>
                                  <p:childTnLst>
                                    <p:set>
                                      <p:cBhvr>
                                        <p:cTn id="66" dur="1" fill="hold">
                                          <p:stCondLst>
                                            <p:cond delay="0"/>
                                          </p:stCondLst>
                                        </p:cTn>
                                        <p:tgtEl>
                                          <p:spTgt spid="33"/>
                                        </p:tgtEl>
                                        <p:attrNameLst>
                                          <p:attrName>style.visibility</p:attrName>
                                        </p:attrNameLst>
                                      </p:cBhvr>
                                      <p:to>
                                        <p:strVal val="visible"/>
                                      </p:to>
                                    </p:set>
                                    <p:anim calcmode="lin" valueType="num">
                                      <p:cBhvr>
                                        <p:cTn id="67" dur="500" fill="hold"/>
                                        <p:tgtEl>
                                          <p:spTgt spid="33"/>
                                        </p:tgtEl>
                                        <p:attrNameLst>
                                          <p:attrName>ppt_w</p:attrName>
                                        </p:attrNameLst>
                                      </p:cBhvr>
                                      <p:tavLst>
                                        <p:tav tm="0">
                                          <p:val>
                                            <p:strVal val="4*#ppt_w"/>
                                          </p:val>
                                        </p:tav>
                                        <p:tav tm="100000">
                                          <p:val>
                                            <p:strVal val="#ppt_w"/>
                                          </p:val>
                                        </p:tav>
                                      </p:tavLst>
                                    </p:anim>
                                    <p:anim calcmode="lin" valueType="num">
                                      <p:cBhvr>
                                        <p:cTn id="68" dur="500" fill="hold"/>
                                        <p:tgtEl>
                                          <p:spTgt spid="33"/>
                                        </p:tgtEl>
                                        <p:attrNameLst>
                                          <p:attrName>ppt_h</p:attrName>
                                        </p:attrNameLst>
                                      </p:cBhvr>
                                      <p:tavLst>
                                        <p:tav tm="0">
                                          <p:val>
                                            <p:strVal val="4*#ppt_h"/>
                                          </p:val>
                                        </p:tav>
                                        <p:tav tm="100000">
                                          <p:val>
                                            <p:strVal val="#ppt_h"/>
                                          </p:val>
                                        </p:tav>
                                      </p:tavLst>
                                    </p:anim>
                                  </p:childTnLst>
                                </p:cTn>
                              </p:par>
                              <p:par>
                                <p:cTn id="69" presetID="23" presetClass="entr" presetSubtype="32" fill="hold" grpId="0" nodeType="withEffect">
                                  <p:stCondLst>
                                    <p:cond delay="0"/>
                                  </p:stCondLst>
                                  <p:childTnLst>
                                    <p:set>
                                      <p:cBhvr>
                                        <p:cTn id="70" dur="1" fill="hold">
                                          <p:stCondLst>
                                            <p:cond delay="0"/>
                                          </p:stCondLst>
                                        </p:cTn>
                                        <p:tgtEl>
                                          <p:spTgt spid="53"/>
                                        </p:tgtEl>
                                        <p:attrNameLst>
                                          <p:attrName>style.visibility</p:attrName>
                                        </p:attrNameLst>
                                      </p:cBhvr>
                                      <p:to>
                                        <p:strVal val="visible"/>
                                      </p:to>
                                    </p:set>
                                    <p:anim calcmode="lin" valueType="num">
                                      <p:cBhvr>
                                        <p:cTn id="71" dur="500" fill="hold"/>
                                        <p:tgtEl>
                                          <p:spTgt spid="53"/>
                                        </p:tgtEl>
                                        <p:attrNameLst>
                                          <p:attrName>ppt_w</p:attrName>
                                        </p:attrNameLst>
                                      </p:cBhvr>
                                      <p:tavLst>
                                        <p:tav tm="0">
                                          <p:val>
                                            <p:strVal val="4*#ppt_w"/>
                                          </p:val>
                                        </p:tav>
                                        <p:tav tm="100000">
                                          <p:val>
                                            <p:strVal val="#ppt_w"/>
                                          </p:val>
                                        </p:tav>
                                      </p:tavLst>
                                    </p:anim>
                                    <p:anim calcmode="lin" valueType="num">
                                      <p:cBhvr>
                                        <p:cTn id="72" dur="500" fill="hold"/>
                                        <p:tgtEl>
                                          <p:spTgt spid="53"/>
                                        </p:tgtEl>
                                        <p:attrNameLst>
                                          <p:attrName>ppt_h</p:attrName>
                                        </p:attrNameLst>
                                      </p:cBhvr>
                                      <p:tavLst>
                                        <p:tav tm="0">
                                          <p:val>
                                            <p:strVal val="4*#ppt_h"/>
                                          </p:val>
                                        </p:tav>
                                        <p:tav tm="100000">
                                          <p:val>
                                            <p:strVal val="#ppt_h"/>
                                          </p:val>
                                        </p:tav>
                                      </p:tavLst>
                                    </p:anim>
                                  </p:childTnLst>
                                </p:cTn>
                              </p:par>
                            </p:childTnLst>
                          </p:cTn>
                        </p:par>
                        <p:par>
                          <p:cTn id="73" fill="hold">
                            <p:stCondLst>
                              <p:cond delay="4000"/>
                            </p:stCondLst>
                            <p:childTnLst>
                              <p:par>
                                <p:cTn id="74" presetID="22" presetClass="entr" presetSubtype="8" fill="hold" nodeType="afterEffect">
                                  <p:stCondLst>
                                    <p:cond delay="0"/>
                                  </p:stCondLst>
                                  <p:childTnLst>
                                    <p:set>
                                      <p:cBhvr>
                                        <p:cTn id="75" dur="1" fill="hold">
                                          <p:stCondLst>
                                            <p:cond delay="0"/>
                                          </p:stCondLst>
                                        </p:cTn>
                                        <p:tgtEl>
                                          <p:spTgt spid="60"/>
                                        </p:tgtEl>
                                        <p:attrNameLst>
                                          <p:attrName>style.visibility</p:attrName>
                                        </p:attrNameLst>
                                      </p:cBhvr>
                                      <p:to>
                                        <p:strVal val="visible"/>
                                      </p:to>
                                    </p:set>
                                    <p:animEffect transition="in" filter="wipe(left)">
                                      <p:cBhvr>
                                        <p:cTn id="76" dur="500"/>
                                        <p:tgtEl>
                                          <p:spTgt spid="60"/>
                                        </p:tgtEl>
                                      </p:cBhvr>
                                    </p:animEffect>
                                  </p:childTnLst>
                                </p:cTn>
                              </p:par>
                              <p:par>
                                <p:cTn id="77" presetID="22" presetClass="entr" presetSubtype="8" fill="hold" nodeType="withEffect">
                                  <p:stCondLst>
                                    <p:cond delay="0"/>
                                  </p:stCondLst>
                                  <p:childTnLst>
                                    <p:set>
                                      <p:cBhvr>
                                        <p:cTn id="78" dur="1" fill="hold">
                                          <p:stCondLst>
                                            <p:cond delay="0"/>
                                          </p:stCondLst>
                                        </p:cTn>
                                        <p:tgtEl>
                                          <p:spTgt spid="66"/>
                                        </p:tgtEl>
                                        <p:attrNameLst>
                                          <p:attrName>style.visibility</p:attrName>
                                        </p:attrNameLst>
                                      </p:cBhvr>
                                      <p:to>
                                        <p:strVal val="visible"/>
                                      </p:to>
                                    </p:set>
                                    <p:animEffect transition="in" filter="wipe(left)">
                                      <p:cBhvr>
                                        <p:cTn id="79" dur="500"/>
                                        <p:tgtEl>
                                          <p:spTgt spid="66"/>
                                        </p:tgtEl>
                                      </p:cBhvr>
                                    </p:animEffect>
                                  </p:childTnLst>
                                </p:cTn>
                              </p:par>
                            </p:childTnLst>
                          </p:cTn>
                        </p:par>
                        <p:par>
                          <p:cTn id="80" fill="hold">
                            <p:stCondLst>
                              <p:cond delay="4500"/>
                            </p:stCondLst>
                            <p:childTnLst>
                              <p:par>
                                <p:cTn id="81" presetID="22" presetClass="entr" presetSubtype="4" fill="hold" grpId="0" nodeType="afterEffect">
                                  <p:stCondLst>
                                    <p:cond delay="0"/>
                                  </p:stCondLst>
                                  <p:childTnLst>
                                    <p:set>
                                      <p:cBhvr>
                                        <p:cTn id="82" dur="1" fill="hold">
                                          <p:stCondLst>
                                            <p:cond delay="0"/>
                                          </p:stCondLst>
                                        </p:cTn>
                                        <p:tgtEl>
                                          <p:spTgt spid="54"/>
                                        </p:tgtEl>
                                        <p:attrNameLst>
                                          <p:attrName>style.visibility</p:attrName>
                                        </p:attrNameLst>
                                      </p:cBhvr>
                                      <p:to>
                                        <p:strVal val="visible"/>
                                      </p:to>
                                    </p:set>
                                    <p:animEffect transition="in" filter="wipe(down)">
                                      <p:cBhvr>
                                        <p:cTn id="83" dur="500"/>
                                        <p:tgtEl>
                                          <p:spTgt spid="54"/>
                                        </p:tgtEl>
                                      </p:cBhvr>
                                    </p:animEffect>
                                  </p:childTnLst>
                                </p:cTn>
                              </p:par>
                              <p:par>
                                <p:cTn id="84" presetID="22" presetClass="entr" presetSubtype="4" fill="hold" grpId="0" nodeType="withEffect">
                                  <p:stCondLst>
                                    <p:cond delay="0"/>
                                  </p:stCondLst>
                                  <p:childTnLst>
                                    <p:set>
                                      <p:cBhvr>
                                        <p:cTn id="85" dur="1" fill="hold">
                                          <p:stCondLst>
                                            <p:cond delay="0"/>
                                          </p:stCondLst>
                                        </p:cTn>
                                        <p:tgtEl>
                                          <p:spTgt spid="64"/>
                                        </p:tgtEl>
                                        <p:attrNameLst>
                                          <p:attrName>style.visibility</p:attrName>
                                        </p:attrNameLst>
                                      </p:cBhvr>
                                      <p:to>
                                        <p:strVal val="visible"/>
                                      </p:to>
                                    </p:set>
                                    <p:animEffect transition="in" filter="wipe(down)">
                                      <p:cBhvr>
                                        <p:cTn id="86" dur="500"/>
                                        <p:tgtEl>
                                          <p:spTgt spid="64"/>
                                        </p:tgtEl>
                                      </p:cBhvr>
                                    </p:animEffect>
                                  </p:childTnLst>
                                </p:cTn>
                              </p:par>
                              <p:par>
                                <p:cTn id="87" presetID="22" presetClass="entr" presetSubtype="1" fill="hold" grpId="0" nodeType="withEffect">
                                  <p:stCondLst>
                                    <p:cond delay="0"/>
                                  </p:stCondLst>
                                  <p:childTnLst>
                                    <p:set>
                                      <p:cBhvr>
                                        <p:cTn id="88" dur="1" fill="hold">
                                          <p:stCondLst>
                                            <p:cond delay="0"/>
                                          </p:stCondLst>
                                        </p:cTn>
                                        <p:tgtEl>
                                          <p:spTgt spid="55"/>
                                        </p:tgtEl>
                                        <p:attrNameLst>
                                          <p:attrName>style.visibility</p:attrName>
                                        </p:attrNameLst>
                                      </p:cBhvr>
                                      <p:to>
                                        <p:strVal val="visible"/>
                                      </p:to>
                                    </p:set>
                                    <p:animEffect transition="in" filter="wipe(up)">
                                      <p:cBhvr>
                                        <p:cTn id="89" dur="500"/>
                                        <p:tgtEl>
                                          <p:spTgt spid="55"/>
                                        </p:tgtEl>
                                      </p:cBhvr>
                                    </p:animEffect>
                                  </p:childTnLst>
                                </p:cTn>
                              </p:par>
                              <p:par>
                                <p:cTn id="90" presetID="22" presetClass="entr" presetSubtype="1" fill="hold" grpId="0" nodeType="withEffect">
                                  <p:stCondLst>
                                    <p:cond delay="0"/>
                                  </p:stCondLst>
                                  <p:childTnLst>
                                    <p:set>
                                      <p:cBhvr>
                                        <p:cTn id="91" dur="1" fill="hold">
                                          <p:stCondLst>
                                            <p:cond delay="0"/>
                                          </p:stCondLst>
                                        </p:cTn>
                                        <p:tgtEl>
                                          <p:spTgt spid="65"/>
                                        </p:tgtEl>
                                        <p:attrNameLst>
                                          <p:attrName>style.visibility</p:attrName>
                                        </p:attrNameLst>
                                      </p:cBhvr>
                                      <p:to>
                                        <p:strVal val="visible"/>
                                      </p:to>
                                    </p:set>
                                    <p:animEffect transition="in" filter="wipe(up)">
                                      <p:cBhvr>
                                        <p:cTn id="92" dur="500"/>
                                        <p:tgtEl>
                                          <p:spTgt spid="65"/>
                                        </p:tgtEl>
                                      </p:cBhvr>
                                    </p:animEffect>
                                  </p:childTnLst>
                                </p:cTn>
                              </p:par>
                            </p:childTnLst>
                          </p:cTn>
                        </p:par>
                        <p:par>
                          <p:cTn id="93" fill="hold">
                            <p:stCondLst>
                              <p:cond delay="5000"/>
                            </p:stCondLst>
                            <p:childTnLst>
                              <p:par>
                                <p:cTn id="94" presetID="10" presetClass="entr" presetSubtype="0" fill="hold" grpId="0" nodeType="afterEffect">
                                  <p:stCondLst>
                                    <p:cond delay="0"/>
                                  </p:stCondLst>
                                  <p:childTnLst>
                                    <p:set>
                                      <p:cBhvr>
                                        <p:cTn id="95" dur="1" fill="hold">
                                          <p:stCondLst>
                                            <p:cond delay="0"/>
                                          </p:stCondLst>
                                        </p:cTn>
                                        <p:tgtEl>
                                          <p:spTgt spid="67"/>
                                        </p:tgtEl>
                                        <p:attrNameLst>
                                          <p:attrName>style.visibility</p:attrName>
                                        </p:attrNameLst>
                                      </p:cBhvr>
                                      <p:to>
                                        <p:strVal val="visible"/>
                                      </p:to>
                                    </p:set>
                                    <p:animEffect transition="in" filter="fade">
                                      <p:cBhvr>
                                        <p:cTn id="96"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P spid="32" grpId="0" animBg="1"/>
      <p:bldP spid="33" grpId="0" animBg="1"/>
      <p:bldP spid="51" grpId="0"/>
      <p:bldP spid="52" grpId="0"/>
      <p:bldP spid="53" grpId="0"/>
      <p:bldP spid="54" grpId="0"/>
      <p:bldP spid="55" grpId="0"/>
      <p:bldP spid="61" grpId="0"/>
      <p:bldP spid="62" grpId="0"/>
      <p:bldP spid="64" grpId="0"/>
      <p:bldP spid="65" grpId="0"/>
      <p:bldP spid="6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497110" y="2145837"/>
            <a:ext cx="1631969" cy="1893331"/>
            <a:chOff x="3375099" y="1419622"/>
            <a:chExt cx="1224136" cy="1419998"/>
          </a:xfrm>
        </p:grpSpPr>
        <p:sp>
          <p:nvSpPr>
            <p:cNvPr id="9" name="六边形 8"/>
            <p:cNvSpPr/>
            <p:nvPr/>
          </p:nvSpPr>
          <p:spPr>
            <a:xfrm rot="16200000">
              <a:off x="3277168" y="1517553"/>
              <a:ext cx="1419998" cy="1224136"/>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3716099" y="1648419"/>
              <a:ext cx="496835" cy="900247"/>
            </a:xfrm>
            <a:prstGeom prst="rect">
              <a:avLst/>
            </a:prstGeom>
            <a:noFill/>
          </p:spPr>
          <p:txBody>
            <a:bodyPr wrap="none" rtlCol="0">
              <a:spAutoFit/>
            </a:bodyPr>
            <a:lstStyle/>
            <a:p>
              <a:r>
                <a:rPr lang="en-US" altLang="zh-CN" sz="7200" dirty="0">
                  <a:solidFill>
                    <a:schemeClr val="bg1"/>
                  </a:solidFill>
                  <a:latin typeface="Impact" panose="020B0806030902050204" pitchFamily="34" charset="0"/>
                </a:rPr>
                <a:t>S</a:t>
              </a:r>
              <a:endParaRPr lang="zh-CN" altLang="en-US" sz="7200" dirty="0">
                <a:solidFill>
                  <a:schemeClr val="bg1"/>
                </a:solidFill>
                <a:latin typeface="Impact" panose="020B0806030902050204" pitchFamily="34" charset="0"/>
              </a:endParaRPr>
            </a:p>
          </p:txBody>
        </p:sp>
      </p:grpSp>
      <p:grpSp>
        <p:nvGrpSpPr>
          <p:cNvPr id="11" name="组合 10"/>
          <p:cNvGrpSpPr/>
          <p:nvPr/>
        </p:nvGrpSpPr>
        <p:grpSpPr>
          <a:xfrm>
            <a:off x="6192000" y="2145837"/>
            <a:ext cx="1631969" cy="1893331"/>
            <a:chOff x="3375099" y="1419622"/>
            <a:chExt cx="1224136" cy="1419998"/>
          </a:xfrm>
        </p:grpSpPr>
        <p:sp>
          <p:nvSpPr>
            <p:cNvPr id="12" name="六边形 11"/>
            <p:cNvSpPr/>
            <p:nvPr/>
          </p:nvSpPr>
          <p:spPr>
            <a:xfrm rot="16200000">
              <a:off x="3277168" y="1517553"/>
              <a:ext cx="1419998" cy="122413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12"/>
            <p:cNvSpPr txBox="1"/>
            <p:nvPr/>
          </p:nvSpPr>
          <p:spPr>
            <a:xfrm>
              <a:off x="3640504" y="1648419"/>
              <a:ext cx="702448" cy="900247"/>
            </a:xfrm>
            <a:prstGeom prst="rect">
              <a:avLst/>
            </a:prstGeom>
            <a:noFill/>
          </p:spPr>
          <p:txBody>
            <a:bodyPr wrap="none" rtlCol="0">
              <a:spAutoFit/>
            </a:bodyPr>
            <a:lstStyle/>
            <a:p>
              <a:r>
                <a:rPr lang="en-US" altLang="zh-CN" sz="7200" dirty="0">
                  <a:solidFill>
                    <a:schemeClr val="bg1"/>
                  </a:solidFill>
                  <a:latin typeface="Impact" panose="020B0806030902050204" pitchFamily="34" charset="0"/>
                </a:rPr>
                <a:t>W</a:t>
              </a:r>
              <a:endParaRPr lang="zh-CN" altLang="en-US" sz="7200" dirty="0">
                <a:solidFill>
                  <a:schemeClr val="bg1"/>
                </a:solidFill>
                <a:latin typeface="Impact" panose="020B0806030902050204" pitchFamily="34" charset="0"/>
              </a:endParaRPr>
            </a:p>
          </p:txBody>
        </p:sp>
      </p:grpSp>
      <p:grpSp>
        <p:nvGrpSpPr>
          <p:cNvPr id="14" name="组合 13"/>
          <p:cNvGrpSpPr/>
          <p:nvPr/>
        </p:nvGrpSpPr>
        <p:grpSpPr>
          <a:xfrm>
            <a:off x="4497110" y="4039168"/>
            <a:ext cx="1631969" cy="1893331"/>
            <a:chOff x="3375099" y="1419622"/>
            <a:chExt cx="1224136" cy="1419998"/>
          </a:xfrm>
        </p:grpSpPr>
        <p:sp>
          <p:nvSpPr>
            <p:cNvPr id="15" name="六边形 14"/>
            <p:cNvSpPr/>
            <p:nvPr/>
          </p:nvSpPr>
          <p:spPr>
            <a:xfrm rot="16200000">
              <a:off x="3277168" y="1517553"/>
              <a:ext cx="1419998" cy="1224136"/>
            </a:xfrm>
            <a:prstGeom prst="hexag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15"/>
            <p:cNvSpPr txBox="1"/>
            <p:nvPr/>
          </p:nvSpPr>
          <p:spPr>
            <a:xfrm>
              <a:off x="3716099" y="1667955"/>
              <a:ext cx="517276" cy="900247"/>
            </a:xfrm>
            <a:prstGeom prst="rect">
              <a:avLst/>
            </a:prstGeom>
            <a:noFill/>
          </p:spPr>
          <p:txBody>
            <a:bodyPr wrap="none" rtlCol="0">
              <a:spAutoFit/>
            </a:bodyPr>
            <a:lstStyle/>
            <a:p>
              <a:r>
                <a:rPr lang="en-US" altLang="zh-CN" sz="7200" dirty="0">
                  <a:solidFill>
                    <a:schemeClr val="bg1"/>
                  </a:solidFill>
                  <a:latin typeface="Impact" panose="020B0806030902050204" pitchFamily="34" charset="0"/>
                </a:rPr>
                <a:t>O</a:t>
              </a:r>
              <a:endParaRPr lang="zh-CN" altLang="en-US" sz="7200" dirty="0">
                <a:solidFill>
                  <a:schemeClr val="bg1"/>
                </a:solidFill>
                <a:latin typeface="Impact" panose="020B0806030902050204" pitchFamily="34" charset="0"/>
              </a:endParaRPr>
            </a:p>
          </p:txBody>
        </p:sp>
      </p:grpSp>
      <p:grpSp>
        <p:nvGrpSpPr>
          <p:cNvPr id="17" name="组合 16"/>
          <p:cNvGrpSpPr/>
          <p:nvPr/>
        </p:nvGrpSpPr>
        <p:grpSpPr>
          <a:xfrm>
            <a:off x="6192000" y="4039168"/>
            <a:ext cx="1631969" cy="1893331"/>
            <a:chOff x="3375099" y="1419622"/>
            <a:chExt cx="1224136" cy="1419998"/>
          </a:xfrm>
        </p:grpSpPr>
        <p:sp>
          <p:nvSpPr>
            <p:cNvPr id="18" name="六边形 17"/>
            <p:cNvSpPr/>
            <p:nvPr/>
          </p:nvSpPr>
          <p:spPr>
            <a:xfrm rot="16200000">
              <a:off x="3277168" y="1517553"/>
              <a:ext cx="1419998" cy="1224136"/>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18"/>
            <p:cNvSpPr txBox="1"/>
            <p:nvPr/>
          </p:nvSpPr>
          <p:spPr>
            <a:xfrm>
              <a:off x="3763134" y="1667955"/>
              <a:ext cx="458358" cy="900247"/>
            </a:xfrm>
            <a:prstGeom prst="rect">
              <a:avLst/>
            </a:prstGeom>
            <a:noFill/>
          </p:spPr>
          <p:txBody>
            <a:bodyPr wrap="none" rtlCol="0">
              <a:spAutoFit/>
            </a:bodyPr>
            <a:lstStyle/>
            <a:p>
              <a:r>
                <a:rPr lang="en-US" altLang="zh-CN" sz="7200" dirty="0">
                  <a:solidFill>
                    <a:schemeClr val="bg1"/>
                  </a:solidFill>
                  <a:latin typeface="Impact" panose="020B0806030902050204" pitchFamily="34" charset="0"/>
                </a:rPr>
                <a:t>T</a:t>
              </a:r>
              <a:endParaRPr lang="zh-CN" altLang="en-US" sz="7200" dirty="0">
                <a:solidFill>
                  <a:schemeClr val="bg1"/>
                </a:solidFill>
                <a:latin typeface="Impact" panose="020B0806030902050204" pitchFamily="34" charset="0"/>
              </a:endParaRPr>
            </a:p>
          </p:txBody>
        </p:sp>
      </p:grpSp>
      <p:grpSp>
        <p:nvGrpSpPr>
          <p:cNvPr id="20" name="组合 19"/>
          <p:cNvGrpSpPr/>
          <p:nvPr/>
        </p:nvGrpSpPr>
        <p:grpSpPr>
          <a:xfrm>
            <a:off x="1488087" y="1892830"/>
            <a:ext cx="3825006" cy="707100"/>
            <a:chOff x="1115615" y="1393353"/>
            <a:chExt cx="2869128" cy="530325"/>
          </a:xfrm>
        </p:grpSpPr>
        <p:cxnSp>
          <p:nvCxnSpPr>
            <p:cNvPr id="21" name="直接连接符 20"/>
            <p:cNvCxnSpPr>
              <a:stCxn id="9" idx="0"/>
            </p:cNvCxnSpPr>
            <p:nvPr/>
          </p:nvCxnSpPr>
          <p:spPr>
            <a:xfrm flipV="1">
              <a:off x="3984743" y="1393353"/>
              <a:ext cx="0" cy="216024"/>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1115616" y="1393353"/>
              <a:ext cx="2869127"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a:endCxn id="25" idx="3"/>
            </p:cNvCxnSpPr>
            <p:nvPr/>
          </p:nvCxnSpPr>
          <p:spPr>
            <a:xfrm flipH="1">
              <a:off x="1115615" y="1393353"/>
              <a:ext cx="1" cy="530325"/>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24" name="组合 23"/>
          <p:cNvGrpSpPr/>
          <p:nvPr/>
        </p:nvGrpSpPr>
        <p:grpSpPr>
          <a:xfrm>
            <a:off x="1213535" y="2564906"/>
            <a:ext cx="549109" cy="637049"/>
            <a:chOff x="909673" y="1347614"/>
            <a:chExt cx="411885" cy="477787"/>
          </a:xfrm>
        </p:grpSpPr>
        <p:sp>
          <p:nvSpPr>
            <p:cNvPr id="25" name="六边形 24"/>
            <p:cNvSpPr/>
            <p:nvPr/>
          </p:nvSpPr>
          <p:spPr>
            <a:xfrm rot="5400000">
              <a:off x="876722" y="1380565"/>
              <a:ext cx="477787" cy="411885"/>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21"/>
            <p:cNvSpPr>
              <a:spLocks noChangeAspect="1" noEditPoints="1"/>
            </p:cNvSpPr>
            <p:nvPr/>
          </p:nvSpPr>
          <p:spPr bwMode="auto">
            <a:xfrm>
              <a:off x="991937" y="1470370"/>
              <a:ext cx="247358" cy="232273"/>
            </a:xfrm>
            <a:custGeom>
              <a:avLst/>
              <a:gdLst>
                <a:gd name="T0" fmla="*/ 189 w 243"/>
                <a:gd name="T1" fmla="*/ 0 h 228"/>
                <a:gd name="T2" fmla="*/ 196 w 243"/>
                <a:gd name="T3" fmla="*/ 190 h 228"/>
                <a:gd name="T4" fmla="*/ 201 w 243"/>
                <a:gd name="T5" fmla="*/ 207 h 228"/>
                <a:gd name="T6" fmla="*/ 224 w 243"/>
                <a:gd name="T7" fmla="*/ 208 h 228"/>
                <a:gd name="T8" fmla="*/ 228 w 243"/>
                <a:gd name="T9" fmla="*/ 184 h 228"/>
                <a:gd name="T10" fmla="*/ 235 w 243"/>
                <a:gd name="T11" fmla="*/ 11 h 228"/>
                <a:gd name="T12" fmla="*/ 243 w 243"/>
                <a:gd name="T13" fmla="*/ 184 h 228"/>
                <a:gd name="T14" fmla="*/ 236 w 243"/>
                <a:gd name="T15" fmla="*/ 215 h 228"/>
                <a:gd name="T16" fmla="*/ 216 w 243"/>
                <a:gd name="T17" fmla="*/ 228 h 228"/>
                <a:gd name="T18" fmla="*/ 35 w 243"/>
                <a:gd name="T19" fmla="*/ 228 h 228"/>
                <a:gd name="T20" fmla="*/ 10 w 243"/>
                <a:gd name="T21" fmla="*/ 219 h 228"/>
                <a:gd name="T22" fmla="*/ 0 w 243"/>
                <a:gd name="T23" fmla="*/ 191 h 228"/>
                <a:gd name="T24" fmla="*/ 8 w 243"/>
                <a:gd name="T25" fmla="*/ 0 h 228"/>
                <a:gd name="T26" fmla="*/ 34 w 243"/>
                <a:gd name="T27" fmla="*/ 188 h 228"/>
                <a:gd name="T28" fmla="*/ 72 w 243"/>
                <a:gd name="T29" fmla="*/ 179 h 228"/>
                <a:gd name="T30" fmla="*/ 34 w 243"/>
                <a:gd name="T31" fmla="*/ 157 h 228"/>
                <a:gd name="T32" fmla="*/ 161 w 243"/>
                <a:gd name="T33" fmla="*/ 166 h 228"/>
                <a:gd name="T34" fmla="*/ 34 w 243"/>
                <a:gd name="T35" fmla="*/ 157 h 228"/>
                <a:gd name="T36" fmla="*/ 34 w 243"/>
                <a:gd name="T37" fmla="*/ 142 h 228"/>
                <a:gd name="T38" fmla="*/ 161 w 243"/>
                <a:gd name="T39" fmla="*/ 132 h 228"/>
                <a:gd name="T40" fmla="*/ 34 w 243"/>
                <a:gd name="T41" fmla="*/ 109 h 228"/>
                <a:gd name="T42" fmla="*/ 161 w 243"/>
                <a:gd name="T43" fmla="*/ 119 h 228"/>
                <a:gd name="T44" fmla="*/ 34 w 243"/>
                <a:gd name="T45" fmla="*/ 109 h 228"/>
                <a:gd name="T46" fmla="*/ 64 w 243"/>
                <a:gd name="T47" fmla="*/ 38 h 228"/>
                <a:gd name="T48" fmla="*/ 54 w 243"/>
                <a:gd name="T49" fmla="*/ 62 h 228"/>
                <a:gd name="T50" fmla="*/ 34 w 243"/>
                <a:gd name="T51" fmla="*/ 38 h 228"/>
                <a:gd name="T52" fmla="*/ 44 w 243"/>
                <a:gd name="T53" fmla="*/ 90 h 228"/>
                <a:gd name="T54" fmla="*/ 52 w 243"/>
                <a:gd name="T55" fmla="*/ 90 h 228"/>
                <a:gd name="T56" fmla="*/ 89 w 243"/>
                <a:gd name="T57" fmla="*/ 90 h 228"/>
                <a:gd name="T58" fmla="*/ 78 w 243"/>
                <a:gd name="T59" fmla="*/ 84 h 228"/>
                <a:gd name="T60" fmla="*/ 87 w 243"/>
                <a:gd name="T61" fmla="*/ 65 h 228"/>
                <a:gd name="T62" fmla="*/ 78 w 243"/>
                <a:gd name="T63" fmla="*/ 59 h 228"/>
                <a:gd name="T64" fmla="*/ 89 w 243"/>
                <a:gd name="T65" fmla="*/ 45 h 228"/>
                <a:gd name="T66" fmla="*/ 66 w 243"/>
                <a:gd name="T67" fmla="*/ 38 h 228"/>
                <a:gd name="T68" fmla="*/ 89 w 243"/>
                <a:gd name="T69" fmla="*/ 90 h 228"/>
                <a:gd name="T70" fmla="*/ 127 w 243"/>
                <a:gd name="T71" fmla="*/ 38 h 228"/>
                <a:gd name="T72" fmla="*/ 120 w 243"/>
                <a:gd name="T73" fmla="*/ 38 h 228"/>
                <a:gd name="T74" fmla="*/ 103 w 243"/>
                <a:gd name="T75" fmla="*/ 62 h 228"/>
                <a:gd name="T76" fmla="*/ 90 w 243"/>
                <a:gd name="T77" fmla="*/ 38 h 228"/>
                <a:gd name="T78" fmla="*/ 108 w 243"/>
                <a:gd name="T79" fmla="*/ 90 h 228"/>
                <a:gd name="T80" fmla="*/ 116 w 243"/>
                <a:gd name="T81" fmla="*/ 90 h 228"/>
                <a:gd name="T82" fmla="*/ 136 w 243"/>
                <a:gd name="T83" fmla="*/ 38 h 228"/>
                <a:gd name="T84" fmla="*/ 138 w 243"/>
                <a:gd name="T85" fmla="*/ 81 h 228"/>
                <a:gd name="T86" fmla="*/ 164 w 243"/>
                <a:gd name="T87" fmla="*/ 81 h 228"/>
                <a:gd name="T88" fmla="*/ 162 w 243"/>
                <a:gd name="T89" fmla="*/ 68 h 228"/>
                <a:gd name="T90" fmla="*/ 149 w 243"/>
                <a:gd name="T91" fmla="*/ 51 h 228"/>
                <a:gd name="T92" fmla="*/ 150 w 243"/>
                <a:gd name="T93" fmla="*/ 45 h 228"/>
                <a:gd name="T94" fmla="*/ 152 w 243"/>
                <a:gd name="T95" fmla="*/ 56 h 228"/>
                <a:gd name="T96" fmla="*/ 163 w 243"/>
                <a:gd name="T97" fmla="*/ 47 h 228"/>
                <a:gd name="T98" fmla="*/ 138 w 243"/>
                <a:gd name="T99" fmla="*/ 48 h 228"/>
                <a:gd name="T100" fmla="*/ 139 w 243"/>
                <a:gd name="T101" fmla="*/ 59 h 228"/>
                <a:gd name="T102" fmla="*/ 152 w 243"/>
                <a:gd name="T103" fmla="*/ 75 h 228"/>
                <a:gd name="T104" fmla="*/ 150 w 243"/>
                <a:gd name="T105" fmla="*/ 83 h 228"/>
                <a:gd name="T106" fmla="*/ 148 w 243"/>
                <a:gd name="T107" fmla="*/ 70 h 228"/>
                <a:gd name="T108" fmla="*/ 206 w 243"/>
                <a:gd name="T109" fmla="*/ 12 h 228"/>
                <a:gd name="T110" fmla="*/ 213 w 243"/>
                <a:gd name="T111" fmla="*/ 200 h 228"/>
                <a:gd name="T112" fmla="*/ 220 w 243"/>
                <a:gd name="T113" fmla="*/ 12 h 228"/>
                <a:gd name="T114" fmla="*/ 206 w 243"/>
                <a:gd name="T115" fmla="*/ 12 h 228"/>
                <a:gd name="T116" fmla="*/ 15 w 243"/>
                <a:gd name="T117" fmla="*/ 15 h 228"/>
                <a:gd name="T118" fmla="*/ 15 w 243"/>
                <a:gd name="T119" fmla="*/ 191 h 228"/>
                <a:gd name="T120" fmla="*/ 35 w 243"/>
                <a:gd name="T121" fmla="*/ 213 h 228"/>
                <a:gd name="T122" fmla="*/ 188 w 243"/>
                <a:gd name="T123" fmla="*/ 213 h 228"/>
                <a:gd name="T124" fmla="*/ 182 w 243"/>
                <a:gd name="T125" fmla="*/ 19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3" h="228">
                  <a:moveTo>
                    <a:pt x="8" y="0"/>
                  </a:moveTo>
                  <a:cubicBezTo>
                    <a:pt x="189" y="0"/>
                    <a:pt x="189" y="0"/>
                    <a:pt x="189" y="0"/>
                  </a:cubicBezTo>
                  <a:cubicBezTo>
                    <a:pt x="193" y="0"/>
                    <a:pt x="196" y="3"/>
                    <a:pt x="196" y="7"/>
                  </a:cubicBezTo>
                  <a:cubicBezTo>
                    <a:pt x="196" y="190"/>
                    <a:pt x="196" y="190"/>
                    <a:pt x="196" y="190"/>
                  </a:cubicBezTo>
                  <a:cubicBezTo>
                    <a:pt x="196" y="190"/>
                    <a:pt x="196" y="190"/>
                    <a:pt x="196" y="190"/>
                  </a:cubicBezTo>
                  <a:cubicBezTo>
                    <a:pt x="196" y="198"/>
                    <a:pt x="198" y="203"/>
                    <a:pt x="201" y="207"/>
                  </a:cubicBezTo>
                  <a:cubicBezTo>
                    <a:pt x="204" y="210"/>
                    <a:pt x="210" y="212"/>
                    <a:pt x="216" y="213"/>
                  </a:cubicBezTo>
                  <a:cubicBezTo>
                    <a:pt x="219" y="213"/>
                    <a:pt x="222" y="211"/>
                    <a:pt x="224" y="208"/>
                  </a:cubicBezTo>
                  <a:cubicBezTo>
                    <a:pt x="226" y="203"/>
                    <a:pt x="228" y="196"/>
                    <a:pt x="228" y="184"/>
                  </a:cubicBezTo>
                  <a:cubicBezTo>
                    <a:pt x="228" y="184"/>
                    <a:pt x="228" y="184"/>
                    <a:pt x="228" y="184"/>
                  </a:cubicBezTo>
                  <a:cubicBezTo>
                    <a:pt x="228" y="19"/>
                    <a:pt x="228" y="19"/>
                    <a:pt x="228" y="19"/>
                  </a:cubicBezTo>
                  <a:cubicBezTo>
                    <a:pt x="228" y="15"/>
                    <a:pt x="231" y="11"/>
                    <a:pt x="235" y="11"/>
                  </a:cubicBezTo>
                  <a:cubicBezTo>
                    <a:pt x="239" y="11"/>
                    <a:pt x="243" y="15"/>
                    <a:pt x="243" y="19"/>
                  </a:cubicBezTo>
                  <a:cubicBezTo>
                    <a:pt x="243" y="184"/>
                    <a:pt x="243" y="184"/>
                    <a:pt x="243" y="184"/>
                  </a:cubicBezTo>
                  <a:cubicBezTo>
                    <a:pt x="243" y="184"/>
                    <a:pt x="243" y="184"/>
                    <a:pt x="242" y="184"/>
                  </a:cubicBezTo>
                  <a:cubicBezTo>
                    <a:pt x="243" y="199"/>
                    <a:pt x="240" y="209"/>
                    <a:pt x="236" y="215"/>
                  </a:cubicBezTo>
                  <a:cubicBezTo>
                    <a:pt x="232" y="223"/>
                    <a:pt x="225" y="227"/>
                    <a:pt x="217" y="228"/>
                  </a:cubicBezTo>
                  <a:cubicBezTo>
                    <a:pt x="217" y="228"/>
                    <a:pt x="217" y="228"/>
                    <a:pt x="216" y="228"/>
                  </a:cubicBezTo>
                  <a:cubicBezTo>
                    <a:pt x="216" y="228"/>
                    <a:pt x="216" y="228"/>
                    <a:pt x="216" y="228"/>
                  </a:cubicBezTo>
                  <a:cubicBezTo>
                    <a:pt x="35" y="228"/>
                    <a:pt x="35" y="228"/>
                    <a:pt x="35" y="228"/>
                  </a:cubicBezTo>
                  <a:cubicBezTo>
                    <a:pt x="35" y="228"/>
                    <a:pt x="34" y="228"/>
                    <a:pt x="34" y="228"/>
                  </a:cubicBezTo>
                  <a:cubicBezTo>
                    <a:pt x="24" y="228"/>
                    <a:pt x="16" y="225"/>
                    <a:pt x="10" y="219"/>
                  </a:cubicBezTo>
                  <a:cubicBezTo>
                    <a:pt x="4" y="213"/>
                    <a:pt x="0" y="204"/>
                    <a:pt x="0" y="191"/>
                  </a:cubicBezTo>
                  <a:cubicBezTo>
                    <a:pt x="0" y="191"/>
                    <a:pt x="0" y="191"/>
                    <a:pt x="0" y="191"/>
                  </a:cubicBezTo>
                  <a:cubicBezTo>
                    <a:pt x="0" y="7"/>
                    <a:pt x="0" y="7"/>
                    <a:pt x="0" y="7"/>
                  </a:cubicBezTo>
                  <a:cubicBezTo>
                    <a:pt x="0" y="3"/>
                    <a:pt x="3" y="0"/>
                    <a:pt x="8" y="0"/>
                  </a:cubicBezTo>
                  <a:close/>
                  <a:moveTo>
                    <a:pt x="34" y="179"/>
                  </a:moveTo>
                  <a:cubicBezTo>
                    <a:pt x="34" y="188"/>
                    <a:pt x="34" y="188"/>
                    <a:pt x="34" y="188"/>
                  </a:cubicBezTo>
                  <a:cubicBezTo>
                    <a:pt x="72" y="188"/>
                    <a:pt x="72" y="188"/>
                    <a:pt x="72" y="188"/>
                  </a:cubicBezTo>
                  <a:cubicBezTo>
                    <a:pt x="72" y="179"/>
                    <a:pt x="72" y="179"/>
                    <a:pt x="72" y="179"/>
                  </a:cubicBezTo>
                  <a:cubicBezTo>
                    <a:pt x="34" y="179"/>
                    <a:pt x="34" y="179"/>
                    <a:pt x="34" y="179"/>
                  </a:cubicBezTo>
                  <a:close/>
                  <a:moveTo>
                    <a:pt x="34" y="157"/>
                  </a:moveTo>
                  <a:cubicBezTo>
                    <a:pt x="34" y="166"/>
                    <a:pt x="34" y="166"/>
                    <a:pt x="34" y="166"/>
                  </a:cubicBezTo>
                  <a:cubicBezTo>
                    <a:pt x="161" y="166"/>
                    <a:pt x="161" y="166"/>
                    <a:pt x="161" y="166"/>
                  </a:cubicBezTo>
                  <a:cubicBezTo>
                    <a:pt x="161" y="157"/>
                    <a:pt x="161" y="157"/>
                    <a:pt x="161" y="157"/>
                  </a:cubicBezTo>
                  <a:cubicBezTo>
                    <a:pt x="34" y="157"/>
                    <a:pt x="34" y="157"/>
                    <a:pt x="34" y="157"/>
                  </a:cubicBezTo>
                  <a:close/>
                  <a:moveTo>
                    <a:pt x="34" y="132"/>
                  </a:moveTo>
                  <a:cubicBezTo>
                    <a:pt x="34" y="142"/>
                    <a:pt x="34" y="142"/>
                    <a:pt x="34" y="142"/>
                  </a:cubicBezTo>
                  <a:cubicBezTo>
                    <a:pt x="161" y="142"/>
                    <a:pt x="161" y="142"/>
                    <a:pt x="161" y="142"/>
                  </a:cubicBezTo>
                  <a:cubicBezTo>
                    <a:pt x="161" y="132"/>
                    <a:pt x="161" y="132"/>
                    <a:pt x="161" y="132"/>
                  </a:cubicBezTo>
                  <a:cubicBezTo>
                    <a:pt x="34" y="132"/>
                    <a:pt x="34" y="132"/>
                    <a:pt x="34" y="132"/>
                  </a:cubicBezTo>
                  <a:close/>
                  <a:moveTo>
                    <a:pt x="34" y="109"/>
                  </a:moveTo>
                  <a:cubicBezTo>
                    <a:pt x="34" y="119"/>
                    <a:pt x="34" y="119"/>
                    <a:pt x="34" y="119"/>
                  </a:cubicBezTo>
                  <a:cubicBezTo>
                    <a:pt x="161" y="119"/>
                    <a:pt x="161" y="119"/>
                    <a:pt x="161" y="119"/>
                  </a:cubicBezTo>
                  <a:cubicBezTo>
                    <a:pt x="161" y="109"/>
                    <a:pt x="161" y="109"/>
                    <a:pt x="161" y="109"/>
                  </a:cubicBezTo>
                  <a:cubicBezTo>
                    <a:pt x="34" y="109"/>
                    <a:pt x="34" y="109"/>
                    <a:pt x="34" y="109"/>
                  </a:cubicBezTo>
                  <a:close/>
                  <a:moveTo>
                    <a:pt x="64" y="90"/>
                  </a:moveTo>
                  <a:cubicBezTo>
                    <a:pt x="64" y="38"/>
                    <a:pt x="64" y="38"/>
                    <a:pt x="64" y="38"/>
                  </a:cubicBezTo>
                  <a:cubicBezTo>
                    <a:pt x="54" y="38"/>
                    <a:pt x="54" y="38"/>
                    <a:pt x="54" y="38"/>
                  </a:cubicBezTo>
                  <a:cubicBezTo>
                    <a:pt x="54" y="62"/>
                    <a:pt x="54" y="62"/>
                    <a:pt x="54" y="62"/>
                  </a:cubicBezTo>
                  <a:cubicBezTo>
                    <a:pt x="48" y="38"/>
                    <a:pt x="48" y="38"/>
                    <a:pt x="48" y="38"/>
                  </a:cubicBezTo>
                  <a:cubicBezTo>
                    <a:pt x="34" y="38"/>
                    <a:pt x="34" y="38"/>
                    <a:pt x="34" y="38"/>
                  </a:cubicBezTo>
                  <a:cubicBezTo>
                    <a:pt x="34" y="90"/>
                    <a:pt x="34" y="90"/>
                    <a:pt x="34" y="90"/>
                  </a:cubicBezTo>
                  <a:cubicBezTo>
                    <a:pt x="44" y="90"/>
                    <a:pt x="44" y="90"/>
                    <a:pt x="44" y="90"/>
                  </a:cubicBezTo>
                  <a:cubicBezTo>
                    <a:pt x="44" y="63"/>
                    <a:pt x="44" y="63"/>
                    <a:pt x="44" y="63"/>
                  </a:cubicBezTo>
                  <a:cubicBezTo>
                    <a:pt x="52" y="90"/>
                    <a:pt x="52" y="90"/>
                    <a:pt x="52" y="90"/>
                  </a:cubicBezTo>
                  <a:cubicBezTo>
                    <a:pt x="64" y="90"/>
                    <a:pt x="64" y="90"/>
                    <a:pt x="64" y="90"/>
                  </a:cubicBezTo>
                  <a:close/>
                  <a:moveTo>
                    <a:pt x="89" y="90"/>
                  </a:moveTo>
                  <a:cubicBezTo>
                    <a:pt x="89" y="84"/>
                    <a:pt x="89" y="84"/>
                    <a:pt x="89" y="84"/>
                  </a:cubicBezTo>
                  <a:cubicBezTo>
                    <a:pt x="78" y="84"/>
                    <a:pt x="78" y="84"/>
                    <a:pt x="78" y="84"/>
                  </a:cubicBezTo>
                  <a:cubicBezTo>
                    <a:pt x="78" y="65"/>
                    <a:pt x="78" y="65"/>
                    <a:pt x="78" y="65"/>
                  </a:cubicBezTo>
                  <a:cubicBezTo>
                    <a:pt x="87" y="65"/>
                    <a:pt x="87" y="65"/>
                    <a:pt x="87" y="65"/>
                  </a:cubicBezTo>
                  <a:cubicBezTo>
                    <a:pt x="87" y="59"/>
                    <a:pt x="87" y="59"/>
                    <a:pt x="87" y="59"/>
                  </a:cubicBezTo>
                  <a:cubicBezTo>
                    <a:pt x="78" y="59"/>
                    <a:pt x="78" y="59"/>
                    <a:pt x="78" y="59"/>
                  </a:cubicBezTo>
                  <a:cubicBezTo>
                    <a:pt x="78" y="45"/>
                    <a:pt x="78" y="45"/>
                    <a:pt x="78" y="45"/>
                  </a:cubicBezTo>
                  <a:cubicBezTo>
                    <a:pt x="89" y="45"/>
                    <a:pt x="89" y="45"/>
                    <a:pt x="89" y="45"/>
                  </a:cubicBezTo>
                  <a:cubicBezTo>
                    <a:pt x="89" y="38"/>
                    <a:pt x="89" y="38"/>
                    <a:pt x="89" y="38"/>
                  </a:cubicBezTo>
                  <a:cubicBezTo>
                    <a:pt x="66" y="38"/>
                    <a:pt x="66" y="38"/>
                    <a:pt x="66" y="38"/>
                  </a:cubicBezTo>
                  <a:cubicBezTo>
                    <a:pt x="66" y="90"/>
                    <a:pt x="66" y="90"/>
                    <a:pt x="66" y="90"/>
                  </a:cubicBezTo>
                  <a:cubicBezTo>
                    <a:pt x="89" y="90"/>
                    <a:pt x="89" y="90"/>
                    <a:pt x="89" y="90"/>
                  </a:cubicBezTo>
                  <a:close/>
                  <a:moveTo>
                    <a:pt x="136" y="38"/>
                  </a:moveTo>
                  <a:cubicBezTo>
                    <a:pt x="127" y="38"/>
                    <a:pt x="127" y="38"/>
                    <a:pt x="127" y="38"/>
                  </a:cubicBezTo>
                  <a:cubicBezTo>
                    <a:pt x="123" y="62"/>
                    <a:pt x="123" y="62"/>
                    <a:pt x="123" y="62"/>
                  </a:cubicBezTo>
                  <a:cubicBezTo>
                    <a:pt x="120" y="38"/>
                    <a:pt x="120" y="38"/>
                    <a:pt x="120" y="38"/>
                  </a:cubicBezTo>
                  <a:cubicBezTo>
                    <a:pt x="107" y="38"/>
                    <a:pt x="107" y="38"/>
                    <a:pt x="107" y="38"/>
                  </a:cubicBezTo>
                  <a:cubicBezTo>
                    <a:pt x="103" y="62"/>
                    <a:pt x="103" y="62"/>
                    <a:pt x="103" y="62"/>
                  </a:cubicBezTo>
                  <a:cubicBezTo>
                    <a:pt x="100" y="38"/>
                    <a:pt x="100" y="38"/>
                    <a:pt x="100" y="38"/>
                  </a:cubicBezTo>
                  <a:cubicBezTo>
                    <a:pt x="90" y="38"/>
                    <a:pt x="90" y="38"/>
                    <a:pt x="90" y="38"/>
                  </a:cubicBezTo>
                  <a:cubicBezTo>
                    <a:pt x="96" y="90"/>
                    <a:pt x="96" y="90"/>
                    <a:pt x="96" y="90"/>
                  </a:cubicBezTo>
                  <a:cubicBezTo>
                    <a:pt x="108" y="90"/>
                    <a:pt x="108" y="90"/>
                    <a:pt x="108" y="90"/>
                  </a:cubicBezTo>
                  <a:cubicBezTo>
                    <a:pt x="112" y="62"/>
                    <a:pt x="112" y="62"/>
                    <a:pt x="112" y="62"/>
                  </a:cubicBezTo>
                  <a:cubicBezTo>
                    <a:pt x="116" y="90"/>
                    <a:pt x="116" y="90"/>
                    <a:pt x="116" y="90"/>
                  </a:cubicBezTo>
                  <a:cubicBezTo>
                    <a:pt x="129" y="90"/>
                    <a:pt x="129" y="90"/>
                    <a:pt x="129" y="90"/>
                  </a:cubicBezTo>
                  <a:cubicBezTo>
                    <a:pt x="136" y="38"/>
                    <a:pt x="136" y="38"/>
                    <a:pt x="136" y="38"/>
                  </a:cubicBezTo>
                  <a:close/>
                  <a:moveTo>
                    <a:pt x="138" y="70"/>
                  </a:moveTo>
                  <a:cubicBezTo>
                    <a:pt x="138" y="81"/>
                    <a:pt x="138" y="81"/>
                    <a:pt x="138" y="81"/>
                  </a:cubicBezTo>
                  <a:cubicBezTo>
                    <a:pt x="138" y="88"/>
                    <a:pt x="142" y="91"/>
                    <a:pt x="150" y="91"/>
                  </a:cubicBezTo>
                  <a:cubicBezTo>
                    <a:pt x="159" y="91"/>
                    <a:pt x="164" y="87"/>
                    <a:pt x="164" y="81"/>
                  </a:cubicBezTo>
                  <a:cubicBezTo>
                    <a:pt x="164" y="74"/>
                    <a:pt x="164" y="74"/>
                    <a:pt x="164" y="74"/>
                  </a:cubicBezTo>
                  <a:cubicBezTo>
                    <a:pt x="164" y="72"/>
                    <a:pt x="163" y="69"/>
                    <a:pt x="162" y="68"/>
                  </a:cubicBezTo>
                  <a:cubicBezTo>
                    <a:pt x="160" y="66"/>
                    <a:pt x="157" y="63"/>
                    <a:pt x="153" y="58"/>
                  </a:cubicBezTo>
                  <a:cubicBezTo>
                    <a:pt x="150" y="55"/>
                    <a:pt x="149" y="53"/>
                    <a:pt x="149" y="51"/>
                  </a:cubicBezTo>
                  <a:cubicBezTo>
                    <a:pt x="148" y="48"/>
                    <a:pt x="148" y="48"/>
                    <a:pt x="148" y="48"/>
                  </a:cubicBezTo>
                  <a:cubicBezTo>
                    <a:pt x="148" y="46"/>
                    <a:pt x="149" y="45"/>
                    <a:pt x="150" y="45"/>
                  </a:cubicBezTo>
                  <a:cubicBezTo>
                    <a:pt x="152" y="45"/>
                    <a:pt x="152" y="45"/>
                    <a:pt x="152" y="46"/>
                  </a:cubicBezTo>
                  <a:cubicBezTo>
                    <a:pt x="152" y="56"/>
                    <a:pt x="152" y="56"/>
                    <a:pt x="152" y="56"/>
                  </a:cubicBezTo>
                  <a:cubicBezTo>
                    <a:pt x="163" y="56"/>
                    <a:pt x="163" y="56"/>
                    <a:pt x="163" y="56"/>
                  </a:cubicBezTo>
                  <a:cubicBezTo>
                    <a:pt x="163" y="47"/>
                    <a:pt x="163" y="47"/>
                    <a:pt x="163" y="47"/>
                  </a:cubicBezTo>
                  <a:cubicBezTo>
                    <a:pt x="163" y="41"/>
                    <a:pt x="159" y="38"/>
                    <a:pt x="151" y="38"/>
                  </a:cubicBezTo>
                  <a:cubicBezTo>
                    <a:pt x="142" y="38"/>
                    <a:pt x="138" y="41"/>
                    <a:pt x="138" y="48"/>
                  </a:cubicBezTo>
                  <a:cubicBezTo>
                    <a:pt x="138" y="54"/>
                    <a:pt x="138" y="54"/>
                    <a:pt x="138" y="54"/>
                  </a:cubicBezTo>
                  <a:cubicBezTo>
                    <a:pt x="138" y="56"/>
                    <a:pt x="138" y="57"/>
                    <a:pt x="139" y="59"/>
                  </a:cubicBezTo>
                  <a:cubicBezTo>
                    <a:pt x="140" y="61"/>
                    <a:pt x="144" y="64"/>
                    <a:pt x="148" y="69"/>
                  </a:cubicBezTo>
                  <a:cubicBezTo>
                    <a:pt x="151" y="71"/>
                    <a:pt x="152" y="73"/>
                    <a:pt x="152" y="75"/>
                  </a:cubicBezTo>
                  <a:cubicBezTo>
                    <a:pt x="152" y="82"/>
                    <a:pt x="152" y="82"/>
                    <a:pt x="152" y="82"/>
                  </a:cubicBezTo>
                  <a:cubicBezTo>
                    <a:pt x="152" y="83"/>
                    <a:pt x="152" y="83"/>
                    <a:pt x="150" y="83"/>
                  </a:cubicBezTo>
                  <a:cubicBezTo>
                    <a:pt x="149" y="83"/>
                    <a:pt x="148" y="83"/>
                    <a:pt x="148" y="82"/>
                  </a:cubicBezTo>
                  <a:cubicBezTo>
                    <a:pt x="148" y="70"/>
                    <a:pt x="148" y="70"/>
                    <a:pt x="148" y="70"/>
                  </a:cubicBezTo>
                  <a:cubicBezTo>
                    <a:pt x="138" y="70"/>
                    <a:pt x="138" y="70"/>
                    <a:pt x="138" y="70"/>
                  </a:cubicBezTo>
                  <a:close/>
                  <a:moveTo>
                    <a:pt x="206" y="12"/>
                  </a:moveTo>
                  <a:cubicBezTo>
                    <a:pt x="206" y="192"/>
                    <a:pt x="206" y="192"/>
                    <a:pt x="206" y="192"/>
                  </a:cubicBezTo>
                  <a:cubicBezTo>
                    <a:pt x="206" y="196"/>
                    <a:pt x="209" y="200"/>
                    <a:pt x="213" y="200"/>
                  </a:cubicBezTo>
                  <a:cubicBezTo>
                    <a:pt x="217" y="200"/>
                    <a:pt x="220" y="196"/>
                    <a:pt x="220" y="192"/>
                  </a:cubicBezTo>
                  <a:cubicBezTo>
                    <a:pt x="220" y="12"/>
                    <a:pt x="220" y="12"/>
                    <a:pt x="220" y="12"/>
                  </a:cubicBezTo>
                  <a:cubicBezTo>
                    <a:pt x="220" y="8"/>
                    <a:pt x="217" y="4"/>
                    <a:pt x="213" y="4"/>
                  </a:cubicBezTo>
                  <a:cubicBezTo>
                    <a:pt x="209" y="4"/>
                    <a:pt x="206" y="8"/>
                    <a:pt x="206" y="12"/>
                  </a:cubicBezTo>
                  <a:close/>
                  <a:moveTo>
                    <a:pt x="182" y="15"/>
                  </a:moveTo>
                  <a:cubicBezTo>
                    <a:pt x="15" y="15"/>
                    <a:pt x="15" y="15"/>
                    <a:pt x="15" y="15"/>
                  </a:cubicBezTo>
                  <a:cubicBezTo>
                    <a:pt x="15" y="191"/>
                    <a:pt x="15" y="191"/>
                    <a:pt x="15" y="191"/>
                  </a:cubicBezTo>
                  <a:cubicBezTo>
                    <a:pt x="15" y="191"/>
                    <a:pt x="15" y="191"/>
                    <a:pt x="15" y="191"/>
                  </a:cubicBezTo>
                  <a:cubicBezTo>
                    <a:pt x="15" y="200"/>
                    <a:pt x="17" y="205"/>
                    <a:pt x="20" y="208"/>
                  </a:cubicBezTo>
                  <a:cubicBezTo>
                    <a:pt x="23" y="211"/>
                    <a:pt x="29" y="213"/>
                    <a:pt x="35" y="213"/>
                  </a:cubicBezTo>
                  <a:cubicBezTo>
                    <a:pt x="35" y="213"/>
                    <a:pt x="35" y="213"/>
                    <a:pt x="35" y="213"/>
                  </a:cubicBezTo>
                  <a:cubicBezTo>
                    <a:pt x="188" y="213"/>
                    <a:pt x="188" y="213"/>
                    <a:pt x="188" y="213"/>
                  </a:cubicBezTo>
                  <a:cubicBezTo>
                    <a:pt x="184" y="207"/>
                    <a:pt x="181" y="200"/>
                    <a:pt x="182" y="190"/>
                  </a:cubicBezTo>
                  <a:cubicBezTo>
                    <a:pt x="182" y="190"/>
                    <a:pt x="182" y="190"/>
                    <a:pt x="182" y="190"/>
                  </a:cubicBezTo>
                  <a:lnTo>
                    <a:pt x="182" y="15"/>
                  </a:ln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sp>
        <p:nvSpPr>
          <p:cNvPr id="27" name="矩形 1"/>
          <p:cNvSpPr>
            <a:spLocks noChangeArrowheads="1"/>
          </p:cNvSpPr>
          <p:nvPr/>
        </p:nvSpPr>
        <p:spPr bwMode="auto">
          <a:xfrm>
            <a:off x="1872081" y="2308911"/>
            <a:ext cx="2399954" cy="1046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8" name="组合 27"/>
          <p:cNvGrpSpPr/>
          <p:nvPr/>
        </p:nvGrpSpPr>
        <p:grpSpPr>
          <a:xfrm flipV="1">
            <a:off x="1488087" y="5506210"/>
            <a:ext cx="3825006" cy="707100"/>
            <a:chOff x="1115615" y="1131590"/>
            <a:chExt cx="2869128" cy="530325"/>
          </a:xfrm>
        </p:grpSpPr>
        <p:cxnSp>
          <p:nvCxnSpPr>
            <p:cNvPr id="29" name="直接连接符 28"/>
            <p:cNvCxnSpPr/>
            <p:nvPr/>
          </p:nvCxnSpPr>
          <p:spPr>
            <a:xfrm flipV="1">
              <a:off x="3984743" y="1131590"/>
              <a:ext cx="0" cy="216024"/>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1115616" y="1131590"/>
              <a:ext cx="2869127"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1115615" y="1131590"/>
              <a:ext cx="1" cy="53032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32" name="组合 31"/>
          <p:cNvGrpSpPr/>
          <p:nvPr/>
        </p:nvGrpSpPr>
        <p:grpSpPr>
          <a:xfrm>
            <a:off x="1213535" y="4869162"/>
            <a:ext cx="549109" cy="637049"/>
            <a:chOff x="909673" y="3390107"/>
            <a:chExt cx="411885" cy="477787"/>
          </a:xfrm>
        </p:grpSpPr>
        <p:sp>
          <p:nvSpPr>
            <p:cNvPr id="33" name="六边形 32"/>
            <p:cNvSpPr/>
            <p:nvPr/>
          </p:nvSpPr>
          <p:spPr>
            <a:xfrm rot="5400000">
              <a:off x="876722" y="3423058"/>
              <a:ext cx="477787" cy="411885"/>
            </a:xfrm>
            <a:prstGeom prst="hexag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Freeform 42"/>
            <p:cNvSpPr>
              <a:spLocks noChangeAspect="1" noEditPoints="1"/>
            </p:cNvSpPr>
            <p:nvPr/>
          </p:nvSpPr>
          <p:spPr bwMode="auto">
            <a:xfrm>
              <a:off x="1015315" y="3500692"/>
              <a:ext cx="200599" cy="256616"/>
            </a:xfrm>
            <a:custGeom>
              <a:avLst/>
              <a:gdLst>
                <a:gd name="T0" fmla="*/ 49 w 224"/>
                <a:gd name="T1" fmla="*/ 93 h 287"/>
                <a:gd name="T2" fmla="*/ 54 w 224"/>
                <a:gd name="T3" fmla="*/ 281 h 287"/>
                <a:gd name="T4" fmla="*/ 21 w 224"/>
                <a:gd name="T5" fmla="*/ 279 h 287"/>
                <a:gd name="T6" fmla="*/ 0 w 224"/>
                <a:gd name="T7" fmla="*/ 254 h 287"/>
                <a:gd name="T8" fmla="*/ 12 w 224"/>
                <a:gd name="T9" fmla="*/ 70 h 287"/>
                <a:gd name="T10" fmla="*/ 171 w 224"/>
                <a:gd name="T11" fmla="*/ 217 h 287"/>
                <a:gd name="T12" fmla="*/ 190 w 224"/>
                <a:gd name="T13" fmla="*/ 166 h 287"/>
                <a:gd name="T14" fmla="*/ 185 w 224"/>
                <a:gd name="T15" fmla="*/ 183 h 287"/>
                <a:gd name="T16" fmla="*/ 181 w 224"/>
                <a:gd name="T17" fmla="*/ 188 h 287"/>
                <a:gd name="T18" fmla="*/ 161 w 224"/>
                <a:gd name="T19" fmla="*/ 188 h 287"/>
                <a:gd name="T20" fmla="*/ 156 w 224"/>
                <a:gd name="T21" fmla="*/ 183 h 287"/>
                <a:gd name="T22" fmla="*/ 192 w 224"/>
                <a:gd name="T23" fmla="*/ 137 h 287"/>
                <a:gd name="T24" fmla="*/ 193 w 224"/>
                <a:gd name="T25" fmla="*/ 138 h 287"/>
                <a:gd name="T26" fmla="*/ 196 w 224"/>
                <a:gd name="T27" fmla="*/ 139 h 287"/>
                <a:gd name="T28" fmla="*/ 197 w 224"/>
                <a:gd name="T29" fmla="*/ 139 h 287"/>
                <a:gd name="T30" fmla="*/ 198 w 224"/>
                <a:gd name="T31" fmla="*/ 140 h 287"/>
                <a:gd name="T32" fmla="*/ 199 w 224"/>
                <a:gd name="T33" fmla="*/ 141 h 287"/>
                <a:gd name="T34" fmla="*/ 200 w 224"/>
                <a:gd name="T35" fmla="*/ 142 h 287"/>
                <a:gd name="T36" fmla="*/ 202 w 224"/>
                <a:gd name="T37" fmla="*/ 143 h 287"/>
                <a:gd name="T38" fmla="*/ 203 w 224"/>
                <a:gd name="T39" fmla="*/ 144 h 287"/>
                <a:gd name="T40" fmla="*/ 204 w 224"/>
                <a:gd name="T41" fmla="*/ 145 h 287"/>
                <a:gd name="T42" fmla="*/ 205 w 224"/>
                <a:gd name="T43" fmla="*/ 146 h 287"/>
                <a:gd name="T44" fmla="*/ 219 w 224"/>
                <a:gd name="T45" fmla="*/ 185 h 287"/>
                <a:gd name="T46" fmla="*/ 219 w 224"/>
                <a:gd name="T47" fmla="*/ 250 h 287"/>
                <a:gd name="T48" fmla="*/ 124 w 224"/>
                <a:gd name="T49" fmla="*/ 178 h 287"/>
                <a:gd name="T50" fmla="*/ 124 w 224"/>
                <a:gd name="T51" fmla="*/ 178 h 287"/>
                <a:gd name="T52" fmla="*/ 118 w 224"/>
                <a:gd name="T53" fmla="*/ 283 h 287"/>
                <a:gd name="T54" fmla="*/ 118 w 224"/>
                <a:gd name="T55" fmla="*/ 283 h 287"/>
                <a:gd name="T56" fmla="*/ 191 w 224"/>
                <a:gd name="T57" fmla="*/ 234 h 287"/>
                <a:gd name="T58" fmla="*/ 172 w 224"/>
                <a:gd name="T59" fmla="*/ 37 h 287"/>
                <a:gd name="T60" fmla="*/ 52 w 224"/>
                <a:gd name="T61" fmla="*/ 83 h 287"/>
                <a:gd name="T62" fmla="*/ 40 w 224"/>
                <a:gd name="T63" fmla="*/ 82 h 287"/>
                <a:gd name="T64" fmla="*/ 155 w 224"/>
                <a:gd name="T65" fmla="*/ 26 h 287"/>
                <a:gd name="T66" fmla="*/ 40 w 224"/>
                <a:gd name="T67" fmla="*/ 82 h 287"/>
                <a:gd name="T68" fmla="*/ 148 w 224"/>
                <a:gd name="T69" fmla="*/ 19 h 287"/>
                <a:gd name="T70" fmla="*/ 25 w 224"/>
                <a:gd name="T71" fmla="*/ 72 h 287"/>
                <a:gd name="T72" fmla="*/ 62 w 224"/>
                <a:gd name="T73" fmla="*/ 100 h 287"/>
                <a:gd name="T74" fmla="*/ 194 w 224"/>
                <a:gd name="T75" fmla="*/ 40 h 287"/>
                <a:gd name="T76" fmla="*/ 203 w 224"/>
                <a:gd name="T77" fmla="*/ 130 h 287"/>
                <a:gd name="T78" fmla="*/ 202 w 224"/>
                <a:gd name="T79" fmla="*/ 129 h 287"/>
                <a:gd name="T80" fmla="*/ 199 w 224"/>
                <a:gd name="T81" fmla="*/ 127 h 287"/>
                <a:gd name="T82" fmla="*/ 198 w 224"/>
                <a:gd name="T83" fmla="*/ 127 h 287"/>
                <a:gd name="T84" fmla="*/ 172 w 224"/>
                <a:gd name="T85" fmla="*/ 121 h 287"/>
                <a:gd name="T86" fmla="*/ 112 w 224"/>
                <a:gd name="T87" fmla="*/ 178 h 287"/>
                <a:gd name="T88" fmla="*/ 72 w 224"/>
                <a:gd name="T89" fmla="*/ 286 h 287"/>
                <a:gd name="T90" fmla="*/ 21 w 224"/>
                <a:gd name="T91" fmla="*/ 65 h 287"/>
                <a:gd name="T92" fmla="*/ 145 w 224"/>
                <a:gd name="T93" fmla="*/ 1 h 287"/>
                <a:gd name="T94" fmla="*/ 21 w 224"/>
                <a:gd name="T95" fmla="*/ 65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4" h="287">
                  <a:moveTo>
                    <a:pt x="12" y="70"/>
                  </a:moveTo>
                  <a:cubicBezTo>
                    <a:pt x="16" y="77"/>
                    <a:pt x="21" y="82"/>
                    <a:pt x="27" y="86"/>
                  </a:cubicBezTo>
                  <a:cubicBezTo>
                    <a:pt x="33" y="90"/>
                    <a:pt x="41" y="92"/>
                    <a:pt x="49" y="93"/>
                  </a:cubicBezTo>
                  <a:cubicBezTo>
                    <a:pt x="52" y="94"/>
                    <a:pt x="54" y="97"/>
                    <a:pt x="54" y="100"/>
                  </a:cubicBezTo>
                  <a:cubicBezTo>
                    <a:pt x="54" y="100"/>
                    <a:pt x="54" y="100"/>
                    <a:pt x="54" y="100"/>
                  </a:cubicBezTo>
                  <a:cubicBezTo>
                    <a:pt x="54" y="281"/>
                    <a:pt x="54" y="281"/>
                    <a:pt x="54" y="281"/>
                  </a:cubicBezTo>
                  <a:cubicBezTo>
                    <a:pt x="54" y="285"/>
                    <a:pt x="52" y="287"/>
                    <a:pt x="48" y="287"/>
                  </a:cubicBezTo>
                  <a:cubicBezTo>
                    <a:pt x="47" y="287"/>
                    <a:pt x="47" y="287"/>
                    <a:pt x="47" y="287"/>
                  </a:cubicBezTo>
                  <a:cubicBezTo>
                    <a:pt x="38" y="286"/>
                    <a:pt x="29" y="283"/>
                    <a:pt x="21" y="279"/>
                  </a:cubicBezTo>
                  <a:cubicBezTo>
                    <a:pt x="13" y="274"/>
                    <a:pt x="6" y="267"/>
                    <a:pt x="1" y="257"/>
                  </a:cubicBezTo>
                  <a:cubicBezTo>
                    <a:pt x="0" y="256"/>
                    <a:pt x="0" y="255"/>
                    <a:pt x="0" y="254"/>
                  </a:cubicBezTo>
                  <a:cubicBezTo>
                    <a:pt x="0" y="254"/>
                    <a:pt x="0" y="254"/>
                    <a:pt x="0" y="254"/>
                  </a:cubicBezTo>
                  <a:cubicBezTo>
                    <a:pt x="0" y="73"/>
                    <a:pt x="0" y="73"/>
                    <a:pt x="0" y="73"/>
                  </a:cubicBezTo>
                  <a:cubicBezTo>
                    <a:pt x="0" y="70"/>
                    <a:pt x="3" y="67"/>
                    <a:pt x="6" y="67"/>
                  </a:cubicBezTo>
                  <a:cubicBezTo>
                    <a:pt x="9" y="67"/>
                    <a:pt x="11" y="68"/>
                    <a:pt x="12" y="70"/>
                  </a:cubicBezTo>
                  <a:close/>
                  <a:moveTo>
                    <a:pt x="135" y="180"/>
                  </a:moveTo>
                  <a:cubicBezTo>
                    <a:pt x="135" y="180"/>
                    <a:pt x="135" y="180"/>
                    <a:pt x="135" y="180"/>
                  </a:cubicBezTo>
                  <a:cubicBezTo>
                    <a:pt x="135" y="201"/>
                    <a:pt x="151" y="217"/>
                    <a:pt x="171" y="217"/>
                  </a:cubicBezTo>
                  <a:cubicBezTo>
                    <a:pt x="192" y="217"/>
                    <a:pt x="208" y="201"/>
                    <a:pt x="208" y="180"/>
                  </a:cubicBezTo>
                  <a:cubicBezTo>
                    <a:pt x="208" y="180"/>
                    <a:pt x="208" y="180"/>
                    <a:pt x="208" y="180"/>
                  </a:cubicBezTo>
                  <a:cubicBezTo>
                    <a:pt x="200" y="177"/>
                    <a:pt x="194" y="172"/>
                    <a:pt x="190" y="166"/>
                  </a:cubicBezTo>
                  <a:cubicBezTo>
                    <a:pt x="178" y="175"/>
                    <a:pt x="162" y="180"/>
                    <a:pt x="143" y="180"/>
                  </a:cubicBezTo>
                  <a:cubicBezTo>
                    <a:pt x="140" y="180"/>
                    <a:pt x="137" y="180"/>
                    <a:pt x="135" y="180"/>
                  </a:cubicBezTo>
                  <a:close/>
                  <a:moveTo>
                    <a:pt x="185" y="183"/>
                  </a:moveTo>
                  <a:cubicBezTo>
                    <a:pt x="188" y="183"/>
                    <a:pt x="190" y="185"/>
                    <a:pt x="190" y="188"/>
                  </a:cubicBezTo>
                  <a:cubicBezTo>
                    <a:pt x="190" y="191"/>
                    <a:pt x="188" y="193"/>
                    <a:pt x="185" y="193"/>
                  </a:cubicBezTo>
                  <a:cubicBezTo>
                    <a:pt x="183" y="193"/>
                    <a:pt x="181" y="191"/>
                    <a:pt x="181" y="188"/>
                  </a:cubicBezTo>
                  <a:cubicBezTo>
                    <a:pt x="181" y="185"/>
                    <a:pt x="183" y="183"/>
                    <a:pt x="185" y="183"/>
                  </a:cubicBezTo>
                  <a:close/>
                  <a:moveTo>
                    <a:pt x="156" y="183"/>
                  </a:moveTo>
                  <a:cubicBezTo>
                    <a:pt x="159" y="183"/>
                    <a:pt x="161" y="185"/>
                    <a:pt x="161" y="188"/>
                  </a:cubicBezTo>
                  <a:cubicBezTo>
                    <a:pt x="161" y="191"/>
                    <a:pt x="159" y="193"/>
                    <a:pt x="156" y="193"/>
                  </a:cubicBezTo>
                  <a:cubicBezTo>
                    <a:pt x="153" y="193"/>
                    <a:pt x="151" y="191"/>
                    <a:pt x="151" y="188"/>
                  </a:cubicBezTo>
                  <a:cubicBezTo>
                    <a:pt x="151" y="185"/>
                    <a:pt x="153" y="183"/>
                    <a:pt x="156" y="183"/>
                  </a:cubicBezTo>
                  <a:close/>
                  <a:moveTo>
                    <a:pt x="190" y="136"/>
                  </a:moveTo>
                  <a:cubicBezTo>
                    <a:pt x="190" y="136"/>
                    <a:pt x="190" y="136"/>
                    <a:pt x="190" y="136"/>
                  </a:cubicBezTo>
                  <a:cubicBezTo>
                    <a:pt x="191" y="136"/>
                    <a:pt x="192" y="137"/>
                    <a:pt x="192" y="137"/>
                  </a:cubicBezTo>
                  <a:cubicBezTo>
                    <a:pt x="193" y="137"/>
                    <a:pt x="193" y="137"/>
                    <a:pt x="193" y="137"/>
                  </a:cubicBezTo>
                  <a:cubicBezTo>
                    <a:pt x="193" y="137"/>
                    <a:pt x="193" y="137"/>
                    <a:pt x="193" y="137"/>
                  </a:cubicBezTo>
                  <a:cubicBezTo>
                    <a:pt x="193" y="138"/>
                    <a:pt x="193" y="138"/>
                    <a:pt x="193" y="138"/>
                  </a:cubicBezTo>
                  <a:cubicBezTo>
                    <a:pt x="194" y="138"/>
                    <a:pt x="195" y="138"/>
                    <a:pt x="195" y="138"/>
                  </a:cubicBezTo>
                  <a:cubicBezTo>
                    <a:pt x="195" y="138"/>
                    <a:pt x="195" y="138"/>
                    <a:pt x="195" y="138"/>
                  </a:cubicBezTo>
                  <a:cubicBezTo>
                    <a:pt x="195" y="139"/>
                    <a:pt x="196" y="139"/>
                    <a:pt x="196" y="139"/>
                  </a:cubicBezTo>
                  <a:cubicBezTo>
                    <a:pt x="196" y="139"/>
                    <a:pt x="196" y="139"/>
                    <a:pt x="196" y="139"/>
                  </a:cubicBezTo>
                  <a:cubicBezTo>
                    <a:pt x="196" y="139"/>
                    <a:pt x="196" y="139"/>
                    <a:pt x="197" y="139"/>
                  </a:cubicBezTo>
                  <a:cubicBezTo>
                    <a:pt x="197" y="139"/>
                    <a:pt x="197" y="139"/>
                    <a:pt x="197" y="139"/>
                  </a:cubicBezTo>
                  <a:cubicBezTo>
                    <a:pt x="197" y="140"/>
                    <a:pt x="197" y="140"/>
                    <a:pt x="197" y="140"/>
                  </a:cubicBezTo>
                  <a:cubicBezTo>
                    <a:pt x="198" y="140"/>
                    <a:pt x="198" y="140"/>
                    <a:pt x="198" y="140"/>
                  </a:cubicBezTo>
                  <a:cubicBezTo>
                    <a:pt x="198" y="140"/>
                    <a:pt x="198" y="140"/>
                    <a:pt x="198" y="140"/>
                  </a:cubicBezTo>
                  <a:cubicBezTo>
                    <a:pt x="198" y="141"/>
                    <a:pt x="198" y="141"/>
                    <a:pt x="198" y="141"/>
                  </a:cubicBezTo>
                  <a:cubicBezTo>
                    <a:pt x="199" y="141"/>
                    <a:pt x="199" y="141"/>
                    <a:pt x="199" y="141"/>
                  </a:cubicBezTo>
                  <a:cubicBezTo>
                    <a:pt x="199" y="141"/>
                    <a:pt x="199" y="141"/>
                    <a:pt x="199" y="141"/>
                  </a:cubicBezTo>
                  <a:cubicBezTo>
                    <a:pt x="199" y="141"/>
                    <a:pt x="200" y="141"/>
                    <a:pt x="200" y="141"/>
                  </a:cubicBezTo>
                  <a:cubicBezTo>
                    <a:pt x="200" y="142"/>
                    <a:pt x="200" y="142"/>
                    <a:pt x="200" y="142"/>
                  </a:cubicBezTo>
                  <a:cubicBezTo>
                    <a:pt x="200" y="142"/>
                    <a:pt x="200" y="142"/>
                    <a:pt x="200" y="142"/>
                  </a:cubicBezTo>
                  <a:cubicBezTo>
                    <a:pt x="201" y="142"/>
                    <a:pt x="201" y="142"/>
                    <a:pt x="201" y="142"/>
                  </a:cubicBezTo>
                  <a:cubicBezTo>
                    <a:pt x="201" y="142"/>
                    <a:pt x="201" y="142"/>
                    <a:pt x="201" y="143"/>
                  </a:cubicBezTo>
                  <a:cubicBezTo>
                    <a:pt x="202" y="143"/>
                    <a:pt x="202" y="143"/>
                    <a:pt x="202" y="143"/>
                  </a:cubicBezTo>
                  <a:cubicBezTo>
                    <a:pt x="202" y="143"/>
                    <a:pt x="202" y="143"/>
                    <a:pt x="202" y="143"/>
                  </a:cubicBezTo>
                  <a:cubicBezTo>
                    <a:pt x="202" y="143"/>
                    <a:pt x="202" y="143"/>
                    <a:pt x="202" y="143"/>
                  </a:cubicBezTo>
                  <a:cubicBezTo>
                    <a:pt x="203" y="144"/>
                    <a:pt x="203" y="144"/>
                    <a:pt x="203" y="144"/>
                  </a:cubicBezTo>
                  <a:cubicBezTo>
                    <a:pt x="203" y="144"/>
                    <a:pt x="203" y="144"/>
                    <a:pt x="203" y="144"/>
                  </a:cubicBezTo>
                  <a:cubicBezTo>
                    <a:pt x="203" y="144"/>
                    <a:pt x="203" y="144"/>
                    <a:pt x="203" y="144"/>
                  </a:cubicBezTo>
                  <a:cubicBezTo>
                    <a:pt x="204" y="145"/>
                    <a:pt x="204" y="145"/>
                    <a:pt x="204" y="145"/>
                  </a:cubicBezTo>
                  <a:cubicBezTo>
                    <a:pt x="204" y="145"/>
                    <a:pt x="204" y="145"/>
                    <a:pt x="204" y="145"/>
                  </a:cubicBezTo>
                  <a:cubicBezTo>
                    <a:pt x="204" y="145"/>
                    <a:pt x="204" y="145"/>
                    <a:pt x="204" y="145"/>
                  </a:cubicBezTo>
                  <a:cubicBezTo>
                    <a:pt x="205" y="146"/>
                    <a:pt x="205" y="146"/>
                    <a:pt x="205" y="146"/>
                  </a:cubicBezTo>
                  <a:cubicBezTo>
                    <a:pt x="205" y="146"/>
                    <a:pt x="205" y="146"/>
                    <a:pt x="205" y="146"/>
                  </a:cubicBezTo>
                  <a:cubicBezTo>
                    <a:pt x="214" y="154"/>
                    <a:pt x="219" y="166"/>
                    <a:pt x="219" y="180"/>
                  </a:cubicBezTo>
                  <a:cubicBezTo>
                    <a:pt x="219" y="181"/>
                    <a:pt x="219" y="183"/>
                    <a:pt x="219" y="185"/>
                  </a:cubicBezTo>
                  <a:cubicBezTo>
                    <a:pt x="219" y="185"/>
                    <a:pt x="219" y="185"/>
                    <a:pt x="219" y="185"/>
                  </a:cubicBezTo>
                  <a:cubicBezTo>
                    <a:pt x="219" y="185"/>
                    <a:pt x="219" y="185"/>
                    <a:pt x="219" y="185"/>
                  </a:cubicBezTo>
                  <a:cubicBezTo>
                    <a:pt x="219" y="250"/>
                    <a:pt x="219" y="250"/>
                    <a:pt x="219" y="250"/>
                  </a:cubicBezTo>
                  <a:cubicBezTo>
                    <a:pt x="200" y="215"/>
                    <a:pt x="147" y="214"/>
                    <a:pt x="124" y="24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5" y="153"/>
                    <a:pt x="146" y="132"/>
                    <a:pt x="172" y="132"/>
                  </a:cubicBezTo>
                  <a:cubicBezTo>
                    <a:pt x="178" y="132"/>
                    <a:pt x="184" y="134"/>
                    <a:pt x="190" y="136"/>
                  </a:cubicBezTo>
                  <a:close/>
                  <a:moveTo>
                    <a:pt x="118" y="283"/>
                  </a:moveTo>
                  <a:cubicBezTo>
                    <a:pt x="168" y="283"/>
                    <a:pt x="168" y="283"/>
                    <a:pt x="168" y="283"/>
                  </a:cubicBezTo>
                  <a:cubicBezTo>
                    <a:pt x="150" y="234"/>
                    <a:pt x="150" y="234"/>
                    <a:pt x="150" y="234"/>
                  </a:cubicBezTo>
                  <a:cubicBezTo>
                    <a:pt x="132" y="243"/>
                    <a:pt x="120" y="262"/>
                    <a:pt x="118" y="283"/>
                  </a:cubicBezTo>
                  <a:close/>
                  <a:moveTo>
                    <a:pt x="176" y="283"/>
                  </a:moveTo>
                  <a:cubicBezTo>
                    <a:pt x="224" y="283"/>
                    <a:pt x="224" y="283"/>
                    <a:pt x="224" y="283"/>
                  </a:cubicBezTo>
                  <a:cubicBezTo>
                    <a:pt x="221" y="262"/>
                    <a:pt x="210" y="243"/>
                    <a:pt x="191" y="234"/>
                  </a:cubicBezTo>
                  <a:cubicBezTo>
                    <a:pt x="176" y="283"/>
                    <a:pt x="176" y="283"/>
                    <a:pt x="176" y="283"/>
                  </a:cubicBezTo>
                  <a:close/>
                  <a:moveTo>
                    <a:pt x="55" y="88"/>
                  </a:moveTo>
                  <a:cubicBezTo>
                    <a:pt x="172" y="37"/>
                    <a:pt x="172" y="37"/>
                    <a:pt x="172" y="37"/>
                  </a:cubicBezTo>
                  <a:cubicBezTo>
                    <a:pt x="174" y="37"/>
                    <a:pt x="175" y="35"/>
                    <a:pt x="174" y="34"/>
                  </a:cubicBezTo>
                  <a:cubicBezTo>
                    <a:pt x="173" y="32"/>
                    <a:pt x="172" y="32"/>
                    <a:pt x="170" y="32"/>
                  </a:cubicBezTo>
                  <a:cubicBezTo>
                    <a:pt x="52" y="83"/>
                    <a:pt x="52" y="83"/>
                    <a:pt x="52" y="83"/>
                  </a:cubicBezTo>
                  <a:cubicBezTo>
                    <a:pt x="51" y="83"/>
                    <a:pt x="50" y="85"/>
                    <a:pt x="51" y="87"/>
                  </a:cubicBezTo>
                  <a:cubicBezTo>
                    <a:pt x="51" y="88"/>
                    <a:pt x="53" y="89"/>
                    <a:pt x="55" y="88"/>
                  </a:cubicBezTo>
                  <a:close/>
                  <a:moveTo>
                    <a:pt x="40" y="82"/>
                  </a:moveTo>
                  <a:cubicBezTo>
                    <a:pt x="157" y="31"/>
                    <a:pt x="157" y="31"/>
                    <a:pt x="157" y="31"/>
                  </a:cubicBezTo>
                  <a:cubicBezTo>
                    <a:pt x="159" y="30"/>
                    <a:pt x="160" y="29"/>
                    <a:pt x="159" y="27"/>
                  </a:cubicBezTo>
                  <a:cubicBezTo>
                    <a:pt x="158" y="26"/>
                    <a:pt x="157" y="25"/>
                    <a:pt x="155" y="26"/>
                  </a:cubicBezTo>
                  <a:cubicBezTo>
                    <a:pt x="37" y="76"/>
                    <a:pt x="37" y="76"/>
                    <a:pt x="37" y="76"/>
                  </a:cubicBezTo>
                  <a:cubicBezTo>
                    <a:pt x="36" y="77"/>
                    <a:pt x="35" y="79"/>
                    <a:pt x="36" y="80"/>
                  </a:cubicBezTo>
                  <a:cubicBezTo>
                    <a:pt x="36" y="82"/>
                    <a:pt x="38" y="82"/>
                    <a:pt x="40" y="82"/>
                  </a:cubicBezTo>
                  <a:close/>
                  <a:moveTo>
                    <a:pt x="29" y="73"/>
                  </a:moveTo>
                  <a:cubicBezTo>
                    <a:pt x="147" y="23"/>
                    <a:pt x="147" y="23"/>
                    <a:pt x="147" y="23"/>
                  </a:cubicBezTo>
                  <a:cubicBezTo>
                    <a:pt x="148" y="22"/>
                    <a:pt x="149" y="21"/>
                    <a:pt x="148" y="19"/>
                  </a:cubicBezTo>
                  <a:cubicBezTo>
                    <a:pt x="148" y="18"/>
                    <a:pt x="146" y="17"/>
                    <a:pt x="145" y="18"/>
                  </a:cubicBezTo>
                  <a:cubicBezTo>
                    <a:pt x="27" y="68"/>
                    <a:pt x="27" y="68"/>
                    <a:pt x="27" y="68"/>
                  </a:cubicBezTo>
                  <a:cubicBezTo>
                    <a:pt x="25" y="69"/>
                    <a:pt x="25" y="71"/>
                    <a:pt x="25" y="72"/>
                  </a:cubicBezTo>
                  <a:cubicBezTo>
                    <a:pt x="26" y="73"/>
                    <a:pt x="27" y="74"/>
                    <a:pt x="29" y="73"/>
                  </a:cubicBezTo>
                  <a:close/>
                  <a:moveTo>
                    <a:pt x="62" y="280"/>
                  </a:moveTo>
                  <a:cubicBezTo>
                    <a:pt x="62" y="100"/>
                    <a:pt x="62" y="100"/>
                    <a:pt x="62" y="100"/>
                  </a:cubicBezTo>
                  <a:cubicBezTo>
                    <a:pt x="62" y="100"/>
                    <a:pt x="62" y="100"/>
                    <a:pt x="62" y="100"/>
                  </a:cubicBezTo>
                  <a:cubicBezTo>
                    <a:pt x="62" y="98"/>
                    <a:pt x="64" y="95"/>
                    <a:pt x="66" y="94"/>
                  </a:cubicBezTo>
                  <a:cubicBezTo>
                    <a:pt x="194" y="40"/>
                    <a:pt x="194" y="40"/>
                    <a:pt x="194" y="40"/>
                  </a:cubicBezTo>
                  <a:cubicBezTo>
                    <a:pt x="194" y="39"/>
                    <a:pt x="195" y="39"/>
                    <a:pt x="197" y="39"/>
                  </a:cubicBezTo>
                  <a:cubicBezTo>
                    <a:pt x="200" y="39"/>
                    <a:pt x="203" y="42"/>
                    <a:pt x="203" y="45"/>
                  </a:cubicBezTo>
                  <a:cubicBezTo>
                    <a:pt x="203" y="130"/>
                    <a:pt x="203" y="130"/>
                    <a:pt x="203" y="130"/>
                  </a:cubicBezTo>
                  <a:cubicBezTo>
                    <a:pt x="203" y="129"/>
                    <a:pt x="203" y="129"/>
                    <a:pt x="203" y="129"/>
                  </a:cubicBezTo>
                  <a:cubicBezTo>
                    <a:pt x="203" y="129"/>
                    <a:pt x="202" y="129"/>
                    <a:pt x="202" y="129"/>
                  </a:cubicBezTo>
                  <a:cubicBezTo>
                    <a:pt x="202" y="129"/>
                    <a:pt x="202" y="129"/>
                    <a:pt x="202" y="129"/>
                  </a:cubicBezTo>
                  <a:cubicBezTo>
                    <a:pt x="201" y="129"/>
                    <a:pt x="201" y="128"/>
                    <a:pt x="201" y="128"/>
                  </a:cubicBezTo>
                  <a:cubicBezTo>
                    <a:pt x="201" y="128"/>
                    <a:pt x="201" y="128"/>
                    <a:pt x="201" y="128"/>
                  </a:cubicBezTo>
                  <a:cubicBezTo>
                    <a:pt x="200" y="128"/>
                    <a:pt x="200" y="128"/>
                    <a:pt x="199" y="127"/>
                  </a:cubicBezTo>
                  <a:cubicBezTo>
                    <a:pt x="199" y="127"/>
                    <a:pt x="199" y="127"/>
                    <a:pt x="199" y="127"/>
                  </a:cubicBezTo>
                  <a:cubicBezTo>
                    <a:pt x="198" y="127"/>
                    <a:pt x="198" y="127"/>
                    <a:pt x="198" y="127"/>
                  </a:cubicBezTo>
                  <a:cubicBezTo>
                    <a:pt x="198" y="127"/>
                    <a:pt x="198" y="127"/>
                    <a:pt x="198" y="127"/>
                  </a:cubicBezTo>
                  <a:cubicBezTo>
                    <a:pt x="197" y="126"/>
                    <a:pt x="196" y="126"/>
                    <a:pt x="194" y="125"/>
                  </a:cubicBezTo>
                  <a:cubicBezTo>
                    <a:pt x="194" y="125"/>
                    <a:pt x="194" y="125"/>
                    <a:pt x="194" y="125"/>
                  </a:cubicBezTo>
                  <a:cubicBezTo>
                    <a:pt x="187" y="122"/>
                    <a:pt x="179" y="121"/>
                    <a:pt x="172" y="121"/>
                  </a:cubicBezTo>
                  <a:cubicBezTo>
                    <a:pt x="140" y="121"/>
                    <a:pt x="114" y="146"/>
                    <a:pt x="112" y="177"/>
                  </a:cubicBezTo>
                  <a:cubicBezTo>
                    <a:pt x="112" y="178"/>
                    <a:pt x="112" y="178"/>
                    <a:pt x="112" y="178"/>
                  </a:cubicBezTo>
                  <a:cubicBezTo>
                    <a:pt x="112" y="178"/>
                    <a:pt x="112" y="178"/>
                    <a:pt x="112" y="178"/>
                  </a:cubicBezTo>
                  <a:cubicBezTo>
                    <a:pt x="112" y="258"/>
                    <a:pt x="112" y="258"/>
                    <a:pt x="112" y="258"/>
                  </a:cubicBezTo>
                  <a:cubicBezTo>
                    <a:pt x="111" y="262"/>
                    <a:pt x="109" y="266"/>
                    <a:pt x="108" y="270"/>
                  </a:cubicBezTo>
                  <a:cubicBezTo>
                    <a:pt x="72" y="286"/>
                    <a:pt x="72" y="286"/>
                    <a:pt x="72" y="286"/>
                  </a:cubicBezTo>
                  <a:cubicBezTo>
                    <a:pt x="71" y="286"/>
                    <a:pt x="70" y="286"/>
                    <a:pt x="69" y="286"/>
                  </a:cubicBezTo>
                  <a:cubicBezTo>
                    <a:pt x="65" y="286"/>
                    <a:pt x="62" y="284"/>
                    <a:pt x="62" y="280"/>
                  </a:cubicBezTo>
                  <a:close/>
                  <a:moveTo>
                    <a:pt x="21" y="65"/>
                  </a:moveTo>
                  <a:cubicBezTo>
                    <a:pt x="18" y="66"/>
                    <a:pt x="15" y="64"/>
                    <a:pt x="14" y="62"/>
                  </a:cubicBezTo>
                  <a:cubicBezTo>
                    <a:pt x="13" y="60"/>
                    <a:pt x="15" y="57"/>
                    <a:pt x="17" y="56"/>
                  </a:cubicBezTo>
                  <a:cubicBezTo>
                    <a:pt x="145" y="1"/>
                    <a:pt x="145" y="1"/>
                    <a:pt x="145" y="1"/>
                  </a:cubicBezTo>
                  <a:cubicBezTo>
                    <a:pt x="147" y="0"/>
                    <a:pt x="150" y="1"/>
                    <a:pt x="151" y="3"/>
                  </a:cubicBezTo>
                  <a:cubicBezTo>
                    <a:pt x="152" y="6"/>
                    <a:pt x="151" y="9"/>
                    <a:pt x="149" y="10"/>
                  </a:cubicBezTo>
                  <a:lnTo>
                    <a:pt x="21" y="65"/>
                  </a:ln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sp>
        <p:nvSpPr>
          <p:cNvPr id="35" name="矩形 1"/>
          <p:cNvSpPr>
            <a:spLocks noChangeArrowheads="1"/>
          </p:cNvSpPr>
          <p:nvPr/>
        </p:nvSpPr>
        <p:spPr bwMode="auto">
          <a:xfrm>
            <a:off x="1872081" y="4613168"/>
            <a:ext cx="2399954" cy="1046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6" name="组合 35"/>
          <p:cNvGrpSpPr/>
          <p:nvPr/>
        </p:nvGrpSpPr>
        <p:grpSpPr>
          <a:xfrm flipH="1">
            <a:off x="7003009" y="1857805"/>
            <a:ext cx="3825005" cy="707100"/>
            <a:chOff x="1115616" y="1131590"/>
            <a:chExt cx="2869127" cy="530325"/>
          </a:xfrm>
        </p:grpSpPr>
        <p:cxnSp>
          <p:nvCxnSpPr>
            <p:cNvPr id="37" name="直接连接符 36"/>
            <p:cNvCxnSpPr/>
            <p:nvPr/>
          </p:nvCxnSpPr>
          <p:spPr>
            <a:xfrm flipV="1">
              <a:off x="3984743" y="1131590"/>
              <a:ext cx="0" cy="21602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1115616" y="1131590"/>
              <a:ext cx="2869127"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H="1">
              <a:off x="1115616" y="1131590"/>
              <a:ext cx="1" cy="53032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0" name="矩形 1"/>
          <p:cNvSpPr>
            <a:spLocks noChangeArrowheads="1"/>
          </p:cNvSpPr>
          <p:nvPr/>
        </p:nvSpPr>
        <p:spPr bwMode="auto">
          <a:xfrm>
            <a:off x="8015964" y="2308911"/>
            <a:ext cx="2399954" cy="1046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41" name="组合 40"/>
          <p:cNvGrpSpPr/>
          <p:nvPr/>
        </p:nvGrpSpPr>
        <p:grpSpPr>
          <a:xfrm>
            <a:off x="10553458" y="2538358"/>
            <a:ext cx="549109" cy="637049"/>
            <a:chOff x="7915527" y="1642004"/>
            <a:chExt cx="411885" cy="477787"/>
          </a:xfrm>
        </p:grpSpPr>
        <p:sp>
          <p:nvSpPr>
            <p:cNvPr id="42" name="六边形 41"/>
            <p:cNvSpPr/>
            <p:nvPr/>
          </p:nvSpPr>
          <p:spPr>
            <a:xfrm rot="5400000">
              <a:off x="7882576" y="1674955"/>
              <a:ext cx="477787" cy="411885"/>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Freeform 37"/>
            <p:cNvSpPr>
              <a:spLocks noEditPoints="1"/>
            </p:cNvSpPr>
            <p:nvPr/>
          </p:nvSpPr>
          <p:spPr bwMode="auto">
            <a:xfrm>
              <a:off x="7992316" y="1761525"/>
              <a:ext cx="258305" cy="225475"/>
            </a:xfrm>
            <a:custGeom>
              <a:avLst/>
              <a:gdLst>
                <a:gd name="T0" fmla="*/ 274 w 309"/>
                <a:gd name="T1" fmla="*/ 0 h 257"/>
                <a:gd name="T2" fmla="*/ 309 w 309"/>
                <a:gd name="T3" fmla="*/ 34 h 257"/>
                <a:gd name="T4" fmla="*/ 299 w 309"/>
                <a:gd name="T5" fmla="*/ 129 h 257"/>
                <a:gd name="T6" fmla="*/ 247 w 309"/>
                <a:gd name="T7" fmla="*/ 139 h 257"/>
                <a:gd name="T8" fmla="*/ 195 w 309"/>
                <a:gd name="T9" fmla="*/ 202 h 257"/>
                <a:gd name="T10" fmla="*/ 195 w 309"/>
                <a:gd name="T11" fmla="*/ 139 h 257"/>
                <a:gd name="T12" fmla="*/ 168 w 309"/>
                <a:gd name="T13" fmla="*/ 123 h 257"/>
                <a:gd name="T14" fmla="*/ 211 w 309"/>
                <a:gd name="T15" fmla="*/ 123 h 257"/>
                <a:gd name="T16" fmla="*/ 211 w 309"/>
                <a:gd name="T17" fmla="*/ 157 h 257"/>
                <a:gd name="T18" fmla="*/ 239 w 309"/>
                <a:gd name="T19" fmla="*/ 123 h 257"/>
                <a:gd name="T20" fmla="*/ 274 w 309"/>
                <a:gd name="T21" fmla="*/ 123 h 257"/>
                <a:gd name="T22" fmla="*/ 293 w 309"/>
                <a:gd name="T23" fmla="*/ 104 h 257"/>
                <a:gd name="T24" fmla="*/ 287 w 309"/>
                <a:gd name="T25" fmla="*/ 21 h 257"/>
                <a:gd name="T26" fmla="*/ 102 w 309"/>
                <a:gd name="T27" fmla="*/ 16 h 257"/>
                <a:gd name="T28" fmla="*/ 83 w 309"/>
                <a:gd name="T29" fmla="*/ 34 h 257"/>
                <a:gd name="T30" fmla="*/ 76 w 309"/>
                <a:gd name="T31" fmla="*/ 118 h 257"/>
                <a:gd name="T32" fmla="*/ 67 w 309"/>
                <a:gd name="T33" fmla="*/ 104 h 257"/>
                <a:gd name="T34" fmla="*/ 77 w 309"/>
                <a:gd name="T35" fmla="*/ 10 h 257"/>
                <a:gd name="T36" fmla="*/ 44 w 309"/>
                <a:gd name="T37" fmla="*/ 115 h 257"/>
                <a:gd name="T38" fmla="*/ 44 w 309"/>
                <a:gd name="T39" fmla="*/ 171 h 257"/>
                <a:gd name="T40" fmla="*/ 44 w 309"/>
                <a:gd name="T41" fmla="*/ 115 h 257"/>
                <a:gd name="T42" fmla="*/ 88 w 309"/>
                <a:gd name="T43" fmla="*/ 123 h 257"/>
                <a:gd name="T44" fmla="*/ 156 w 309"/>
                <a:gd name="T45" fmla="*/ 123 h 257"/>
                <a:gd name="T46" fmla="*/ 92 w 309"/>
                <a:gd name="T47" fmla="*/ 250 h 257"/>
                <a:gd name="T48" fmla="*/ 96 w 309"/>
                <a:gd name="T49" fmla="*/ 201 h 257"/>
                <a:gd name="T50" fmla="*/ 96 w 309"/>
                <a:gd name="T51" fmla="*/ 257 h 257"/>
                <a:gd name="T52" fmla="*/ 149 w 309"/>
                <a:gd name="T53" fmla="*/ 250 h 257"/>
                <a:gd name="T54" fmla="*/ 153 w 309"/>
                <a:gd name="T55" fmla="*/ 201 h 257"/>
                <a:gd name="T56" fmla="*/ 175 w 309"/>
                <a:gd name="T57" fmla="*/ 250 h 257"/>
                <a:gd name="T58" fmla="*/ 153 w 309"/>
                <a:gd name="T59" fmla="*/ 161 h 257"/>
                <a:gd name="T60" fmla="*/ 70 w 309"/>
                <a:gd name="T61" fmla="*/ 183 h 257"/>
                <a:gd name="T62" fmla="*/ 92 w 309"/>
                <a:gd name="T63" fmla="*/ 250 h 257"/>
                <a:gd name="T64" fmla="*/ 19 w 309"/>
                <a:gd name="T65" fmla="*/ 207 h 257"/>
                <a:gd name="T66" fmla="*/ 22 w 309"/>
                <a:gd name="T67" fmla="*/ 248 h 257"/>
                <a:gd name="T68" fmla="*/ 58 w 309"/>
                <a:gd name="T69" fmla="*/ 252 h 257"/>
                <a:gd name="T70" fmla="*/ 59 w 309"/>
                <a:gd name="T71" fmla="*/ 175 h 257"/>
                <a:gd name="T72" fmla="*/ 0 w 309"/>
                <a:gd name="T73" fmla="*/ 193 h 257"/>
                <a:gd name="T74" fmla="*/ 19 w 309"/>
                <a:gd name="T75" fmla="*/ 248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9" h="257">
                  <a:moveTo>
                    <a:pt x="102" y="0"/>
                  </a:moveTo>
                  <a:cubicBezTo>
                    <a:pt x="274" y="0"/>
                    <a:pt x="274" y="0"/>
                    <a:pt x="274" y="0"/>
                  </a:cubicBezTo>
                  <a:cubicBezTo>
                    <a:pt x="284" y="0"/>
                    <a:pt x="292" y="4"/>
                    <a:pt x="299" y="10"/>
                  </a:cubicBezTo>
                  <a:cubicBezTo>
                    <a:pt x="305" y="16"/>
                    <a:pt x="309" y="25"/>
                    <a:pt x="309" y="34"/>
                  </a:cubicBezTo>
                  <a:cubicBezTo>
                    <a:pt x="309" y="104"/>
                    <a:pt x="309" y="104"/>
                    <a:pt x="309" y="104"/>
                  </a:cubicBezTo>
                  <a:cubicBezTo>
                    <a:pt x="309" y="114"/>
                    <a:pt x="305" y="122"/>
                    <a:pt x="299" y="129"/>
                  </a:cubicBezTo>
                  <a:cubicBezTo>
                    <a:pt x="292" y="135"/>
                    <a:pt x="284" y="139"/>
                    <a:pt x="274" y="139"/>
                  </a:cubicBezTo>
                  <a:cubicBezTo>
                    <a:pt x="247" y="139"/>
                    <a:pt x="247" y="139"/>
                    <a:pt x="247" y="139"/>
                  </a:cubicBezTo>
                  <a:cubicBezTo>
                    <a:pt x="210" y="184"/>
                    <a:pt x="210" y="184"/>
                    <a:pt x="210" y="184"/>
                  </a:cubicBezTo>
                  <a:cubicBezTo>
                    <a:pt x="195" y="202"/>
                    <a:pt x="195" y="202"/>
                    <a:pt x="195" y="202"/>
                  </a:cubicBezTo>
                  <a:cubicBezTo>
                    <a:pt x="195" y="179"/>
                    <a:pt x="195" y="179"/>
                    <a:pt x="195" y="179"/>
                  </a:cubicBezTo>
                  <a:cubicBezTo>
                    <a:pt x="195" y="139"/>
                    <a:pt x="195" y="139"/>
                    <a:pt x="195" y="139"/>
                  </a:cubicBezTo>
                  <a:cubicBezTo>
                    <a:pt x="165" y="139"/>
                    <a:pt x="165" y="139"/>
                    <a:pt x="165" y="139"/>
                  </a:cubicBezTo>
                  <a:cubicBezTo>
                    <a:pt x="167" y="134"/>
                    <a:pt x="168" y="128"/>
                    <a:pt x="168" y="123"/>
                  </a:cubicBezTo>
                  <a:cubicBezTo>
                    <a:pt x="203" y="123"/>
                    <a:pt x="203" y="123"/>
                    <a:pt x="203" y="123"/>
                  </a:cubicBezTo>
                  <a:cubicBezTo>
                    <a:pt x="211" y="123"/>
                    <a:pt x="211" y="123"/>
                    <a:pt x="211" y="123"/>
                  </a:cubicBezTo>
                  <a:cubicBezTo>
                    <a:pt x="211" y="131"/>
                    <a:pt x="211" y="131"/>
                    <a:pt x="211" y="131"/>
                  </a:cubicBezTo>
                  <a:cubicBezTo>
                    <a:pt x="211" y="157"/>
                    <a:pt x="211" y="157"/>
                    <a:pt x="211" y="157"/>
                  </a:cubicBezTo>
                  <a:cubicBezTo>
                    <a:pt x="237" y="126"/>
                    <a:pt x="237" y="126"/>
                    <a:pt x="237" y="126"/>
                  </a:cubicBezTo>
                  <a:cubicBezTo>
                    <a:pt x="239" y="123"/>
                    <a:pt x="239" y="123"/>
                    <a:pt x="239" y="123"/>
                  </a:cubicBezTo>
                  <a:cubicBezTo>
                    <a:pt x="243" y="123"/>
                    <a:pt x="243" y="123"/>
                    <a:pt x="243" y="123"/>
                  </a:cubicBezTo>
                  <a:cubicBezTo>
                    <a:pt x="274" y="123"/>
                    <a:pt x="274" y="123"/>
                    <a:pt x="274" y="123"/>
                  </a:cubicBezTo>
                  <a:cubicBezTo>
                    <a:pt x="279" y="123"/>
                    <a:pt x="284" y="121"/>
                    <a:pt x="287" y="117"/>
                  </a:cubicBezTo>
                  <a:cubicBezTo>
                    <a:pt x="291" y="114"/>
                    <a:pt x="293" y="109"/>
                    <a:pt x="293" y="104"/>
                  </a:cubicBezTo>
                  <a:cubicBezTo>
                    <a:pt x="293" y="34"/>
                    <a:pt x="293" y="34"/>
                    <a:pt x="293" y="34"/>
                  </a:cubicBezTo>
                  <a:cubicBezTo>
                    <a:pt x="293" y="29"/>
                    <a:pt x="291" y="25"/>
                    <a:pt x="287" y="21"/>
                  </a:cubicBezTo>
                  <a:cubicBezTo>
                    <a:pt x="284" y="18"/>
                    <a:pt x="279" y="16"/>
                    <a:pt x="274" y="16"/>
                  </a:cubicBezTo>
                  <a:cubicBezTo>
                    <a:pt x="102" y="16"/>
                    <a:pt x="102" y="16"/>
                    <a:pt x="102" y="16"/>
                  </a:cubicBezTo>
                  <a:cubicBezTo>
                    <a:pt x="96" y="16"/>
                    <a:pt x="92" y="18"/>
                    <a:pt x="88" y="21"/>
                  </a:cubicBezTo>
                  <a:cubicBezTo>
                    <a:pt x="85" y="25"/>
                    <a:pt x="83" y="29"/>
                    <a:pt x="83" y="34"/>
                  </a:cubicBezTo>
                  <a:cubicBezTo>
                    <a:pt x="83" y="97"/>
                    <a:pt x="83" y="97"/>
                    <a:pt x="83" y="97"/>
                  </a:cubicBezTo>
                  <a:cubicBezTo>
                    <a:pt x="79" y="104"/>
                    <a:pt x="76" y="111"/>
                    <a:pt x="76" y="118"/>
                  </a:cubicBezTo>
                  <a:cubicBezTo>
                    <a:pt x="73" y="115"/>
                    <a:pt x="71" y="113"/>
                    <a:pt x="68" y="110"/>
                  </a:cubicBezTo>
                  <a:cubicBezTo>
                    <a:pt x="67" y="108"/>
                    <a:pt x="67" y="106"/>
                    <a:pt x="67" y="104"/>
                  </a:cubicBezTo>
                  <a:cubicBezTo>
                    <a:pt x="67" y="34"/>
                    <a:pt x="67" y="34"/>
                    <a:pt x="67" y="34"/>
                  </a:cubicBezTo>
                  <a:cubicBezTo>
                    <a:pt x="67" y="25"/>
                    <a:pt x="71" y="16"/>
                    <a:pt x="77" y="10"/>
                  </a:cubicBezTo>
                  <a:cubicBezTo>
                    <a:pt x="83" y="4"/>
                    <a:pt x="92" y="0"/>
                    <a:pt x="102" y="0"/>
                  </a:cubicBezTo>
                  <a:close/>
                  <a:moveTo>
                    <a:pt x="44" y="115"/>
                  </a:moveTo>
                  <a:cubicBezTo>
                    <a:pt x="28" y="115"/>
                    <a:pt x="15" y="127"/>
                    <a:pt x="15" y="143"/>
                  </a:cubicBezTo>
                  <a:cubicBezTo>
                    <a:pt x="15" y="159"/>
                    <a:pt x="28" y="171"/>
                    <a:pt x="44" y="171"/>
                  </a:cubicBezTo>
                  <a:cubicBezTo>
                    <a:pt x="59" y="171"/>
                    <a:pt x="72" y="159"/>
                    <a:pt x="72" y="143"/>
                  </a:cubicBezTo>
                  <a:cubicBezTo>
                    <a:pt x="72" y="127"/>
                    <a:pt x="59" y="115"/>
                    <a:pt x="44" y="115"/>
                  </a:cubicBezTo>
                  <a:close/>
                  <a:moveTo>
                    <a:pt x="122" y="88"/>
                  </a:moveTo>
                  <a:cubicBezTo>
                    <a:pt x="103" y="88"/>
                    <a:pt x="88" y="104"/>
                    <a:pt x="88" y="123"/>
                  </a:cubicBezTo>
                  <a:cubicBezTo>
                    <a:pt x="88" y="141"/>
                    <a:pt x="103" y="157"/>
                    <a:pt x="122" y="157"/>
                  </a:cubicBezTo>
                  <a:cubicBezTo>
                    <a:pt x="141" y="157"/>
                    <a:pt x="156" y="141"/>
                    <a:pt x="156" y="123"/>
                  </a:cubicBezTo>
                  <a:cubicBezTo>
                    <a:pt x="156" y="104"/>
                    <a:pt x="141" y="88"/>
                    <a:pt x="122" y="88"/>
                  </a:cubicBezTo>
                  <a:close/>
                  <a:moveTo>
                    <a:pt x="92" y="250"/>
                  </a:moveTo>
                  <a:cubicBezTo>
                    <a:pt x="92" y="201"/>
                    <a:pt x="92" y="201"/>
                    <a:pt x="92" y="201"/>
                  </a:cubicBezTo>
                  <a:cubicBezTo>
                    <a:pt x="96" y="201"/>
                    <a:pt x="96" y="201"/>
                    <a:pt x="96" y="201"/>
                  </a:cubicBezTo>
                  <a:cubicBezTo>
                    <a:pt x="96" y="250"/>
                    <a:pt x="96" y="250"/>
                    <a:pt x="96" y="250"/>
                  </a:cubicBezTo>
                  <a:cubicBezTo>
                    <a:pt x="96" y="257"/>
                    <a:pt x="96" y="257"/>
                    <a:pt x="96" y="257"/>
                  </a:cubicBezTo>
                  <a:cubicBezTo>
                    <a:pt x="149" y="257"/>
                    <a:pt x="149" y="257"/>
                    <a:pt x="149" y="257"/>
                  </a:cubicBezTo>
                  <a:cubicBezTo>
                    <a:pt x="149" y="250"/>
                    <a:pt x="149" y="250"/>
                    <a:pt x="149" y="250"/>
                  </a:cubicBezTo>
                  <a:cubicBezTo>
                    <a:pt x="149" y="201"/>
                    <a:pt x="149" y="201"/>
                    <a:pt x="149" y="201"/>
                  </a:cubicBezTo>
                  <a:cubicBezTo>
                    <a:pt x="153" y="201"/>
                    <a:pt x="153" y="201"/>
                    <a:pt x="153" y="201"/>
                  </a:cubicBezTo>
                  <a:cubicBezTo>
                    <a:pt x="153" y="250"/>
                    <a:pt x="153" y="250"/>
                    <a:pt x="153" y="250"/>
                  </a:cubicBezTo>
                  <a:cubicBezTo>
                    <a:pt x="175" y="250"/>
                    <a:pt x="175" y="250"/>
                    <a:pt x="175" y="250"/>
                  </a:cubicBezTo>
                  <a:cubicBezTo>
                    <a:pt x="175" y="183"/>
                    <a:pt x="175" y="183"/>
                    <a:pt x="175" y="183"/>
                  </a:cubicBezTo>
                  <a:cubicBezTo>
                    <a:pt x="175" y="171"/>
                    <a:pt x="165" y="161"/>
                    <a:pt x="153" y="161"/>
                  </a:cubicBezTo>
                  <a:cubicBezTo>
                    <a:pt x="88" y="161"/>
                    <a:pt x="157" y="161"/>
                    <a:pt x="91" y="161"/>
                  </a:cubicBezTo>
                  <a:cubicBezTo>
                    <a:pt x="79" y="161"/>
                    <a:pt x="70" y="171"/>
                    <a:pt x="70" y="183"/>
                  </a:cubicBezTo>
                  <a:cubicBezTo>
                    <a:pt x="70" y="250"/>
                    <a:pt x="70" y="250"/>
                    <a:pt x="70" y="250"/>
                  </a:cubicBezTo>
                  <a:cubicBezTo>
                    <a:pt x="73" y="250"/>
                    <a:pt x="82" y="250"/>
                    <a:pt x="92" y="250"/>
                  </a:cubicBezTo>
                  <a:close/>
                  <a:moveTo>
                    <a:pt x="19" y="248"/>
                  </a:moveTo>
                  <a:cubicBezTo>
                    <a:pt x="19" y="207"/>
                    <a:pt x="19" y="207"/>
                    <a:pt x="19" y="207"/>
                  </a:cubicBezTo>
                  <a:cubicBezTo>
                    <a:pt x="22" y="207"/>
                    <a:pt x="22" y="207"/>
                    <a:pt x="22" y="207"/>
                  </a:cubicBezTo>
                  <a:cubicBezTo>
                    <a:pt x="22" y="248"/>
                    <a:pt x="22" y="248"/>
                    <a:pt x="22" y="248"/>
                  </a:cubicBezTo>
                  <a:cubicBezTo>
                    <a:pt x="22" y="252"/>
                    <a:pt x="22" y="252"/>
                    <a:pt x="22" y="252"/>
                  </a:cubicBezTo>
                  <a:cubicBezTo>
                    <a:pt x="58" y="252"/>
                    <a:pt x="58" y="252"/>
                    <a:pt x="58" y="252"/>
                  </a:cubicBezTo>
                  <a:cubicBezTo>
                    <a:pt x="58" y="183"/>
                    <a:pt x="58" y="183"/>
                    <a:pt x="58" y="183"/>
                  </a:cubicBezTo>
                  <a:cubicBezTo>
                    <a:pt x="58" y="180"/>
                    <a:pt x="59" y="177"/>
                    <a:pt x="59" y="175"/>
                  </a:cubicBezTo>
                  <a:cubicBezTo>
                    <a:pt x="18" y="175"/>
                    <a:pt x="18" y="175"/>
                    <a:pt x="18" y="175"/>
                  </a:cubicBezTo>
                  <a:cubicBezTo>
                    <a:pt x="8" y="175"/>
                    <a:pt x="0" y="183"/>
                    <a:pt x="0" y="193"/>
                  </a:cubicBezTo>
                  <a:cubicBezTo>
                    <a:pt x="0" y="248"/>
                    <a:pt x="0" y="248"/>
                    <a:pt x="0" y="248"/>
                  </a:cubicBezTo>
                  <a:cubicBezTo>
                    <a:pt x="4" y="248"/>
                    <a:pt x="11" y="248"/>
                    <a:pt x="19" y="248"/>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grpSp>
        <p:nvGrpSpPr>
          <p:cNvPr id="44" name="组合 43"/>
          <p:cNvGrpSpPr/>
          <p:nvPr/>
        </p:nvGrpSpPr>
        <p:grpSpPr>
          <a:xfrm flipH="1" flipV="1">
            <a:off x="7003009" y="5506210"/>
            <a:ext cx="3825005" cy="707100"/>
            <a:chOff x="1115616" y="1131590"/>
            <a:chExt cx="2869127" cy="530325"/>
          </a:xfrm>
        </p:grpSpPr>
        <p:cxnSp>
          <p:nvCxnSpPr>
            <p:cNvPr id="45" name="直接连接符 44"/>
            <p:cNvCxnSpPr/>
            <p:nvPr/>
          </p:nvCxnSpPr>
          <p:spPr>
            <a:xfrm flipV="1">
              <a:off x="3984743" y="1131590"/>
              <a:ext cx="0" cy="216024"/>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1115616" y="1131590"/>
              <a:ext cx="2869127"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1115616" y="1131590"/>
              <a:ext cx="1" cy="530325"/>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48" name="矩形 1"/>
          <p:cNvSpPr>
            <a:spLocks noChangeArrowheads="1"/>
          </p:cNvSpPr>
          <p:nvPr/>
        </p:nvSpPr>
        <p:spPr bwMode="auto">
          <a:xfrm>
            <a:off x="8015964" y="4604321"/>
            <a:ext cx="2399954" cy="1046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49" name="组合 48"/>
          <p:cNvGrpSpPr/>
          <p:nvPr/>
        </p:nvGrpSpPr>
        <p:grpSpPr>
          <a:xfrm>
            <a:off x="10553458" y="4869162"/>
            <a:ext cx="549109" cy="637049"/>
            <a:chOff x="7915527" y="3390107"/>
            <a:chExt cx="411885" cy="477787"/>
          </a:xfrm>
        </p:grpSpPr>
        <p:sp>
          <p:nvSpPr>
            <p:cNvPr id="50" name="六边形 49"/>
            <p:cNvSpPr/>
            <p:nvPr/>
          </p:nvSpPr>
          <p:spPr>
            <a:xfrm rot="5400000">
              <a:off x="7882576" y="3423058"/>
              <a:ext cx="477787" cy="411885"/>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Freeform 47"/>
            <p:cNvSpPr>
              <a:spLocks noChangeAspect="1" noEditPoints="1"/>
            </p:cNvSpPr>
            <p:nvPr/>
          </p:nvSpPr>
          <p:spPr bwMode="auto">
            <a:xfrm>
              <a:off x="7972922" y="3516346"/>
              <a:ext cx="297097" cy="240962"/>
            </a:xfrm>
            <a:custGeom>
              <a:avLst/>
              <a:gdLst>
                <a:gd name="T0" fmla="*/ 214 w 329"/>
                <a:gd name="T1" fmla="*/ 10 h 267"/>
                <a:gd name="T2" fmla="*/ 297 w 329"/>
                <a:gd name="T3" fmla="*/ 115 h 267"/>
                <a:gd name="T4" fmla="*/ 221 w 329"/>
                <a:gd name="T5" fmla="*/ 247 h 267"/>
                <a:gd name="T6" fmla="*/ 137 w 329"/>
                <a:gd name="T7" fmla="*/ 265 h 267"/>
                <a:gd name="T8" fmla="*/ 128 w 329"/>
                <a:gd name="T9" fmla="*/ 256 h 267"/>
                <a:gd name="T10" fmla="*/ 113 w 329"/>
                <a:gd name="T11" fmla="*/ 170 h 267"/>
                <a:gd name="T12" fmla="*/ 11 w 329"/>
                <a:gd name="T13" fmla="*/ 151 h 267"/>
                <a:gd name="T14" fmla="*/ 11 w 329"/>
                <a:gd name="T15" fmla="*/ 10 h 267"/>
                <a:gd name="T16" fmla="*/ 227 w 329"/>
                <a:gd name="T17" fmla="*/ 195 h 267"/>
                <a:gd name="T18" fmla="*/ 227 w 329"/>
                <a:gd name="T19" fmla="*/ 187 h 267"/>
                <a:gd name="T20" fmla="*/ 292 w 329"/>
                <a:gd name="T21" fmla="*/ 176 h 267"/>
                <a:gd name="T22" fmla="*/ 227 w 329"/>
                <a:gd name="T23" fmla="*/ 149 h 267"/>
                <a:gd name="T24" fmla="*/ 292 w 329"/>
                <a:gd name="T25" fmla="*/ 149 h 267"/>
                <a:gd name="T26" fmla="*/ 126 w 329"/>
                <a:gd name="T27" fmla="*/ 86 h 267"/>
                <a:gd name="T28" fmla="*/ 126 w 329"/>
                <a:gd name="T29" fmla="*/ 77 h 267"/>
                <a:gd name="T30" fmla="*/ 192 w 329"/>
                <a:gd name="T31" fmla="*/ 67 h 267"/>
                <a:gd name="T32" fmla="*/ 126 w 329"/>
                <a:gd name="T33" fmla="*/ 39 h 267"/>
                <a:gd name="T34" fmla="*/ 192 w 329"/>
                <a:gd name="T35" fmla="*/ 39 h 267"/>
                <a:gd name="T36" fmla="*/ 58 w 329"/>
                <a:gd name="T37" fmla="*/ 36 h 267"/>
                <a:gd name="T38" fmla="*/ 77 w 329"/>
                <a:gd name="T39" fmla="*/ 83 h 267"/>
                <a:gd name="T40" fmla="*/ 96 w 329"/>
                <a:gd name="T41" fmla="*/ 36 h 267"/>
                <a:gd name="T42" fmla="*/ 70 w 329"/>
                <a:gd name="T43" fmla="*/ 124 h 267"/>
                <a:gd name="T44" fmla="*/ 77 w 329"/>
                <a:gd name="T45" fmla="*/ 95 h 267"/>
                <a:gd name="T46" fmla="*/ 73 w 329"/>
                <a:gd name="T47" fmla="*/ 94 h 267"/>
                <a:gd name="T48" fmla="*/ 81 w 329"/>
                <a:gd name="T49" fmla="*/ 93 h 267"/>
                <a:gd name="T50" fmla="*/ 88 w 329"/>
                <a:gd name="T51" fmla="*/ 85 h 267"/>
                <a:gd name="T52" fmla="*/ 65 w 329"/>
                <a:gd name="T53" fmla="*/ 85 h 267"/>
                <a:gd name="T54" fmla="*/ 81 w 329"/>
                <a:gd name="T55" fmla="*/ 45 h 267"/>
                <a:gd name="T56" fmla="*/ 53 w 329"/>
                <a:gd name="T57" fmla="*/ 56 h 267"/>
                <a:gd name="T58" fmla="*/ 94 w 329"/>
                <a:gd name="T59" fmla="*/ 72 h 267"/>
                <a:gd name="T60" fmla="*/ 94 w 329"/>
                <a:gd name="T61" fmla="*/ 50 h 267"/>
                <a:gd name="T62" fmla="*/ 224 w 329"/>
                <a:gd name="T63" fmla="*/ 126 h 267"/>
                <a:gd name="T64" fmla="*/ 186 w 329"/>
                <a:gd name="T65" fmla="*/ 162 h 267"/>
                <a:gd name="T66" fmla="*/ 173 w 329"/>
                <a:gd name="T67" fmla="*/ 200 h 267"/>
                <a:gd name="T68" fmla="*/ 127 w 329"/>
                <a:gd name="T69" fmla="*/ 170 h 267"/>
                <a:gd name="T70" fmla="*/ 155 w 329"/>
                <a:gd name="T71" fmla="*/ 221 h 267"/>
                <a:gd name="T72" fmla="*/ 182 w 329"/>
                <a:gd name="T73" fmla="*/ 229 h 267"/>
                <a:gd name="T74" fmla="*/ 221 w 329"/>
                <a:gd name="T75" fmla="*/ 233 h 267"/>
                <a:gd name="T76" fmla="*/ 288 w 329"/>
                <a:gd name="T77" fmla="*/ 127 h 267"/>
                <a:gd name="T78" fmla="*/ 146 w 329"/>
                <a:gd name="T79" fmla="*/ 115 h 267"/>
                <a:gd name="T80" fmla="*/ 203 w 329"/>
                <a:gd name="T81" fmla="*/ 20 h 267"/>
                <a:gd name="T82" fmla="*/ 21 w 329"/>
                <a:gd name="T83" fmla="*/ 20 h 267"/>
                <a:gd name="T84" fmla="*/ 21 w 329"/>
                <a:gd name="T85" fmla="*/ 141 h 267"/>
                <a:gd name="T86" fmla="*/ 210 w 329"/>
                <a:gd name="T87" fmla="*/ 108 h 267"/>
                <a:gd name="T88" fmla="*/ 148 w 329"/>
                <a:gd name="T89" fmla="*/ 148 h 267"/>
                <a:gd name="T90" fmla="*/ 171 w 329"/>
                <a:gd name="T91" fmla="*/ 174 h 267"/>
                <a:gd name="T92" fmla="*/ 188 w 329"/>
                <a:gd name="T93" fmla="*/ 148 h 267"/>
                <a:gd name="T94" fmla="*/ 210 w 329"/>
                <a:gd name="T95" fmla="*/ 10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9" h="267">
                  <a:moveTo>
                    <a:pt x="36" y="0"/>
                  </a:moveTo>
                  <a:cubicBezTo>
                    <a:pt x="188" y="0"/>
                    <a:pt x="188" y="0"/>
                    <a:pt x="188" y="0"/>
                  </a:cubicBezTo>
                  <a:cubicBezTo>
                    <a:pt x="198" y="0"/>
                    <a:pt x="207" y="4"/>
                    <a:pt x="214" y="10"/>
                  </a:cubicBezTo>
                  <a:cubicBezTo>
                    <a:pt x="220" y="17"/>
                    <a:pt x="224" y="26"/>
                    <a:pt x="224" y="36"/>
                  </a:cubicBezTo>
                  <a:cubicBezTo>
                    <a:pt x="224" y="93"/>
                    <a:pt x="224" y="93"/>
                    <a:pt x="224" y="93"/>
                  </a:cubicBezTo>
                  <a:cubicBezTo>
                    <a:pt x="252" y="94"/>
                    <a:pt x="278" y="102"/>
                    <a:pt x="297" y="115"/>
                  </a:cubicBezTo>
                  <a:cubicBezTo>
                    <a:pt x="317" y="129"/>
                    <a:pt x="329" y="148"/>
                    <a:pt x="329" y="170"/>
                  </a:cubicBezTo>
                  <a:cubicBezTo>
                    <a:pt x="329" y="192"/>
                    <a:pt x="317" y="211"/>
                    <a:pt x="297" y="225"/>
                  </a:cubicBezTo>
                  <a:cubicBezTo>
                    <a:pt x="277" y="239"/>
                    <a:pt x="251" y="247"/>
                    <a:pt x="221" y="247"/>
                  </a:cubicBezTo>
                  <a:cubicBezTo>
                    <a:pt x="215" y="247"/>
                    <a:pt x="208" y="247"/>
                    <a:pt x="202" y="246"/>
                  </a:cubicBezTo>
                  <a:cubicBezTo>
                    <a:pt x="196" y="245"/>
                    <a:pt x="191" y="244"/>
                    <a:pt x="186" y="243"/>
                  </a:cubicBezTo>
                  <a:cubicBezTo>
                    <a:pt x="137" y="265"/>
                    <a:pt x="137" y="265"/>
                    <a:pt x="137" y="265"/>
                  </a:cubicBezTo>
                  <a:cubicBezTo>
                    <a:pt x="134" y="267"/>
                    <a:pt x="130" y="265"/>
                    <a:pt x="128" y="261"/>
                  </a:cubicBezTo>
                  <a:cubicBezTo>
                    <a:pt x="127" y="260"/>
                    <a:pt x="127" y="258"/>
                    <a:pt x="128" y="256"/>
                  </a:cubicBezTo>
                  <a:cubicBezTo>
                    <a:pt x="128" y="256"/>
                    <a:pt x="128" y="256"/>
                    <a:pt x="128" y="256"/>
                  </a:cubicBezTo>
                  <a:cubicBezTo>
                    <a:pt x="140" y="221"/>
                    <a:pt x="140" y="221"/>
                    <a:pt x="140" y="221"/>
                  </a:cubicBezTo>
                  <a:cubicBezTo>
                    <a:pt x="132" y="215"/>
                    <a:pt x="126" y="207"/>
                    <a:pt x="121" y="200"/>
                  </a:cubicBezTo>
                  <a:cubicBezTo>
                    <a:pt x="116" y="191"/>
                    <a:pt x="113" y="181"/>
                    <a:pt x="113" y="170"/>
                  </a:cubicBezTo>
                  <a:cubicBezTo>
                    <a:pt x="113" y="167"/>
                    <a:pt x="113" y="165"/>
                    <a:pt x="113" y="162"/>
                  </a:cubicBezTo>
                  <a:cubicBezTo>
                    <a:pt x="36" y="162"/>
                    <a:pt x="36" y="162"/>
                    <a:pt x="36" y="162"/>
                  </a:cubicBezTo>
                  <a:cubicBezTo>
                    <a:pt x="26" y="162"/>
                    <a:pt x="17" y="158"/>
                    <a:pt x="11" y="151"/>
                  </a:cubicBezTo>
                  <a:cubicBezTo>
                    <a:pt x="4" y="145"/>
                    <a:pt x="0" y="136"/>
                    <a:pt x="0" y="126"/>
                  </a:cubicBezTo>
                  <a:cubicBezTo>
                    <a:pt x="0" y="36"/>
                    <a:pt x="0" y="36"/>
                    <a:pt x="0" y="36"/>
                  </a:cubicBezTo>
                  <a:cubicBezTo>
                    <a:pt x="0" y="26"/>
                    <a:pt x="4" y="17"/>
                    <a:pt x="11" y="10"/>
                  </a:cubicBezTo>
                  <a:cubicBezTo>
                    <a:pt x="17" y="4"/>
                    <a:pt x="26" y="0"/>
                    <a:pt x="36" y="0"/>
                  </a:cubicBezTo>
                  <a:close/>
                  <a:moveTo>
                    <a:pt x="227" y="187"/>
                  </a:moveTo>
                  <a:cubicBezTo>
                    <a:pt x="227" y="195"/>
                    <a:pt x="227" y="195"/>
                    <a:pt x="227" y="195"/>
                  </a:cubicBezTo>
                  <a:cubicBezTo>
                    <a:pt x="292" y="195"/>
                    <a:pt x="292" y="195"/>
                    <a:pt x="292" y="195"/>
                  </a:cubicBezTo>
                  <a:cubicBezTo>
                    <a:pt x="292" y="187"/>
                    <a:pt x="292" y="187"/>
                    <a:pt x="292" y="187"/>
                  </a:cubicBezTo>
                  <a:cubicBezTo>
                    <a:pt x="227" y="187"/>
                    <a:pt x="227" y="187"/>
                    <a:pt x="227" y="187"/>
                  </a:cubicBezTo>
                  <a:close/>
                  <a:moveTo>
                    <a:pt x="227" y="168"/>
                  </a:moveTo>
                  <a:cubicBezTo>
                    <a:pt x="227" y="176"/>
                    <a:pt x="227" y="176"/>
                    <a:pt x="227" y="176"/>
                  </a:cubicBezTo>
                  <a:cubicBezTo>
                    <a:pt x="292" y="176"/>
                    <a:pt x="292" y="176"/>
                    <a:pt x="292" y="176"/>
                  </a:cubicBezTo>
                  <a:cubicBezTo>
                    <a:pt x="292" y="168"/>
                    <a:pt x="292" y="168"/>
                    <a:pt x="292" y="168"/>
                  </a:cubicBezTo>
                  <a:cubicBezTo>
                    <a:pt x="227" y="168"/>
                    <a:pt x="227" y="168"/>
                    <a:pt x="227" y="168"/>
                  </a:cubicBezTo>
                  <a:close/>
                  <a:moveTo>
                    <a:pt x="227" y="149"/>
                  </a:moveTo>
                  <a:cubicBezTo>
                    <a:pt x="227" y="157"/>
                    <a:pt x="227" y="157"/>
                    <a:pt x="227" y="157"/>
                  </a:cubicBezTo>
                  <a:cubicBezTo>
                    <a:pt x="292" y="157"/>
                    <a:pt x="292" y="157"/>
                    <a:pt x="292" y="157"/>
                  </a:cubicBezTo>
                  <a:cubicBezTo>
                    <a:pt x="292" y="149"/>
                    <a:pt x="292" y="149"/>
                    <a:pt x="292" y="149"/>
                  </a:cubicBezTo>
                  <a:cubicBezTo>
                    <a:pt x="227" y="149"/>
                    <a:pt x="227" y="149"/>
                    <a:pt x="227" y="149"/>
                  </a:cubicBezTo>
                  <a:close/>
                  <a:moveTo>
                    <a:pt x="126" y="77"/>
                  </a:moveTo>
                  <a:cubicBezTo>
                    <a:pt x="126" y="86"/>
                    <a:pt x="126" y="86"/>
                    <a:pt x="126" y="86"/>
                  </a:cubicBezTo>
                  <a:cubicBezTo>
                    <a:pt x="192" y="86"/>
                    <a:pt x="192" y="86"/>
                    <a:pt x="192" y="86"/>
                  </a:cubicBezTo>
                  <a:cubicBezTo>
                    <a:pt x="192" y="77"/>
                    <a:pt x="192" y="77"/>
                    <a:pt x="192" y="77"/>
                  </a:cubicBezTo>
                  <a:cubicBezTo>
                    <a:pt x="126" y="77"/>
                    <a:pt x="126" y="77"/>
                    <a:pt x="126" y="77"/>
                  </a:cubicBezTo>
                  <a:close/>
                  <a:moveTo>
                    <a:pt x="126" y="58"/>
                  </a:moveTo>
                  <a:cubicBezTo>
                    <a:pt x="126" y="67"/>
                    <a:pt x="126" y="67"/>
                    <a:pt x="126" y="67"/>
                  </a:cubicBezTo>
                  <a:cubicBezTo>
                    <a:pt x="192" y="67"/>
                    <a:pt x="192" y="67"/>
                    <a:pt x="192" y="67"/>
                  </a:cubicBezTo>
                  <a:cubicBezTo>
                    <a:pt x="192" y="58"/>
                    <a:pt x="192" y="58"/>
                    <a:pt x="192" y="58"/>
                  </a:cubicBezTo>
                  <a:cubicBezTo>
                    <a:pt x="126" y="58"/>
                    <a:pt x="126" y="58"/>
                    <a:pt x="126" y="58"/>
                  </a:cubicBezTo>
                  <a:close/>
                  <a:moveTo>
                    <a:pt x="126" y="39"/>
                  </a:moveTo>
                  <a:cubicBezTo>
                    <a:pt x="126" y="48"/>
                    <a:pt x="126" y="48"/>
                    <a:pt x="126" y="48"/>
                  </a:cubicBezTo>
                  <a:cubicBezTo>
                    <a:pt x="192" y="48"/>
                    <a:pt x="192" y="48"/>
                    <a:pt x="192" y="48"/>
                  </a:cubicBezTo>
                  <a:cubicBezTo>
                    <a:pt x="192" y="39"/>
                    <a:pt x="192" y="39"/>
                    <a:pt x="192" y="39"/>
                  </a:cubicBezTo>
                  <a:cubicBezTo>
                    <a:pt x="126" y="39"/>
                    <a:pt x="126" y="39"/>
                    <a:pt x="126" y="39"/>
                  </a:cubicBezTo>
                  <a:close/>
                  <a:moveTo>
                    <a:pt x="77" y="28"/>
                  </a:moveTo>
                  <a:cubicBezTo>
                    <a:pt x="70" y="28"/>
                    <a:pt x="63" y="31"/>
                    <a:pt x="58" y="36"/>
                  </a:cubicBezTo>
                  <a:cubicBezTo>
                    <a:pt x="53" y="41"/>
                    <a:pt x="50" y="48"/>
                    <a:pt x="50" y="56"/>
                  </a:cubicBezTo>
                  <a:cubicBezTo>
                    <a:pt x="50" y="63"/>
                    <a:pt x="53" y="70"/>
                    <a:pt x="58" y="75"/>
                  </a:cubicBezTo>
                  <a:cubicBezTo>
                    <a:pt x="63" y="80"/>
                    <a:pt x="70" y="83"/>
                    <a:pt x="77" y="83"/>
                  </a:cubicBezTo>
                  <a:cubicBezTo>
                    <a:pt x="85" y="83"/>
                    <a:pt x="92" y="80"/>
                    <a:pt x="96" y="75"/>
                  </a:cubicBezTo>
                  <a:cubicBezTo>
                    <a:pt x="101" y="70"/>
                    <a:pt x="104" y="63"/>
                    <a:pt x="104" y="56"/>
                  </a:cubicBezTo>
                  <a:cubicBezTo>
                    <a:pt x="104" y="48"/>
                    <a:pt x="101" y="41"/>
                    <a:pt x="96" y="36"/>
                  </a:cubicBezTo>
                  <a:cubicBezTo>
                    <a:pt x="92" y="31"/>
                    <a:pt x="85" y="28"/>
                    <a:pt x="77" y="28"/>
                  </a:cubicBezTo>
                  <a:close/>
                  <a:moveTo>
                    <a:pt x="76" y="95"/>
                  </a:moveTo>
                  <a:cubicBezTo>
                    <a:pt x="70" y="124"/>
                    <a:pt x="70" y="124"/>
                    <a:pt x="70" y="124"/>
                  </a:cubicBezTo>
                  <a:cubicBezTo>
                    <a:pt x="77" y="129"/>
                    <a:pt x="77" y="129"/>
                    <a:pt x="77" y="129"/>
                  </a:cubicBezTo>
                  <a:cubicBezTo>
                    <a:pt x="83" y="124"/>
                    <a:pt x="83" y="124"/>
                    <a:pt x="83" y="124"/>
                  </a:cubicBezTo>
                  <a:cubicBezTo>
                    <a:pt x="77" y="95"/>
                    <a:pt x="77" y="95"/>
                    <a:pt x="77" y="95"/>
                  </a:cubicBezTo>
                  <a:cubicBezTo>
                    <a:pt x="80" y="94"/>
                    <a:pt x="80" y="94"/>
                    <a:pt x="80" y="94"/>
                  </a:cubicBezTo>
                  <a:cubicBezTo>
                    <a:pt x="77" y="91"/>
                    <a:pt x="77" y="91"/>
                    <a:pt x="77" y="91"/>
                  </a:cubicBezTo>
                  <a:cubicBezTo>
                    <a:pt x="73" y="94"/>
                    <a:pt x="73" y="94"/>
                    <a:pt x="73" y="94"/>
                  </a:cubicBezTo>
                  <a:cubicBezTo>
                    <a:pt x="76" y="95"/>
                    <a:pt x="76" y="95"/>
                    <a:pt x="76" y="95"/>
                  </a:cubicBezTo>
                  <a:close/>
                  <a:moveTo>
                    <a:pt x="88" y="85"/>
                  </a:moveTo>
                  <a:cubicBezTo>
                    <a:pt x="81" y="93"/>
                    <a:pt x="81" y="93"/>
                    <a:pt x="81" y="93"/>
                  </a:cubicBezTo>
                  <a:cubicBezTo>
                    <a:pt x="88" y="124"/>
                    <a:pt x="88" y="124"/>
                    <a:pt x="88" y="124"/>
                  </a:cubicBezTo>
                  <a:cubicBezTo>
                    <a:pt x="116" y="124"/>
                    <a:pt x="116" y="124"/>
                    <a:pt x="116" y="124"/>
                  </a:cubicBezTo>
                  <a:cubicBezTo>
                    <a:pt x="115" y="106"/>
                    <a:pt x="104" y="90"/>
                    <a:pt x="88" y="85"/>
                  </a:cubicBezTo>
                  <a:close/>
                  <a:moveTo>
                    <a:pt x="66" y="124"/>
                  </a:moveTo>
                  <a:cubicBezTo>
                    <a:pt x="72" y="93"/>
                    <a:pt x="72" y="93"/>
                    <a:pt x="72" y="93"/>
                  </a:cubicBezTo>
                  <a:cubicBezTo>
                    <a:pt x="65" y="85"/>
                    <a:pt x="65" y="85"/>
                    <a:pt x="65" y="85"/>
                  </a:cubicBezTo>
                  <a:cubicBezTo>
                    <a:pt x="50" y="90"/>
                    <a:pt x="38" y="106"/>
                    <a:pt x="38" y="124"/>
                  </a:cubicBezTo>
                  <a:cubicBezTo>
                    <a:pt x="66" y="124"/>
                    <a:pt x="66" y="124"/>
                    <a:pt x="66" y="124"/>
                  </a:cubicBezTo>
                  <a:close/>
                  <a:moveTo>
                    <a:pt x="81" y="45"/>
                  </a:moveTo>
                  <a:cubicBezTo>
                    <a:pt x="80" y="46"/>
                    <a:pt x="80" y="46"/>
                    <a:pt x="79" y="46"/>
                  </a:cubicBezTo>
                  <a:cubicBezTo>
                    <a:pt x="70" y="51"/>
                    <a:pt x="59" y="51"/>
                    <a:pt x="54" y="51"/>
                  </a:cubicBezTo>
                  <a:cubicBezTo>
                    <a:pt x="54" y="53"/>
                    <a:pt x="53" y="54"/>
                    <a:pt x="53" y="56"/>
                  </a:cubicBezTo>
                  <a:cubicBezTo>
                    <a:pt x="53" y="62"/>
                    <a:pt x="56" y="68"/>
                    <a:pt x="60" y="72"/>
                  </a:cubicBezTo>
                  <a:cubicBezTo>
                    <a:pt x="65" y="77"/>
                    <a:pt x="71" y="79"/>
                    <a:pt x="77" y="79"/>
                  </a:cubicBezTo>
                  <a:cubicBezTo>
                    <a:pt x="84" y="79"/>
                    <a:pt x="90" y="77"/>
                    <a:pt x="94" y="72"/>
                  </a:cubicBezTo>
                  <a:cubicBezTo>
                    <a:pt x="98" y="68"/>
                    <a:pt x="101" y="62"/>
                    <a:pt x="101" y="56"/>
                  </a:cubicBezTo>
                  <a:cubicBezTo>
                    <a:pt x="101" y="54"/>
                    <a:pt x="101" y="52"/>
                    <a:pt x="100" y="51"/>
                  </a:cubicBezTo>
                  <a:cubicBezTo>
                    <a:pt x="98" y="51"/>
                    <a:pt x="96" y="51"/>
                    <a:pt x="94" y="50"/>
                  </a:cubicBezTo>
                  <a:cubicBezTo>
                    <a:pt x="89" y="49"/>
                    <a:pt x="85" y="48"/>
                    <a:pt x="81" y="45"/>
                  </a:cubicBezTo>
                  <a:close/>
                  <a:moveTo>
                    <a:pt x="224" y="107"/>
                  </a:moveTo>
                  <a:cubicBezTo>
                    <a:pt x="224" y="126"/>
                    <a:pt x="224" y="126"/>
                    <a:pt x="224" y="126"/>
                  </a:cubicBezTo>
                  <a:cubicBezTo>
                    <a:pt x="224" y="136"/>
                    <a:pt x="220" y="145"/>
                    <a:pt x="214" y="151"/>
                  </a:cubicBezTo>
                  <a:cubicBezTo>
                    <a:pt x="207" y="158"/>
                    <a:pt x="198" y="162"/>
                    <a:pt x="188" y="162"/>
                  </a:cubicBezTo>
                  <a:cubicBezTo>
                    <a:pt x="186" y="162"/>
                    <a:pt x="186" y="162"/>
                    <a:pt x="186" y="162"/>
                  </a:cubicBezTo>
                  <a:cubicBezTo>
                    <a:pt x="186" y="196"/>
                    <a:pt x="186" y="196"/>
                    <a:pt x="186" y="196"/>
                  </a:cubicBezTo>
                  <a:cubicBezTo>
                    <a:pt x="186" y="200"/>
                    <a:pt x="183" y="203"/>
                    <a:pt x="179" y="203"/>
                  </a:cubicBezTo>
                  <a:cubicBezTo>
                    <a:pt x="176" y="203"/>
                    <a:pt x="174" y="202"/>
                    <a:pt x="173" y="200"/>
                  </a:cubicBezTo>
                  <a:cubicBezTo>
                    <a:pt x="144" y="162"/>
                    <a:pt x="144" y="162"/>
                    <a:pt x="144" y="162"/>
                  </a:cubicBezTo>
                  <a:cubicBezTo>
                    <a:pt x="128" y="162"/>
                    <a:pt x="128" y="162"/>
                    <a:pt x="128" y="162"/>
                  </a:cubicBezTo>
                  <a:cubicBezTo>
                    <a:pt x="128" y="165"/>
                    <a:pt x="127" y="167"/>
                    <a:pt x="127" y="170"/>
                  </a:cubicBezTo>
                  <a:cubicBezTo>
                    <a:pt x="127" y="178"/>
                    <a:pt x="130" y="185"/>
                    <a:pt x="134" y="192"/>
                  </a:cubicBezTo>
                  <a:cubicBezTo>
                    <a:pt x="138" y="200"/>
                    <a:pt x="144" y="206"/>
                    <a:pt x="152" y="212"/>
                  </a:cubicBezTo>
                  <a:cubicBezTo>
                    <a:pt x="155" y="214"/>
                    <a:pt x="156" y="217"/>
                    <a:pt x="155" y="221"/>
                  </a:cubicBezTo>
                  <a:cubicBezTo>
                    <a:pt x="147" y="245"/>
                    <a:pt x="147" y="245"/>
                    <a:pt x="147" y="245"/>
                  </a:cubicBezTo>
                  <a:cubicBezTo>
                    <a:pt x="182" y="229"/>
                    <a:pt x="182" y="229"/>
                    <a:pt x="182" y="229"/>
                  </a:cubicBezTo>
                  <a:cubicBezTo>
                    <a:pt x="182" y="229"/>
                    <a:pt x="182" y="229"/>
                    <a:pt x="182" y="229"/>
                  </a:cubicBezTo>
                  <a:cubicBezTo>
                    <a:pt x="183" y="228"/>
                    <a:pt x="185" y="228"/>
                    <a:pt x="187" y="228"/>
                  </a:cubicBezTo>
                  <a:cubicBezTo>
                    <a:pt x="192" y="230"/>
                    <a:pt x="198" y="231"/>
                    <a:pt x="204" y="232"/>
                  </a:cubicBezTo>
                  <a:cubicBezTo>
                    <a:pt x="209" y="232"/>
                    <a:pt x="215" y="233"/>
                    <a:pt x="221" y="233"/>
                  </a:cubicBezTo>
                  <a:cubicBezTo>
                    <a:pt x="248" y="233"/>
                    <a:pt x="271" y="225"/>
                    <a:pt x="288" y="214"/>
                  </a:cubicBezTo>
                  <a:cubicBezTo>
                    <a:pt x="305" y="202"/>
                    <a:pt x="315" y="187"/>
                    <a:pt x="315" y="170"/>
                  </a:cubicBezTo>
                  <a:cubicBezTo>
                    <a:pt x="315" y="153"/>
                    <a:pt x="305" y="138"/>
                    <a:pt x="288" y="127"/>
                  </a:cubicBezTo>
                  <a:cubicBezTo>
                    <a:pt x="272" y="115"/>
                    <a:pt x="249" y="108"/>
                    <a:pt x="224" y="107"/>
                  </a:cubicBezTo>
                  <a:close/>
                  <a:moveTo>
                    <a:pt x="118" y="148"/>
                  </a:moveTo>
                  <a:cubicBezTo>
                    <a:pt x="123" y="135"/>
                    <a:pt x="133" y="124"/>
                    <a:pt x="146" y="115"/>
                  </a:cubicBezTo>
                  <a:cubicBezTo>
                    <a:pt x="162" y="103"/>
                    <a:pt x="185" y="95"/>
                    <a:pt x="210" y="93"/>
                  </a:cubicBezTo>
                  <a:cubicBezTo>
                    <a:pt x="210" y="36"/>
                    <a:pt x="210" y="36"/>
                    <a:pt x="210" y="36"/>
                  </a:cubicBezTo>
                  <a:cubicBezTo>
                    <a:pt x="210" y="30"/>
                    <a:pt x="207" y="24"/>
                    <a:pt x="203" y="20"/>
                  </a:cubicBezTo>
                  <a:cubicBezTo>
                    <a:pt x="200" y="17"/>
                    <a:pt x="194" y="14"/>
                    <a:pt x="188" y="14"/>
                  </a:cubicBezTo>
                  <a:cubicBezTo>
                    <a:pt x="36" y="14"/>
                    <a:pt x="36" y="14"/>
                    <a:pt x="36" y="14"/>
                  </a:cubicBezTo>
                  <a:cubicBezTo>
                    <a:pt x="30" y="14"/>
                    <a:pt x="25" y="17"/>
                    <a:pt x="21" y="20"/>
                  </a:cubicBezTo>
                  <a:cubicBezTo>
                    <a:pt x="17" y="24"/>
                    <a:pt x="15" y="30"/>
                    <a:pt x="15" y="36"/>
                  </a:cubicBezTo>
                  <a:cubicBezTo>
                    <a:pt x="15" y="126"/>
                    <a:pt x="15" y="126"/>
                    <a:pt x="15" y="126"/>
                  </a:cubicBezTo>
                  <a:cubicBezTo>
                    <a:pt x="15" y="132"/>
                    <a:pt x="17" y="137"/>
                    <a:pt x="21" y="141"/>
                  </a:cubicBezTo>
                  <a:cubicBezTo>
                    <a:pt x="25" y="145"/>
                    <a:pt x="30" y="148"/>
                    <a:pt x="36" y="148"/>
                  </a:cubicBezTo>
                  <a:cubicBezTo>
                    <a:pt x="118" y="148"/>
                    <a:pt x="118" y="148"/>
                    <a:pt x="118" y="148"/>
                  </a:cubicBezTo>
                  <a:close/>
                  <a:moveTo>
                    <a:pt x="210" y="108"/>
                  </a:moveTo>
                  <a:cubicBezTo>
                    <a:pt x="188" y="110"/>
                    <a:pt x="168" y="116"/>
                    <a:pt x="154" y="127"/>
                  </a:cubicBezTo>
                  <a:cubicBezTo>
                    <a:pt x="145" y="133"/>
                    <a:pt x="138" y="140"/>
                    <a:pt x="134" y="148"/>
                  </a:cubicBezTo>
                  <a:cubicBezTo>
                    <a:pt x="148" y="148"/>
                    <a:pt x="148" y="148"/>
                    <a:pt x="148" y="148"/>
                  </a:cubicBezTo>
                  <a:cubicBezTo>
                    <a:pt x="148" y="148"/>
                    <a:pt x="148" y="148"/>
                    <a:pt x="148" y="148"/>
                  </a:cubicBezTo>
                  <a:cubicBezTo>
                    <a:pt x="150" y="148"/>
                    <a:pt x="152" y="149"/>
                    <a:pt x="154" y="150"/>
                  </a:cubicBezTo>
                  <a:cubicBezTo>
                    <a:pt x="171" y="174"/>
                    <a:pt x="171" y="174"/>
                    <a:pt x="171" y="174"/>
                  </a:cubicBezTo>
                  <a:cubicBezTo>
                    <a:pt x="171" y="155"/>
                    <a:pt x="171" y="155"/>
                    <a:pt x="171" y="155"/>
                  </a:cubicBezTo>
                  <a:cubicBezTo>
                    <a:pt x="171" y="151"/>
                    <a:pt x="175" y="148"/>
                    <a:pt x="179" y="148"/>
                  </a:cubicBezTo>
                  <a:cubicBezTo>
                    <a:pt x="188" y="148"/>
                    <a:pt x="188" y="148"/>
                    <a:pt x="188" y="148"/>
                  </a:cubicBezTo>
                  <a:cubicBezTo>
                    <a:pt x="194" y="148"/>
                    <a:pt x="200" y="145"/>
                    <a:pt x="203" y="141"/>
                  </a:cubicBezTo>
                  <a:cubicBezTo>
                    <a:pt x="207" y="137"/>
                    <a:pt x="210" y="132"/>
                    <a:pt x="210" y="126"/>
                  </a:cubicBezTo>
                  <a:lnTo>
                    <a:pt x="210" y="108"/>
                  </a:ln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200" fill="hold"/>
                                            <p:tgtEl>
                                              <p:spTgt spid="8"/>
                                            </p:tgtEl>
                                            <p:attrNameLst>
                                              <p:attrName>ppt_w</p:attrName>
                                            </p:attrNameLst>
                                          </p:cBhvr>
                                          <p:tavLst>
                                            <p:tav tm="0">
                                              <p:val>
                                                <p:fltVal val="0"/>
                                              </p:val>
                                            </p:tav>
                                            <p:tav tm="100000">
                                              <p:val>
                                                <p:strVal val="#ppt_w"/>
                                              </p:val>
                                            </p:tav>
                                          </p:tavLst>
                                        </p:anim>
                                        <p:anim calcmode="lin" valueType="num">
                                          <p:cBhvr>
                                            <p:cTn id="8" dur="200" fill="hold"/>
                                            <p:tgtEl>
                                              <p:spTgt spid="8"/>
                                            </p:tgtEl>
                                            <p:attrNameLst>
                                              <p:attrName>ppt_h</p:attrName>
                                            </p:attrNameLst>
                                          </p:cBhvr>
                                          <p:tavLst>
                                            <p:tav tm="0">
                                              <p:val>
                                                <p:fltVal val="0"/>
                                              </p:val>
                                            </p:tav>
                                            <p:tav tm="100000">
                                              <p:val>
                                                <p:strVal val="#ppt_h"/>
                                              </p:val>
                                            </p:tav>
                                          </p:tavLst>
                                        </p:anim>
                                        <p:animEffect transition="in" filter="fade">
                                          <p:cBhvr>
                                            <p:cTn id="9" dur="200"/>
                                            <p:tgtEl>
                                              <p:spTgt spid="8"/>
                                            </p:tgtEl>
                                          </p:cBhvr>
                                        </p:animEffect>
                                      </p:childTnLst>
                                    </p:cTn>
                                  </p:par>
                                  <p:par>
                                    <p:cTn id="10" presetID="6" presetClass="emph" presetSubtype="0" autoRev="1" fill="hold" nodeType="withEffect">
                                      <p:stCondLst>
                                        <p:cond delay="150"/>
                                      </p:stCondLst>
                                      <p:childTnLst>
                                        <p:animScale>
                                          <p:cBhvr>
                                            <p:cTn id="11" dur="100" fill="hold"/>
                                            <p:tgtEl>
                                              <p:spTgt spid="8"/>
                                            </p:tgtEl>
                                          </p:cBhvr>
                                          <p:by x="130000" y="130000"/>
                                        </p:animScale>
                                      </p:childTnLst>
                                    </p:cTn>
                                  </p:par>
                                </p:childTnLst>
                              </p:cTn>
                            </p:par>
                            <p:par>
                              <p:cTn id="12" fill="hold">
                                <p:stCondLst>
                                  <p:cond delay="500"/>
                                </p:stCondLst>
                                <p:childTnLst>
                                  <p:par>
                                    <p:cTn id="13" presetID="53" presetClass="entr" presetSubtype="16"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200" fill="hold"/>
                                            <p:tgtEl>
                                              <p:spTgt spid="11"/>
                                            </p:tgtEl>
                                            <p:attrNameLst>
                                              <p:attrName>ppt_w</p:attrName>
                                            </p:attrNameLst>
                                          </p:cBhvr>
                                          <p:tavLst>
                                            <p:tav tm="0">
                                              <p:val>
                                                <p:fltVal val="0"/>
                                              </p:val>
                                            </p:tav>
                                            <p:tav tm="100000">
                                              <p:val>
                                                <p:strVal val="#ppt_w"/>
                                              </p:val>
                                            </p:tav>
                                          </p:tavLst>
                                        </p:anim>
                                        <p:anim calcmode="lin" valueType="num">
                                          <p:cBhvr>
                                            <p:cTn id="16" dur="200" fill="hold"/>
                                            <p:tgtEl>
                                              <p:spTgt spid="11"/>
                                            </p:tgtEl>
                                            <p:attrNameLst>
                                              <p:attrName>ppt_h</p:attrName>
                                            </p:attrNameLst>
                                          </p:cBhvr>
                                          <p:tavLst>
                                            <p:tav tm="0">
                                              <p:val>
                                                <p:fltVal val="0"/>
                                              </p:val>
                                            </p:tav>
                                            <p:tav tm="100000">
                                              <p:val>
                                                <p:strVal val="#ppt_h"/>
                                              </p:val>
                                            </p:tav>
                                          </p:tavLst>
                                        </p:anim>
                                        <p:animEffect transition="in" filter="fade">
                                          <p:cBhvr>
                                            <p:cTn id="17" dur="200"/>
                                            <p:tgtEl>
                                              <p:spTgt spid="11"/>
                                            </p:tgtEl>
                                          </p:cBhvr>
                                        </p:animEffect>
                                      </p:childTnLst>
                                    </p:cTn>
                                  </p:par>
                                  <p:par>
                                    <p:cTn id="18" presetID="6" presetClass="emph" presetSubtype="0" autoRev="1" fill="hold" nodeType="withEffect">
                                      <p:stCondLst>
                                        <p:cond delay="150"/>
                                      </p:stCondLst>
                                      <p:childTnLst>
                                        <p:animScale>
                                          <p:cBhvr>
                                            <p:cTn id="19" dur="100" fill="hold"/>
                                            <p:tgtEl>
                                              <p:spTgt spid="11"/>
                                            </p:tgtEl>
                                          </p:cBhvr>
                                          <p:by x="130000" y="130000"/>
                                        </p:animScale>
                                      </p:childTnLst>
                                    </p:cTn>
                                  </p:par>
                                </p:childTnLst>
                              </p:cTn>
                            </p:par>
                            <p:par>
                              <p:cTn id="20" fill="hold">
                                <p:stCondLst>
                                  <p:cond delay="1000"/>
                                </p:stCondLst>
                                <p:childTnLst>
                                  <p:par>
                                    <p:cTn id="21" presetID="53" presetClass="entr" presetSubtype="16"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p:cTn id="23" dur="200" fill="hold"/>
                                            <p:tgtEl>
                                              <p:spTgt spid="14"/>
                                            </p:tgtEl>
                                            <p:attrNameLst>
                                              <p:attrName>ppt_w</p:attrName>
                                            </p:attrNameLst>
                                          </p:cBhvr>
                                          <p:tavLst>
                                            <p:tav tm="0">
                                              <p:val>
                                                <p:fltVal val="0"/>
                                              </p:val>
                                            </p:tav>
                                            <p:tav tm="100000">
                                              <p:val>
                                                <p:strVal val="#ppt_w"/>
                                              </p:val>
                                            </p:tav>
                                          </p:tavLst>
                                        </p:anim>
                                        <p:anim calcmode="lin" valueType="num">
                                          <p:cBhvr>
                                            <p:cTn id="24" dur="200" fill="hold"/>
                                            <p:tgtEl>
                                              <p:spTgt spid="14"/>
                                            </p:tgtEl>
                                            <p:attrNameLst>
                                              <p:attrName>ppt_h</p:attrName>
                                            </p:attrNameLst>
                                          </p:cBhvr>
                                          <p:tavLst>
                                            <p:tav tm="0">
                                              <p:val>
                                                <p:fltVal val="0"/>
                                              </p:val>
                                            </p:tav>
                                            <p:tav tm="100000">
                                              <p:val>
                                                <p:strVal val="#ppt_h"/>
                                              </p:val>
                                            </p:tav>
                                          </p:tavLst>
                                        </p:anim>
                                        <p:animEffect transition="in" filter="fade">
                                          <p:cBhvr>
                                            <p:cTn id="25" dur="200"/>
                                            <p:tgtEl>
                                              <p:spTgt spid="14"/>
                                            </p:tgtEl>
                                          </p:cBhvr>
                                        </p:animEffect>
                                      </p:childTnLst>
                                    </p:cTn>
                                  </p:par>
                                  <p:par>
                                    <p:cTn id="26" presetID="6" presetClass="emph" presetSubtype="0" autoRev="1" fill="hold" nodeType="withEffect">
                                      <p:stCondLst>
                                        <p:cond delay="150"/>
                                      </p:stCondLst>
                                      <p:childTnLst>
                                        <p:animScale>
                                          <p:cBhvr>
                                            <p:cTn id="27" dur="100" fill="hold"/>
                                            <p:tgtEl>
                                              <p:spTgt spid="14"/>
                                            </p:tgtEl>
                                          </p:cBhvr>
                                          <p:by x="130000" y="130000"/>
                                        </p:animScale>
                                      </p:childTnLst>
                                    </p:cTn>
                                  </p:par>
                                </p:childTnLst>
                              </p:cTn>
                            </p:par>
                            <p:par>
                              <p:cTn id="28" fill="hold">
                                <p:stCondLst>
                                  <p:cond delay="1500"/>
                                </p:stCondLst>
                                <p:childTnLst>
                                  <p:par>
                                    <p:cTn id="29" presetID="53" presetClass="entr" presetSubtype="16"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200" fill="hold"/>
                                            <p:tgtEl>
                                              <p:spTgt spid="17"/>
                                            </p:tgtEl>
                                            <p:attrNameLst>
                                              <p:attrName>ppt_w</p:attrName>
                                            </p:attrNameLst>
                                          </p:cBhvr>
                                          <p:tavLst>
                                            <p:tav tm="0">
                                              <p:val>
                                                <p:fltVal val="0"/>
                                              </p:val>
                                            </p:tav>
                                            <p:tav tm="100000">
                                              <p:val>
                                                <p:strVal val="#ppt_w"/>
                                              </p:val>
                                            </p:tav>
                                          </p:tavLst>
                                        </p:anim>
                                        <p:anim calcmode="lin" valueType="num">
                                          <p:cBhvr>
                                            <p:cTn id="32" dur="200" fill="hold"/>
                                            <p:tgtEl>
                                              <p:spTgt spid="17"/>
                                            </p:tgtEl>
                                            <p:attrNameLst>
                                              <p:attrName>ppt_h</p:attrName>
                                            </p:attrNameLst>
                                          </p:cBhvr>
                                          <p:tavLst>
                                            <p:tav tm="0">
                                              <p:val>
                                                <p:fltVal val="0"/>
                                              </p:val>
                                            </p:tav>
                                            <p:tav tm="100000">
                                              <p:val>
                                                <p:strVal val="#ppt_h"/>
                                              </p:val>
                                            </p:tav>
                                          </p:tavLst>
                                        </p:anim>
                                        <p:animEffect transition="in" filter="fade">
                                          <p:cBhvr>
                                            <p:cTn id="33" dur="200"/>
                                            <p:tgtEl>
                                              <p:spTgt spid="17"/>
                                            </p:tgtEl>
                                          </p:cBhvr>
                                        </p:animEffect>
                                      </p:childTnLst>
                                    </p:cTn>
                                  </p:par>
                                  <p:par>
                                    <p:cTn id="34" presetID="6" presetClass="emph" presetSubtype="0" autoRev="1" fill="hold" nodeType="withEffect">
                                      <p:stCondLst>
                                        <p:cond delay="150"/>
                                      </p:stCondLst>
                                      <p:childTnLst>
                                        <p:animScale>
                                          <p:cBhvr>
                                            <p:cTn id="35" dur="100" fill="hold"/>
                                            <p:tgtEl>
                                              <p:spTgt spid="17"/>
                                            </p:tgtEl>
                                          </p:cBhvr>
                                          <p:by x="130000" y="130000"/>
                                        </p:animScale>
                                      </p:childTnLst>
                                    </p:cTn>
                                  </p:par>
                                </p:childTnLst>
                              </p:cTn>
                            </p:par>
                            <p:par>
                              <p:cTn id="36" fill="hold">
                                <p:stCondLst>
                                  <p:cond delay="2000"/>
                                </p:stCondLst>
                                <p:childTnLst>
                                  <p:par>
                                    <p:cTn id="37" presetID="22" presetClass="entr" presetSubtype="1" fill="hold" nodeType="after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wipe(up)">
                                          <p:cBhvr>
                                            <p:cTn id="39" dur="500"/>
                                            <p:tgtEl>
                                              <p:spTgt spid="20"/>
                                            </p:tgtEl>
                                          </p:cBhvr>
                                        </p:animEffect>
                                      </p:childTnLst>
                                    </p:cTn>
                                  </p:par>
                                </p:childTnLst>
                              </p:cTn>
                            </p:par>
                            <p:par>
                              <p:cTn id="40" fill="hold">
                                <p:stCondLst>
                                  <p:cond delay="2500"/>
                                </p:stCondLst>
                                <p:childTnLst>
                                  <p:par>
                                    <p:cTn id="41" presetID="53" presetClass="entr" presetSubtype="16" fill="hold" nodeType="after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p:cTn id="43" dur="200" fill="hold"/>
                                            <p:tgtEl>
                                              <p:spTgt spid="24"/>
                                            </p:tgtEl>
                                            <p:attrNameLst>
                                              <p:attrName>ppt_w</p:attrName>
                                            </p:attrNameLst>
                                          </p:cBhvr>
                                          <p:tavLst>
                                            <p:tav tm="0">
                                              <p:val>
                                                <p:fltVal val="0"/>
                                              </p:val>
                                            </p:tav>
                                            <p:tav tm="100000">
                                              <p:val>
                                                <p:strVal val="#ppt_w"/>
                                              </p:val>
                                            </p:tav>
                                          </p:tavLst>
                                        </p:anim>
                                        <p:anim calcmode="lin" valueType="num">
                                          <p:cBhvr>
                                            <p:cTn id="44" dur="200" fill="hold"/>
                                            <p:tgtEl>
                                              <p:spTgt spid="24"/>
                                            </p:tgtEl>
                                            <p:attrNameLst>
                                              <p:attrName>ppt_h</p:attrName>
                                            </p:attrNameLst>
                                          </p:cBhvr>
                                          <p:tavLst>
                                            <p:tav tm="0">
                                              <p:val>
                                                <p:fltVal val="0"/>
                                              </p:val>
                                            </p:tav>
                                            <p:tav tm="100000">
                                              <p:val>
                                                <p:strVal val="#ppt_h"/>
                                              </p:val>
                                            </p:tav>
                                          </p:tavLst>
                                        </p:anim>
                                        <p:animEffect transition="in" filter="fade">
                                          <p:cBhvr>
                                            <p:cTn id="45" dur="200"/>
                                            <p:tgtEl>
                                              <p:spTgt spid="24"/>
                                            </p:tgtEl>
                                          </p:cBhvr>
                                        </p:animEffect>
                                      </p:childTnLst>
                                    </p:cTn>
                                  </p:par>
                                  <p:par>
                                    <p:cTn id="46" presetID="6" presetClass="emph" presetSubtype="0" autoRev="1" fill="hold" nodeType="withEffect">
                                      <p:stCondLst>
                                        <p:cond delay="150"/>
                                      </p:stCondLst>
                                      <p:childTnLst>
                                        <p:animScale>
                                          <p:cBhvr>
                                            <p:cTn id="47" dur="100" fill="hold"/>
                                            <p:tgtEl>
                                              <p:spTgt spid="24"/>
                                            </p:tgtEl>
                                          </p:cBhvr>
                                          <p:by x="130000" y="130000"/>
                                        </p:animScale>
                                      </p:childTnLst>
                                    </p:cTn>
                                  </p:par>
                                  <p:par>
                                    <p:cTn id="48" presetID="2" presetClass="entr" presetSubtype="2" fill="hold" grpId="0" nodeType="withEffect" p14:presetBounceEnd="50000">
                                      <p:stCondLst>
                                        <p:cond delay="150"/>
                                      </p:stCondLst>
                                      <p:childTnLst>
                                        <p:set>
                                          <p:cBhvr>
                                            <p:cTn id="49" dur="1" fill="hold">
                                              <p:stCondLst>
                                                <p:cond delay="0"/>
                                              </p:stCondLst>
                                            </p:cTn>
                                            <p:tgtEl>
                                              <p:spTgt spid="27"/>
                                            </p:tgtEl>
                                            <p:attrNameLst>
                                              <p:attrName>style.visibility</p:attrName>
                                            </p:attrNameLst>
                                          </p:cBhvr>
                                          <p:to>
                                            <p:strVal val="visible"/>
                                          </p:to>
                                        </p:set>
                                        <p:anim calcmode="lin" valueType="num" p14:bounceEnd="50000">
                                          <p:cBhvr additive="base">
                                            <p:cTn id="50" dur="300" fill="hold"/>
                                            <p:tgtEl>
                                              <p:spTgt spid="27"/>
                                            </p:tgtEl>
                                            <p:attrNameLst>
                                              <p:attrName>ppt_x</p:attrName>
                                            </p:attrNameLst>
                                          </p:cBhvr>
                                          <p:tavLst>
                                            <p:tav tm="0">
                                              <p:val>
                                                <p:strVal val="1+#ppt_w/2"/>
                                              </p:val>
                                            </p:tav>
                                            <p:tav tm="100000">
                                              <p:val>
                                                <p:strVal val="#ppt_x"/>
                                              </p:val>
                                            </p:tav>
                                          </p:tavLst>
                                        </p:anim>
                                        <p:anim calcmode="lin" valueType="num" p14:bounceEnd="50000">
                                          <p:cBhvr additive="base">
                                            <p:cTn id="51" dur="300" fill="hold"/>
                                            <p:tgtEl>
                                              <p:spTgt spid="27"/>
                                            </p:tgtEl>
                                            <p:attrNameLst>
                                              <p:attrName>ppt_y</p:attrName>
                                            </p:attrNameLst>
                                          </p:cBhvr>
                                          <p:tavLst>
                                            <p:tav tm="0">
                                              <p:val>
                                                <p:strVal val="#ppt_y"/>
                                              </p:val>
                                            </p:tav>
                                            <p:tav tm="100000">
                                              <p:val>
                                                <p:strVal val="#ppt_y"/>
                                              </p:val>
                                            </p:tav>
                                          </p:tavLst>
                                        </p:anim>
                                      </p:childTnLst>
                                    </p:cTn>
                                  </p:par>
                                </p:childTnLst>
                              </p:cTn>
                            </p:par>
                            <p:par>
                              <p:cTn id="52" fill="hold">
                                <p:stCondLst>
                                  <p:cond delay="3000"/>
                                </p:stCondLst>
                                <p:childTnLst>
                                  <p:par>
                                    <p:cTn id="53" presetID="22" presetClass="entr" presetSubtype="4" fill="hold" nodeType="after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wipe(down)">
                                          <p:cBhvr>
                                            <p:cTn id="55" dur="500"/>
                                            <p:tgtEl>
                                              <p:spTgt spid="28"/>
                                            </p:tgtEl>
                                          </p:cBhvr>
                                        </p:animEffect>
                                      </p:childTnLst>
                                    </p:cTn>
                                  </p:par>
                                </p:childTnLst>
                              </p:cTn>
                            </p:par>
                            <p:par>
                              <p:cTn id="56" fill="hold">
                                <p:stCondLst>
                                  <p:cond delay="3500"/>
                                </p:stCondLst>
                                <p:childTnLst>
                                  <p:par>
                                    <p:cTn id="57" presetID="53" presetClass="entr" presetSubtype="16" fill="hold" nodeType="afterEffect">
                                      <p:stCondLst>
                                        <p:cond delay="0"/>
                                      </p:stCondLst>
                                      <p:childTnLst>
                                        <p:set>
                                          <p:cBhvr>
                                            <p:cTn id="58" dur="1" fill="hold">
                                              <p:stCondLst>
                                                <p:cond delay="0"/>
                                              </p:stCondLst>
                                            </p:cTn>
                                            <p:tgtEl>
                                              <p:spTgt spid="32"/>
                                            </p:tgtEl>
                                            <p:attrNameLst>
                                              <p:attrName>style.visibility</p:attrName>
                                            </p:attrNameLst>
                                          </p:cBhvr>
                                          <p:to>
                                            <p:strVal val="visible"/>
                                          </p:to>
                                        </p:set>
                                        <p:anim calcmode="lin" valueType="num">
                                          <p:cBhvr>
                                            <p:cTn id="59" dur="200" fill="hold"/>
                                            <p:tgtEl>
                                              <p:spTgt spid="32"/>
                                            </p:tgtEl>
                                            <p:attrNameLst>
                                              <p:attrName>ppt_w</p:attrName>
                                            </p:attrNameLst>
                                          </p:cBhvr>
                                          <p:tavLst>
                                            <p:tav tm="0">
                                              <p:val>
                                                <p:fltVal val="0"/>
                                              </p:val>
                                            </p:tav>
                                            <p:tav tm="100000">
                                              <p:val>
                                                <p:strVal val="#ppt_w"/>
                                              </p:val>
                                            </p:tav>
                                          </p:tavLst>
                                        </p:anim>
                                        <p:anim calcmode="lin" valueType="num">
                                          <p:cBhvr>
                                            <p:cTn id="60" dur="200" fill="hold"/>
                                            <p:tgtEl>
                                              <p:spTgt spid="32"/>
                                            </p:tgtEl>
                                            <p:attrNameLst>
                                              <p:attrName>ppt_h</p:attrName>
                                            </p:attrNameLst>
                                          </p:cBhvr>
                                          <p:tavLst>
                                            <p:tav tm="0">
                                              <p:val>
                                                <p:fltVal val="0"/>
                                              </p:val>
                                            </p:tav>
                                            <p:tav tm="100000">
                                              <p:val>
                                                <p:strVal val="#ppt_h"/>
                                              </p:val>
                                            </p:tav>
                                          </p:tavLst>
                                        </p:anim>
                                        <p:animEffect transition="in" filter="fade">
                                          <p:cBhvr>
                                            <p:cTn id="61" dur="200"/>
                                            <p:tgtEl>
                                              <p:spTgt spid="32"/>
                                            </p:tgtEl>
                                          </p:cBhvr>
                                        </p:animEffect>
                                      </p:childTnLst>
                                    </p:cTn>
                                  </p:par>
                                  <p:par>
                                    <p:cTn id="62" presetID="6" presetClass="emph" presetSubtype="0" autoRev="1" fill="hold" nodeType="withEffect">
                                      <p:stCondLst>
                                        <p:cond delay="150"/>
                                      </p:stCondLst>
                                      <p:childTnLst>
                                        <p:animScale>
                                          <p:cBhvr>
                                            <p:cTn id="63" dur="100" fill="hold"/>
                                            <p:tgtEl>
                                              <p:spTgt spid="32"/>
                                            </p:tgtEl>
                                          </p:cBhvr>
                                          <p:by x="130000" y="130000"/>
                                        </p:animScale>
                                      </p:childTnLst>
                                    </p:cTn>
                                  </p:par>
                                  <p:par>
                                    <p:cTn id="64" presetID="2" presetClass="entr" presetSubtype="2" fill="hold" grpId="0" nodeType="withEffect" p14:presetBounceEnd="50000">
                                      <p:stCondLst>
                                        <p:cond delay="150"/>
                                      </p:stCondLst>
                                      <p:childTnLst>
                                        <p:set>
                                          <p:cBhvr>
                                            <p:cTn id="65" dur="1" fill="hold">
                                              <p:stCondLst>
                                                <p:cond delay="0"/>
                                              </p:stCondLst>
                                            </p:cTn>
                                            <p:tgtEl>
                                              <p:spTgt spid="35"/>
                                            </p:tgtEl>
                                            <p:attrNameLst>
                                              <p:attrName>style.visibility</p:attrName>
                                            </p:attrNameLst>
                                          </p:cBhvr>
                                          <p:to>
                                            <p:strVal val="visible"/>
                                          </p:to>
                                        </p:set>
                                        <p:anim calcmode="lin" valueType="num" p14:bounceEnd="50000">
                                          <p:cBhvr additive="base">
                                            <p:cTn id="66" dur="300" fill="hold"/>
                                            <p:tgtEl>
                                              <p:spTgt spid="35"/>
                                            </p:tgtEl>
                                            <p:attrNameLst>
                                              <p:attrName>ppt_x</p:attrName>
                                            </p:attrNameLst>
                                          </p:cBhvr>
                                          <p:tavLst>
                                            <p:tav tm="0">
                                              <p:val>
                                                <p:strVal val="1+#ppt_w/2"/>
                                              </p:val>
                                            </p:tav>
                                            <p:tav tm="100000">
                                              <p:val>
                                                <p:strVal val="#ppt_x"/>
                                              </p:val>
                                            </p:tav>
                                          </p:tavLst>
                                        </p:anim>
                                        <p:anim calcmode="lin" valueType="num" p14:bounceEnd="50000">
                                          <p:cBhvr additive="base">
                                            <p:cTn id="67" dur="300" fill="hold"/>
                                            <p:tgtEl>
                                              <p:spTgt spid="35"/>
                                            </p:tgtEl>
                                            <p:attrNameLst>
                                              <p:attrName>ppt_y</p:attrName>
                                            </p:attrNameLst>
                                          </p:cBhvr>
                                          <p:tavLst>
                                            <p:tav tm="0">
                                              <p:val>
                                                <p:strVal val="#ppt_y"/>
                                              </p:val>
                                            </p:tav>
                                            <p:tav tm="100000">
                                              <p:val>
                                                <p:strVal val="#ppt_y"/>
                                              </p:val>
                                            </p:tav>
                                          </p:tavLst>
                                        </p:anim>
                                      </p:childTnLst>
                                    </p:cTn>
                                  </p:par>
                                </p:childTnLst>
                              </p:cTn>
                            </p:par>
                            <p:par>
                              <p:cTn id="68" fill="hold">
                                <p:stCondLst>
                                  <p:cond delay="4000"/>
                                </p:stCondLst>
                                <p:childTnLst>
                                  <p:par>
                                    <p:cTn id="69" presetID="22" presetClass="entr" presetSubtype="1" fill="hold" nodeType="afterEffect">
                                      <p:stCondLst>
                                        <p:cond delay="0"/>
                                      </p:stCondLst>
                                      <p:childTnLst>
                                        <p:set>
                                          <p:cBhvr>
                                            <p:cTn id="70" dur="1" fill="hold">
                                              <p:stCondLst>
                                                <p:cond delay="0"/>
                                              </p:stCondLst>
                                            </p:cTn>
                                            <p:tgtEl>
                                              <p:spTgt spid="36"/>
                                            </p:tgtEl>
                                            <p:attrNameLst>
                                              <p:attrName>style.visibility</p:attrName>
                                            </p:attrNameLst>
                                          </p:cBhvr>
                                          <p:to>
                                            <p:strVal val="visible"/>
                                          </p:to>
                                        </p:set>
                                        <p:animEffect transition="in" filter="wipe(up)">
                                          <p:cBhvr>
                                            <p:cTn id="71" dur="500"/>
                                            <p:tgtEl>
                                              <p:spTgt spid="36"/>
                                            </p:tgtEl>
                                          </p:cBhvr>
                                        </p:animEffect>
                                      </p:childTnLst>
                                    </p:cTn>
                                  </p:par>
                                </p:childTnLst>
                              </p:cTn>
                            </p:par>
                            <p:par>
                              <p:cTn id="72" fill="hold">
                                <p:stCondLst>
                                  <p:cond delay="4500"/>
                                </p:stCondLst>
                                <p:childTnLst>
                                  <p:par>
                                    <p:cTn id="73" presetID="53" presetClass="entr" presetSubtype="16" fill="hold" nodeType="afterEffect">
                                      <p:stCondLst>
                                        <p:cond delay="0"/>
                                      </p:stCondLst>
                                      <p:childTnLst>
                                        <p:set>
                                          <p:cBhvr>
                                            <p:cTn id="74" dur="1" fill="hold">
                                              <p:stCondLst>
                                                <p:cond delay="0"/>
                                              </p:stCondLst>
                                            </p:cTn>
                                            <p:tgtEl>
                                              <p:spTgt spid="41"/>
                                            </p:tgtEl>
                                            <p:attrNameLst>
                                              <p:attrName>style.visibility</p:attrName>
                                            </p:attrNameLst>
                                          </p:cBhvr>
                                          <p:to>
                                            <p:strVal val="visible"/>
                                          </p:to>
                                        </p:set>
                                        <p:anim calcmode="lin" valueType="num">
                                          <p:cBhvr>
                                            <p:cTn id="75" dur="200" fill="hold"/>
                                            <p:tgtEl>
                                              <p:spTgt spid="41"/>
                                            </p:tgtEl>
                                            <p:attrNameLst>
                                              <p:attrName>ppt_w</p:attrName>
                                            </p:attrNameLst>
                                          </p:cBhvr>
                                          <p:tavLst>
                                            <p:tav tm="0">
                                              <p:val>
                                                <p:fltVal val="0"/>
                                              </p:val>
                                            </p:tav>
                                            <p:tav tm="100000">
                                              <p:val>
                                                <p:strVal val="#ppt_w"/>
                                              </p:val>
                                            </p:tav>
                                          </p:tavLst>
                                        </p:anim>
                                        <p:anim calcmode="lin" valueType="num">
                                          <p:cBhvr>
                                            <p:cTn id="76" dur="200" fill="hold"/>
                                            <p:tgtEl>
                                              <p:spTgt spid="41"/>
                                            </p:tgtEl>
                                            <p:attrNameLst>
                                              <p:attrName>ppt_h</p:attrName>
                                            </p:attrNameLst>
                                          </p:cBhvr>
                                          <p:tavLst>
                                            <p:tav tm="0">
                                              <p:val>
                                                <p:fltVal val="0"/>
                                              </p:val>
                                            </p:tav>
                                            <p:tav tm="100000">
                                              <p:val>
                                                <p:strVal val="#ppt_h"/>
                                              </p:val>
                                            </p:tav>
                                          </p:tavLst>
                                        </p:anim>
                                        <p:animEffect transition="in" filter="fade">
                                          <p:cBhvr>
                                            <p:cTn id="77" dur="200"/>
                                            <p:tgtEl>
                                              <p:spTgt spid="41"/>
                                            </p:tgtEl>
                                          </p:cBhvr>
                                        </p:animEffect>
                                      </p:childTnLst>
                                    </p:cTn>
                                  </p:par>
                                  <p:par>
                                    <p:cTn id="78" presetID="6" presetClass="emph" presetSubtype="0" autoRev="1" fill="hold" nodeType="withEffect">
                                      <p:stCondLst>
                                        <p:cond delay="150"/>
                                      </p:stCondLst>
                                      <p:childTnLst>
                                        <p:animScale>
                                          <p:cBhvr>
                                            <p:cTn id="79" dur="100" fill="hold"/>
                                            <p:tgtEl>
                                              <p:spTgt spid="41"/>
                                            </p:tgtEl>
                                          </p:cBhvr>
                                          <p:by x="130000" y="130000"/>
                                        </p:animScale>
                                      </p:childTnLst>
                                    </p:cTn>
                                  </p:par>
                                  <p:par>
                                    <p:cTn id="80" presetID="2" presetClass="entr" presetSubtype="2" fill="hold" grpId="0" nodeType="withEffect" p14:presetBounceEnd="50000">
                                      <p:stCondLst>
                                        <p:cond delay="150"/>
                                      </p:stCondLst>
                                      <p:childTnLst>
                                        <p:set>
                                          <p:cBhvr>
                                            <p:cTn id="81" dur="1" fill="hold">
                                              <p:stCondLst>
                                                <p:cond delay="0"/>
                                              </p:stCondLst>
                                            </p:cTn>
                                            <p:tgtEl>
                                              <p:spTgt spid="40"/>
                                            </p:tgtEl>
                                            <p:attrNameLst>
                                              <p:attrName>style.visibility</p:attrName>
                                            </p:attrNameLst>
                                          </p:cBhvr>
                                          <p:to>
                                            <p:strVal val="visible"/>
                                          </p:to>
                                        </p:set>
                                        <p:anim calcmode="lin" valueType="num" p14:bounceEnd="50000">
                                          <p:cBhvr additive="base">
                                            <p:cTn id="82" dur="300" fill="hold"/>
                                            <p:tgtEl>
                                              <p:spTgt spid="40"/>
                                            </p:tgtEl>
                                            <p:attrNameLst>
                                              <p:attrName>ppt_x</p:attrName>
                                            </p:attrNameLst>
                                          </p:cBhvr>
                                          <p:tavLst>
                                            <p:tav tm="0">
                                              <p:val>
                                                <p:strVal val="1+#ppt_w/2"/>
                                              </p:val>
                                            </p:tav>
                                            <p:tav tm="100000">
                                              <p:val>
                                                <p:strVal val="#ppt_x"/>
                                              </p:val>
                                            </p:tav>
                                          </p:tavLst>
                                        </p:anim>
                                        <p:anim calcmode="lin" valueType="num" p14:bounceEnd="50000">
                                          <p:cBhvr additive="base">
                                            <p:cTn id="83" dur="300" fill="hold"/>
                                            <p:tgtEl>
                                              <p:spTgt spid="40"/>
                                            </p:tgtEl>
                                            <p:attrNameLst>
                                              <p:attrName>ppt_y</p:attrName>
                                            </p:attrNameLst>
                                          </p:cBhvr>
                                          <p:tavLst>
                                            <p:tav tm="0">
                                              <p:val>
                                                <p:strVal val="#ppt_y"/>
                                              </p:val>
                                            </p:tav>
                                            <p:tav tm="100000">
                                              <p:val>
                                                <p:strVal val="#ppt_y"/>
                                              </p:val>
                                            </p:tav>
                                          </p:tavLst>
                                        </p:anim>
                                      </p:childTnLst>
                                    </p:cTn>
                                  </p:par>
                                </p:childTnLst>
                              </p:cTn>
                            </p:par>
                            <p:par>
                              <p:cTn id="84" fill="hold">
                                <p:stCondLst>
                                  <p:cond delay="5000"/>
                                </p:stCondLst>
                                <p:childTnLst>
                                  <p:par>
                                    <p:cTn id="85" presetID="22" presetClass="entr" presetSubtype="4" fill="hold" nodeType="afterEffect">
                                      <p:stCondLst>
                                        <p:cond delay="0"/>
                                      </p:stCondLst>
                                      <p:childTnLst>
                                        <p:set>
                                          <p:cBhvr>
                                            <p:cTn id="86" dur="1" fill="hold">
                                              <p:stCondLst>
                                                <p:cond delay="0"/>
                                              </p:stCondLst>
                                            </p:cTn>
                                            <p:tgtEl>
                                              <p:spTgt spid="44"/>
                                            </p:tgtEl>
                                            <p:attrNameLst>
                                              <p:attrName>style.visibility</p:attrName>
                                            </p:attrNameLst>
                                          </p:cBhvr>
                                          <p:to>
                                            <p:strVal val="visible"/>
                                          </p:to>
                                        </p:set>
                                        <p:animEffect transition="in" filter="wipe(down)">
                                          <p:cBhvr>
                                            <p:cTn id="87" dur="500"/>
                                            <p:tgtEl>
                                              <p:spTgt spid="44"/>
                                            </p:tgtEl>
                                          </p:cBhvr>
                                        </p:animEffect>
                                      </p:childTnLst>
                                    </p:cTn>
                                  </p:par>
                                </p:childTnLst>
                              </p:cTn>
                            </p:par>
                            <p:par>
                              <p:cTn id="88" fill="hold">
                                <p:stCondLst>
                                  <p:cond delay="5500"/>
                                </p:stCondLst>
                                <p:childTnLst>
                                  <p:par>
                                    <p:cTn id="89" presetID="53" presetClass="entr" presetSubtype="16" fill="hold" nodeType="afterEffect">
                                      <p:stCondLst>
                                        <p:cond delay="0"/>
                                      </p:stCondLst>
                                      <p:childTnLst>
                                        <p:set>
                                          <p:cBhvr>
                                            <p:cTn id="90" dur="1" fill="hold">
                                              <p:stCondLst>
                                                <p:cond delay="0"/>
                                              </p:stCondLst>
                                            </p:cTn>
                                            <p:tgtEl>
                                              <p:spTgt spid="49"/>
                                            </p:tgtEl>
                                            <p:attrNameLst>
                                              <p:attrName>style.visibility</p:attrName>
                                            </p:attrNameLst>
                                          </p:cBhvr>
                                          <p:to>
                                            <p:strVal val="visible"/>
                                          </p:to>
                                        </p:set>
                                        <p:anim calcmode="lin" valueType="num">
                                          <p:cBhvr>
                                            <p:cTn id="91" dur="200" fill="hold"/>
                                            <p:tgtEl>
                                              <p:spTgt spid="49"/>
                                            </p:tgtEl>
                                            <p:attrNameLst>
                                              <p:attrName>ppt_w</p:attrName>
                                            </p:attrNameLst>
                                          </p:cBhvr>
                                          <p:tavLst>
                                            <p:tav tm="0">
                                              <p:val>
                                                <p:fltVal val="0"/>
                                              </p:val>
                                            </p:tav>
                                            <p:tav tm="100000">
                                              <p:val>
                                                <p:strVal val="#ppt_w"/>
                                              </p:val>
                                            </p:tav>
                                          </p:tavLst>
                                        </p:anim>
                                        <p:anim calcmode="lin" valueType="num">
                                          <p:cBhvr>
                                            <p:cTn id="92" dur="200" fill="hold"/>
                                            <p:tgtEl>
                                              <p:spTgt spid="49"/>
                                            </p:tgtEl>
                                            <p:attrNameLst>
                                              <p:attrName>ppt_h</p:attrName>
                                            </p:attrNameLst>
                                          </p:cBhvr>
                                          <p:tavLst>
                                            <p:tav tm="0">
                                              <p:val>
                                                <p:fltVal val="0"/>
                                              </p:val>
                                            </p:tav>
                                            <p:tav tm="100000">
                                              <p:val>
                                                <p:strVal val="#ppt_h"/>
                                              </p:val>
                                            </p:tav>
                                          </p:tavLst>
                                        </p:anim>
                                        <p:animEffect transition="in" filter="fade">
                                          <p:cBhvr>
                                            <p:cTn id="93" dur="200"/>
                                            <p:tgtEl>
                                              <p:spTgt spid="49"/>
                                            </p:tgtEl>
                                          </p:cBhvr>
                                        </p:animEffect>
                                      </p:childTnLst>
                                    </p:cTn>
                                  </p:par>
                                  <p:par>
                                    <p:cTn id="94" presetID="6" presetClass="emph" presetSubtype="0" autoRev="1" fill="hold" nodeType="withEffect">
                                      <p:stCondLst>
                                        <p:cond delay="150"/>
                                      </p:stCondLst>
                                      <p:childTnLst>
                                        <p:animScale>
                                          <p:cBhvr>
                                            <p:cTn id="95" dur="100" fill="hold"/>
                                            <p:tgtEl>
                                              <p:spTgt spid="49"/>
                                            </p:tgtEl>
                                          </p:cBhvr>
                                          <p:by x="130000" y="130000"/>
                                        </p:animScale>
                                      </p:childTnLst>
                                    </p:cTn>
                                  </p:par>
                                  <p:par>
                                    <p:cTn id="96" presetID="2" presetClass="entr" presetSubtype="2" fill="hold" grpId="0" nodeType="withEffect" p14:presetBounceEnd="50000">
                                      <p:stCondLst>
                                        <p:cond delay="150"/>
                                      </p:stCondLst>
                                      <p:childTnLst>
                                        <p:set>
                                          <p:cBhvr>
                                            <p:cTn id="97" dur="1" fill="hold">
                                              <p:stCondLst>
                                                <p:cond delay="0"/>
                                              </p:stCondLst>
                                            </p:cTn>
                                            <p:tgtEl>
                                              <p:spTgt spid="48"/>
                                            </p:tgtEl>
                                            <p:attrNameLst>
                                              <p:attrName>style.visibility</p:attrName>
                                            </p:attrNameLst>
                                          </p:cBhvr>
                                          <p:to>
                                            <p:strVal val="visible"/>
                                          </p:to>
                                        </p:set>
                                        <p:anim calcmode="lin" valueType="num" p14:bounceEnd="50000">
                                          <p:cBhvr additive="base">
                                            <p:cTn id="98" dur="300" fill="hold"/>
                                            <p:tgtEl>
                                              <p:spTgt spid="48"/>
                                            </p:tgtEl>
                                            <p:attrNameLst>
                                              <p:attrName>ppt_x</p:attrName>
                                            </p:attrNameLst>
                                          </p:cBhvr>
                                          <p:tavLst>
                                            <p:tav tm="0">
                                              <p:val>
                                                <p:strVal val="1+#ppt_w/2"/>
                                              </p:val>
                                            </p:tav>
                                            <p:tav tm="100000">
                                              <p:val>
                                                <p:strVal val="#ppt_x"/>
                                              </p:val>
                                            </p:tav>
                                          </p:tavLst>
                                        </p:anim>
                                        <p:anim calcmode="lin" valueType="num" p14:bounceEnd="50000">
                                          <p:cBhvr additive="base">
                                            <p:cTn id="99" dur="3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5" grpId="0"/>
          <p:bldP spid="40" grpId="0"/>
          <p:bldP spid="4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200" fill="hold"/>
                                            <p:tgtEl>
                                              <p:spTgt spid="8"/>
                                            </p:tgtEl>
                                            <p:attrNameLst>
                                              <p:attrName>ppt_w</p:attrName>
                                            </p:attrNameLst>
                                          </p:cBhvr>
                                          <p:tavLst>
                                            <p:tav tm="0">
                                              <p:val>
                                                <p:fltVal val="0"/>
                                              </p:val>
                                            </p:tav>
                                            <p:tav tm="100000">
                                              <p:val>
                                                <p:strVal val="#ppt_w"/>
                                              </p:val>
                                            </p:tav>
                                          </p:tavLst>
                                        </p:anim>
                                        <p:anim calcmode="lin" valueType="num">
                                          <p:cBhvr>
                                            <p:cTn id="8" dur="200" fill="hold"/>
                                            <p:tgtEl>
                                              <p:spTgt spid="8"/>
                                            </p:tgtEl>
                                            <p:attrNameLst>
                                              <p:attrName>ppt_h</p:attrName>
                                            </p:attrNameLst>
                                          </p:cBhvr>
                                          <p:tavLst>
                                            <p:tav tm="0">
                                              <p:val>
                                                <p:fltVal val="0"/>
                                              </p:val>
                                            </p:tav>
                                            <p:tav tm="100000">
                                              <p:val>
                                                <p:strVal val="#ppt_h"/>
                                              </p:val>
                                            </p:tav>
                                          </p:tavLst>
                                        </p:anim>
                                        <p:animEffect transition="in" filter="fade">
                                          <p:cBhvr>
                                            <p:cTn id="9" dur="200"/>
                                            <p:tgtEl>
                                              <p:spTgt spid="8"/>
                                            </p:tgtEl>
                                          </p:cBhvr>
                                        </p:animEffect>
                                      </p:childTnLst>
                                    </p:cTn>
                                  </p:par>
                                  <p:par>
                                    <p:cTn id="10" presetID="6" presetClass="emph" presetSubtype="0" autoRev="1" fill="hold" nodeType="withEffect">
                                      <p:stCondLst>
                                        <p:cond delay="150"/>
                                      </p:stCondLst>
                                      <p:childTnLst>
                                        <p:animScale>
                                          <p:cBhvr>
                                            <p:cTn id="11" dur="100" fill="hold"/>
                                            <p:tgtEl>
                                              <p:spTgt spid="8"/>
                                            </p:tgtEl>
                                          </p:cBhvr>
                                          <p:by x="130000" y="130000"/>
                                        </p:animScale>
                                      </p:childTnLst>
                                    </p:cTn>
                                  </p:par>
                                </p:childTnLst>
                              </p:cTn>
                            </p:par>
                            <p:par>
                              <p:cTn id="12" fill="hold">
                                <p:stCondLst>
                                  <p:cond delay="500"/>
                                </p:stCondLst>
                                <p:childTnLst>
                                  <p:par>
                                    <p:cTn id="13" presetID="53" presetClass="entr" presetSubtype="16"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200" fill="hold"/>
                                            <p:tgtEl>
                                              <p:spTgt spid="11"/>
                                            </p:tgtEl>
                                            <p:attrNameLst>
                                              <p:attrName>ppt_w</p:attrName>
                                            </p:attrNameLst>
                                          </p:cBhvr>
                                          <p:tavLst>
                                            <p:tav tm="0">
                                              <p:val>
                                                <p:fltVal val="0"/>
                                              </p:val>
                                            </p:tav>
                                            <p:tav tm="100000">
                                              <p:val>
                                                <p:strVal val="#ppt_w"/>
                                              </p:val>
                                            </p:tav>
                                          </p:tavLst>
                                        </p:anim>
                                        <p:anim calcmode="lin" valueType="num">
                                          <p:cBhvr>
                                            <p:cTn id="16" dur="200" fill="hold"/>
                                            <p:tgtEl>
                                              <p:spTgt spid="11"/>
                                            </p:tgtEl>
                                            <p:attrNameLst>
                                              <p:attrName>ppt_h</p:attrName>
                                            </p:attrNameLst>
                                          </p:cBhvr>
                                          <p:tavLst>
                                            <p:tav tm="0">
                                              <p:val>
                                                <p:fltVal val="0"/>
                                              </p:val>
                                            </p:tav>
                                            <p:tav tm="100000">
                                              <p:val>
                                                <p:strVal val="#ppt_h"/>
                                              </p:val>
                                            </p:tav>
                                          </p:tavLst>
                                        </p:anim>
                                        <p:animEffect transition="in" filter="fade">
                                          <p:cBhvr>
                                            <p:cTn id="17" dur="200"/>
                                            <p:tgtEl>
                                              <p:spTgt spid="11"/>
                                            </p:tgtEl>
                                          </p:cBhvr>
                                        </p:animEffect>
                                      </p:childTnLst>
                                    </p:cTn>
                                  </p:par>
                                  <p:par>
                                    <p:cTn id="18" presetID="6" presetClass="emph" presetSubtype="0" autoRev="1" fill="hold" nodeType="withEffect">
                                      <p:stCondLst>
                                        <p:cond delay="150"/>
                                      </p:stCondLst>
                                      <p:childTnLst>
                                        <p:animScale>
                                          <p:cBhvr>
                                            <p:cTn id="19" dur="100" fill="hold"/>
                                            <p:tgtEl>
                                              <p:spTgt spid="11"/>
                                            </p:tgtEl>
                                          </p:cBhvr>
                                          <p:by x="130000" y="130000"/>
                                        </p:animScale>
                                      </p:childTnLst>
                                    </p:cTn>
                                  </p:par>
                                </p:childTnLst>
                              </p:cTn>
                            </p:par>
                            <p:par>
                              <p:cTn id="20" fill="hold">
                                <p:stCondLst>
                                  <p:cond delay="1000"/>
                                </p:stCondLst>
                                <p:childTnLst>
                                  <p:par>
                                    <p:cTn id="21" presetID="53" presetClass="entr" presetSubtype="16"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p:cTn id="23" dur="200" fill="hold"/>
                                            <p:tgtEl>
                                              <p:spTgt spid="14"/>
                                            </p:tgtEl>
                                            <p:attrNameLst>
                                              <p:attrName>ppt_w</p:attrName>
                                            </p:attrNameLst>
                                          </p:cBhvr>
                                          <p:tavLst>
                                            <p:tav tm="0">
                                              <p:val>
                                                <p:fltVal val="0"/>
                                              </p:val>
                                            </p:tav>
                                            <p:tav tm="100000">
                                              <p:val>
                                                <p:strVal val="#ppt_w"/>
                                              </p:val>
                                            </p:tav>
                                          </p:tavLst>
                                        </p:anim>
                                        <p:anim calcmode="lin" valueType="num">
                                          <p:cBhvr>
                                            <p:cTn id="24" dur="200" fill="hold"/>
                                            <p:tgtEl>
                                              <p:spTgt spid="14"/>
                                            </p:tgtEl>
                                            <p:attrNameLst>
                                              <p:attrName>ppt_h</p:attrName>
                                            </p:attrNameLst>
                                          </p:cBhvr>
                                          <p:tavLst>
                                            <p:tav tm="0">
                                              <p:val>
                                                <p:fltVal val="0"/>
                                              </p:val>
                                            </p:tav>
                                            <p:tav tm="100000">
                                              <p:val>
                                                <p:strVal val="#ppt_h"/>
                                              </p:val>
                                            </p:tav>
                                          </p:tavLst>
                                        </p:anim>
                                        <p:animEffect transition="in" filter="fade">
                                          <p:cBhvr>
                                            <p:cTn id="25" dur="200"/>
                                            <p:tgtEl>
                                              <p:spTgt spid="14"/>
                                            </p:tgtEl>
                                          </p:cBhvr>
                                        </p:animEffect>
                                      </p:childTnLst>
                                    </p:cTn>
                                  </p:par>
                                  <p:par>
                                    <p:cTn id="26" presetID="6" presetClass="emph" presetSubtype="0" autoRev="1" fill="hold" nodeType="withEffect">
                                      <p:stCondLst>
                                        <p:cond delay="150"/>
                                      </p:stCondLst>
                                      <p:childTnLst>
                                        <p:animScale>
                                          <p:cBhvr>
                                            <p:cTn id="27" dur="100" fill="hold"/>
                                            <p:tgtEl>
                                              <p:spTgt spid="14"/>
                                            </p:tgtEl>
                                          </p:cBhvr>
                                          <p:by x="130000" y="130000"/>
                                        </p:animScale>
                                      </p:childTnLst>
                                    </p:cTn>
                                  </p:par>
                                </p:childTnLst>
                              </p:cTn>
                            </p:par>
                            <p:par>
                              <p:cTn id="28" fill="hold">
                                <p:stCondLst>
                                  <p:cond delay="1500"/>
                                </p:stCondLst>
                                <p:childTnLst>
                                  <p:par>
                                    <p:cTn id="29" presetID="53" presetClass="entr" presetSubtype="16"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200" fill="hold"/>
                                            <p:tgtEl>
                                              <p:spTgt spid="17"/>
                                            </p:tgtEl>
                                            <p:attrNameLst>
                                              <p:attrName>ppt_w</p:attrName>
                                            </p:attrNameLst>
                                          </p:cBhvr>
                                          <p:tavLst>
                                            <p:tav tm="0">
                                              <p:val>
                                                <p:fltVal val="0"/>
                                              </p:val>
                                            </p:tav>
                                            <p:tav tm="100000">
                                              <p:val>
                                                <p:strVal val="#ppt_w"/>
                                              </p:val>
                                            </p:tav>
                                          </p:tavLst>
                                        </p:anim>
                                        <p:anim calcmode="lin" valueType="num">
                                          <p:cBhvr>
                                            <p:cTn id="32" dur="200" fill="hold"/>
                                            <p:tgtEl>
                                              <p:spTgt spid="17"/>
                                            </p:tgtEl>
                                            <p:attrNameLst>
                                              <p:attrName>ppt_h</p:attrName>
                                            </p:attrNameLst>
                                          </p:cBhvr>
                                          <p:tavLst>
                                            <p:tav tm="0">
                                              <p:val>
                                                <p:fltVal val="0"/>
                                              </p:val>
                                            </p:tav>
                                            <p:tav tm="100000">
                                              <p:val>
                                                <p:strVal val="#ppt_h"/>
                                              </p:val>
                                            </p:tav>
                                          </p:tavLst>
                                        </p:anim>
                                        <p:animEffect transition="in" filter="fade">
                                          <p:cBhvr>
                                            <p:cTn id="33" dur="200"/>
                                            <p:tgtEl>
                                              <p:spTgt spid="17"/>
                                            </p:tgtEl>
                                          </p:cBhvr>
                                        </p:animEffect>
                                      </p:childTnLst>
                                    </p:cTn>
                                  </p:par>
                                  <p:par>
                                    <p:cTn id="34" presetID="6" presetClass="emph" presetSubtype="0" autoRev="1" fill="hold" nodeType="withEffect">
                                      <p:stCondLst>
                                        <p:cond delay="150"/>
                                      </p:stCondLst>
                                      <p:childTnLst>
                                        <p:animScale>
                                          <p:cBhvr>
                                            <p:cTn id="35" dur="100" fill="hold"/>
                                            <p:tgtEl>
                                              <p:spTgt spid="17"/>
                                            </p:tgtEl>
                                          </p:cBhvr>
                                          <p:by x="130000" y="130000"/>
                                        </p:animScale>
                                      </p:childTnLst>
                                    </p:cTn>
                                  </p:par>
                                </p:childTnLst>
                              </p:cTn>
                            </p:par>
                            <p:par>
                              <p:cTn id="36" fill="hold">
                                <p:stCondLst>
                                  <p:cond delay="2000"/>
                                </p:stCondLst>
                                <p:childTnLst>
                                  <p:par>
                                    <p:cTn id="37" presetID="22" presetClass="entr" presetSubtype="1" fill="hold" nodeType="after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wipe(up)">
                                          <p:cBhvr>
                                            <p:cTn id="39" dur="500"/>
                                            <p:tgtEl>
                                              <p:spTgt spid="20"/>
                                            </p:tgtEl>
                                          </p:cBhvr>
                                        </p:animEffect>
                                      </p:childTnLst>
                                    </p:cTn>
                                  </p:par>
                                </p:childTnLst>
                              </p:cTn>
                            </p:par>
                            <p:par>
                              <p:cTn id="40" fill="hold">
                                <p:stCondLst>
                                  <p:cond delay="2500"/>
                                </p:stCondLst>
                                <p:childTnLst>
                                  <p:par>
                                    <p:cTn id="41" presetID="53" presetClass="entr" presetSubtype="16" fill="hold" nodeType="after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p:cTn id="43" dur="200" fill="hold"/>
                                            <p:tgtEl>
                                              <p:spTgt spid="24"/>
                                            </p:tgtEl>
                                            <p:attrNameLst>
                                              <p:attrName>ppt_w</p:attrName>
                                            </p:attrNameLst>
                                          </p:cBhvr>
                                          <p:tavLst>
                                            <p:tav tm="0">
                                              <p:val>
                                                <p:fltVal val="0"/>
                                              </p:val>
                                            </p:tav>
                                            <p:tav tm="100000">
                                              <p:val>
                                                <p:strVal val="#ppt_w"/>
                                              </p:val>
                                            </p:tav>
                                          </p:tavLst>
                                        </p:anim>
                                        <p:anim calcmode="lin" valueType="num">
                                          <p:cBhvr>
                                            <p:cTn id="44" dur="200" fill="hold"/>
                                            <p:tgtEl>
                                              <p:spTgt spid="24"/>
                                            </p:tgtEl>
                                            <p:attrNameLst>
                                              <p:attrName>ppt_h</p:attrName>
                                            </p:attrNameLst>
                                          </p:cBhvr>
                                          <p:tavLst>
                                            <p:tav tm="0">
                                              <p:val>
                                                <p:fltVal val="0"/>
                                              </p:val>
                                            </p:tav>
                                            <p:tav tm="100000">
                                              <p:val>
                                                <p:strVal val="#ppt_h"/>
                                              </p:val>
                                            </p:tav>
                                          </p:tavLst>
                                        </p:anim>
                                        <p:animEffect transition="in" filter="fade">
                                          <p:cBhvr>
                                            <p:cTn id="45" dur="200"/>
                                            <p:tgtEl>
                                              <p:spTgt spid="24"/>
                                            </p:tgtEl>
                                          </p:cBhvr>
                                        </p:animEffect>
                                      </p:childTnLst>
                                    </p:cTn>
                                  </p:par>
                                  <p:par>
                                    <p:cTn id="46" presetID="6" presetClass="emph" presetSubtype="0" autoRev="1" fill="hold" nodeType="withEffect">
                                      <p:stCondLst>
                                        <p:cond delay="150"/>
                                      </p:stCondLst>
                                      <p:childTnLst>
                                        <p:animScale>
                                          <p:cBhvr>
                                            <p:cTn id="47" dur="100" fill="hold"/>
                                            <p:tgtEl>
                                              <p:spTgt spid="24"/>
                                            </p:tgtEl>
                                          </p:cBhvr>
                                          <p:by x="130000" y="130000"/>
                                        </p:animScale>
                                      </p:childTnLst>
                                    </p:cTn>
                                  </p:par>
                                  <p:par>
                                    <p:cTn id="48" presetID="2" presetClass="entr" presetSubtype="2" fill="hold" grpId="0" nodeType="withEffect">
                                      <p:stCondLst>
                                        <p:cond delay="150"/>
                                      </p:stCondLst>
                                      <p:childTnLst>
                                        <p:set>
                                          <p:cBhvr>
                                            <p:cTn id="49" dur="1" fill="hold">
                                              <p:stCondLst>
                                                <p:cond delay="0"/>
                                              </p:stCondLst>
                                            </p:cTn>
                                            <p:tgtEl>
                                              <p:spTgt spid="27"/>
                                            </p:tgtEl>
                                            <p:attrNameLst>
                                              <p:attrName>style.visibility</p:attrName>
                                            </p:attrNameLst>
                                          </p:cBhvr>
                                          <p:to>
                                            <p:strVal val="visible"/>
                                          </p:to>
                                        </p:set>
                                        <p:anim calcmode="lin" valueType="num">
                                          <p:cBhvr additive="base">
                                            <p:cTn id="50" dur="300" fill="hold"/>
                                            <p:tgtEl>
                                              <p:spTgt spid="27"/>
                                            </p:tgtEl>
                                            <p:attrNameLst>
                                              <p:attrName>ppt_x</p:attrName>
                                            </p:attrNameLst>
                                          </p:cBhvr>
                                          <p:tavLst>
                                            <p:tav tm="0">
                                              <p:val>
                                                <p:strVal val="1+#ppt_w/2"/>
                                              </p:val>
                                            </p:tav>
                                            <p:tav tm="100000">
                                              <p:val>
                                                <p:strVal val="#ppt_x"/>
                                              </p:val>
                                            </p:tav>
                                          </p:tavLst>
                                        </p:anim>
                                        <p:anim calcmode="lin" valueType="num">
                                          <p:cBhvr additive="base">
                                            <p:cTn id="51" dur="300" fill="hold"/>
                                            <p:tgtEl>
                                              <p:spTgt spid="27"/>
                                            </p:tgtEl>
                                            <p:attrNameLst>
                                              <p:attrName>ppt_y</p:attrName>
                                            </p:attrNameLst>
                                          </p:cBhvr>
                                          <p:tavLst>
                                            <p:tav tm="0">
                                              <p:val>
                                                <p:strVal val="#ppt_y"/>
                                              </p:val>
                                            </p:tav>
                                            <p:tav tm="100000">
                                              <p:val>
                                                <p:strVal val="#ppt_y"/>
                                              </p:val>
                                            </p:tav>
                                          </p:tavLst>
                                        </p:anim>
                                      </p:childTnLst>
                                    </p:cTn>
                                  </p:par>
                                </p:childTnLst>
                              </p:cTn>
                            </p:par>
                            <p:par>
                              <p:cTn id="52" fill="hold">
                                <p:stCondLst>
                                  <p:cond delay="3000"/>
                                </p:stCondLst>
                                <p:childTnLst>
                                  <p:par>
                                    <p:cTn id="53" presetID="22" presetClass="entr" presetSubtype="4" fill="hold" nodeType="after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wipe(down)">
                                          <p:cBhvr>
                                            <p:cTn id="55" dur="500"/>
                                            <p:tgtEl>
                                              <p:spTgt spid="28"/>
                                            </p:tgtEl>
                                          </p:cBhvr>
                                        </p:animEffect>
                                      </p:childTnLst>
                                    </p:cTn>
                                  </p:par>
                                </p:childTnLst>
                              </p:cTn>
                            </p:par>
                            <p:par>
                              <p:cTn id="56" fill="hold">
                                <p:stCondLst>
                                  <p:cond delay="3500"/>
                                </p:stCondLst>
                                <p:childTnLst>
                                  <p:par>
                                    <p:cTn id="57" presetID="53" presetClass="entr" presetSubtype="16" fill="hold" nodeType="afterEffect">
                                      <p:stCondLst>
                                        <p:cond delay="0"/>
                                      </p:stCondLst>
                                      <p:childTnLst>
                                        <p:set>
                                          <p:cBhvr>
                                            <p:cTn id="58" dur="1" fill="hold">
                                              <p:stCondLst>
                                                <p:cond delay="0"/>
                                              </p:stCondLst>
                                            </p:cTn>
                                            <p:tgtEl>
                                              <p:spTgt spid="32"/>
                                            </p:tgtEl>
                                            <p:attrNameLst>
                                              <p:attrName>style.visibility</p:attrName>
                                            </p:attrNameLst>
                                          </p:cBhvr>
                                          <p:to>
                                            <p:strVal val="visible"/>
                                          </p:to>
                                        </p:set>
                                        <p:anim calcmode="lin" valueType="num">
                                          <p:cBhvr>
                                            <p:cTn id="59" dur="200" fill="hold"/>
                                            <p:tgtEl>
                                              <p:spTgt spid="32"/>
                                            </p:tgtEl>
                                            <p:attrNameLst>
                                              <p:attrName>ppt_w</p:attrName>
                                            </p:attrNameLst>
                                          </p:cBhvr>
                                          <p:tavLst>
                                            <p:tav tm="0">
                                              <p:val>
                                                <p:fltVal val="0"/>
                                              </p:val>
                                            </p:tav>
                                            <p:tav tm="100000">
                                              <p:val>
                                                <p:strVal val="#ppt_w"/>
                                              </p:val>
                                            </p:tav>
                                          </p:tavLst>
                                        </p:anim>
                                        <p:anim calcmode="lin" valueType="num">
                                          <p:cBhvr>
                                            <p:cTn id="60" dur="200" fill="hold"/>
                                            <p:tgtEl>
                                              <p:spTgt spid="32"/>
                                            </p:tgtEl>
                                            <p:attrNameLst>
                                              <p:attrName>ppt_h</p:attrName>
                                            </p:attrNameLst>
                                          </p:cBhvr>
                                          <p:tavLst>
                                            <p:tav tm="0">
                                              <p:val>
                                                <p:fltVal val="0"/>
                                              </p:val>
                                            </p:tav>
                                            <p:tav tm="100000">
                                              <p:val>
                                                <p:strVal val="#ppt_h"/>
                                              </p:val>
                                            </p:tav>
                                          </p:tavLst>
                                        </p:anim>
                                        <p:animEffect transition="in" filter="fade">
                                          <p:cBhvr>
                                            <p:cTn id="61" dur="200"/>
                                            <p:tgtEl>
                                              <p:spTgt spid="32"/>
                                            </p:tgtEl>
                                          </p:cBhvr>
                                        </p:animEffect>
                                      </p:childTnLst>
                                    </p:cTn>
                                  </p:par>
                                  <p:par>
                                    <p:cTn id="62" presetID="6" presetClass="emph" presetSubtype="0" autoRev="1" fill="hold" nodeType="withEffect">
                                      <p:stCondLst>
                                        <p:cond delay="150"/>
                                      </p:stCondLst>
                                      <p:childTnLst>
                                        <p:animScale>
                                          <p:cBhvr>
                                            <p:cTn id="63" dur="100" fill="hold"/>
                                            <p:tgtEl>
                                              <p:spTgt spid="32"/>
                                            </p:tgtEl>
                                          </p:cBhvr>
                                          <p:by x="130000" y="130000"/>
                                        </p:animScale>
                                      </p:childTnLst>
                                    </p:cTn>
                                  </p:par>
                                  <p:par>
                                    <p:cTn id="64" presetID="2" presetClass="entr" presetSubtype="2" fill="hold" grpId="0" nodeType="withEffect">
                                      <p:stCondLst>
                                        <p:cond delay="150"/>
                                      </p:stCondLst>
                                      <p:childTnLst>
                                        <p:set>
                                          <p:cBhvr>
                                            <p:cTn id="65" dur="1" fill="hold">
                                              <p:stCondLst>
                                                <p:cond delay="0"/>
                                              </p:stCondLst>
                                            </p:cTn>
                                            <p:tgtEl>
                                              <p:spTgt spid="35"/>
                                            </p:tgtEl>
                                            <p:attrNameLst>
                                              <p:attrName>style.visibility</p:attrName>
                                            </p:attrNameLst>
                                          </p:cBhvr>
                                          <p:to>
                                            <p:strVal val="visible"/>
                                          </p:to>
                                        </p:set>
                                        <p:anim calcmode="lin" valueType="num">
                                          <p:cBhvr additive="base">
                                            <p:cTn id="66" dur="300" fill="hold"/>
                                            <p:tgtEl>
                                              <p:spTgt spid="35"/>
                                            </p:tgtEl>
                                            <p:attrNameLst>
                                              <p:attrName>ppt_x</p:attrName>
                                            </p:attrNameLst>
                                          </p:cBhvr>
                                          <p:tavLst>
                                            <p:tav tm="0">
                                              <p:val>
                                                <p:strVal val="1+#ppt_w/2"/>
                                              </p:val>
                                            </p:tav>
                                            <p:tav tm="100000">
                                              <p:val>
                                                <p:strVal val="#ppt_x"/>
                                              </p:val>
                                            </p:tav>
                                          </p:tavLst>
                                        </p:anim>
                                        <p:anim calcmode="lin" valueType="num">
                                          <p:cBhvr additive="base">
                                            <p:cTn id="67" dur="300" fill="hold"/>
                                            <p:tgtEl>
                                              <p:spTgt spid="35"/>
                                            </p:tgtEl>
                                            <p:attrNameLst>
                                              <p:attrName>ppt_y</p:attrName>
                                            </p:attrNameLst>
                                          </p:cBhvr>
                                          <p:tavLst>
                                            <p:tav tm="0">
                                              <p:val>
                                                <p:strVal val="#ppt_y"/>
                                              </p:val>
                                            </p:tav>
                                            <p:tav tm="100000">
                                              <p:val>
                                                <p:strVal val="#ppt_y"/>
                                              </p:val>
                                            </p:tav>
                                          </p:tavLst>
                                        </p:anim>
                                      </p:childTnLst>
                                    </p:cTn>
                                  </p:par>
                                </p:childTnLst>
                              </p:cTn>
                            </p:par>
                            <p:par>
                              <p:cTn id="68" fill="hold">
                                <p:stCondLst>
                                  <p:cond delay="4000"/>
                                </p:stCondLst>
                                <p:childTnLst>
                                  <p:par>
                                    <p:cTn id="69" presetID="22" presetClass="entr" presetSubtype="1" fill="hold" nodeType="afterEffect">
                                      <p:stCondLst>
                                        <p:cond delay="0"/>
                                      </p:stCondLst>
                                      <p:childTnLst>
                                        <p:set>
                                          <p:cBhvr>
                                            <p:cTn id="70" dur="1" fill="hold">
                                              <p:stCondLst>
                                                <p:cond delay="0"/>
                                              </p:stCondLst>
                                            </p:cTn>
                                            <p:tgtEl>
                                              <p:spTgt spid="36"/>
                                            </p:tgtEl>
                                            <p:attrNameLst>
                                              <p:attrName>style.visibility</p:attrName>
                                            </p:attrNameLst>
                                          </p:cBhvr>
                                          <p:to>
                                            <p:strVal val="visible"/>
                                          </p:to>
                                        </p:set>
                                        <p:animEffect transition="in" filter="wipe(up)">
                                          <p:cBhvr>
                                            <p:cTn id="71" dur="500"/>
                                            <p:tgtEl>
                                              <p:spTgt spid="36"/>
                                            </p:tgtEl>
                                          </p:cBhvr>
                                        </p:animEffect>
                                      </p:childTnLst>
                                    </p:cTn>
                                  </p:par>
                                </p:childTnLst>
                              </p:cTn>
                            </p:par>
                            <p:par>
                              <p:cTn id="72" fill="hold">
                                <p:stCondLst>
                                  <p:cond delay="4500"/>
                                </p:stCondLst>
                                <p:childTnLst>
                                  <p:par>
                                    <p:cTn id="73" presetID="53" presetClass="entr" presetSubtype="16" fill="hold" nodeType="afterEffect">
                                      <p:stCondLst>
                                        <p:cond delay="0"/>
                                      </p:stCondLst>
                                      <p:childTnLst>
                                        <p:set>
                                          <p:cBhvr>
                                            <p:cTn id="74" dur="1" fill="hold">
                                              <p:stCondLst>
                                                <p:cond delay="0"/>
                                              </p:stCondLst>
                                            </p:cTn>
                                            <p:tgtEl>
                                              <p:spTgt spid="41"/>
                                            </p:tgtEl>
                                            <p:attrNameLst>
                                              <p:attrName>style.visibility</p:attrName>
                                            </p:attrNameLst>
                                          </p:cBhvr>
                                          <p:to>
                                            <p:strVal val="visible"/>
                                          </p:to>
                                        </p:set>
                                        <p:anim calcmode="lin" valueType="num">
                                          <p:cBhvr>
                                            <p:cTn id="75" dur="200" fill="hold"/>
                                            <p:tgtEl>
                                              <p:spTgt spid="41"/>
                                            </p:tgtEl>
                                            <p:attrNameLst>
                                              <p:attrName>ppt_w</p:attrName>
                                            </p:attrNameLst>
                                          </p:cBhvr>
                                          <p:tavLst>
                                            <p:tav tm="0">
                                              <p:val>
                                                <p:fltVal val="0"/>
                                              </p:val>
                                            </p:tav>
                                            <p:tav tm="100000">
                                              <p:val>
                                                <p:strVal val="#ppt_w"/>
                                              </p:val>
                                            </p:tav>
                                          </p:tavLst>
                                        </p:anim>
                                        <p:anim calcmode="lin" valueType="num">
                                          <p:cBhvr>
                                            <p:cTn id="76" dur="200" fill="hold"/>
                                            <p:tgtEl>
                                              <p:spTgt spid="41"/>
                                            </p:tgtEl>
                                            <p:attrNameLst>
                                              <p:attrName>ppt_h</p:attrName>
                                            </p:attrNameLst>
                                          </p:cBhvr>
                                          <p:tavLst>
                                            <p:tav tm="0">
                                              <p:val>
                                                <p:fltVal val="0"/>
                                              </p:val>
                                            </p:tav>
                                            <p:tav tm="100000">
                                              <p:val>
                                                <p:strVal val="#ppt_h"/>
                                              </p:val>
                                            </p:tav>
                                          </p:tavLst>
                                        </p:anim>
                                        <p:animEffect transition="in" filter="fade">
                                          <p:cBhvr>
                                            <p:cTn id="77" dur="200"/>
                                            <p:tgtEl>
                                              <p:spTgt spid="41"/>
                                            </p:tgtEl>
                                          </p:cBhvr>
                                        </p:animEffect>
                                      </p:childTnLst>
                                    </p:cTn>
                                  </p:par>
                                  <p:par>
                                    <p:cTn id="78" presetID="6" presetClass="emph" presetSubtype="0" autoRev="1" fill="hold" nodeType="withEffect">
                                      <p:stCondLst>
                                        <p:cond delay="150"/>
                                      </p:stCondLst>
                                      <p:childTnLst>
                                        <p:animScale>
                                          <p:cBhvr>
                                            <p:cTn id="79" dur="100" fill="hold"/>
                                            <p:tgtEl>
                                              <p:spTgt spid="41"/>
                                            </p:tgtEl>
                                          </p:cBhvr>
                                          <p:by x="130000" y="130000"/>
                                        </p:animScale>
                                      </p:childTnLst>
                                    </p:cTn>
                                  </p:par>
                                  <p:par>
                                    <p:cTn id="80" presetID="2" presetClass="entr" presetSubtype="2" fill="hold" grpId="0" nodeType="withEffect">
                                      <p:stCondLst>
                                        <p:cond delay="150"/>
                                      </p:stCondLst>
                                      <p:childTnLst>
                                        <p:set>
                                          <p:cBhvr>
                                            <p:cTn id="81" dur="1" fill="hold">
                                              <p:stCondLst>
                                                <p:cond delay="0"/>
                                              </p:stCondLst>
                                            </p:cTn>
                                            <p:tgtEl>
                                              <p:spTgt spid="40"/>
                                            </p:tgtEl>
                                            <p:attrNameLst>
                                              <p:attrName>style.visibility</p:attrName>
                                            </p:attrNameLst>
                                          </p:cBhvr>
                                          <p:to>
                                            <p:strVal val="visible"/>
                                          </p:to>
                                        </p:set>
                                        <p:anim calcmode="lin" valueType="num">
                                          <p:cBhvr additive="base">
                                            <p:cTn id="82" dur="300" fill="hold"/>
                                            <p:tgtEl>
                                              <p:spTgt spid="40"/>
                                            </p:tgtEl>
                                            <p:attrNameLst>
                                              <p:attrName>ppt_x</p:attrName>
                                            </p:attrNameLst>
                                          </p:cBhvr>
                                          <p:tavLst>
                                            <p:tav tm="0">
                                              <p:val>
                                                <p:strVal val="1+#ppt_w/2"/>
                                              </p:val>
                                            </p:tav>
                                            <p:tav tm="100000">
                                              <p:val>
                                                <p:strVal val="#ppt_x"/>
                                              </p:val>
                                            </p:tav>
                                          </p:tavLst>
                                        </p:anim>
                                        <p:anim calcmode="lin" valueType="num">
                                          <p:cBhvr additive="base">
                                            <p:cTn id="83" dur="300" fill="hold"/>
                                            <p:tgtEl>
                                              <p:spTgt spid="40"/>
                                            </p:tgtEl>
                                            <p:attrNameLst>
                                              <p:attrName>ppt_y</p:attrName>
                                            </p:attrNameLst>
                                          </p:cBhvr>
                                          <p:tavLst>
                                            <p:tav tm="0">
                                              <p:val>
                                                <p:strVal val="#ppt_y"/>
                                              </p:val>
                                            </p:tav>
                                            <p:tav tm="100000">
                                              <p:val>
                                                <p:strVal val="#ppt_y"/>
                                              </p:val>
                                            </p:tav>
                                          </p:tavLst>
                                        </p:anim>
                                      </p:childTnLst>
                                    </p:cTn>
                                  </p:par>
                                </p:childTnLst>
                              </p:cTn>
                            </p:par>
                            <p:par>
                              <p:cTn id="84" fill="hold">
                                <p:stCondLst>
                                  <p:cond delay="5000"/>
                                </p:stCondLst>
                                <p:childTnLst>
                                  <p:par>
                                    <p:cTn id="85" presetID="22" presetClass="entr" presetSubtype="4" fill="hold" nodeType="afterEffect">
                                      <p:stCondLst>
                                        <p:cond delay="0"/>
                                      </p:stCondLst>
                                      <p:childTnLst>
                                        <p:set>
                                          <p:cBhvr>
                                            <p:cTn id="86" dur="1" fill="hold">
                                              <p:stCondLst>
                                                <p:cond delay="0"/>
                                              </p:stCondLst>
                                            </p:cTn>
                                            <p:tgtEl>
                                              <p:spTgt spid="44"/>
                                            </p:tgtEl>
                                            <p:attrNameLst>
                                              <p:attrName>style.visibility</p:attrName>
                                            </p:attrNameLst>
                                          </p:cBhvr>
                                          <p:to>
                                            <p:strVal val="visible"/>
                                          </p:to>
                                        </p:set>
                                        <p:animEffect transition="in" filter="wipe(down)">
                                          <p:cBhvr>
                                            <p:cTn id="87" dur="500"/>
                                            <p:tgtEl>
                                              <p:spTgt spid="44"/>
                                            </p:tgtEl>
                                          </p:cBhvr>
                                        </p:animEffect>
                                      </p:childTnLst>
                                    </p:cTn>
                                  </p:par>
                                </p:childTnLst>
                              </p:cTn>
                            </p:par>
                            <p:par>
                              <p:cTn id="88" fill="hold">
                                <p:stCondLst>
                                  <p:cond delay="5500"/>
                                </p:stCondLst>
                                <p:childTnLst>
                                  <p:par>
                                    <p:cTn id="89" presetID="53" presetClass="entr" presetSubtype="16" fill="hold" nodeType="afterEffect">
                                      <p:stCondLst>
                                        <p:cond delay="0"/>
                                      </p:stCondLst>
                                      <p:childTnLst>
                                        <p:set>
                                          <p:cBhvr>
                                            <p:cTn id="90" dur="1" fill="hold">
                                              <p:stCondLst>
                                                <p:cond delay="0"/>
                                              </p:stCondLst>
                                            </p:cTn>
                                            <p:tgtEl>
                                              <p:spTgt spid="49"/>
                                            </p:tgtEl>
                                            <p:attrNameLst>
                                              <p:attrName>style.visibility</p:attrName>
                                            </p:attrNameLst>
                                          </p:cBhvr>
                                          <p:to>
                                            <p:strVal val="visible"/>
                                          </p:to>
                                        </p:set>
                                        <p:anim calcmode="lin" valueType="num">
                                          <p:cBhvr>
                                            <p:cTn id="91" dur="200" fill="hold"/>
                                            <p:tgtEl>
                                              <p:spTgt spid="49"/>
                                            </p:tgtEl>
                                            <p:attrNameLst>
                                              <p:attrName>ppt_w</p:attrName>
                                            </p:attrNameLst>
                                          </p:cBhvr>
                                          <p:tavLst>
                                            <p:tav tm="0">
                                              <p:val>
                                                <p:fltVal val="0"/>
                                              </p:val>
                                            </p:tav>
                                            <p:tav tm="100000">
                                              <p:val>
                                                <p:strVal val="#ppt_w"/>
                                              </p:val>
                                            </p:tav>
                                          </p:tavLst>
                                        </p:anim>
                                        <p:anim calcmode="lin" valueType="num">
                                          <p:cBhvr>
                                            <p:cTn id="92" dur="200" fill="hold"/>
                                            <p:tgtEl>
                                              <p:spTgt spid="49"/>
                                            </p:tgtEl>
                                            <p:attrNameLst>
                                              <p:attrName>ppt_h</p:attrName>
                                            </p:attrNameLst>
                                          </p:cBhvr>
                                          <p:tavLst>
                                            <p:tav tm="0">
                                              <p:val>
                                                <p:fltVal val="0"/>
                                              </p:val>
                                            </p:tav>
                                            <p:tav tm="100000">
                                              <p:val>
                                                <p:strVal val="#ppt_h"/>
                                              </p:val>
                                            </p:tav>
                                          </p:tavLst>
                                        </p:anim>
                                        <p:animEffect transition="in" filter="fade">
                                          <p:cBhvr>
                                            <p:cTn id="93" dur="200"/>
                                            <p:tgtEl>
                                              <p:spTgt spid="49"/>
                                            </p:tgtEl>
                                          </p:cBhvr>
                                        </p:animEffect>
                                      </p:childTnLst>
                                    </p:cTn>
                                  </p:par>
                                  <p:par>
                                    <p:cTn id="94" presetID="6" presetClass="emph" presetSubtype="0" autoRev="1" fill="hold" nodeType="withEffect">
                                      <p:stCondLst>
                                        <p:cond delay="150"/>
                                      </p:stCondLst>
                                      <p:childTnLst>
                                        <p:animScale>
                                          <p:cBhvr>
                                            <p:cTn id="95" dur="100" fill="hold"/>
                                            <p:tgtEl>
                                              <p:spTgt spid="49"/>
                                            </p:tgtEl>
                                          </p:cBhvr>
                                          <p:by x="130000" y="130000"/>
                                        </p:animScale>
                                      </p:childTnLst>
                                    </p:cTn>
                                  </p:par>
                                  <p:par>
                                    <p:cTn id="96" presetID="2" presetClass="entr" presetSubtype="2" fill="hold" grpId="0" nodeType="withEffect">
                                      <p:stCondLst>
                                        <p:cond delay="150"/>
                                      </p:stCondLst>
                                      <p:childTnLst>
                                        <p:set>
                                          <p:cBhvr>
                                            <p:cTn id="97" dur="1" fill="hold">
                                              <p:stCondLst>
                                                <p:cond delay="0"/>
                                              </p:stCondLst>
                                            </p:cTn>
                                            <p:tgtEl>
                                              <p:spTgt spid="48"/>
                                            </p:tgtEl>
                                            <p:attrNameLst>
                                              <p:attrName>style.visibility</p:attrName>
                                            </p:attrNameLst>
                                          </p:cBhvr>
                                          <p:to>
                                            <p:strVal val="visible"/>
                                          </p:to>
                                        </p:set>
                                        <p:anim calcmode="lin" valueType="num">
                                          <p:cBhvr additive="base">
                                            <p:cTn id="98" dur="300" fill="hold"/>
                                            <p:tgtEl>
                                              <p:spTgt spid="48"/>
                                            </p:tgtEl>
                                            <p:attrNameLst>
                                              <p:attrName>ppt_x</p:attrName>
                                            </p:attrNameLst>
                                          </p:cBhvr>
                                          <p:tavLst>
                                            <p:tav tm="0">
                                              <p:val>
                                                <p:strVal val="1+#ppt_w/2"/>
                                              </p:val>
                                            </p:tav>
                                            <p:tav tm="100000">
                                              <p:val>
                                                <p:strVal val="#ppt_x"/>
                                              </p:val>
                                            </p:tav>
                                          </p:tavLst>
                                        </p:anim>
                                        <p:anim calcmode="lin" valueType="num">
                                          <p:cBhvr additive="base">
                                            <p:cTn id="99" dur="3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5" grpId="0"/>
          <p:bldP spid="40" grpId="0"/>
          <p:bldP spid="48"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等腰三角形 63"/>
          <p:cNvSpPr/>
          <p:nvPr/>
        </p:nvSpPr>
        <p:spPr>
          <a:xfrm rot="5400000" flipH="1" flipV="1">
            <a:off x="4538936" y="2701947"/>
            <a:ext cx="3230227" cy="3232303"/>
          </a:xfrm>
          <a:custGeom>
            <a:avLst/>
            <a:gdLst/>
            <a:ahLst/>
            <a:cxnLst/>
            <a:rect l="l" t="t" r="r" b="b"/>
            <a:pathLst>
              <a:path w="2422670" h="2424543">
                <a:moveTo>
                  <a:pt x="759971" y="1944015"/>
                </a:moveTo>
                <a:lnTo>
                  <a:pt x="584277" y="2248328"/>
                </a:lnTo>
                <a:cubicBezTo>
                  <a:pt x="238106" y="2040014"/>
                  <a:pt x="5682" y="1662800"/>
                  <a:pt x="0" y="1230808"/>
                </a:cubicBezTo>
                <a:lnTo>
                  <a:pt x="349958" y="1230808"/>
                </a:lnTo>
                <a:cubicBezTo>
                  <a:pt x="355601" y="1533265"/>
                  <a:pt x="517697" y="1797404"/>
                  <a:pt x="759971" y="1944015"/>
                </a:cubicBezTo>
                <a:close/>
                <a:moveTo>
                  <a:pt x="763773" y="478466"/>
                </a:moveTo>
                <a:cubicBezTo>
                  <a:pt x="521662" y="623037"/>
                  <a:pt x="358754" y="884703"/>
                  <a:pt x="350394" y="1185090"/>
                </a:cubicBezTo>
                <a:lnTo>
                  <a:pt x="436" y="1185090"/>
                </a:lnTo>
                <a:cubicBezTo>
                  <a:pt x="8829" y="755168"/>
                  <a:pt x="242084" y="380444"/>
                  <a:pt x="587973" y="173971"/>
                </a:cubicBezTo>
                <a:close/>
                <a:moveTo>
                  <a:pt x="853160" y="1782607"/>
                </a:moveTo>
                <a:lnTo>
                  <a:pt x="813552" y="1851210"/>
                </a:lnTo>
                <a:cubicBezTo>
                  <a:pt x="729964" y="1800075"/>
                  <a:pt x="657382" y="1732921"/>
                  <a:pt x="600638" y="1653520"/>
                </a:cubicBezTo>
                <a:lnTo>
                  <a:pt x="503345" y="1653520"/>
                </a:lnTo>
                <a:lnTo>
                  <a:pt x="549875" y="1573296"/>
                </a:lnTo>
                <a:cubicBezTo>
                  <a:pt x="493011" y="1471646"/>
                  <a:pt x="460224" y="1354942"/>
                  <a:pt x="457566" y="1230809"/>
                </a:cubicBezTo>
                <a:lnTo>
                  <a:pt x="538044" y="1230809"/>
                </a:lnTo>
                <a:cubicBezTo>
                  <a:pt x="542728" y="1464024"/>
                  <a:pt x="667247" y="1667699"/>
                  <a:pt x="853160" y="1782607"/>
                </a:cubicBezTo>
                <a:close/>
                <a:moveTo>
                  <a:pt x="856963" y="639874"/>
                </a:moveTo>
                <a:cubicBezTo>
                  <a:pt x="671207" y="752726"/>
                  <a:pt x="545897" y="953932"/>
                  <a:pt x="538917" y="1185090"/>
                </a:cubicBezTo>
                <a:lnTo>
                  <a:pt x="458002" y="1185090"/>
                </a:lnTo>
                <a:cubicBezTo>
                  <a:pt x="461801" y="1066449"/>
                  <a:pt x="493163" y="954783"/>
                  <a:pt x="547153" y="857032"/>
                </a:cubicBezTo>
                <a:lnTo>
                  <a:pt x="501094" y="777255"/>
                </a:lnTo>
                <a:lnTo>
                  <a:pt x="596544" y="777444"/>
                </a:lnTo>
                <a:cubicBezTo>
                  <a:pt x="654482" y="694006"/>
                  <a:pt x="729979" y="623909"/>
                  <a:pt x="817354" y="571271"/>
                </a:cubicBezTo>
                <a:close/>
                <a:moveTo>
                  <a:pt x="1565121" y="549455"/>
                </a:moveTo>
                <a:lnTo>
                  <a:pt x="1525515" y="618058"/>
                </a:lnTo>
                <a:cubicBezTo>
                  <a:pt x="1432784" y="565382"/>
                  <a:pt x="1325361" y="537114"/>
                  <a:pt x="1211334" y="537114"/>
                </a:cubicBezTo>
                <a:cubicBezTo>
                  <a:pt x="1097309" y="537114"/>
                  <a:pt x="989887" y="565380"/>
                  <a:pt x="897158" y="618057"/>
                </a:cubicBezTo>
                <a:lnTo>
                  <a:pt x="857550" y="549454"/>
                </a:lnTo>
                <a:cubicBezTo>
                  <a:pt x="948341" y="497410"/>
                  <a:pt x="1051839" y="466328"/>
                  <a:pt x="1162031" y="460664"/>
                </a:cubicBezTo>
                <a:lnTo>
                  <a:pt x="1211334" y="375658"/>
                </a:lnTo>
                <a:lnTo>
                  <a:pt x="1260637" y="460663"/>
                </a:lnTo>
                <a:cubicBezTo>
                  <a:pt x="1370831" y="466327"/>
                  <a:pt x="1474330" y="497410"/>
                  <a:pt x="1565121" y="549455"/>
                </a:cubicBezTo>
                <a:close/>
                <a:moveTo>
                  <a:pt x="1568922" y="1873026"/>
                </a:moveTo>
                <a:cubicBezTo>
                  <a:pt x="1477445" y="1926141"/>
                  <a:pt x="1372915" y="1957951"/>
                  <a:pt x="1261527" y="1963788"/>
                </a:cubicBezTo>
                <a:lnTo>
                  <a:pt x="1212479" y="2048353"/>
                </a:lnTo>
                <a:lnTo>
                  <a:pt x="1163519" y="1963939"/>
                </a:lnTo>
                <a:cubicBezTo>
                  <a:pt x="1051246" y="1958402"/>
                  <a:pt x="945878" y="1926521"/>
                  <a:pt x="853749" y="1873028"/>
                </a:cubicBezTo>
                <a:lnTo>
                  <a:pt x="893357" y="1804425"/>
                </a:lnTo>
                <a:cubicBezTo>
                  <a:pt x="986968" y="1858391"/>
                  <a:pt x="1095760" y="1887430"/>
                  <a:pt x="1211334" y="1887430"/>
                </a:cubicBezTo>
                <a:cubicBezTo>
                  <a:pt x="1326910" y="1887429"/>
                  <a:pt x="1435703" y="1858389"/>
                  <a:pt x="1529315" y="1804423"/>
                </a:cubicBezTo>
                <a:close/>
                <a:moveTo>
                  <a:pt x="1795616" y="150227"/>
                </a:moveTo>
                <a:lnTo>
                  <a:pt x="1618702" y="456650"/>
                </a:lnTo>
                <a:cubicBezTo>
                  <a:pt x="1498852" y="387305"/>
                  <a:pt x="1359455" y="349959"/>
                  <a:pt x="1211334" y="349958"/>
                </a:cubicBezTo>
                <a:cubicBezTo>
                  <a:pt x="1063214" y="349958"/>
                  <a:pt x="923819" y="387304"/>
                  <a:pt x="803969" y="456649"/>
                </a:cubicBezTo>
                <a:lnTo>
                  <a:pt x="627056" y="150226"/>
                </a:lnTo>
                <a:cubicBezTo>
                  <a:pt x="800213" y="54374"/>
                  <a:pt x="999424" y="1"/>
                  <a:pt x="1211335" y="0"/>
                </a:cubicBezTo>
                <a:cubicBezTo>
                  <a:pt x="1423247" y="0"/>
                  <a:pt x="1622459" y="54374"/>
                  <a:pt x="1795616" y="150227"/>
                </a:cubicBezTo>
                <a:close/>
                <a:moveTo>
                  <a:pt x="1799311" y="2272071"/>
                </a:moveTo>
                <a:cubicBezTo>
                  <a:pt x="1625358" y="2369376"/>
                  <a:pt x="1424789" y="2424543"/>
                  <a:pt x="1211334" y="2424543"/>
                </a:cubicBezTo>
                <a:cubicBezTo>
                  <a:pt x="997881" y="2424544"/>
                  <a:pt x="797313" y="2369376"/>
                  <a:pt x="623360" y="2272071"/>
                </a:cubicBezTo>
                <a:lnTo>
                  <a:pt x="800168" y="1965833"/>
                </a:lnTo>
                <a:cubicBezTo>
                  <a:pt x="920902" y="2036454"/>
                  <a:pt x="1061665" y="2074585"/>
                  <a:pt x="1211333" y="2074585"/>
                </a:cubicBezTo>
                <a:cubicBezTo>
                  <a:pt x="1361005" y="2074585"/>
                  <a:pt x="1501769" y="2036453"/>
                  <a:pt x="1622503" y="1965831"/>
                </a:cubicBezTo>
                <a:close/>
                <a:moveTo>
                  <a:pt x="1964666" y="1185089"/>
                </a:moveTo>
                <a:lnTo>
                  <a:pt x="1883753" y="1185089"/>
                </a:lnTo>
                <a:cubicBezTo>
                  <a:pt x="1876773" y="953931"/>
                  <a:pt x="1751463" y="752728"/>
                  <a:pt x="1565709" y="639875"/>
                </a:cubicBezTo>
                <a:lnTo>
                  <a:pt x="1605317" y="571274"/>
                </a:lnTo>
                <a:cubicBezTo>
                  <a:pt x="1691734" y="623336"/>
                  <a:pt x="1766533" y="692474"/>
                  <a:pt x="1824246" y="774692"/>
                </a:cubicBezTo>
                <a:lnTo>
                  <a:pt x="1925063" y="774692"/>
                </a:lnTo>
                <a:lnTo>
                  <a:pt x="1876356" y="858668"/>
                </a:lnTo>
                <a:cubicBezTo>
                  <a:pt x="1929848" y="956012"/>
                  <a:pt x="1960887" y="1067100"/>
                  <a:pt x="1964666" y="1185089"/>
                </a:cubicBezTo>
                <a:close/>
                <a:moveTo>
                  <a:pt x="1965103" y="1230810"/>
                </a:moveTo>
                <a:cubicBezTo>
                  <a:pt x="1962485" y="1353097"/>
                  <a:pt x="1930627" y="1468176"/>
                  <a:pt x="1875129" y="1568661"/>
                </a:cubicBezTo>
                <a:lnTo>
                  <a:pt x="1921357" y="1649100"/>
                </a:lnTo>
                <a:lnTo>
                  <a:pt x="1824867" y="1649292"/>
                </a:lnTo>
                <a:cubicBezTo>
                  <a:pt x="1767810" y="1730578"/>
                  <a:pt x="1694160" y="1799185"/>
                  <a:pt x="1609118" y="1851208"/>
                </a:cubicBezTo>
                <a:lnTo>
                  <a:pt x="1569510" y="1782605"/>
                </a:lnTo>
                <a:cubicBezTo>
                  <a:pt x="1755423" y="1667695"/>
                  <a:pt x="1879943" y="1464023"/>
                  <a:pt x="1884623" y="1230809"/>
                </a:cubicBezTo>
                <a:close/>
                <a:moveTo>
                  <a:pt x="2422233" y="1185089"/>
                </a:moveTo>
                <a:lnTo>
                  <a:pt x="2072275" y="1185090"/>
                </a:lnTo>
                <a:cubicBezTo>
                  <a:pt x="2063917" y="884702"/>
                  <a:pt x="1901008" y="623039"/>
                  <a:pt x="1658898" y="478469"/>
                </a:cubicBezTo>
                <a:lnTo>
                  <a:pt x="1834700" y="173971"/>
                </a:lnTo>
                <a:cubicBezTo>
                  <a:pt x="2180586" y="380445"/>
                  <a:pt x="2413840" y="755170"/>
                  <a:pt x="2422233" y="1185089"/>
                </a:cubicBezTo>
                <a:close/>
                <a:moveTo>
                  <a:pt x="2422670" y="1230808"/>
                </a:moveTo>
                <a:cubicBezTo>
                  <a:pt x="2416988" y="1662798"/>
                  <a:pt x="2184565" y="2040012"/>
                  <a:pt x="1838396" y="2248327"/>
                </a:cubicBezTo>
                <a:lnTo>
                  <a:pt x="1662699" y="1944013"/>
                </a:lnTo>
                <a:cubicBezTo>
                  <a:pt x="1904974" y="1797402"/>
                  <a:pt x="2067069" y="1533266"/>
                  <a:pt x="2072711" y="123080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600">
              <a:solidFill>
                <a:schemeClr val="tx1">
                  <a:lumMod val="50000"/>
                  <a:lumOff val="50000"/>
                </a:schemeClr>
              </a:solidFill>
              <a:latin typeface="+mn-ea"/>
              <a:cs typeface="+mn-ea"/>
            </a:endParaRPr>
          </a:p>
        </p:txBody>
      </p:sp>
      <p:sp>
        <p:nvSpPr>
          <p:cNvPr id="24" name="TextBox 23"/>
          <p:cNvSpPr txBox="1"/>
          <p:nvPr/>
        </p:nvSpPr>
        <p:spPr>
          <a:xfrm>
            <a:off x="5407333" y="4144259"/>
            <a:ext cx="1477136" cy="369332"/>
          </a:xfrm>
          <a:prstGeom prst="rect">
            <a:avLst/>
          </a:prstGeom>
          <a:noFill/>
        </p:spPr>
        <p:txBody>
          <a:bodyPr wrap="none" lIns="121908" tIns="60954" rIns="121908" bIns="60954" rtlCol="0">
            <a:spAutoFit/>
          </a:bodyPr>
          <a:lstStyle/>
          <a:p>
            <a:r>
              <a:rPr lang="zh-CN" altLang="en-US" sz="1600" dirty="0">
                <a:solidFill>
                  <a:schemeClr val="accent1"/>
                </a:solidFill>
                <a:latin typeface="+mn-ea"/>
                <a:cs typeface="+mn-ea"/>
              </a:rPr>
              <a:t>添加文字内容</a:t>
            </a:r>
            <a:endParaRPr lang="zh-CN" altLang="en-US" sz="1600" dirty="0">
              <a:solidFill>
                <a:schemeClr val="accent1"/>
              </a:solidFill>
              <a:latin typeface="+mn-ea"/>
              <a:cs typeface="+mn-ea"/>
            </a:endParaRPr>
          </a:p>
        </p:txBody>
      </p:sp>
      <p:grpSp>
        <p:nvGrpSpPr>
          <p:cNvPr id="25" name="组合 24"/>
          <p:cNvGrpSpPr/>
          <p:nvPr/>
        </p:nvGrpSpPr>
        <p:grpSpPr>
          <a:xfrm>
            <a:off x="1414593" y="2742295"/>
            <a:ext cx="3620218" cy="440065"/>
            <a:chOff x="1345943" y="2241701"/>
            <a:chExt cx="2715517" cy="330049"/>
          </a:xfrm>
          <a:solidFill>
            <a:srgbClr val="D20402"/>
          </a:solidFill>
        </p:grpSpPr>
        <p:cxnSp>
          <p:nvCxnSpPr>
            <p:cNvPr id="26" name="直接连接符 25"/>
            <p:cNvCxnSpPr/>
            <p:nvPr/>
          </p:nvCxnSpPr>
          <p:spPr>
            <a:xfrm>
              <a:off x="1353344" y="2263387"/>
              <a:ext cx="2278171" cy="0"/>
            </a:xfrm>
            <a:prstGeom prst="line">
              <a:avLst/>
            </a:prstGeom>
            <a:grpFill/>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3624371" y="2261006"/>
              <a:ext cx="437089" cy="310744"/>
            </a:xfrm>
            <a:prstGeom prst="line">
              <a:avLst/>
            </a:prstGeom>
            <a:grpFill/>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8" name="椭圆 27"/>
            <p:cNvSpPr/>
            <p:nvPr/>
          </p:nvSpPr>
          <p:spPr>
            <a:xfrm>
              <a:off x="1345943" y="2241701"/>
              <a:ext cx="45719" cy="45719"/>
            </a:xfrm>
            <a:prstGeom prst="ellipse">
              <a:avLst/>
            </a:prstGeom>
            <a:gr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latin typeface="+mn-ea"/>
                <a:cs typeface="+mn-ea"/>
              </a:endParaRPr>
            </a:p>
          </p:txBody>
        </p:sp>
      </p:grpSp>
      <p:grpSp>
        <p:nvGrpSpPr>
          <p:cNvPr id="29" name="组合 28"/>
          <p:cNvGrpSpPr/>
          <p:nvPr/>
        </p:nvGrpSpPr>
        <p:grpSpPr>
          <a:xfrm flipV="1">
            <a:off x="1387020" y="5350607"/>
            <a:ext cx="3620218" cy="440065"/>
            <a:chOff x="1345943" y="2241701"/>
            <a:chExt cx="2715517" cy="330049"/>
          </a:xfrm>
          <a:solidFill>
            <a:srgbClr val="D20402"/>
          </a:solidFill>
        </p:grpSpPr>
        <p:cxnSp>
          <p:nvCxnSpPr>
            <p:cNvPr id="30" name="直接连接符 29"/>
            <p:cNvCxnSpPr/>
            <p:nvPr/>
          </p:nvCxnSpPr>
          <p:spPr>
            <a:xfrm>
              <a:off x="1353344" y="2263387"/>
              <a:ext cx="2278171" cy="0"/>
            </a:xfrm>
            <a:prstGeom prst="line">
              <a:avLst/>
            </a:prstGeom>
            <a:grpFill/>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3624371" y="2261006"/>
              <a:ext cx="437089" cy="310744"/>
            </a:xfrm>
            <a:prstGeom prst="line">
              <a:avLst/>
            </a:prstGeom>
            <a:grpFill/>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2" name="椭圆 31"/>
            <p:cNvSpPr/>
            <p:nvPr/>
          </p:nvSpPr>
          <p:spPr>
            <a:xfrm>
              <a:off x="1345943" y="2241701"/>
              <a:ext cx="45719" cy="45719"/>
            </a:xfrm>
            <a:prstGeom prst="ellipse">
              <a:avLst/>
            </a:prstGeom>
            <a:gr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latin typeface="+mn-ea"/>
                <a:cs typeface="+mn-ea"/>
              </a:endParaRPr>
            </a:p>
          </p:txBody>
        </p:sp>
      </p:grpSp>
      <p:grpSp>
        <p:nvGrpSpPr>
          <p:cNvPr id="33" name="组合 32"/>
          <p:cNvGrpSpPr/>
          <p:nvPr/>
        </p:nvGrpSpPr>
        <p:grpSpPr>
          <a:xfrm flipH="1">
            <a:off x="7268406" y="2802041"/>
            <a:ext cx="3620218" cy="440065"/>
            <a:chOff x="1345943" y="2241701"/>
            <a:chExt cx="2715517" cy="330049"/>
          </a:xfrm>
          <a:solidFill>
            <a:srgbClr val="D20402"/>
          </a:solidFill>
        </p:grpSpPr>
        <p:cxnSp>
          <p:nvCxnSpPr>
            <p:cNvPr id="51" name="直接连接符 50"/>
            <p:cNvCxnSpPr/>
            <p:nvPr/>
          </p:nvCxnSpPr>
          <p:spPr>
            <a:xfrm>
              <a:off x="1353344" y="2263387"/>
              <a:ext cx="2278171" cy="0"/>
            </a:xfrm>
            <a:prstGeom prst="line">
              <a:avLst/>
            </a:prstGeom>
            <a:grpFill/>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3624371" y="2261006"/>
              <a:ext cx="437089" cy="310744"/>
            </a:xfrm>
            <a:prstGeom prst="line">
              <a:avLst/>
            </a:prstGeom>
            <a:grpFill/>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3" name="椭圆 52"/>
            <p:cNvSpPr/>
            <p:nvPr/>
          </p:nvSpPr>
          <p:spPr>
            <a:xfrm>
              <a:off x="1345943" y="2241701"/>
              <a:ext cx="45719" cy="45719"/>
            </a:xfrm>
            <a:prstGeom prst="ellipse">
              <a:avLst/>
            </a:prstGeom>
            <a:gr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latin typeface="+mn-ea"/>
                <a:cs typeface="+mn-ea"/>
              </a:endParaRPr>
            </a:p>
          </p:txBody>
        </p:sp>
      </p:grpSp>
      <p:grpSp>
        <p:nvGrpSpPr>
          <p:cNvPr id="54" name="组合 53"/>
          <p:cNvGrpSpPr/>
          <p:nvPr/>
        </p:nvGrpSpPr>
        <p:grpSpPr>
          <a:xfrm flipH="1" flipV="1">
            <a:off x="7268406" y="5356995"/>
            <a:ext cx="3620218" cy="440065"/>
            <a:chOff x="1345943" y="2241701"/>
            <a:chExt cx="2715517" cy="330049"/>
          </a:xfrm>
          <a:solidFill>
            <a:srgbClr val="D20402"/>
          </a:solidFill>
        </p:grpSpPr>
        <p:cxnSp>
          <p:nvCxnSpPr>
            <p:cNvPr id="55" name="直接连接符 54"/>
            <p:cNvCxnSpPr/>
            <p:nvPr/>
          </p:nvCxnSpPr>
          <p:spPr>
            <a:xfrm>
              <a:off x="1353344" y="2263387"/>
              <a:ext cx="2278171" cy="0"/>
            </a:xfrm>
            <a:prstGeom prst="line">
              <a:avLst/>
            </a:prstGeom>
            <a:grpFill/>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3624371" y="2261006"/>
              <a:ext cx="437089" cy="310744"/>
            </a:xfrm>
            <a:prstGeom prst="line">
              <a:avLst/>
            </a:prstGeom>
            <a:grpFill/>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9" name="椭圆 58"/>
            <p:cNvSpPr/>
            <p:nvPr/>
          </p:nvSpPr>
          <p:spPr>
            <a:xfrm>
              <a:off x="1345943" y="2241701"/>
              <a:ext cx="45719" cy="45719"/>
            </a:xfrm>
            <a:prstGeom prst="ellipse">
              <a:avLst/>
            </a:prstGeom>
            <a:gr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latin typeface="+mn-ea"/>
                <a:cs typeface="+mn-ea"/>
              </a:endParaRPr>
            </a:p>
          </p:txBody>
        </p:sp>
      </p:grpSp>
      <p:grpSp>
        <p:nvGrpSpPr>
          <p:cNvPr id="60" name="组合 59"/>
          <p:cNvGrpSpPr/>
          <p:nvPr/>
        </p:nvGrpSpPr>
        <p:grpSpPr>
          <a:xfrm>
            <a:off x="1414592" y="4296130"/>
            <a:ext cx="3202958" cy="60959"/>
            <a:chOff x="1016944" y="2963562"/>
            <a:chExt cx="2402531" cy="45719"/>
          </a:xfrm>
          <a:solidFill>
            <a:srgbClr val="D20402"/>
          </a:solidFill>
        </p:grpSpPr>
        <p:cxnSp>
          <p:nvCxnSpPr>
            <p:cNvPr id="61" name="直接连接符 60"/>
            <p:cNvCxnSpPr/>
            <p:nvPr/>
          </p:nvCxnSpPr>
          <p:spPr>
            <a:xfrm>
              <a:off x="1024345" y="2987595"/>
              <a:ext cx="2395130" cy="0"/>
            </a:xfrm>
            <a:prstGeom prst="line">
              <a:avLst/>
            </a:prstGeom>
            <a:grpFill/>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2" name="椭圆 61"/>
            <p:cNvSpPr/>
            <p:nvPr/>
          </p:nvSpPr>
          <p:spPr>
            <a:xfrm flipV="1">
              <a:off x="1016944" y="2963562"/>
              <a:ext cx="45719" cy="45719"/>
            </a:xfrm>
            <a:prstGeom prst="ellipse">
              <a:avLst/>
            </a:prstGeom>
            <a:gr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latin typeface="+mn-ea"/>
                <a:cs typeface="+mn-ea"/>
              </a:endParaRPr>
            </a:p>
          </p:txBody>
        </p:sp>
      </p:grpSp>
      <p:grpSp>
        <p:nvGrpSpPr>
          <p:cNvPr id="63" name="组合 62"/>
          <p:cNvGrpSpPr/>
          <p:nvPr/>
        </p:nvGrpSpPr>
        <p:grpSpPr>
          <a:xfrm flipH="1">
            <a:off x="7685666" y="4302275"/>
            <a:ext cx="3202958" cy="60959"/>
            <a:chOff x="1016944" y="2963562"/>
            <a:chExt cx="2402531" cy="45719"/>
          </a:xfrm>
          <a:solidFill>
            <a:srgbClr val="D20402"/>
          </a:solidFill>
        </p:grpSpPr>
        <p:cxnSp>
          <p:nvCxnSpPr>
            <p:cNvPr id="64" name="直接连接符 63"/>
            <p:cNvCxnSpPr/>
            <p:nvPr/>
          </p:nvCxnSpPr>
          <p:spPr>
            <a:xfrm>
              <a:off x="1024345" y="2987595"/>
              <a:ext cx="2395130" cy="0"/>
            </a:xfrm>
            <a:prstGeom prst="line">
              <a:avLst/>
            </a:prstGeom>
            <a:grpFill/>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5" name="椭圆 64"/>
            <p:cNvSpPr/>
            <p:nvPr/>
          </p:nvSpPr>
          <p:spPr>
            <a:xfrm flipV="1">
              <a:off x="1016944" y="2963562"/>
              <a:ext cx="45719" cy="45719"/>
            </a:xfrm>
            <a:prstGeom prst="ellipse">
              <a:avLst/>
            </a:prstGeom>
            <a:gr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latin typeface="+mn-ea"/>
                <a:cs typeface="+mn-ea"/>
              </a:endParaRPr>
            </a:p>
          </p:txBody>
        </p:sp>
      </p:grpSp>
      <p:sp>
        <p:nvSpPr>
          <p:cNvPr id="66" name="TextBox 65"/>
          <p:cNvSpPr txBox="1"/>
          <p:nvPr/>
        </p:nvSpPr>
        <p:spPr>
          <a:xfrm>
            <a:off x="1319587" y="2200033"/>
            <a:ext cx="2502923" cy="615553"/>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简要详尽。</a:t>
            </a:r>
            <a:endParaRPr lang="zh-CN" altLang="en-US" sz="1600" dirty="0">
              <a:solidFill>
                <a:schemeClr val="tx1">
                  <a:lumMod val="50000"/>
                  <a:lumOff val="50000"/>
                </a:schemeClr>
              </a:solidFill>
              <a:latin typeface="+mn-ea"/>
              <a:cs typeface="+mn-ea"/>
            </a:endParaRPr>
          </a:p>
        </p:txBody>
      </p:sp>
      <p:sp>
        <p:nvSpPr>
          <p:cNvPr id="67" name="TextBox 66"/>
          <p:cNvSpPr txBox="1"/>
          <p:nvPr/>
        </p:nvSpPr>
        <p:spPr>
          <a:xfrm>
            <a:off x="1319587" y="3733891"/>
            <a:ext cx="2502923" cy="615553"/>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简要详尽。</a:t>
            </a:r>
            <a:endParaRPr lang="zh-CN" altLang="en-US" sz="1600" dirty="0">
              <a:solidFill>
                <a:schemeClr val="tx1">
                  <a:lumMod val="50000"/>
                  <a:lumOff val="50000"/>
                </a:schemeClr>
              </a:solidFill>
              <a:latin typeface="+mn-ea"/>
              <a:cs typeface="+mn-ea"/>
            </a:endParaRPr>
          </a:p>
        </p:txBody>
      </p:sp>
      <p:sp>
        <p:nvSpPr>
          <p:cNvPr id="68" name="TextBox 67"/>
          <p:cNvSpPr txBox="1"/>
          <p:nvPr/>
        </p:nvSpPr>
        <p:spPr>
          <a:xfrm>
            <a:off x="1319587" y="5174002"/>
            <a:ext cx="2502923" cy="615553"/>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简要详尽。</a:t>
            </a:r>
            <a:endParaRPr lang="zh-CN" altLang="en-US" sz="1600" dirty="0">
              <a:solidFill>
                <a:schemeClr val="tx1">
                  <a:lumMod val="50000"/>
                  <a:lumOff val="50000"/>
                </a:schemeClr>
              </a:solidFill>
              <a:latin typeface="+mn-ea"/>
              <a:cs typeface="+mn-ea"/>
            </a:endParaRPr>
          </a:p>
        </p:txBody>
      </p:sp>
      <p:sp>
        <p:nvSpPr>
          <p:cNvPr id="69" name="TextBox 68"/>
          <p:cNvSpPr txBox="1"/>
          <p:nvPr/>
        </p:nvSpPr>
        <p:spPr>
          <a:xfrm>
            <a:off x="8382421" y="2247446"/>
            <a:ext cx="2502923" cy="615553"/>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简要详尽。</a:t>
            </a:r>
            <a:endParaRPr lang="zh-CN" altLang="en-US" sz="1600" dirty="0">
              <a:solidFill>
                <a:schemeClr val="tx1">
                  <a:lumMod val="50000"/>
                  <a:lumOff val="50000"/>
                </a:schemeClr>
              </a:solidFill>
              <a:latin typeface="+mn-ea"/>
              <a:cs typeface="+mn-ea"/>
            </a:endParaRPr>
          </a:p>
        </p:txBody>
      </p:sp>
      <p:sp>
        <p:nvSpPr>
          <p:cNvPr id="70" name="TextBox 69"/>
          <p:cNvSpPr txBox="1"/>
          <p:nvPr/>
        </p:nvSpPr>
        <p:spPr>
          <a:xfrm>
            <a:off x="8382421" y="3742601"/>
            <a:ext cx="2502923" cy="615553"/>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简要详尽。</a:t>
            </a:r>
            <a:endParaRPr lang="zh-CN" altLang="en-US" sz="1600" dirty="0">
              <a:solidFill>
                <a:schemeClr val="tx1">
                  <a:lumMod val="50000"/>
                  <a:lumOff val="50000"/>
                </a:schemeClr>
              </a:solidFill>
              <a:latin typeface="+mn-ea"/>
              <a:cs typeface="+mn-ea"/>
            </a:endParaRPr>
          </a:p>
        </p:txBody>
      </p:sp>
      <p:sp>
        <p:nvSpPr>
          <p:cNvPr id="71" name="TextBox 70"/>
          <p:cNvSpPr txBox="1"/>
          <p:nvPr/>
        </p:nvSpPr>
        <p:spPr>
          <a:xfrm>
            <a:off x="8382421" y="5182711"/>
            <a:ext cx="2502923" cy="615553"/>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简要详尽。</a:t>
            </a:r>
            <a:endParaRPr lang="zh-CN" altLang="en-US" sz="1600" dirty="0">
              <a:solidFill>
                <a:schemeClr val="tx1">
                  <a:lumMod val="50000"/>
                  <a:lumOff val="50000"/>
                </a:schemeClr>
              </a:solidFill>
              <a:latin typeface="+mn-ea"/>
              <a:cs typeface="+mn-ea"/>
            </a:endParaRPr>
          </a:p>
        </p:txBody>
      </p:sp>
      <p:sp>
        <p:nvSpPr>
          <p:cNvPr id="72" name="TextBox 71"/>
          <p:cNvSpPr txBox="1"/>
          <p:nvPr/>
        </p:nvSpPr>
        <p:spPr>
          <a:xfrm>
            <a:off x="12808217" y="8272252"/>
            <a:ext cx="2147358" cy="707874"/>
          </a:xfrm>
          <a:prstGeom prst="rect">
            <a:avLst/>
          </a:prstGeom>
          <a:noFill/>
        </p:spPr>
        <p:txBody>
          <a:bodyPr wrap="none" lIns="121908" tIns="60954" rIns="121908" bIns="60954" rtlCol="0">
            <a:spAutoFit/>
          </a:bodyPr>
          <a:lstStyle/>
          <a:p>
            <a:r>
              <a:rPr lang="en-US" altLang="zh-CN" sz="1900" dirty="0">
                <a:solidFill>
                  <a:schemeClr val="bg1"/>
                </a:solidFill>
                <a:latin typeface="+mn-ea"/>
                <a:cs typeface="+mn-ea"/>
              </a:rPr>
              <a:t>0.5 </a:t>
            </a:r>
            <a:r>
              <a:rPr lang="zh-CN" altLang="en-US" sz="1900" dirty="0">
                <a:solidFill>
                  <a:schemeClr val="bg1"/>
                </a:solidFill>
                <a:latin typeface="+mn-ea"/>
                <a:cs typeface="+mn-ea"/>
              </a:rPr>
              <a:t>秒延迟符，无</a:t>
            </a:r>
            <a:endParaRPr lang="en-US" altLang="zh-CN" sz="1900" dirty="0">
              <a:solidFill>
                <a:schemeClr val="bg1"/>
              </a:solidFill>
              <a:latin typeface="+mn-ea"/>
              <a:cs typeface="+mn-ea"/>
            </a:endParaRPr>
          </a:p>
          <a:p>
            <a:r>
              <a:rPr lang="zh-CN" altLang="en-US" sz="1900" dirty="0">
                <a:solidFill>
                  <a:schemeClr val="bg1"/>
                </a:solidFill>
                <a:latin typeface="+mn-ea"/>
                <a:cs typeface="+mn-ea"/>
              </a:rPr>
              <a:t>意义，可删除</a:t>
            </a:r>
            <a:r>
              <a:rPr lang="en-US" altLang="zh-CN" sz="1900" dirty="0">
                <a:solidFill>
                  <a:schemeClr val="bg1"/>
                </a:solidFill>
                <a:latin typeface="+mn-ea"/>
                <a:cs typeface="+mn-ea"/>
              </a:rPr>
              <a:t>.</a:t>
            </a:r>
            <a:endParaRPr lang="zh-CN" altLang="en-US" sz="1900" dirty="0">
              <a:solidFill>
                <a:schemeClr val="bg1"/>
              </a:solidFill>
              <a:latin typeface="+mn-ea"/>
              <a:cs typeface="+mn-ea"/>
            </a:endParaRPr>
          </a:p>
        </p:txBody>
      </p:sp>
      <p:sp>
        <p:nvSpPr>
          <p:cNvPr id="2" name="标题 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childTnLst>
                                </p:cTn>
                              </p:par>
                              <p:par>
                                <p:cTn id="8" presetID="49" presetClass="entr" presetSubtype="0" decel="100000" fill="hold" grpId="1" nodeType="withEffect">
                                  <p:stCondLst>
                                    <p:cond delay="0"/>
                                  </p:stCondLst>
                                  <p:childTnLst>
                                    <p:set>
                                      <p:cBhvr>
                                        <p:cTn id="9" dur="1" fill="hold">
                                          <p:stCondLst>
                                            <p:cond delay="0"/>
                                          </p:stCondLst>
                                        </p:cTn>
                                        <p:tgtEl>
                                          <p:spTgt spid="23"/>
                                        </p:tgtEl>
                                        <p:attrNameLst>
                                          <p:attrName>style.visibility</p:attrName>
                                        </p:attrNameLst>
                                      </p:cBhvr>
                                      <p:to>
                                        <p:strVal val="visible"/>
                                      </p:to>
                                    </p:set>
                                    <p:anim calcmode="lin" valueType="num">
                                      <p:cBhvr>
                                        <p:cTn id="10" dur="1000" fill="hold"/>
                                        <p:tgtEl>
                                          <p:spTgt spid="23"/>
                                        </p:tgtEl>
                                        <p:attrNameLst>
                                          <p:attrName>ppt_w</p:attrName>
                                        </p:attrNameLst>
                                      </p:cBhvr>
                                      <p:tavLst>
                                        <p:tav tm="0">
                                          <p:val>
                                            <p:fltVal val="0"/>
                                          </p:val>
                                        </p:tav>
                                        <p:tav tm="100000">
                                          <p:val>
                                            <p:strVal val="#ppt_w"/>
                                          </p:val>
                                        </p:tav>
                                      </p:tavLst>
                                    </p:anim>
                                    <p:anim calcmode="lin" valueType="num">
                                      <p:cBhvr>
                                        <p:cTn id="11" dur="1000" fill="hold"/>
                                        <p:tgtEl>
                                          <p:spTgt spid="23"/>
                                        </p:tgtEl>
                                        <p:attrNameLst>
                                          <p:attrName>ppt_h</p:attrName>
                                        </p:attrNameLst>
                                      </p:cBhvr>
                                      <p:tavLst>
                                        <p:tav tm="0">
                                          <p:val>
                                            <p:fltVal val="0"/>
                                          </p:val>
                                        </p:tav>
                                        <p:tav tm="100000">
                                          <p:val>
                                            <p:strVal val="#ppt_h"/>
                                          </p:val>
                                        </p:tav>
                                      </p:tavLst>
                                    </p:anim>
                                    <p:anim calcmode="lin" valueType="num">
                                      <p:cBhvr>
                                        <p:cTn id="12" dur="1000" fill="hold"/>
                                        <p:tgtEl>
                                          <p:spTgt spid="23"/>
                                        </p:tgtEl>
                                        <p:attrNameLst>
                                          <p:attrName>style.rotation</p:attrName>
                                        </p:attrNameLst>
                                      </p:cBhvr>
                                      <p:tavLst>
                                        <p:tav tm="0">
                                          <p:val>
                                            <p:fltVal val="360"/>
                                          </p:val>
                                        </p:tav>
                                        <p:tav tm="100000">
                                          <p:val>
                                            <p:fltVal val="0"/>
                                          </p:val>
                                        </p:tav>
                                      </p:tavLst>
                                    </p:anim>
                                    <p:animEffect transition="in" filter="fade">
                                      <p:cBhvr>
                                        <p:cTn id="13" dur="1000"/>
                                        <p:tgtEl>
                                          <p:spTgt spid="23"/>
                                        </p:tgtEl>
                                      </p:cBhvr>
                                    </p:animEffect>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wipe(down)">
                                      <p:cBhvr>
                                        <p:cTn id="17" dur="500"/>
                                        <p:tgtEl>
                                          <p:spTgt spid="24"/>
                                        </p:tgtEl>
                                      </p:cBhvr>
                                    </p:animEffect>
                                  </p:childTnLst>
                                </p:cTn>
                              </p:par>
                            </p:childTnLst>
                          </p:cTn>
                        </p:par>
                        <p:par>
                          <p:cTn id="18" fill="hold">
                            <p:stCondLst>
                              <p:cond delay="1500"/>
                            </p:stCondLst>
                            <p:childTnLst>
                              <p:par>
                                <p:cTn id="19" presetID="18" presetClass="entr" presetSubtype="9" fill="hold" nodeType="after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strips(upLeft)">
                                      <p:cBhvr>
                                        <p:cTn id="21" dur="500"/>
                                        <p:tgtEl>
                                          <p:spTgt spid="25"/>
                                        </p:tgtEl>
                                      </p:cBhvr>
                                    </p:animEffect>
                                  </p:childTnLst>
                                </p:cTn>
                              </p:par>
                              <p:par>
                                <p:cTn id="22" presetID="18" presetClass="entr" presetSubtype="3" fill="hold" nodeType="with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strips(upRight)">
                                      <p:cBhvr>
                                        <p:cTn id="24" dur="500"/>
                                        <p:tgtEl>
                                          <p:spTgt spid="33"/>
                                        </p:tgtEl>
                                      </p:cBhvr>
                                    </p:animEffect>
                                  </p:childTnLst>
                                </p:cTn>
                              </p:par>
                              <p:par>
                                <p:cTn id="25" presetID="18" presetClass="entr" presetSubtype="12" fill="hold"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strips(downLeft)">
                                      <p:cBhvr>
                                        <p:cTn id="27" dur="500"/>
                                        <p:tgtEl>
                                          <p:spTgt spid="29"/>
                                        </p:tgtEl>
                                      </p:cBhvr>
                                    </p:animEffect>
                                  </p:childTnLst>
                                </p:cTn>
                              </p:par>
                              <p:par>
                                <p:cTn id="28" presetID="18" presetClass="entr" presetSubtype="6" fill="hold" nodeType="withEffect">
                                  <p:stCondLst>
                                    <p:cond delay="0"/>
                                  </p:stCondLst>
                                  <p:childTnLst>
                                    <p:set>
                                      <p:cBhvr>
                                        <p:cTn id="29" dur="1" fill="hold">
                                          <p:stCondLst>
                                            <p:cond delay="0"/>
                                          </p:stCondLst>
                                        </p:cTn>
                                        <p:tgtEl>
                                          <p:spTgt spid="54"/>
                                        </p:tgtEl>
                                        <p:attrNameLst>
                                          <p:attrName>style.visibility</p:attrName>
                                        </p:attrNameLst>
                                      </p:cBhvr>
                                      <p:to>
                                        <p:strVal val="visible"/>
                                      </p:to>
                                    </p:set>
                                    <p:animEffect transition="in" filter="strips(downRight)">
                                      <p:cBhvr>
                                        <p:cTn id="30" dur="500"/>
                                        <p:tgtEl>
                                          <p:spTgt spid="54"/>
                                        </p:tgtEl>
                                      </p:cBhvr>
                                    </p:animEffect>
                                  </p:childTnLst>
                                </p:cTn>
                              </p:par>
                              <p:par>
                                <p:cTn id="31" presetID="22" presetClass="entr" presetSubtype="8" fill="hold" nodeType="withEffect">
                                  <p:stCondLst>
                                    <p:cond delay="0"/>
                                  </p:stCondLst>
                                  <p:childTnLst>
                                    <p:set>
                                      <p:cBhvr>
                                        <p:cTn id="32" dur="1" fill="hold">
                                          <p:stCondLst>
                                            <p:cond delay="0"/>
                                          </p:stCondLst>
                                        </p:cTn>
                                        <p:tgtEl>
                                          <p:spTgt spid="63"/>
                                        </p:tgtEl>
                                        <p:attrNameLst>
                                          <p:attrName>style.visibility</p:attrName>
                                        </p:attrNameLst>
                                      </p:cBhvr>
                                      <p:to>
                                        <p:strVal val="visible"/>
                                      </p:to>
                                    </p:set>
                                    <p:animEffect transition="in" filter="wipe(left)">
                                      <p:cBhvr>
                                        <p:cTn id="33" dur="500"/>
                                        <p:tgtEl>
                                          <p:spTgt spid="63"/>
                                        </p:tgtEl>
                                      </p:cBhvr>
                                    </p:animEffect>
                                  </p:childTnLst>
                                </p:cTn>
                              </p:par>
                              <p:par>
                                <p:cTn id="34" presetID="22" presetClass="entr" presetSubtype="2" fill="hold" nodeType="withEffect">
                                  <p:stCondLst>
                                    <p:cond delay="0"/>
                                  </p:stCondLst>
                                  <p:childTnLst>
                                    <p:set>
                                      <p:cBhvr>
                                        <p:cTn id="35" dur="1" fill="hold">
                                          <p:stCondLst>
                                            <p:cond delay="0"/>
                                          </p:stCondLst>
                                        </p:cTn>
                                        <p:tgtEl>
                                          <p:spTgt spid="60"/>
                                        </p:tgtEl>
                                        <p:attrNameLst>
                                          <p:attrName>style.visibility</p:attrName>
                                        </p:attrNameLst>
                                      </p:cBhvr>
                                      <p:to>
                                        <p:strVal val="visible"/>
                                      </p:to>
                                    </p:set>
                                    <p:animEffect transition="in" filter="wipe(right)">
                                      <p:cBhvr>
                                        <p:cTn id="36" dur="500"/>
                                        <p:tgtEl>
                                          <p:spTgt spid="60"/>
                                        </p:tgtEl>
                                      </p:cBhvr>
                                    </p:animEffect>
                                  </p:childTnLst>
                                </p:cTn>
                              </p:par>
                            </p:childTnLst>
                          </p:cTn>
                        </p:par>
                        <p:par>
                          <p:cTn id="37" fill="hold">
                            <p:stCondLst>
                              <p:cond delay="2000"/>
                            </p:stCondLst>
                            <p:childTnLst>
                              <p:par>
                                <p:cTn id="38" presetID="22" presetClass="entr" presetSubtype="4" fill="hold" grpId="0" nodeType="afterEffect">
                                  <p:stCondLst>
                                    <p:cond delay="0"/>
                                  </p:stCondLst>
                                  <p:childTnLst>
                                    <p:set>
                                      <p:cBhvr>
                                        <p:cTn id="39" dur="1" fill="hold">
                                          <p:stCondLst>
                                            <p:cond delay="0"/>
                                          </p:stCondLst>
                                        </p:cTn>
                                        <p:tgtEl>
                                          <p:spTgt spid="66"/>
                                        </p:tgtEl>
                                        <p:attrNameLst>
                                          <p:attrName>style.visibility</p:attrName>
                                        </p:attrNameLst>
                                      </p:cBhvr>
                                      <p:to>
                                        <p:strVal val="visible"/>
                                      </p:to>
                                    </p:set>
                                    <p:animEffect transition="in" filter="wipe(down)">
                                      <p:cBhvr>
                                        <p:cTn id="40" dur="500"/>
                                        <p:tgtEl>
                                          <p:spTgt spid="66"/>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67"/>
                                        </p:tgtEl>
                                        <p:attrNameLst>
                                          <p:attrName>style.visibility</p:attrName>
                                        </p:attrNameLst>
                                      </p:cBhvr>
                                      <p:to>
                                        <p:strVal val="visible"/>
                                      </p:to>
                                    </p:set>
                                    <p:animEffect transition="in" filter="wipe(down)">
                                      <p:cBhvr>
                                        <p:cTn id="43" dur="500"/>
                                        <p:tgtEl>
                                          <p:spTgt spid="67"/>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68"/>
                                        </p:tgtEl>
                                        <p:attrNameLst>
                                          <p:attrName>style.visibility</p:attrName>
                                        </p:attrNameLst>
                                      </p:cBhvr>
                                      <p:to>
                                        <p:strVal val="visible"/>
                                      </p:to>
                                    </p:set>
                                    <p:animEffect transition="in" filter="wipe(down)">
                                      <p:cBhvr>
                                        <p:cTn id="46" dur="500"/>
                                        <p:tgtEl>
                                          <p:spTgt spid="68"/>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71"/>
                                        </p:tgtEl>
                                        <p:attrNameLst>
                                          <p:attrName>style.visibility</p:attrName>
                                        </p:attrNameLst>
                                      </p:cBhvr>
                                      <p:to>
                                        <p:strVal val="visible"/>
                                      </p:to>
                                    </p:set>
                                    <p:animEffect transition="in" filter="wipe(down)">
                                      <p:cBhvr>
                                        <p:cTn id="49" dur="500"/>
                                        <p:tgtEl>
                                          <p:spTgt spid="71"/>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70"/>
                                        </p:tgtEl>
                                        <p:attrNameLst>
                                          <p:attrName>style.visibility</p:attrName>
                                        </p:attrNameLst>
                                      </p:cBhvr>
                                      <p:to>
                                        <p:strVal val="visible"/>
                                      </p:to>
                                    </p:set>
                                    <p:animEffect transition="in" filter="wipe(down)">
                                      <p:cBhvr>
                                        <p:cTn id="52" dur="500"/>
                                        <p:tgtEl>
                                          <p:spTgt spid="70"/>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69"/>
                                        </p:tgtEl>
                                        <p:attrNameLst>
                                          <p:attrName>style.visibility</p:attrName>
                                        </p:attrNameLst>
                                      </p:cBhvr>
                                      <p:to>
                                        <p:strVal val="visible"/>
                                      </p:to>
                                    </p:set>
                                    <p:animEffect transition="in" filter="wipe(down)">
                                      <p:cBhvr>
                                        <p:cTn id="55" dur="500"/>
                                        <p:tgtEl>
                                          <p:spTgt spid="69"/>
                                        </p:tgtEl>
                                      </p:cBhvr>
                                    </p:animEffect>
                                  </p:childTnLst>
                                </p:cTn>
                              </p:par>
                            </p:childTnLst>
                          </p:cTn>
                        </p:par>
                        <p:par>
                          <p:cTn id="56" fill="hold">
                            <p:stCondLst>
                              <p:cond delay="2500"/>
                            </p:stCondLst>
                            <p:childTnLst>
                              <p:par>
                                <p:cTn id="57" presetID="10" presetClass="entr" presetSubtype="0" fill="hold" grpId="0" nodeType="afterEffect">
                                  <p:stCondLst>
                                    <p:cond delay="0"/>
                                  </p:stCondLst>
                                  <p:childTnLst>
                                    <p:set>
                                      <p:cBhvr>
                                        <p:cTn id="58" dur="1" fill="hold">
                                          <p:stCondLst>
                                            <p:cond delay="0"/>
                                          </p:stCondLst>
                                        </p:cTn>
                                        <p:tgtEl>
                                          <p:spTgt spid="72"/>
                                        </p:tgtEl>
                                        <p:attrNameLst>
                                          <p:attrName>style.visibility</p:attrName>
                                        </p:attrNameLst>
                                      </p:cBhvr>
                                      <p:to>
                                        <p:strVal val="visible"/>
                                      </p:to>
                                    </p:set>
                                    <p:animEffect transition="in" filter="fade">
                                      <p:cBhvr>
                                        <p:cTn id="59"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3" grpId="1" animBg="1"/>
      <p:bldP spid="24" grpId="0"/>
      <p:bldP spid="66" grpId="0"/>
      <p:bldP spid="67" grpId="0"/>
      <p:bldP spid="68" grpId="0"/>
      <p:bldP spid="69" grpId="0"/>
      <p:bldP spid="70" grpId="0"/>
      <p:bldP spid="71" grpId="0"/>
      <p:bldP spid="7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0"/>
          <p:cNvSpPr/>
          <p:nvPr/>
        </p:nvSpPr>
        <p:spPr>
          <a:xfrm rot="16200000">
            <a:off x="4263514" y="1344101"/>
            <a:ext cx="3957145" cy="3957145"/>
          </a:xfrm>
          <a:prstGeom prst="rect">
            <a:avLst/>
          </a:prstGeom>
          <a:solidFill>
            <a:schemeClr val="bg1">
              <a:alpha val="88000"/>
            </a:schemeClr>
          </a:solidFill>
          <a:ln w="571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noAutofit/>
          </a:bodyPr>
          <a:lstStyle/>
          <a:p>
            <a:pPr algn="ctr"/>
            <a:endParaRPr lang="en-US" sz="1600">
              <a:solidFill>
                <a:schemeClr val="bg2"/>
              </a:solidFill>
              <a:latin typeface="Agency FB" panose="020B0503020202020204" pitchFamily="34" charset="0"/>
            </a:endParaRPr>
          </a:p>
        </p:txBody>
      </p:sp>
      <p:sp>
        <p:nvSpPr>
          <p:cNvPr id="3" name="TextBox 6"/>
          <p:cNvSpPr txBox="1"/>
          <p:nvPr/>
        </p:nvSpPr>
        <p:spPr>
          <a:xfrm>
            <a:off x="4534979" y="2107987"/>
            <a:ext cx="3407120" cy="2923877"/>
          </a:xfrm>
          <a:prstGeom prst="rect">
            <a:avLst/>
          </a:prstGeom>
          <a:noFill/>
        </p:spPr>
        <p:txBody>
          <a:bodyPr wrap="square" rtlCol="0">
            <a:spAutoFit/>
          </a:bodyPr>
          <a:lstStyle/>
          <a:p>
            <a:pPr algn="ctr"/>
            <a:r>
              <a:rPr lang="en-US" sz="7200" spc="300" dirty="0">
                <a:solidFill>
                  <a:schemeClr val="bg2"/>
                </a:solidFill>
                <a:latin typeface="Agency FB" panose="020B0503020202020204" pitchFamily="34" charset="0"/>
                <a:ea typeface="Oswald" charset="0"/>
                <a:cs typeface="Oswald" charset="0"/>
              </a:rPr>
              <a:t>PART</a:t>
            </a:r>
            <a:endParaRPr lang="en-US" sz="7200" spc="300" dirty="0">
              <a:solidFill>
                <a:schemeClr val="bg2"/>
              </a:solidFill>
              <a:latin typeface="Agency FB" panose="020B0503020202020204" pitchFamily="34" charset="0"/>
              <a:ea typeface="Oswald" charset="0"/>
              <a:cs typeface="Oswald" charset="0"/>
            </a:endParaRPr>
          </a:p>
          <a:p>
            <a:pPr algn="ctr"/>
            <a:r>
              <a:rPr lang="en-US" sz="7200" spc="300" dirty="0">
                <a:solidFill>
                  <a:schemeClr val="bg2"/>
                </a:solidFill>
                <a:latin typeface="Agency FB" panose="020B0503020202020204" pitchFamily="34" charset="0"/>
                <a:ea typeface="Oswald" charset="0"/>
                <a:cs typeface="Oswald" charset="0"/>
              </a:rPr>
              <a:t>04</a:t>
            </a:r>
            <a:endParaRPr lang="en-US" sz="7200" spc="300" dirty="0">
              <a:solidFill>
                <a:schemeClr val="bg2"/>
              </a:solidFill>
              <a:latin typeface="Agency FB" panose="020B0503020202020204" pitchFamily="34" charset="0"/>
              <a:ea typeface="Oswald" charset="0"/>
              <a:cs typeface="Oswald" charset="0"/>
            </a:endParaRPr>
          </a:p>
          <a:p>
            <a:pPr algn="ctr"/>
            <a:r>
              <a:rPr lang="en-US" sz="4000" spc="300" dirty="0">
                <a:solidFill>
                  <a:schemeClr val="bg2"/>
                </a:solidFill>
                <a:latin typeface="Agency FB" panose="020B0503020202020204" pitchFamily="34" charset="0"/>
                <a:ea typeface="Oswald" charset="0"/>
                <a:cs typeface="Oswald" charset="0"/>
              </a:rPr>
              <a:t>ADD YOUR TITLE</a:t>
            </a:r>
            <a:endParaRPr lang="en-US" sz="4000" spc="300" dirty="0">
              <a:solidFill>
                <a:schemeClr val="bg2"/>
              </a:solidFill>
              <a:latin typeface="Agency FB" panose="020B0503020202020204" pitchFamily="34" charset="0"/>
              <a:ea typeface="Oswald" charset="0"/>
              <a:cs typeface="Oswald" charset="0"/>
            </a:endParaRPr>
          </a:p>
        </p:txBody>
      </p:sp>
      <p:sp>
        <p:nvSpPr>
          <p:cNvPr id="4" name="TextBox 7"/>
          <p:cNvSpPr txBox="1"/>
          <p:nvPr/>
        </p:nvSpPr>
        <p:spPr>
          <a:xfrm>
            <a:off x="4534979" y="1838054"/>
            <a:ext cx="3407120" cy="307777"/>
          </a:xfrm>
          <a:prstGeom prst="rect">
            <a:avLst/>
          </a:prstGeom>
          <a:noFill/>
        </p:spPr>
        <p:txBody>
          <a:bodyPr wrap="square" rtlCol="0">
            <a:spAutoFit/>
          </a:bodyPr>
          <a:lstStyle/>
          <a:p>
            <a:pPr algn="ctr"/>
            <a:r>
              <a:rPr lang="en-US" sz="1400" spc="600" dirty="0">
                <a:solidFill>
                  <a:schemeClr val="bg2"/>
                </a:solidFill>
                <a:latin typeface="Agency FB" panose="020B0503020202020204" pitchFamily="34" charset="0"/>
                <a:ea typeface="Oswald" charset="0"/>
                <a:cs typeface="Oswald" charset="0"/>
              </a:rPr>
              <a:t>WRITE HERE SOMETHING</a:t>
            </a:r>
            <a:endParaRPr lang="en-US" sz="1400" spc="600" dirty="0">
              <a:solidFill>
                <a:schemeClr val="bg2"/>
              </a:solidFill>
              <a:latin typeface="Agency FB" panose="020B0503020202020204" pitchFamily="34" charset="0"/>
              <a:ea typeface="Oswald" charset="0"/>
              <a:cs typeface="Oswald"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5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50000">
                                          <p:cBhvr additive="base">
                                            <p:cTn id="7" dur="1200" fill="hold"/>
                                            <p:tgtEl>
                                              <p:spTgt spid="2"/>
                                            </p:tgtEl>
                                            <p:attrNameLst>
                                              <p:attrName>ppt_x</p:attrName>
                                            </p:attrNameLst>
                                          </p:cBhvr>
                                          <p:tavLst>
                                            <p:tav tm="0">
                                              <p:val>
                                                <p:strVal val="#ppt_x"/>
                                              </p:val>
                                            </p:tav>
                                            <p:tav tm="100000">
                                              <p:val>
                                                <p:strVal val="#ppt_x"/>
                                              </p:val>
                                            </p:tav>
                                          </p:tavLst>
                                        </p:anim>
                                        <p:anim calcmode="lin" valueType="num" p14:bounceEnd="50000">
                                          <p:cBhvr additive="base">
                                            <p:cTn id="8" dur="12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2" presetClass="entr" presetSubtype="4" fill="hold" grpId="0" nodeType="afterEffect" p14:presetBounceEnd="50000">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14:bounceEnd="50000">
                                          <p:cBhvr additive="base">
                                            <p:cTn id="12" dur="1200" fill="hold"/>
                                            <p:tgtEl>
                                              <p:spTgt spid="3"/>
                                            </p:tgtEl>
                                            <p:attrNameLst>
                                              <p:attrName>ppt_x</p:attrName>
                                            </p:attrNameLst>
                                          </p:cBhvr>
                                          <p:tavLst>
                                            <p:tav tm="0">
                                              <p:val>
                                                <p:strVal val="#ppt_x"/>
                                              </p:val>
                                            </p:tav>
                                            <p:tav tm="100000">
                                              <p:val>
                                                <p:strVal val="#ppt_x"/>
                                              </p:val>
                                            </p:tav>
                                          </p:tavLst>
                                        </p:anim>
                                        <p:anim calcmode="lin" valueType="num" p14:bounceEnd="50000">
                                          <p:cBhvr additive="base">
                                            <p:cTn id="13" dur="1200" fill="hold"/>
                                            <p:tgtEl>
                                              <p:spTgt spid="3"/>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14:presetBounceEnd="50000">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14:bounceEnd="50000">
                                          <p:cBhvr additive="base">
                                            <p:cTn id="16" dur="1200" fill="hold"/>
                                            <p:tgtEl>
                                              <p:spTgt spid="4"/>
                                            </p:tgtEl>
                                            <p:attrNameLst>
                                              <p:attrName>ppt_x</p:attrName>
                                            </p:attrNameLst>
                                          </p:cBhvr>
                                          <p:tavLst>
                                            <p:tav tm="0">
                                              <p:val>
                                                <p:strVal val="#ppt_x"/>
                                              </p:val>
                                            </p:tav>
                                            <p:tav tm="100000">
                                              <p:val>
                                                <p:strVal val="#ppt_x"/>
                                              </p:val>
                                            </p:tav>
                                          </p:tavLst>
                                        </p:anim>
                                        <p:anim calcmode="lin" valueType="num" p14:bounceEnd="50000">
                                          <p:cBhvr additive="base">
                                            <p:cTn id="17" dur="12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200" fill="hold"/>
                                            <p:tgtEl>
                                              <p:spTgt spid="2"/>
                                            </p:tgtEl>
                                            <p:attrNameLst>
                                              <p:attrName>ppt_x</p:attrName>
                                            </p:attrNameLst>
                                          </p:cBhvr>
                                          <p:tavLst>
                                            <p:tav tm="0">
                                              <p:val>
                                                <p:strVal val="#ppt_x"/>
                                              </p:val>
                                            </p:tav>
                                            <p:tav tm="100000">
                                              <p:val>
                                                <p:strVal val="#ppt_x"/>
                                              </p:val>
                                            </p:tav>
                                          </p:tavLst>
                                        </p:anim>
                                        <p:anim calcmode="lin" valueType="num">
                                          <p:cBhvr additive="base">
                                            <p:cTn id="8" dur="12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2" presetClass="entr" presetSubtype="4"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1200" fill="hold"/>
                                            <p:tgtEl>
                                              <p:spTgt spid="3"/>
                                            </p:tgtEl>
                                            <p:attrNameLst>
                                              <p:attrName>ppt_x</p:attrName>
                                            </p:attrNameLst>
                                          </p:cBhvr>
                                          <p:tavLst>
                                            <p:tav tm="0">
                                              <p:val>
                                                <p:strVal val="#ppt_x"/>
                                              </p:val>
                                            </p:tav>
                                            <p:tav tm="100000">
                                              <p:val>
                                                <p:strVal val="#ppt_x"/>
                                              </p:val>
                                            </p:tav>
                                          </p:tavLst>
                                        </p:anim>
                                        <p:anim calcmode="lin" valueType="num">
                                          <p:cBhvr additive="base">
                                            <p:cTn id="13" dur="1200" fill="hold"/>
                                            <p:tgtEl>
                                              <p:spTgt spid="3"/>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1200" fill="hold"/>
                                            <p:tgtEl>
                                              <p:spTgt spid="4"/>
                                            </p:tgtEl>
                                            <p:attrNameLst>
                                              <p:attrName>ppt_x</p:attrName>
                                            </p:attrNameLst>
                                          </p:cBhvr>
                                          <p:tavLst>
                                            <p:tav tm="0">
                                              <p:val>
                                                <p:strVal val="#ppt_x"/>
                                              </p:val>
                                            </p:tav>
                                            <p:tav tm="100000">
                                              <p:val>
                                                <p:strVal val="#ppt_x"/>
                                              </p:val>
                                            </p:tav>
                                          </p:tavLst>
                                        </p:anim>
                                        <p:anim calcmode="lin" valueType="num">
                                          <p:cBhvr additive="base">
                                            <p:cTn id="17" dur="12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p:cNvSpPr/>
          <p:nvPr/>
        </p:nvSpPr>
        <p:spPr>
          <a:xfrm>
            <a:off x="1385520" y="2711738"/>
            <a:ext cx="2767181" cy="3280231"/>
          </a:xfrm>
          <a:prstGeom prst="rect">
            <a:avLst/>
          </a:prstGeom>
          <a:noFill/>
          <a:ln w="19050">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pic>
        <p:nvPicPr>
          <p:cNvPr id="35" name="Picture 2" descr="C:\Documents and Settings\Administrator\桌面\u=4118444350,3153652266&amp;fm=21&amp;gp=0.jp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419223" y="4437671"/>
            <a:ext cx="2699615" cy="1522780"/>
          </a:xfrm>
          <a:prstGeom prst="rect">
            <a:avLst/>
          </a:prstGeom>
          <a:noFill/>
          <a:extLst>
            <a:ext uri="{909E8E84-426E-40DD-AFC4-6F175D3DCCD1}">
              <a14:hiddenFill xmlns:a14="http://schemas.microsoft.com/office/drawing/2010/main">
                <a:solidFill>
                  <a:srgbClr val="FFFFFF"/>
                </a:solidFill>
              </a14:hiddenFill>
            </a:ext>
          </a:extLst>
        </p:spPr>
      </p:pic>
      <p:sp>
        <p:nvSpPr>
          <p:cNvPr id="36" name="矩形 35"/>
          <p:cNvSpPr/>
          <p:nvPr/>
        </p:nvSpPr>
        <p:spPr>
          <a:xfrm>
            <a:off x="8102939" y="2711738"/>
            <a:ext cx="2767181" cy="3280231"/>
          </a:xfrm>
          <a:prstGeom prst="rect">
            <a:avLst/>
          </a:prstGeom>
          <a:noFill/>
          <a:ln w="1905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pic>
        <p:nvPicPr>
          <p:cNvPr id="37" name="Picture 3" descr="C:\Documents and Settings\Administrator\桌面\2774-1102201202054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36102" y="4437671"/>
            <a:ext cx="2699615" cy="1522780"/>
          </a:xfrm>
          <a:prstGeom prst="rect">
            <a:avLst/>
          </a:prstGeom>
          <a:noFill/>
          <a:extLst>
            <a:ext uri="{909E8E84-426E-40DD-AFC4-6F175D3DCCD1}">
              <a14:hiddenFill xmlns:a14="http://schemas.microsoft.com/office/drawing/2010/main">
                <a:solidFill>
                  <a:srgbClr val="FFFFFF"/>
                </a:solidFill>
              </a14:hiddenFill>
            </a:ext>
          </a:extLst>
        </p:spPr>
      </p:pic>
      <p:sp>
        <p:nvSpPr>
          <p:cNvPr id="38" name="矩形 37"/>
          <p:cNvSpPr/>
          <p:nvPr/>
        </p:nvSpPr>
        <p:spPr>
          <a:xfrm>
            <a:off x="4764507" y="2711738"/>
            <a:ext cx="2767181" cy="3280231"/>
          </a:xfrm>
          <a:prstGeom prst="rect">
            <a:avLst/>
          </a:prstGeom>
          <a:no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pic>
        <p:nvPicPr>
          <p:cNvPr id="39" name="Picture 5" descr="C:\Documents and Settings\Administrator\桌面\78a9e16b81e4e66a9b9d54db12_56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99423" y="4440044"/>
            <a:ext cx="2698414" cy="1518056"/>
          </a:xfrm>
          <a:prstGeom prst="rect">
            <a:avLst/>
          </a:prstGeom>
          <a:noFill/>
          <a:extLst>
            <a:ext uri="{909E8E84-426E-40DD-AFC4-6F175D3DCCD1}">
              <a14:hiddenFill xmlns:a14="http://schemas.microsoft.com/office/drawing/2010/main">
                <a:solidFill>
                  <a:srgbClr val="FFFFFF"/>
                </a:solidFill>
              </a14:hiddenFill>
            </a:ext>
          </a:extLst>
        </p:spPr>
      </p:pic>
      <p:sp>
        <p:nvSpPr>
          <p:cNvPr id="40" name="矩形 39"/>
          <p:cNvSpPr/>
          <p:nvPr/>
        </p:nvSpPr>
        <p:spPr>
          <a:xfrm>
            <a:off x="-273" y="2708920"/>
            <a:ext cx="12191480"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46" name="TextBox 45"/>
          <p:cNvSpPr txBox="1"/>
          <p:nvPr/>
        </p:nvSpPr>
        <p:spPr>
          <a:xfrm>
            <a:off x="1900708" y="2835676"/>
            <a:ext cx="1708136" cy="415486"/>
          </a:xfrm>
          <a:prstGeom prst="rect">
            <a:avLst/>
          </a:prstGeom>
          <a:noFill/>
          <a:ln>
            <a:noFill/>
          </a:ln>
        </p:spPr>
        <p:txBody>
          <a:bodyPr wrap="none" lIns="121908" tIns="60954" rIns="121908" bIns="60954" rtlCol="0">
            <a:spAutoFit/>
          </a:bodyPr>
          <a:lstStyle/>
          <a:p>
            <a:r>
              <a:rPr lang="zh-CN" altLang="en-US" sz="1900" dirty="0">
                <a:solidFill>
                  <a:schemeClr val="bg1"/>
                </a:solidFill>
                <a:latin typeface="+mn-ea"/>
                <a:cs typeface="+mn-ea"/>
              </a:rPr>
              <a:t>添加文本标题</a:t>
            </a:r>
            <a:endParaRPr lang="zh-CN" altLang="en-US" sz="1900" dirty="0">
              <a:solidFill>
                <a:schemeClr val="bg1"/>
              </a:solidFill>
              <a:latin typeface="+mn-ea"/>
              <a:cs typeface="+mn-ea"/>
            </a:endParaRPr>
          </a:p>
        </p:txBody>
      </p:sp>
      <p:sp>
        <p:nvSpPr>
          <p:cNvPr id="47" name="TextBox 46"/>
          <p:cNvSpPr txBox="1"/>
          <p:nvPr/>
        </p:nvSpPr>
        <p:spPr>
          <a:xfrm>
            <a:off x="5274487" y="2835676"/>
            <a:ext cx="1708136" cy="415486"/>
          </a:xfrm>
          <a:prstGeom prst="rect">
            <a:avLst/>
          </a:prstGeom>
          <a:noFill/>
          <a:ln>
            <a:noFill/>
          </a:ln>
        </p:spPr>
        <p:txBody>
          <a:bodyPr wrap="none" lIns="121908" tIns="60954" rIns="121908" bIns="60954" rtlCol="0">
            <a:spAutoFit/>
          </a:bodyPr>
          <a:lstStyle/>
          <a:p>
            <a:r>
              <a:rPr lang="zh-CN" altLang="en-US" sz="1900" dirty="0">
                <a:solidFill>
                  <a:schemeClr val="bg1"/>
                </a:solidFill>
                <a:latin typeface="+mn-ea"/>
                <a:cs typeface="+mn-ea"/>
              </a:rPr>
              <a:t>添加文本标题</a:t>
            </a:r>
            <a:endParaRPr lang="zh-CN" altLang="en-US" sz="1900" dirty="0">
              <a:solidFill>
                <a:schemeClr val="bg1"/>
              </a:solidFill>
              <a:latin typeface="+mn-ea"/>
              <a:cs typeface="+mn-ea"/>
            </a:endParaRPr>
          </a:p>
        </p:txBody>
      </p:sp>
      <p:sp>
        <p:nvSpPr>
          <p:cNvPr id="48" name="TextBox 47"/>
          <p:cNvSpPr txBox="1"/>
          <p:nvPr/>
        </p:nvSpPr>
        <p:spPr>
          <a:xfrm>
            <a:off x="8612386" y="2835676"/>
            <a:ext cx="1708136" cy="415486"/>
          </a:xfrm>
          <a:prstGeom prst="rect">
            <a:avLst/>
          </a:prstGeom>
          <a:noFill/>
          <a:ln>
            <a:noFill/>
          </a:ln>
        </p:spPr>
        <p:txBody>
          <a:bodyPr wrap="none" lIns="121908" tIns="60954" rIns="121908" bIns="60954" rtlCol="0">
            <a:spAutoFit/>
          </a:bodyPr>
          <a:lstStyle/>
          <a:p>
            <a:r>
              <a:rPr lang="zh-CN" altLang="en-US" sz="1900" dirty="0">
                <a:solidFill>
                  <a:schemeClr val="bg1"/>
                </a:solidFill>
                <a:latin typeface="+mn-ea"/>
                <a:cs typeface="+mn-ea"/>
              </a:rPr>
              <a:t>添加文本标题</a:t>
            </a:r>
            <a:endParaRPr lang="zh-CN" altLang="en-US" sz="1900" dirty="0">
              <a:solidFill>
                <a:schemeClr val="bg1"/>
              </a:solidFill>
              <a:latin typeface="+mn-ea"/>
              <a:cs typeface="+mn-ea"/>
            </a:endParaRPr>
          </a:p>
        </p:txBody>
      </p:sp>
      <p:sp>
        <p:nvSpPr>
          <p:cNvPr id="49" name="TextBox 48"/>
          <p:cNvSpPr txBox="1"/>
          <p:nvPr/>
        </p:nvSpPr>
        <p:spPr>
          <a:xfrm>
            <a:off x="1649549" y="3470642"/>
            <a:ext cx="2297766" cy="861775"/>
          </a:xfrm>
          <a:prstGeom prst="rect">
            <a:avLst/>
          </a:prstGeom>
          <a:noFill/>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容简要详尽。点击添加</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文字内容。</a:t>
            </a:r>
            <a:endParaRPr lang="zh-CN" altLang="en-US" sz="1600" dirty="0">
              <a:solidFill>
                <a:schemeClr val="tx1">
                  <a:lumMod val="50000"/>
                  <a:lumOff val="50000"/>
                </a:schemeClr>
              </a:solidFill>
              <a:latin typeface="+mn-ea"/>
              <a:cs typeface="+mn-ea"/>
            </a:endParaRPr>
          </a:p>
        </p:txBody>
      </p:sp>
      <p:sp>
        <p:nvSpPr>
          <p:cNvPr id="50" name="TextBox 49"/>
          <p:cNvSpPr txBox="1"/>
          <p:nvPr/>
        </p:nvSpPr>
        <p:spPr>
          <a:xfrm>
            <a:off x="5024362" y="3470642"/>
            <a:ext cx="2297766" cy="861775"/>
          </a:xfrm>
          <a:prstGeom prst="rect">
            <a:avLst/>
          </a:prstGeom>
          <a:noFill/>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容简要详尽。点击添加</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文字内容。</a:t>
            </a:r>
            <a:endParaRPr lang="zh-CN" altLang="en-US" sz="1600" dirty="0">
              <a:solidFill>
                <a:schemeClr val="tx1">
                  <a:lumMod val="50000"/>
                  <a:lumOff val="50000"/>
                </a:schemeClr>
              </a:solidFill>
              <a:latin typeface="+mn-ea"/>
              <a:cs typeface="+mn-ea"/>
            </a:endParaRPr>
          </a:p>
        </p:txBody>
      </p:sp>
      <p:sp>
        <p:nvSpPr>
          <p:cNvPr id="56" name="TextBox 55"/>
          <p:cNvSpPr txBox="1"/>
          <p:nvPr/>
        </p:nvSpPr>
        <p:spPr>
          <a:xfrm>
            <a:off x="8357616" y="3470642"/>
            <a:ext cx="2297766" cy="861775"/>
          </a:xfrm>
          <a:prstGeom prst="rect">
            <a:avLst/>
          </a:prstGeom>
          <a:noFill/>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容简要详尽。点击添加</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文字内容。</a:t>
            </a:r>
            <a:endParaRPr lang="zh-CN" altLang="en-US" sz="1600" dirty="0">
              <a:solidFill>
                <a:schemeClr val="tx1">
                  <a:lumMod val="50000"/>
                  <a:lumOff val="50000"/>
                </a:schemeClr>
              </a:solidFill>
              <a:latin typeface="+mn-ea"/>
              <a:cs typeface="+mn-ea"/>
            </a:endParaRPr>
          </a:p>
        </p:txBody>
      </p:sp>
      <p:sp>
        <p:nvSpPr>
          <p:cNvPr id="57" name="TextBox 56"/>
          <p:cNvSpPr txBox="1"/>
          <p:nvPr/>
        </p:nvSpPr>
        <p:spPr>
          <a:xfrm>
            <a:off x="4763029" y="1622011"/>
            <a:ext cx="2552534" cy="1107984"/>
          </a:xfrm>
          <a:prstGeom prst="rect">
            <a:avLst/>
          </a:prstGeom>
          <a:noFill/>
          <a:ln>
            <a:noFill/>
          </a:ln>
        </p:spPr>
        <p:txBody>
          <a:bodyPr wrap="none" lIns="121908" tIns="60954" rIns="121908" bIns="60954" rtlCol="0">
            <a:spAutoFit/>
          </a:bodyPr>
          <a:lstStyle/>
          <a:p>
            <a:r>
              <a:rPr lang="en-US" altLang="zh-CN" sz="6400" dirty="0">
                <a:solidFill>
                  <a:schemeClr val="tx1">
                    <a:lumMod val="50000"/>
                    <a:lumOff val="50000"/>
                  </a:schemeClr>
                </a:solidFill>
                <a:latin typeface="+mn-ea"/>
                <a:cs typeface="+mn-ea"/>
              </a:rPr>
              <a:t>TEAM</a:t>
            </a:r>
            <a:endParaRPr lang="zh-CN" altLang="en-US" sz="6400" dirty="0">
              <a:solidFill>
                <a:schemeClr val="tx1">
                  <a:lumMod val="50000"/>
                  <a:lumOff val="50000"/>
                </a:schemeClr>
              </a:solidFill>
              <a:latin typeface="+mn-ea"/>
              <a:cs typeface="+mn-ea"/>
            </a:endParaRPr>
          </a:p>
        </p:txBody>
      </p:sp>
      <p:sp>
        <p:nvSpPr>
          <p:cNvPr id="58" name="TextBox 57"/>
          <p:cNvSpPr txBox="1"/>
          <p:nvPr/>
        </p:nvSpPr>
        <p:spPr>
          <a:xfrm>
            <a:off x="12808217" y="8272252"/>
            <a:ext cx="2147358" cy="707874"/>
          </a:xfrm>
          <a:prstGeom prst="rect">
            <a:avLst/>
          </a:prstGeom>
          <a:noFill/>
        </p:spPr>
        <p:txBody>
          <a:bodyPr wrap="none" lIns="121908" tIns="60954" rIns="121908" bIns="60954" rtlCol="0">
            <a:spAutoFit/>
          </a:bodyPr>
          <a:lstStyle/>
          <a:p>
            <a:r>
              <a:rPr lang="en-US" altLang="zh-CN" sz="1900" dirty="0">
                <a:solidFill>
                  <a:schemeClr val="bg1"/>
                </a:solidFill>
                <a:latin typeface="+mn-ea"/>
                <a:cs typeface="+mn-ea"/>
              </a:rPr>
              <a:t>0.5 </a:t>
            </a:r>
            <a:r>
              <a:rPr lang="zh-CN" altLang="en-US" sz="1900" dirty="0">
                <a:solidFill>
                  <a:schemeClr val="bg1"/>
                </a:solidFill>
                <a:latin typeface="+mn-ea"/>
                <a:cs typeface="+mn-ea"/>
              </a:rPr>
              <a:t>秒延迟符，无</a:t>
            </a:r>
            <a:endParaRPr lang="en-US" altLang="zh-CN" sz="1900" dirty="0">
              <a:solidFill>
                <a:schemeClr val="bg1"/>
              </a:solidFill>
              <a:latin typeface="+mn-ea"/>
              <a:cs typeface="+mn-ea"/>
            </a:endParaRPr>
          </a:p>
          <a:p>
            <a:r>
              <a:rPr lang="zh-CN" altLang="en-US" sz="1900" dirty="0">
                <a:solidFill>
                  <a:schemeClr val="bg1"/>
                </a:solidFill>
                <a:latin typeface="+mn-ea"/>
                <a:cs typeface="+mn-ea"/>
              </a:rPr>
              <a:t>意义，可删除</a:t>
            </a:r>
            <a:r>
              <a:rPr lang="en-US" altLang="zh-CN" sz="1900" dirty="0">
                <a:solidFill>
                  <a:schemeClr val="bg1"/>
                </a:solidFill>
                <a:latin typeface="+mn-ea"/>
                <a:cs typeface="+mn-ea"/>
              </a:rPr>
              <a:t>.</a:t>
            </a:r>
            <a:endParaRPr lang="zh-CN" altLang="en-US" sz="1900" dirty="0">
              <a:solidFill>
                <a:schemeClr val="bg1"/>
              </a:solidFill>
              <a:latin typeface="+mn-ea"/>
              <a:cs typeface="+mn-ea"/>
            </a:endParaRPr>
          </a:p>
        </p:txBody>
      </p:sp>
      <p:sp>
        <p:nvSpPr>
          <p:cNvPr id="2" name="标题 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wipe(down)">
                                      <p:cBhvr>
                                        <p:cTn id="7" dur="500"/>
                                        <p:tgtEl>
                                          <p:spTgt spid="57"/>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p:tgtEl>
                                          <p:spTgt spid="34"/>
                                        </p:tgtEl>
                                        <p:attrNameLst>
                                          <p:attrName>ppt_y</p:attrName>
                                        </p:attrNameLst>
                                      </p:cBhvr>
                                      <p:tavLst>
                                        <p:tav tm="0">
                                          <p:val>
                                            <p:strVal val="#ppt_y+#ppt_h*1.125000"/>
                                          </p:val>
                                        </p:tav>
                                        <p:tav tm="100000">
                                          <p:val>
                                            <p:strVal val="#ppt_y"/>
                                          </p:val>
                                        </p:tav>
                                      </p:tavLst>
                                    </p:anim>
                                    <p:animEffect transition="in" filter="wipe(up)">
                                      <p:cBhvr>
                                        <p:cTn id="12" dur="500"/>
                                        <p:tgtEl>
                                          <p:spTgt spid="34"/>
                                        </p:tgtEl>
                                      </p:cBhvr>
                                    </p:animEffect>
                                  </p:childTnLst>
                                </p:cTn>
                              </p:par>
                              <p:par>
                                <p:cTn id="13" presetID="12" presetClass="entr" presetSubtype="4" fill="hold" nodeType="with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500"/>
                                        <p:tgtEl>
                                          <p:spTgt spid="35"/>
                                        </p:tgtEl>
                                        <p:attrNameLst>
                                          <p:attrName>ppt_y</p:attrName>
                                        </p:attrNameLst>
                                      </p:cBhvr>
                                      <p:tavLst>
                                        <p:tav tm="0">
                                          <p:val>
                                            <p:strVal val="#ppt_y+#ppt_h*1.125000"/>
                                          </p:val>
                                        </p:tav>
                                        <p:tav tm="100000">
                                          <p:val>
                                            <p:strVal val="#ppt_y"/>
                                          </p:val>
                                        </p:tav>
                                      </p:tavLst>
                                    </p:anim>
                                    <p:animEffect transition="in" filter="wipe(up)">
                                      <p:cBhvr>
                                        <p:cTn id="16" dur="500"/>
                                        <p:tgtEl>
                                          <p:spTgt spid="35"/>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49"/>
                                        </p:tgtEl>
                                        <p:attrNameLst>
                                          <p:attrName>style.visibility</p:attrName>
                                        </p:attrNameLst>
                                      </p:cBhvr>
                                      <p:to>
                                        <p:strVal val="visible"/>
                                      </p:to>
                                    </p:set>
                                    <p:anim calcmode="lin" valueType="num">
                                      <p:cBhvr additive="base">
                                        <p:cTn id="19" dur="500"/>
                                        <p:tgtEl>
                                          <p:spTgt spid="49"/>
                                        </p:tgtEl>
                                        <p:attrNameLst>
                                          <p:attrName>ppt_y</p:attrName>
                                        </p:attrNameLst>
                                      </p:cBhvr>
                                      <p:tavLst>
                                        <p:tav tm="0">
                                          <p:val>
                                            <p:strVal val="#ppt_y+#ppt_h*1.125000"/>
                                          </p:val>
                                        </p:tav>
                                        <p:tav tm="100000">
                                          <p:val>
                                            <p:strVal val="#ppt_y"/>
                                          </p:val>
                                        </p:tav>
                                      </p:tavLst>
                                    </p:anim>
                                    <p:animEffect transition="in" filter="wipe(up)">
                                      <p:cBhvr>
                                        <p:cTn id="20" dur="500"/>
                                        <p:tgtEl>
                                          <p:spTgt spid="49"/>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46"/>
                                        </p:tgtEl>
                                        <p:attrNameLst>
                                          <p:attrName>style.visibility</p:attrName>
                                        </p:attrNameLst>
                                      </p:cBhvr>
                                      <p:to>
                                        <p:strVal val="visible"/>
                                      </p:to>
                                    </p:set>
                                    <p:anim calcmode="lin" valueType="num">
                                      <p:cBhvr additive="base">
                                        <p:cTn id="23" dur="500"/>
                                        <p:tgtEl>
                                          <p:spTgt spid="46"/>
                                        </p:tgtEl>
                                        <p:attrNameLst>
                                          <p:attrName>ppt_y</p:attrName>
                                        </p:attrNameLst>
                                      </p:cBhvr>
                                      <p:tavLst>
                                        <p:tav tm="0">
                                          <p:val>
                                            <p:strVal val="#ppt_y+#ppt_h*1.125000"/>
                                          </p:val>
                                        </p:tav>
                                        <p:tav tm="100000">
                                          <p:val>
                                            <p:strVal val="#ppt_y"/>
                                          </p:val>
                                        </p:tav>
                                      </p:tavLst>
                                    </p:anim>
                                    <p:animEffect transition="in" filter="wipe(up)">
                                      <p:cBhvr>
                                        <p:cTn id="24" dur="500"/>
                                        <p:tgtEl>
                                          <p:spTgt spid="46"/>
                                        </p:tgtEl>
                                      </p:cBhvr>
                                    </p:animEffect>
                                  </p:childTnLst>
                                </p:cTn>
                              </p:par>
                            </p:childTnLst>
                          </p:cTn>
                        </p:par>
                        <p:par>
                          <p:cTn id="25" fill="hold">
                            <p:stCondLst>
                              <p:cond delay="1000"/>
                            </p:stCondLst>
                            <p:childTnLst>
                              <p:par>
                                <p:cTn id="26" presetID="12" presetClass="entr" presetSubtype="4" fill="hold" nodeType="afterEffect">
                                  <p:stCondLst>
                                    <p:cond delay="0"/>
                                  </p:stCondLst>
                                  <p:childTnLst>
                                    <p:set>
                                      <p:cBhvr>
                                        <p:cTn id="27" dur="1" fill="hold">
                                          <p:stCondLst>
                                            <p:cond delay="0"/>
                                          </p:stCondLst>
                                        </p:cTn>
                                        <p:tgtEl>
                                          <p:spTgt spid="39"/>
                                        </p:tgtEl>
                                        <p:attrNameLst>
                                          <p:attrName>style.visibility</p:attrName>
                                        </p:attrNameLst>
                                      </p:cBhvr>
                                      <p:to>
                                        <p:strVal val="visible"/>
                                      </p:to>
                                    </p:set>
                                    <p:anim calcmode="lin" valueType="num">
                                      <p:cBhvr additive="base">
                                        <p:cTn id="28" dur="500"/>
                                        <p:tgtEl>
                                          <p:spTgt spid="39"/>
                                        </p:tgtEl>
                                        <p:attrNameLst>
                                          <p:attrName>ppt_y</p:attrName>
                                        </p:attrNameLst>
                                      </p:cBhvr>
                                      <p:tavLst>
                                        <p:tav tm="0">
                                          <p:val>
                                            <p:strVal val="#ppt_y+#ppt_h*1.125000"/>
                                          </p:val>
                                        </p:tav>
                                        <p:tav tm="100000">
                                          <p:val>
                                            <p:strVal val="#ppt_y"/>
                                          </p:val>
                                        </p:tav>
                                      </p:tavLst>
                                    </p:anim>
                                    <p:animEffect transition="in" filter="wipe(up)">
                                      <p:cBhvr>
                                        <p:cTn id="29" dur="500"/>
                                        <p:tgtEl>
                                          <p:spTgt spid="39"/>
                                        </p:tgtEl>
                                      </p:cBhvr>
                                    </p:animEffect>
                                  </p:childTnLst>
                                </p:cTn>
                              </p:par>
                              <p:par>
                                <p:cTn id="30" presetID="12" presetClass="entr" presetSubtype="4" fill="hold" grpId="0" nodeType="withEffect">
                                  <p:stCondLst>
                                    <p:cond delay="0"/>
                                  </p:stCondLst>
                                  <p:childTnLst>
                                    <p:set>
                                      <p:cBhvr>
                                        <p:cTn id="31" dur="1" fill="hold">
                                          <p:stCondLst>
                                            <p:cond delay="0"/>
                                          </p:stCondLst>
                                        </p:cTn>
                                        <p:tgtEl>
                                          <p:spTgt spid="50"/>
                                        </p:tgtEl>
                                        <p:attrNameLst>
                                          <p:attrName>style.visibility</p:attrName>
                                        </p:attrNameLst>
                                      </p:cBhvr>
                                      <p:to>
                                        <p:strVal val="visible"/>
                                      </p:to>
                                    </p:set>
                                    <p:anim calcmode="lin" valueType="num">
                                      <p:cBhvr additive="base">
                                        <p:cTn id="32" dur="500"/>
                                        <p:tgtEl>
                                          <p:spTgt spid="50"/>
                                        </p:tgtEl>
                                        <p:attrNameLst>
                                          <p:attrName>ppt_y</p:attrName>
                                        </p:attrNameLst>
                                      </p:cBhvr>
                                      <p:tavLst>
                                        <p:tav tm="0">
                                          <p:val>
                                            <p:strVal val="#ppt_y+#ppt_h*1.125000"/>
                                          </p:val>
                                        </p:tav>
                                        <p:tav tm="100000">
                                          <p:val>
                                            <p:strVal val="#ppt_y"/>
                                          </p:val>
                                        </p:tav>
                                      </p:tavLst>
                                    </p:anim>
                                    <p:animEffect transition="in" filter="wipe(up)">
                                      <p:cBhvr>
                                        <p:cTn id="33" dur="500"/>
                                        <p:tgtEl>
                                          <p:spTgt spid="50"/>
                                        </p:tgtEl>
                                      </p:cBhvr>
                                    </p:animEffect>
                                  </p:childTnLst>
                                </p:cTn>
                              </p:par>
                              <p:par>
                                <p:cTn id="34" presetID="12" presetClass="entr" presetSubtype="4" fill="hold" grpId="0" nodeType="withEffect">
                                  <p:stCondLst>
                                    <p:cond delay="0"/>
                                  </p:stCondLst>
                                  <p:childTnLst>
                                    <p:set>
                                      <p:cBhvr>
                                        <p:cTn id="35" dur="1" fill="hold">
                                          <p:stCondLst>
                                            <p:cond delay="0"/>
                                          </p:stCondLst>
                                        </p:cTn>
                                        <p:tgtEl>
                                          <p:spTgt spid="47"/>
                                        </p:tgtEl>
                                        <p:attrNameLst>
                                          <p:attrName>style.visibility</p:attrName>
                                        </p:attrNameLst>
                                      </p:cBhvr>
                                      <p:to>
                                        <p:strVal val="visible"/>
                                      </p:to>
                                    </p:set>
                                    <p:anim calcmode="lin" valueType="num">
                                      <p:cBhvr additive="base">
                                        <p:cTn id="36" dur="500"/>
                                        <p:tgtEl>
                                          <p:spTgt spid="47"/>
                                        </p:tgtEl>
                                        <p:attrNameLst>
                                          <p:attrName>ppt_y</p:attrName>
                                        </p:attrNameLst>
                                      </p:cBhvr>
                                      <p:tavLst>
                                        <p:tav tm="0">
                                          <p:val>
                                            <p:strVal val="#ppt_y+#ppt_h*1.125000"/>
                                          </p:val>
                                        </p:tav>
                                        <p:tav tm="100000">
                                          <p:val>
                                            <p:strVal val="#ppt_y"/>
                                          </p:val>
                                        </p:tav>
                                      </p:tavLst>
                                    </p:anim>
                                    <p:animEffect transition="in" filter="wipe(up)">
                                      <p:cBhvr>
                                        <p:cTn id="37" dur="500"/>
                                        <p:tgtEl>
                                          <p:spTgt spid="47"/>
                                        </p:tgtEl>
                                      </p:cBhvr>
                                    </p:animEffect>
                                  </p:childTnLst>
                                </p:cTn>
                              </p:par>
                              <p:par>
                                <p:cTn id="38" presetID="12" presetClass="entr" presetSubtype="4" fill="hold" grpId="0" nodeType="withEffect">
                                  <p:stCondLst>
                                    <p:cond delay="0"/>
                                  </p:stCondLst>
                                  <p:childTnLst>
                                    <p:set>
                                      <p:cBhvr>
                                        <p:cTn id="39" dur="1" fill="hold">
                                          <p:stCondLst>
                                            <p:cond delay="0"/>
                                          </p:stCondLst>
                                        </p:cTn>
                                        <p:tgtEl>
                                          <p:spTgt spid="38"/>
                                        </p:tgtEl>
                                        <p:attrNameLst>
                                          <p:attrName>style.visibility</p:attrName>
                                        </p:attrNameLst>
                                      </p:cBhvr>
                                      <p:to>
                                        <p:strVal val="visible"/>
                                      </p:to>
                                    </p:set>
                                    <p:anim calcmode="lin" valueType="num">
                                      <p:cBhvr additive="base">
                                        <p:cTn id="40" dur="500"/>
                                        <p:tgtEl>
                                          <p:spTgt spid="38"/>
                                        </p:tgtEl>
                                        <p:attrNameLst>
                                          <p:attrName>ppt_y</p:attrName>
                                        </p:attrNameLst>
                                      </p:cBhvr>
                                      <p:tavLst>
                                        <p:tav tm="0">
                                          <p:val>
                                            <p:strVal val="#ppt_y+#ppt_h*1.125000"/>
                                          </p:val>
                                        </p:tav>
                                        <p:tav tm="100000">
                                          <p:val>
                                            <p:strVal val="#ppt_y"/>
                                          </p:val>
                                        </p:tav>
                                      </p:tavLst>
                                    </p:anim>
                                    <p:animEffect transition="in" filter="wipe(up)">
                                      <p:cBhvr>
                                        <p:cTn id="41" dur="500"/>
                                        <p:tgtEl>
                                          <p:spTgt spid="38"/>
                                        </p:tgtEl>
                                      </p:cBhvr>
                                    </p:animEffect>
                                  </p:childTnLst>
                                </p:cTn>
                              </p:par>
                            </p:childTnLst>
                          </p:cTn>
                        </p:par>
                        <p:par>
                          <p:cTn id="42" fill="hold">
                            <p:stCondLst>
                              <p:cond delay="1500"/>
                            </p:stCondLst>
                            <p:childTnLst>
                              <p:par>
                                <p:cTn id="43" presetID="12" presetClass="entr" presetSubtype="4" fill="hold" grpId="0" nodeType="afterEffect">
                                  <p:stCondLst>
                                    <p:cond delay="0"/>
                                  </p:stCondLst>
                                  <p:childTnLst>
                                    <p:set>
                                      <p:cBhvr>
                                        <p:cTn id="44" dur="1" fill="hold">
                                          <p:stCondLst>
                                            <p:cond delay="0"/>
                                          </p:stCondLst>
                                        </p:cTn>
                                        <p:tgtEl>
                                          <p:spTgt spid="36"/>
                                        </p:tgtEl>
                                        <p:attrNameLst>
                                          <p:attrName>style.visibility</p:attrName>
                                        </p:attrNameLst>
                                      </p:cBhvr>
                                      <p:to>
                                        <p:strVal val="visible"/>
                                      </p:to>
                                    </p:set>
                                    <p:anim calcmode="lin" valueType="num">
                                      <p:cBhvr additive="base">
                                        <p:cTn id="45" dur="500"/>
                                        <p:tgtEl>
                                          <p:spTgt spid="36"/>
                                        </p:tgtEl>
                                        <p:attrNameLst>
                                          <p:attrName>ppt_y</p:attrName>
                                        </p:attrNameLst>
                                      </p:cBhvr>
                                      <p:tavLst>
                                        <p:tav tm="0">
                                          <p:val>
                                            <p:strVal val="#ppt_y+#ppt_h*1.125000"/>
                                          </p:val>
                                        </p:tav>
                                        <p:tav tm="100000">
                                          <p:val>
                                            <p:strVal val="#ppt_y"/>
                                          </p:val>
                                        </p:tav>
                                      </p:tavLst>
                                    </p:anim>
                                    <p:animEffect transition="in" filter="wipe(up)">
                                      <p:cBhvr>
                                        <p:cTn id="46" dur="500"/>
                                        <p:tgtEl>
                                          <p:spTgt spid="36"/>
                                        </p:tgtEl>
                                      </p:cBhvr>
                                    </p:animEffect>
                                  </p:childTnLst>
                                </p:cTn>
                              </p:par>
                              <p:par>
                                <p:cTn id="47" presetID="12" presetClass="entr" presetSubtype="4" fill="hold" nodeType="withEffect">
                                  <p:stCondLst>
                                    <p:cond delay="0"/>
                                  </p:stCondLst>
                                  <p:childTnLst>
                                    <p:set>
                                      <p:cBhvr>
                                        <p:cTn id="48" dur="1" fill="hold">
                                          <p:stCondLst>
                                            <p:cond delay="0"/>
                                          </p:stCondLst>
                                        </p:cTn>
                                        <p:tgtEl>
                                          <p:spTgt spid="37"/>
                                        </p:tgtEl>
                                        <p:attrNameLst>
                                          <p:attrName>style.visibility</p:attrName>
                                        </p:attrNameLst>
                                      </p:cBhvr>
                                      <p:to>
                                        <p:strVal val="visible"/>
                                      </p:to>
                                    </p:set>
                                    <p:anim calcmode="lin" valueType="num">
                                      <p:cBhvr additive="base">
                                        <p:cTn id="49" dur="500"/>
                                        <p:tgtEl>
                                          <p:spTgt spid="37"/>
                                        </p:tgtEl>
                                        <p:attrNameLst>
                                          <p:attrName>ppt_y</p:attrName>
                                        </p:attrNameLst>
                                      </p:cBhvr>
                                      <p:tavLst>
                                        <p:tav tm="0">
                                          <p:val>
                                            <p:strVal val="#ppt_y+#ppt_h*1.125000"/>
                                          </p:val>
                                        </p:tav>
                                        <p:tav tm="100000">
                                          <p:val>
                                            <p:strVal val="#ppt_y"/>
                                          </p:val>
                                        </p:tav>
                                      </p:tavLst>
                                    </p:anim>
                                    <p:animEffect transition="in" filter="wipe(up)">
                                      <p:cBhvr>
                                        <p:cTn id="50" dur="500"/>
                                        <p:tgtEl>
                                          <p:spTgt spid="37"/>
                                        </p:tgtEl>
                                      </p:cBhvr>
                                    </p:animEffect>
                                  </p:childTnLst>
                                </p:cTn>
                              </p:par>
                              <p:par>
                                <p:cTn id="51" presetID="12" presetClass="entr" presetSubtype="4" fill="hold" grpId="0" nodeType="withEffect">
                                  <p:stCondLst>
                                    <p:cond delay="0"/>
                                  </p:stCondLst>
                                  <p:childTnLst>
                                    <p:set>
                                      <p:cBhvr>
                                        <p:cTn id="52" dur="1" fill="hold">
                                          <p:stCondLst>
                                            <p:cond delay="0"/>
                                          </p:stCondLst>
                                        </p:cTn>
                                        <p:tgtEl>
                                          <p:spTgt spid="56"/>
                                        </p:tgtEl>
                                        <p:attrNameLst>
                                          <p:attrName>style.visibility</p:attrName>
                                        </p:attrNameLst>
                                      </p:cBhvr>
                                      <p:to>
                                        <p:strVal val="visible"/>
                                      </p:to>
                                    </p:set>
                                    <p:anim calcmode="lin" valueType="num">
                                      <p:cBhvr additive="base">
                                        <p:cTn id="53" dur="500"/>
                                        <p:tgtEl>
                                          <p:spTgt spid="56"/>
                                        </p:tgtEl>
                                        <p:attrNameLst>
                                          <p:attrName>ppt_y</p:attrName>
                                        </p:attrNameLst>
                                      </p:cBhvr>
                                      <p:tavLst>
                                        <p:tav tm="0">
                                          <p:val>
                                            <p:strVal val="#ppt_y+#ppt_h*1.125000"/>
                                          </p:val>
                                        </p:tav>
                                        <p:tav tm="100000">
                                          <p:val>
                                            <p:strVal val="#ppt_y"/>
                                          </p:val>
                                        </p:tav>
                                      </p:tavLst>
                                    </p:anim>
                                    <p:animEffect transition="in" filter="wipe(up)">
                                      <p:cBhvr>
                                        <p:cTn id="54" dur="500"/>
                                        <p:tgtEl>
                                          <p:spTgt spid="56"/>
                                        </p:tgtEl>
                                      </p:cBhvr>
                                    </p:animEffect>
                                  </p:childTnLst>
                                </p:cTn>
                              </p:par>
                              <p:par>
                                <p:cTn id="55" presetID="12" presetClass="entr" presetSubtype="4" fill="hold" grpId="0" nodeType="withEffect">
                                  <p:stCondLst>
                                    <p:cond delay="0"/>
                                  </p:stCondLst>
                                  <p:childTnLst>
                                    <p:set>
                                      <p:cBhvr>
                                        <p:cTn id="56" dur="1" fill="hold">
                                          <p:stCondLst>
                                            <p:cond delay="0"/>
                                          </p:stCondLst>
                                        </p:cTn>
                                        <p:tgtEl>
                                          <p:spTgt spid="48"/>
                                        </p:tgtEl>
                                        <p:attrNameLst>
                                          <p:attrName>style.visibility</p:attrName>
                                        </p:attrNameLst>
                                      </p:cBhvr>
                                      <p:to>
                                        <p:strVal val="visible"/>
                                      </p:to>
                                    </p:set>
                                    <p:anim calcmode="lin" valueType="num">
                                      <p:cBhvr additive="base">
                                        <p:cTn id="57" dur="500"/>
                                        <p:tgtEl>
                                          <p:spTgt spid="48"/>
                                        </p:tgtEl>
                                        <p:attrNameLst>
                                          <p:attrName>ppt_y</p:attrName>
                                        </p:attrNameLst>
                                      </p:cBhvr>
                                      <p:tavLst>
                                        <p:tav tm="0">
                                          <p:val>
                                            <p:strVal val="#ppt_y+#ppt_h*1.125000"/>
                                          </p:val>
                                        </p:tav>
                                        <p:tav tm="100000">
                                          <p:val>
                                            <p:strVal val="#ppt_y"/>
                                          </p:val>
                                        </p:tav>
                                      </p:tavLst>
                                    </p:anim>
                                    <p:animEffect transition="in" filter="wipe(up)">
                                      <p:cBhvr>
                                        <p:cTn id="58" dur="500"/>
                                        <p:tgtEl>
                                          <p:spTgt spid="48"/>
                                        </p:tgtEl>
                                      </p:cBhvr>
                                    </p:animEffect>
                                  </p:childTnLst>
                                </p:cTn>
                              </p:par>
                            </p:childTnLst>
                          </p:cTn>
                        </p:par>
                        <p:par>
                          <p:cTn id="59" fill="hold">
                            <p:stCondLst>
                              <p:cond delay="2000"/>
                            </p:stCondLst>
                            <p:childTnLst>
                              <p:par>
                                <p:cTn id="60" presetID="12" presetClass="entr" presetSubtype="8" fill="hold" grpId="0" nodeType="afterEffect">
                                  <p:stCondLst>
                                    <p:cond delay="0"/>
                                  </p:stCondLst>
                                  <p:childTnLst>
                                    <p:set>
                                      <p:cBhvr>
                                        <p:cTn id="61" dur="1" fill="hold">
                                          <p:stCondLst>
                                            <p:cond delay="0"/>
                                          </p:stCondLst>
                                        </p:cTn>
                                        <p:tgtEl>
                                          <p:spTgt spid="40"/>
                                        </p:tgtEl>
                                        <p:attrNameLst>
                                          <p:attrName>style.visibility</p:attrName>
                                        </p:attrNameLst>
                                      </p:cBhvr>
                                      <p:to>
                                        <p:strVal val="visible"/>
                                      </p:to>
                                    </p:set>
                                    <p:anim calcmode="lin" valueType="num">
                                      <p:cBhvr additive="base">
                                        <p:cTn id="62" dur="500"/>
                                        <p:tgtEl>
                                          <p:spTgt spid="40"/>
                                        </p:tgtEl>
                                        <p:attrNameLst>
                                          <p:attrName>ppt_x</p:attrName>
                                        </p:attrNameLst>
                                      </p:cBhvr>
                                      <p:tavLst>
                                        <p:tav tm="0">
                                          <p:val>
                                            <p:strVal val="#ppt_x-#ppt_w*1.125000"/>
                                          </p:val>
                                        </p:tav>
                                        <p:tav tm="100000">
                                          <p:val>
                                            <p:strVal val="#ppt_x"/>
                                          </p:val>
                                        </p:tav>
                                      </p:tavLst>
                                    </p:anim>
                                    <p:animEffect transition="in" filter="wipe(right)">
                                      <p:cBhvr>
                                        <p:cTn id="63" dur="500"/>
                                        <p:tgtEl>
                                          <p:spTgt spid="40"/>
                                        </p:tgtEl>
                                      </p:cBhvr>
                                    </p:animEffect>
                                  </p:childTnLst>
                                </p:cTn>
                              </p:par>
                            </p:childTnLst>
                          </p:cTn>
                        </p:par>
                        <p:par>
                          <p:cTn id="64" fill="hold">
                            <p:stCondLst>
                              <p:cond delay="2500"/>
                            </p:stCondLst>
                            <p:childTnLst>
                              <p:par>
                                <p:cTn id="65" presetID="10" presetClass="entr" presetSubtype="0" fill="hold" grpId="0" nodeType="afterEffect">
                                  <p:stCondLst>
                                    <p:cond delay="0"/>
                                  </p:stCondLst>
                                  <p:childTnLst>
                                    <p:set>
                                      <p:cBhvr>
                                        <p:cTn id="66" dur="1" fill="hold">
                                          <p:stCondLst>
                                            <p:cond delay="0"/>
                                          </p:stCondLst>
                                        </p:cTn>
                                        <p:tgtEl>
                                          <p:spTgt spid="58"/>
                                        </p:tgtEl>
                                        <p:attrNameLst>
                                          <p:attrName>style.visibility</p:attrName>
                                        </p:attrNameLst>
                                      </p:cBhvr>
                                      <p:to>
                                        <p:strVal val="visible"/>
                                      </p:to>
                                    </p:set>
                                    <p:animEffect transition="in" filter="fade">
                                      <p:cBhvr>
                                        <p:cTn id="67"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6" grpId="0" animBg="1"/>
      <p:bldP spid="38" grpId="0" animBg="1"/>
      <p:bldP spid="40" grpId="0" animBg="1"/>
      <p:bldP spid="46" grpId="0"/>
      <p:bldP spid="47" grpId="0"/>
      <p:bldP spid="48" grpId="0"/>
      <p:bldP spid="49" grpId="0"/>
      <p:bldP spid="50" grpId="0"/>
      <p:bldP spid="56" grpId="0"/>
      <p:bldP spid="57" grpId="0"/>
      <p:bldP spid="5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椭圆 5"/>
          <p:cNvSpPr/>
          <p:nvPr/>
        </p:nvSpPr>
        <p:spPr>
          <a:xfrm>
            <a:off x="1701155" y="3872278"/>
            <a:ext cx="2268771" cy="313268"/>
          </a:xfrm>
          <a:custGeom>
            <a:avLst/>
            <a:gdLst/>
            <a:ahLst/>
            <a:cxnLst/>
            <a:rect l="l" t="t" r="r" b="b"/>
            <a:pathLst>
              <a:path w="1701800" h="234951">
                <a:moveTo>
                  <a:pt x="819150" y="47134"/>
                </a:moveTo>
                <a:cubicBezTo>
                  <a:pt x="781457" y="47134"/>
                  <a:pt x="750901" y="77690"/>
                  <a:pt x="750901" y="115383"/>
                </a:cubicBezTo>
                <a:cubicBezTo>
                  <a:pt x="750901" y="153076"/>
                  <a:pt x="781457" y="183632"/>
                  <a:pt x="819150" y="183632"/>
                </a:cubicBezTo>
                <a:cubicBezTo>
                  <a:pt x="856843" y="183632"/>
                  <a:pt x="887399" y="153076"/>
                  <a:pt x="887399" y="115383"/>
                </a:cubicBezTo>
                <a:cubicBezTo>
                  <a:pt x="887399" y="77690"/>
                  <a:pt x="856843" y="47134"/>
                  <a:pt x="819150" y="47134"/>
                </a:cubicBezTo>
                <a:close/>
                <a:moveTo>
                  <a:pt x="0" y="0"/>
                </a:moveTo>
                <a:lnTo>
                  <a:pt x="1584325" y="0"/>
                </a:lnTo>
                <a:lnTo>
                  <a:pt x="1701800" y="117476"/>
                </a:lnTo>
                <a:lnTo>
                  <a:pt x="1584325" y="234951"/>
                </a:lnTo>
                <a:lnTo>
                  <a:pt x="0" y="234951"/>
                </a:lnTo>
                <a:lnTo>
                  <a:pt x="117476" y="117476"/>
                </a:lnTo>
                <a:close/>
              </a:path>
            </a:pathLst>
          </a:custGeom>
          <a:solidFill>
            <a:schemeClr val="tx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latin typeface="+mn-ea"/>
              <a:cs typeface="+mn-ea"/>
            </a:endParaRPr>
          </a:p>
        </p:txBody>
      </p:sp>
      <p:sp>
        <p:nvSpPr>
          <p:cNvPr id="35" name="椭圆 5"/>
          <p:cNvSpPr/>
          <p:nvPr/>
        </p:nvSpPr>
        <p:spPr>
          <a:xfrm>
            <a:off x="3969926" y="3872278"/>
            <a:ext cx="2268771" cy="313268"/>
          </a:xfrm>
          <a:custGeom>
            <a:avLst/>
            <a:gdLst/>
            <a:ahLst/>
            <a:cxnLst/>
            <a:rect l="l" t="t" r="r" b="b"/>
            <a:pathLst>
              <a:path w="1701800" h="234951">
                <a:moveTo>
                  <a:pt x="819150" y="47134"/>
                </a:moveTo>
                <a:cubicBezTo>
                  <a:pt x="781457" y="47134"/>
                  <a:pt x="750901" y="77690"/>
                  <a:pt x="750901" y="115383"/>
                </a:cubicBezTo>
                <a:cubicBezTo>
                  <a:pt x="750901" y="153076"/>
                  <a:pt x="781457" y="183632"/>
                  <a:pt x="819150" y="183632"/>
                </a:cubicBezTo>
                <a:cubicBezTo>
                  <a:pt x="856843" y="183632"/>
                  <a:pt x="887399" y="153076"/>
                  <a:pt x="887399" y="115383"/>
                </a:cubicBezTo>
                <a:cubicBezTo>
                  <a:pt x="887399" y="77690"/>
                  <a:pt x="856843" y="47134"/>
                  <a:pt x="819150" y="47134"/>
                </a:cubicBezTo>
                <a:close/>
                <a:moveTo>
                  <a:pt x="0" y="0"/>
                </a:moveTo>
                <a:lnTo>
                  <a:pt x="1584325" y="0"/>
                </a:lnTo>
                <a:lnTo>
                  <a:pt x="1701800" y="117476"/>
                </a:lnTo>
                <a:lnTo>
                  <a:pt x="1584325" y="234951"/>
                </a:lnTo>
                <a:lnTo>
                  <a:pt x="0" y="234951"/>
                </a:lnTo>
                <a:lnTo>
                  <a:pt x="117476" y="117476"/>
                </a:lnTo>
                <a:close/>
              </a:path>
            </a:pathLst>
          </a:cu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latin typeface="+mn-ea"/>
              <a:cs typeface="+mn-ea"/>
            </a:endParaRPr>
          </a:p>
        </p:txBody>
      </p:sp>
      <p:sp>
        <p:nvSpPr>
          <p:cNvPr id="36" name="椭圆 5"/>
          <p:cNvSpPr/>
          <p:nvPr/>
        </p:nvSpPr>
        <p:spPr>
          <a:xfrm>
            <a:off x="6238698" y="3872278"/>
            <a:ext cx="2268771" cy="313268"/>
          </a:xfrm>
          <a:custGeom>
            <a:avLst/>
            <a:gdLst/>
            <a:ahLst/>
            <a:cxnLst/>
            <a:rect l="l" t="t" r="r" b="b"/>
            <a:pathLst>
              <a:path w="1701800" h="234951">
                <a:moveTo>
                  <a:pt x="819150" y="47134"/>
                </a:moveTo>
                <a:cubicBezTo>
                  <a:pt x="781457" y="47134"/>
                  <a:pt x="750901" y="77690"/>
                  <a:pt x="750901" y="115383"/>
                </a:cubicBezTo>
                <a:cubicBezTo>
                  <a:pt x="750901" y="153076"/>
                  <a:pt x="781457" y="183632"/>
                  <a:pt x="819150" y="183632"/>
                </a:cubicBezTo>
                <a:cubicBezTo>
                  <a:pt x="856843" y="183632"/>
                  <a:pt x="887399" y="153076"/>
                  <a:pt x="887399" y="115383"/>
                </a:cubicBezTo>
                <a:cubicBezTo>
                  <a:pt x="887399" y="77690"/>
                  <a:pt x="856843" y="47134"/>
                  <a:pt x="819150" y="47134"/>
                </a:cubicBezTo>
                <a:close/>
                <a:moveTo>
                  <a:pt x="0" y="0"/>
                </a:moveTo>
                <a:lnTo>
                  <a:pt x="1584325" y="0"/>
                </a:lnTo>
                <a:lnTo>
                  <a:pt x="1701800" y="117476"/>
                </a:lnTo>
                <a:lnTo>
                  <a:pt x="1584325" y="234951"/>
                </a:lnTo>
                <a:lnTo>
                  <a:pt x="0" y="234951"/>
                </a:lnTo>
                <a:lnTo>
                  <a:pt x="117476" y="117476"/>
                </a:lnTo>
                <a:close/>
              </a:path>
            </a:pathLst>
          </a:cu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latin typeface="+mn-ea"/>
              <a:cs typeface="+mn-ea"/>
            </a:endParaRPr>
          </a:p>
        </p:txBody>
      </p:sp>
      <p:sp>
        <p:nvSpPr>
          <p:cNvPr id="37" name="椭圆 5"/>
          <p:cNvSpPr/>
          <p:nvPr/>
        </p:nvSpPr>
        <p:spPr>
          <a:xfrm>
            <a:off x="8507469" y="3872278"/>
            <a:ext cx="2268771" cy="313268"/>
          </a:xfrm>
          <a:custGeom>
            <a:avLst/>
            <a:gdLst/>
            <a:ahLst/>
            <a:cxnLst/>
            <a:rect l="l" t="t" r="r" b="b"/>
            <a:pathLst>
              <a:path w="1701800" h="234951">
                <a:moveTo>
                  <a:pt x="819150" y="47134"/>
                </a:moveTo>
                <a:cubicBezTo>
                  <a:pt x="781457" y="47134"/>
                  <a:pt x="750901" y="77690"/>
                  <a:pt x="750901" y="115383"/>
                </a:cubicBezTo>
                <a:cubicBezTo>
                  <a:pt x="750901" y="153076"/>
                  <a:pt x="781457" y="183632"/>
                  <a:pt x="819150" y="183632"/>
                </a:cubicBezTo>
                <a:cubicBezTo>
                  <a:pt x="856843" y="183632"/>
                  <a:pt x="887399" y="153076"/>
                  <a:pt x="887399" y="115383"/>
                </a:cubicBezTo>
                <a:cubicBezTo>
                  <a:pt x="887399" y="77690"/>
                  <a:pt x="856843" y="47134"/>
                  <a:pt x="819150" y="47134"/>
                </a:cubicBezTo>
                <a:close/>
                <a:moveTo>
                  <a:pt x="0" y="0"/>
                </a:moveTo>
                <a:lnTo>
                  <a:pt x="1584325" y="0"/>
                </a:lnTo>
                <a:lnTo>
                  <a:pt x="1701800" y="117476"/>
                </a:lnTo>
                <a:lnTo>
                  <a:pt x="1584325" y="234951"/>
                </a:lnTo>
                <a:lnTo>
                  <a:pt x="0" y="234951"/>
                </a:lnTo>
                <a:lnTo>
                  <a:pt x="117476" y="117476"/>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latin typeface="+mn-ea"/>
              <a:cs typeface="+mn-ea"/>
            </a:endParaRPr>
          </a:p>
        </p:txBody>
      </p:sp>
      <p:pic>
        <p:nvPicPr>
          <p:cNvPr id="38" name="Picture 2"/>
          <p:cNvPicPr>
            <a:picLocks noChangeAspect="1" noChangeArrowheads="1"/>
          </p:cNvPicPr>
          <p:nvPr/>
        </p:nvPicPr>
        <p:blipFill>
          <a:blip r:embed="rId1"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9171815" y="2359824"/>
            <a:ext cx="863888" cy="86400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
          <p:cNvPicPr>
            <a:picLocks noChangeAspect="1" noChangeArrowheads="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6908486" y="4849580"/>
            <a:ext cx="863888" cy="86400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6"/>
          <p:cNvPicPr>
            <a:picLocks noChangeAspect="1" noChangeArrowheads="1"/>
          </p:cNvPicPr>
          <p:nvPr/>
        </p:nvPicPr>
        <p:blipFill>
          <a:blip r:embed="rId3"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4642681" y="2359824"/>
            <a:ext cx="863888" cy="864000"/>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7"/>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2345547" y="4849580"/>
            <a:ext cx="863888" cy="864000"/>
          </a:xfrm>
          <a:prstGeom prst="rect">
            <a:avLst/>
          </a:prstGeom>
          <a:noFill/>
          <a:extLst>
            <a:ext uri="{909E8E84-426E-40DD-AFC4-6F175D3DCCD1}">
              <a14:hiddenFill xmlns:a14="http://schemas.microsoft.com/office/drawing/2010/main">
                <a:solidFill>
                  <a:srgbClr val="FFFFFF"/>
                </a:solidFill>
              </a14:hiddenFill>
            </a:ext>
          </a:extLst>
        </p:spPr>
      </p:pic>
      <p:sp>
        <p:nvSpPr>
          <p:cNvPr id="47" name="TextBox 46"/>
          <p:cNvSpPr txBox="1"/>
          <p:nvPr/>
        </p:nvSpPr>
        <p:spPr>
          <a:xfrm>
            <a:off x="1815439" y="3243384"/>
            <a:ext cx="2092608" cy="615553"/>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内容简要详尽。</a:t>
            </a:r>
            <a:endParaRPr lang="zh-CN" altLang="en-US" sz="1600" dirty="0">
              <a:solidFill>
                <a:schemeClr val="tx1">
                  <a:lumMod val="50000"/>
                  <a:lumOff val="50000"/>
                </a:schemeClr>
              </a:solidFill>
              <a:latin typeface="+mn-ea"/>
              <a:cs typeface="+mn-ea"/>
            </a:endParaRPr>
          </a:p>
        </p:txBody>
      </p:sp>
      <p:sp>
        <p:nvSpPr>
          <p:cNvPr id="48" name="TextBox 47"/>
          <p:cNvSpPr txBox="1"/>
          <p:nvPr/>
        </p:nvSpPr>
        <p:spPr>
          <a:xfrm>
            <a:off x="3982623" y="4169870"/>
            <a:ext cx="2092608" cy="615553"/>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内容简要详尽。</a:t>
            </a:r>
            <a:endParaRPr lang="zh-CN" altLang="en-US" sz="1600" dirty="0">
              <a:solidFill>
                <a:schemeClr val="tx1">
                  <a:lumMod val="50000"/>
                  <a:lumOff val="50000"/>
                </a:schemeClr>
              </a:solidFill>
              <a:latin typeface="+mn-ea"/>
              <a:cs typeface="+mn-ea"/>
            </a:endParaRPr>
          </a:p>
        </p:txBody>
      </p:sp>
      <p:sp>
        <p:nvSpPr>
          <p:cNvPr id="49" name="TextBox 48"/>
          <p:cNvSpPr txBox="1"/>
          <p:nvPr/>
        </p:nvSpPr>
        <p:spPr>
          <a:xfrm>
            <a:off x="6325972" y="3243384"/>
            <a:ext cx="2092608" cy="615553"/>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内容简要详尽。</a:t>
            </a:r>
            <a:endParaRPr lang="zh-CN" altLang="en-US" sz="1600" dirty="0">
              <a:solidFill>
                <a:schemeClr val="tx1">
                  <a:lumMod val="50000"/>
                  <a:lumOff val="50000"/>
                </a:schemeClr>
              </a:solidFill>
              <a:latin typeface="+mn-ea"/>
              <a:cs typeface="+mn-ea"/>
            </a:endParaRPr>
          </a:p>
        </p:txBody>
      </p:sp>
      <p:sp>
        <p:nvSpPr>
          <p:cNvPr id="50" name="TextBox 49"/>
          <p:cNvSpPr txBox="1"/>
          <p:nvPr/>
        </p:nvSpPr>
        <p:spPr>
          <a:xfrm>
            <a:off x="8493156" y="4169870"/>
            <a:ext cx="2092608" cy="615553"/>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内容简要详尽。</a:t>
            </a:r>
            <a:endParaRPr lang="zh-CN" altLang="en-US" sz="1600" dirty="0">
              <a:solidFill>
                <a:schemeClr val="tx1">
                  <a:lumMod val="50000"/>
                  <a:lumOff val="50000"/>
                </a:schemeClr>
              </a:solidFill>
              <a:latin typeface="+mn-ea"/>
              <a:cs typeface="+mn-ea"/>
            </a:endParaRPr>
          </a:p>
        </p:txBody>
      </p:sp>
      <p:cxnSp>
        <p:nvCxnSpPr>
          <p:cNvPr id="56" name="直接连接符 55"/>
          <p:cNvCxnSpPr/>
          <p:nvPr/>
        </p:nvCxnSpPr>
        <p:spPr>
          <a:xfrm flipV="1">
            <a:off x="2777491" y="4234506"/>
            <a:ext cx="0" cy="550916"/>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V="1">
            <a:off x="7339728" y="4236053"/>
            <a:ext cx="0" cy="550916"/>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V="1">
            <a:off x="5070387" y="3282621"/>
            <a:ext cx="0" cy="550916"/>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V="1">
            <a:off x="9607227" y="3284167"/>
            <a:ext cx="0" cy="550916"/>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60" name="TextBox 59"/>
          <p:cNvSpPr txBox="1"/>
          <p:nvPr/>
        </p:nvSpPr>
        <p:spPr>
          <a:xfrm>
            <a:off x="12808217" y="8272252"/>
            <a:ext cx="2147358" cy="707874"/>
          </a:xfrm>
          <a:prstGeom prst="rect">
            <a:avLst/>
          </a:prstGeom>
          <a:noFill/>
        </p:spPr>
        <p:txBody>
          <a:bodyPr wrap="none" lIns="121908" tIns="60954" rIns="121908" bIns="60954" rtlCol="0">
            <a:spAutoFit/>
          </a:bodyPr>
          <a:lstStyle/>
          <a:p>
            <a:r>
              <a:rPr lang="en-US" altLang="zh-CN" sz="1900" dirty="0">
                <a:solidFill>
                  <a:schemeClr val="bg1"/>
                </a:solidFill>
                <a:latin typeface="+mn-ea"/>
                <a:cs typeface="+mn-ea"/>
              </a:rPr>
              <a:t>0.5 </a:t>
            </a:r>
            <a:r>
              <a:rPr lang="zh-CN" altLang="en-US" sz="1900" dirty="0">
                <a:solidFill>
                  <a:schemeClr val="bg1"/>
                </a:solidFill>
                <a:latin typeface="+mn-ea"/>
                <a:cs typeface="+mn-ea"/>
              </a:rPr>
              <a:t>秒延迟符，无</a:t>
            </a:r>
            <a:endParaRPr lang="en-US" altLang="zh-CN" sz="1900" dirty="0">
              <a:solidFill>
                <a:schemeClr val="bg1"/>
              </a:solidFill>
              <a:latin typeface="+mn-ea"/>
              <a:cs typeface="+mn-ea"/>
            </a:endParaRPr>
          </a:p>
          <a:p>
            <a:r>
              <a:rPr lang="zh-CN" altLang="en-US" sz="1900" dirty="0">
                <a:solidFill>
                  <a:schemeClr val="bg1"/>
                </a:solidFill>
                <a:latin typeface="+mn-ea"/>
                <a:cs typeface="+mn-ea"/>
              </a:rPr>
              <a:t>意义，可删除</a:t>
            </a:r>
            <a:r>
              <a:rPr lang="en-US" altLang="zh-CN" sz="1900" dirty="0">
                <a:solidFill>
                  <a:schemeClr val="bg1"/>
                </a:solidFill>
                <a:latin typeface="+mn-ea"/>
                <a:cs typeface="+mn-ea"/>
              </a:rPr>
              <a:t>.</a:t>
            </a:r>
            <a:endParaRPr lang="zh-CN" altLang="en-US" sz="1900" dirty="0">
              <a:solidFill>
                <a:schemeClr val="bg1"/>
              </a:solidFill>
              <a:latin typeface="+mn-ea"/>
              <a:cs typeface="+mn-ea"/>
            </a:endParaRPr>
          </a:p>
        </p:txBody>
      </p:sp>
      <p:sp>
        <p:nvSpPr>
          <p:cNvPr id="2" name="标题 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wipe(down)">
                                      <p:cBhvr>
                                        <p:cTn id="11" dur="500"/>
                                        <p:tgtEl>
                                          <p:spTgt spid="47"/>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56"/>
                                        </p:tgtEl>
                                        <p:attrNameLst>
                                          <p:attrName>style.visibility</p:attrName>
                                        </p:attrNameLst>
                                      </p:cBhvr>
                                      <p:to>
                                        <p:strVal val="visible"/>
                                      </p:to>
                                    </p:set>
                                    <p:animEffect transition="in" filter="wipe(up)">
                                      <p:cBhvr>
                                        <p:cTn id="15" dur="500"/>
                                        <p:tgtEl>
                                          <p:spTgt spid="56"/>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wipe(up)">
                                      <p:cBhvr>
                                        <p:cTn id="19" dur="500"/>
                                        <p:tgtEl>
                                          <p:spTgt spid="46"/>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wipe(left)">
                                      <p:cBhvr>
                                        <p:cTn id="23" dur="500"/>
                                        <p:tgtEl>
                                          <p:spTgt spid="35"/>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wipe(up)">
                                      <p:cBhvr>
                                        <p:cTn id="27" dur="500"/>
                                        <p:tgtEl>
                                          <p:spTgt spid="48"/>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58"/>
                                        </p:tgtEl>
                                        <p:attrNameLst>
                                          <p:attrName>style.visibility</p:attrName>
                                        </p:attrNameLst>
                                      </p:cBhvr>
                                      <p:to>
                                        <p:strVal val="visible"/>
                                      </p:to>
                                    </p:set>
                                    <p:animEffect transition="in" filter="wipe(down)">
                                      <p:cBhvr>
                                        <p:cTn id="31" dur="500"/>
                                        <p:tgtEl>
                                          <p:spTgt spid="58"/>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40"/>
                                        </p:tgtEl>
                                        <p:attrNameLst>
                                          <p:attrName>style.visibility</p:attrName>
                                        </p:attrNameLst>
                                      </p:cBhvr>
                                      <p:to>
                                        <p:strVal val="visible"/>
                                      </p:to>
                                    </p:set>
                                    <p:animEffect transition="in" filter="wipe(down)">
                                      <p:cBhvr>
                                        <p:cTn id="35" dur="500"/>
                                        <p:tgtEl>
                                          <p:spTgt spid="40"/>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wipe(left)">
                                      <p:cBhvr>
                                        <p:cTn id="39" dur="500"/>
                                        <p:tgtEl>
                                          <p:spTgt spid="36"/>
                                        </p:tgtEl>
                                      </p:cBhvr>
                                    </p:animEffect>
                                  </p:childTnLst>
                                </p:cTn>
                              </p:par>
                            </p:childTnLst>
                          </p:cTn>
                        </p:par>
                        <p:par>
                          <p:cTn id="40" fill="hold">
                            <p:stCondLst>
                              <p:cond delay="4500"/>
                            </p:stCondLst>
                            <p:childTnLst>
                              <p:par>
                                <p:cTn id="41" presetID="22" presetClass="entr" presetSubtype="4" fill="hold" grpId="0" nodeType="after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wipe(down)">
                                      <p:cBhvr>
                                        <p:cTn id="43" dur="500"/>
                                        <p:tgtEl>
                                          <p:spTgt spid="49"/>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57"/>
                                        </p:tgtEl>
                                        <p:attrNameLst>
                                          <p:attrName>style.visibility</p:attrName>
                                        </p:attrNameLst>
                                      </p:cBhvr>
                                      <p:to>
                                        <p:strVal val="visible"/>
                                      </p:to>
                                    </p:set>
                                    <p:animEffect transition="in" filter="wipe(up)">
                                      <p:cBhvr>
                                        <p:cTn id="47" dur="500"/>
                                        <p:tgtEl>
                                          <p:spTgt spid="57"/>
                                        </p:tgtEl>
                                      </p:cBhvr>
                                    </p:animEffect>
                                  </p:childTnLst>
                                </p:cTn>
                              </p:par>
                            </p:childTnLst>
                          </p:cTn>
                        </p:par>
                        <p:par>
                          <p:cTn id="48" fill="hold">
                            <p:stCondLst>
                              <p:cond delay="5500"/>
                            </p:stCondLst>
                            <p:childTnLst>
                              <p:par>
                                <p:cTn id="49" presetID="22" presetClass="entr" presetSubtype="1" fill="hold" nodeType="after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wipe(up)">
                                      <p:cBhvr>
                                        <p:cTn id="51" dur="500"/>
                                        <p:tgtEl>
                                          <p:spTgt spid="39"/>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wipe(left)">
                                      <p:cBhvr>
                                        <p:cTn id="55" dur="500"/>
                                        <p:tgtEl>
                                          <p:spTgt spid="37"/>
                                        </p:tgtEl>
                                      </p:cBhvr>
                                    </p:animEffect>
                                  </p:childTnLst>
                                </p:cTn>
                              </p:par>
                            </p:childTnLst>
                          </p:cTn>
                        </p:par>
                        <p:par>
                          <p:cTn id="56" fill="hold">
                            <p:stCondLst>
                              <p:cond delay="6500"/>
                            </p:stCondLst>
                            <p:childTnLst>
                              <p:par>
                                <p:cTn id="57" presetID="22" presetClass="entr" presetSubtype="1" fill="hold" grpId="0" nodeType="afterEffect">
                                  <p:stCondLst>
                                    <p:cond delay="0"/>
                                  </p:stCondLst>
                                  <p:childTnLst>
                                    <p:set>
                                      <p:cBhvr>
                                        <p:cTn id="58" dur="1" fill="hold">
                                          <p:stCondLst>
                                            <p:cond delay="0"/>
                                          </p:stCondLst>
                                        </p:cTn>
                                        <p:tgtEl>
                                          <p:spTgt spid="50"/>
                                        </p:tgtEl>
                                        <p:attrNameLst>
                                          <p:attrName>style.visibility</p:attrName>
                                        </p:attrNameLst>
                                      </p:cBhvr>
                                      <p:to>
                                        <p:strVal val="visible"/>
                                      </p:to>
                                    </p:set>
                                    <p:animEffect transition="in" filter="wipe(up)">
                                      <p:cBhvr>
                                        <p:cTn id="59" dur="500"/>
                                        <p:tgtEl>
                                          <p:spTgt spid="50"/>
                                        </p:tgtEl>
                                      </p:cBhvr>
                                    </p:animEffect>
                                  </p:childTnLst>
                                </p:cTn>
                              </p:par>
                            </p:childTnLst>
                          </p:cTn>
                        </p:par>
                        <p:par>
                          <p:cTn id="60" fill="hold">
                            <p:stCondLst>
                              <p:cond delay="7000"/>
                            </p:stCondLst>
                            <p:childTnLst>
                              <p:par>
                                <p:cTn id="61" presetID="22" presetClass="entr" presetSubtype="4" fill="hold" nodeType="afterEffect">
                                  <p:stCondLst>
                                    <p:cond delay="0"/>
                                  </p:stCondLst>
                                  <p:childTnLst>
                                    <p:set>
                                      <p:cBhvr>
                                        <p:cTn id="62" dur="1" fill="hold">
                                          <p:stCondLst>
                                            <p:cond delay="0"/>
                                          </p:stCondLst>
                                        </p:cTn>
                                        <p:tgtEl>
                                          <p:spTgt spid="59"/>
                                        </p:tgtEl>
                                        <p:attrNameLst>
                                          <p:attrName>style.visibility</p:attrName>
                                        </p:attrNameLst>
                                      </p:cBhvr>
                                      <p:to>
                                        <p:strVal val="visible"/>
                                      </p:to>
                                    </p:set>
                                    <p:animEffect transition="in" filter="wipe(down)">
                                      <p:cBhvr>
                                        <p:cTn id="63" dur="500"/>
                                        <p:tgtEl>
                                          <p:spTgt spid="59"/>
                                        </p:tgtEl>
                                      </p:cBhvr>
                                    </p:animEffect>
                                  </p:childTnLst>
                                </p:cTn>
                              </p:par>
                            </p:childTnLst>
                          </p:cTn>
                        </p:par>
                        <p:par>
                          <p:cTn id="64" fill="hold">
                            <p:stCondLst>
                              <p:cond delay="7500"/>
                            </p:stCondLst>
                            <p:childTnLst>
                              <p:par>
                                <p:cTn id="65" presetID="22" presetClass="entr" presetSubtype="4" fill="hold" nodeType="afterEffect">
                                  <p:stCondLst>
                                    <p:cond delay="0"/>
                                  </p:stCondLst>
                                  <p:childTnLst>
                                    <p:set>
                                      <p:cBhvr>
                                        <p:cTn id="66" dur="1" fill="hold">
                                          <p:stCondLst>
                                            <p:cond delay="0"/>
                                          </p:stCondLst>
                                        </p:cTn>
                                        <p:tgtEl>
                                          <p:spTgt spid="38"/>
                                        </p:tgtEl>
                                        <p:attrNameLst>
                                          <p:attrName>style.visibility</p:attrName>
                                        </p:attrNameLst>
                                      </p:cBhvr>
                                      <p:to>
                                        <p:strVal val="visible"/>
                                      </p:to>
                                    </p:set>
                                    <p:animEffect transition="in" filter="wipe(down)">
                                      <p:cBhvr>
                                        <p:cTn id="67" dur="500"/>
                                        <p:tgtEl>
                                          <p:spTgt spid="38"/>
                                        </p:tgtEl>
                                      </p:cBhvr>
                                    </p:animEffect>
                                  </p:childTnLst>
                                </p:cTn>
                              </p:par>
                            </p:childTnLst>
                          </p:cTn>
                        </p:par>
                        <p:par>
                          <p:cTn id="68" fill="hold">
                            <p:stCondLst>
                              <p:cond delay="8000"/>
                            </p:stCondLst>
                            <p:childTnLst>
                              <p:par>
                                <p:cTn id="69" presetID="10" presetClass="entr" presetSubtype="0" fill="hold" grpId="0" nodeType="afterEffect">
                                  <p:stCondLst>
                                    <p:cond delay="0"/>
                                  </p:stCondLst>
                                  <p:childTnLst>
                                    <p:set>
                                      <p:cBhvr>
                                        <p:cTn id="70" dur="1" fill="hold">
                                          <p:stCondLst>
                                            <p:cond delay="0"/>
                                          </p:stCondLst>
                                        </p:cTn>
                                        <p:tgtEl>
                                          <p:spTgt spid="60"/>
                                        </p:tgtEl>
                                        <p:attrNameLst>
                                          <p:attrName>style.visibility</p:attrName>
                                        </p:attrNameLst>
                                      </p:cBhvr>
                                      <p:to>
                                        <p:strVal val="visible"/>
                                      </p:to>
                                    </p:set>
                                    <p:animEffect transition="in" filter="fade">
                                      <p:cBhvr>
                                        <p:cTn id="71"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47" grpId="0"/>
      <p:bldP spid="48" grpId="0"/>
      <p:bldP spid="49" grpId="0"/>
      <p:bldP spid="50" grpId="0"/>
      <p:bldP spid="6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矩形 43"/>
          <p:cNvSpPr/>
          <p:nvPr/>
        </p:nvSpPr>
        <p:spPr>
          <a:xfrm>
            <a:off x="868406" y="4101075"/>
            <a:ext cx="2127875" cy="2128152"/>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45" name="矩形 44"/>
          <p:cNvSpPr/>
          <p:nvPr/>
        </p:nvSpPr>
        <p:spPr>
          <a:xfrm>
            <a:off x="3163113" y="4101075"/>
            <a:ext cx="2127875" cy="2128152"/>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46" name="矩形 45"/>
          <p:cNvSpPr/>
          <p:nvPr/>
        </p:nvSpPr>
        <p:spPr>
          <a:xfrm>
            <a:off x="868405" y="1988841"/>
            <a:ext cx="4416820" cy="1964419"/>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47" name="矩形 46"/>
          <p:cNvSpPr/>
          <p:nvPr/>
        </p:nvSpPr>
        <p:spPr>
          <a:xfrm>
            <a:off x="5467070" y="2007612"/>
            <a:ext cx="2783947" cy="4240387"/>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grpSp>
        <p:nvGrpSpPr>
          <p:cNvPr id="48" name="Group 20"/>
          <p:cNvGrpSpPr>
            <a:grpSpLocks noChangeAspect="1"/>
          </p:cNvGrpSpPr>
          <p:nvPr/>
        </p:nvGrpSpPr>
        <p:grpSpPr bwMode="auto">
          <a:xfrm>
            <a:off x="3845360" y="4525637"/>
            <a:ext cx="731747" cy="605581"/>
            <a:chOff x="1066" y="1895"/>
            <a:chExt cx="314" cy="241"/>
          </a:xfrm>
          <a:solidFill>
            <a:schemeClr val="bg1"/>
          </a:solidFill>
          <a:effectLst>
            <a:outerShdw blurRad="25400" dist="25400" dir="2700000" algn="tl" rotWithShape="0">
              <a:prstClr val="black">
                <a:alpha val="40000"/>
              </a:prstClr>
            </a:outerShdw>
          </a:effectLst>
        </p:grpSpPr>
        <p:sp>
          <p:nvSpPr>
            <p:cNvPr id="49" name="Freeform 21"/>
            <p:cNvSpPr/>
            <p:nvPr/>
          </p:nvSpPr>
          <p:spPr bwMode="auto">
            <a:xfrm>
              <a:off x="1066" y="2128"/>
              <a:ext cx="314" cy="8"/>
            </a:xfrm>
            <a:custGeom>
              <a:avLst/>
              <a:gdLst>
                <a:gd name="T0" fmla="*/ 2 w 76"/>
                <a:gd name="T1" fmla="*/ 2 h 2"/>
                <a:gd name="T2" fmla="*/ 0 w 76"/>
                <a:gd name="T3" fmla="*/ 1 h 2"/>
                <a:gd name="T4" fmla="*/ 2 w 76"/>
                <a:gd name="T5" fmla="*/ 0 h 2"/>
                <a:gd name="T6" fmla="*/ 75 w 76"/>
                <a:gd name="T7" fmla="*/ 0 h 2"/>
                <a:gd name="T8" fmla="*/ 76 w 76"/>
                <a:gd name="T9" fmla="*/ 1 h 2"/>
                <a:gd name="T10" fmla="*/ 75 w 76"/>
                <a:gd name="T11" fmla="*/ 2 h 2"/>
                <a:gd name="T12" fmla="*/ 2 w 7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76" h="2">
                  <a:moveTo>
                    <a:pt x="2" y="2"/>
                  </a:moveTo>
                  <a:cubicBezTo>
                    <a:pt x="1" y="2"/>
                    <a:pt x="0" y="2"/>
                    <a:pt x="0" y="1"/>
                  </a:cubicBezTo>
                  <a:cubicBezTo>
                    <a:pt x="0" y="0"/>
                    <a:pt x="1" y="0"/>
                    <a:pt x="2" y="0"/>
                  </a:cubicBezTo>
                  <a:cubicBezTo>
                    <a:pt x="75" y="0"/>
                    <a:pt x="75" y="0"/>
                    <a:pt x="75" y="0"/>
                  </a:cubicBezTo>
                  <a:cubicBezTo>
                    <a:pt x="75" y="0"/>
                    <a:pt x="76" y="0"/>
                    <a:pt x="76" y="1"/>
                  </a:cubicBezTo>
                  <a:cubicBezTo>
                    <a:pt x="76" y="2"/>
                    <a:pt x="75" y="2"/>
                    <a:pt x="75" y="2"/>
                  </a:cubicBezTo>
                  <a:lnTo>
                    <a:pt x="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Rectangle 22"/>
            <p:cNvSpPr>
              <a:spLocks noChangeArrowheads="1"/>
            </p:cNvSpPr>
            <p:nvPr/>
          </p:nvSpPr>
          <p:spPr bwMode="auto">
            <a:xfrm>
              <a:off x="1107" y="1949"/>
              <a:ext cx="46" cy="1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1" name="Rectangle 23"/>
            <p:cNvSpPr>
              <a:spLocks noChangeArrowheads="1"/>
            </p:cNvSpPr>
            <p:nvPr/>
          </p:nvSpPr>
          <p:spPr bwMode="auto">
            <a:xfrm>
              <a:off x="1173" y="1895"/>
              <a:ext cx="46" cy="20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2" name="Rectangle 24"/>
            <p:cNvSpPr>
              <a:spLocks noChangeArrowheads="1"/>
            </p:cNvSpPr>
            <p:nvPr/>
          </p:nvSpPr>
          <p:spPr bwMode="auto">
            <a:xfrm>
              <a:off x="1235" y="1961"/>
              <a:ext cx="46" cy="14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3" name="Rectangle 25"/>
            <p:cNvSpPr>
              <a:spLocks noChangeArrowheads="1"/>
            </p:cNvSpPr>
            <p:nvPr/>
          </p:nvSpPr>
          <p:spPr bwMode="auto">
            <a:xfrm>
              <a:off x="1306" y="2007"/>
              <a:ext cx="45" cy="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sp>
        <p:nvSpPr>
          <p:cNvPr id="54" name="TextBox 53"/>
          <p:cNvSpPr txBox="1"/>
          <p:nvPr/>
        </p:nvSpPr>
        <p:spPr>
          <a:xfrm>
            <a:off x="3383301" y="5295787"/>
            <a:ext cx="1655864" cy="533480"/>
          </a:xfrm>
          <a:prstGeom prst="rect">
            <a:avLst/>
          </a:prstGeom>
          <a:noFill/>
        </p:spPr>
        <p:txBody>
          <a:bodyPr wrap="square" lIns="121908" tIns="60954" rIns="121908" bIns="60954" rtlCol="0">
            <a:spAutoFit/>
          </a:bodyPr>
          <a:lstStyle/>
          <a:p>
            <a:pPr algn="ctr"/>
            <a:r>
              <a:rPr lang="en-US" altLang="zh-CN" sz="2700" dirty="0">
                <a:solidFill>
                  <a:srgbClr val="FFFFFF"/>
                </a:solidFill>
                <a:latin typeface="Impact" panose="020B0806030902050204" pitchFamily="34" charset="0"/>
              </a:rPr>
              <a:t>keyword</a:t>
            </a:r>
            <a:endParaRPr lang="zh-CN" altLang="en-US" sz="2700" dirty="0">
              <a:solidFill>
                <a:srgbClr val="FFFFFF"/>
              </a:solidFill>
              <a:latin typeface="Impact" panose="020B0806030902050204" pitchFamily="34" charset="0"/>
            </a:endParaRPr>
          </a:p>
        </p:txBody>
      </p:sp>
      <p:sp>
        <p:nvSpPr>
          <p:cNvPr id="55" name="Text Box 11"/>
          <p:cNvSpPr txBox="1">
            <a:spLocks noChangeArrowheads="1"/>
          </p:cNvSpPr>
          <p:nvPr/>
        </p:nvSpPr>
        <p:spPr bwMode="auto">
          <a:xfrm>
            <a:off x="8687952" y="1892829"/>
            <a:ext cx="2548895" cy="4259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或者复制您的文本粘贴到此处请在此处请在此处输入您的文本，或者复制您的文本粘贴</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44"/>
                                        </p:tgtEl>
                                        <p:attrNameLst>
                                          <p:attrName>style.visibility</p:attrName>
                                        </p:attrNameLst>
                                      </p:cBhvr>
                                      <p:to>
                                        <p:strVal val="visible"/>
                                      </p:to>
                                    </p:set>
                                    <p:animEffect transition="in" filter="fade">
                                      <p:cBhvr>
                                        <p:cTn id="10" dur="500"/>
                                        <p:tgtEl>
                                          <p:spTgt spid="44"/>
                                        </p:tgtEl>
                                      </p:cBhvr>
                                    </p:animEffect>
                                  </p:childTnLst>
                                </p:cTn>
                              </p:par>
                              <p:par>
                                <p:cTn id="11" presetID="10" presetClass="entr" presetSubtype="0" fill="hold" grpId="0" nodeType="withEffect">
                                  <p:stCondLst>
                                    <p:cond delay="300"/>
                                  </p:stCondLst>
                                  <p:childTnLst>
                                    <p:set>
                                      <p:cBhvr>
                                        <p:cTn id="12" dur="1" fill="hold">
                                          <p:stCondLst>
                                            <p:cond delay="0"/>
                                          </p:stCondLst>
                                        </p:cTn>
                                        <p:tgtEl>
                                          <p:spTgt spid="47"/>
                                        </p:tgtEl>
                                        <p:attrNameLst>
                                          <p:attrName>style.visibility</p:attrName>
                                        </p:attrNameLst>
                                      </p:cBhvr>
                                      <p:to>
                                        <p:strVal val="visible"/>
                                      </p:to>
                                    </p:set>
                                    <p:animEffect transition="in" filter="fade">
                                      <p:cBhvr>
                                        <p:cTn id="13" dur="500"/>
                                        <p:tgtEl>
                                          <p:spTgt spid="47"/>
                                        </p:tgtEl>
                                      </p:cBhvr>
                                    </p:animEffect>
                                  </p:childTnLst>
                                </p:cTn>
                              </p:par>
                            </p:childTnLst>
                          </p:cTn>
                        </p:par>
                        <p:par>
                          <p:cTn id="14" fill="hold">
                            <p:stCondLst>
                              <p:cond delay="500"/>
                            </p:stCondLst>
                            <p:childTnLst>
                              <p:par>
                                <p:cTn id="15" presetID="53" presetClass="entr" presetSubtype="16" fill="hold" grpId="0" nodeType="afterEffect">
                                  <p:stCondLst>
                                    <p:cond delay="0"/>
                                  </p:stCondLst>
                                  <p:childTnLst>
                                    <p:set>
                                      <p:cBhvr>
                                        <p:cTn id="16" dur="1" fill="hold">
                                          <p:stCondLst>
                                            <p:cond delay="0"/>
                                          </p:stCondLst>
                                        </p:cTn>
                                        <p:tgtEl>
                                          <p:spTgt spid="45"/>
                                        </p:tgtEl>
                                        <p:attrNameLst>
                                          <p:attrName>style.visibility</p:attrName>
                                        </p:attrNameLst>
                                      </p:cBhvr>
                                      <p:to>
                                        <p:strVal val="visible"/>
                                      </p:to>
                                    </p:set>
                                    <p:anim calcmode="lin" valueType="num">
                                      <p:cBhvr>
                                        <p:cTn id="17" dur="500" fill="hold"/>
                                        <p:tgtEl>
                                          <p:spTgt spid="45"/>
                                        </p:tgtEl>
                                        <p:attrNameLst>
                                          <p:attrName>ppt_w</p:attrName>
                                        </p:attrNameLst>
                                      </p:cBhvr>
                                      <p:tavLst>
                                        <p:tav tm="0">
                                          <p:val>
                                            <p:fltVal val="0"/>
                                          </p:val>
                                        </p:tav>
                                        <p:tav tm="100000">
                                          <p:val>
                                            <p:strVal val="#ppt_w"/>
                                          </p:val>
                                        </p:tav>
                                      </p:tavLst>
                                    </p:anim>
                                    <p:anim calcmode="lin" valueType="num">
                                      <p:cBhvr>
                                        <p:cTn id="18" dur="500" fill="hold"/>
                                        <p:tgtEl>
                                          <p:spTgt spid="45"/>
                                        </p:tgtEl>
                                        <p:attrNameLst>
                                          <p:attrName>ppt_h</p:attrName>
                                        </p:attrNameLst>
                                      </p:cBhvr>
                                      <p:tavLst>
                                        <p:tav tm="0">
                                          <p:val>
                                            <p:fltVal val="0"/>
                                          </p:val>
                                        </p:tav>
                                        <p:tav tm="100000">
                                          <p:val>
                                            <p:strVal val="#ppt_h"/>
                                          </p:val>
                                        </p:tav>
                                      </p:tavLst>
                                    </p:anim>
                                    <p:animEffect transition="in" filter="fade">
                                      <p:cBhvr>
                                        <p:cTn id="19" dur="500"/>
                                        <p:tgtEl>
                                          <p:spTgt spid="45"/>
                                        </p:tgtEl>
                                      </p:cBhvr>
                                    </p:animEffect>
                                  </p:childTnLst>
                                </p:cTn>
                              </p:par>
                              <p:par>
                                <p:cTn id="20" presetID="42" presetClass="entr" presetSubtype="0" fill="hold" nodeType="withEffect">
                                  <p:stCondLst>
                                    <p:cond delay="0"/>
                                  </p:stCondLst>
                                  <p:childTnLst>
                                    <p:set>
                                      <p:cBhvr>
                                        <p:cTn id="21" dur="1" fill="hold">
                                          <p:stCondLst>
                                            <p:cond delay="0"/>
                                          </p:stCondLst>
                                        </p:cTn>
                                        <p:tgtEl>
                                          <p:spTgt spid="48"/>
                                        </p:tgtEl>
                                        <p:attrNameLst>
                                          <p:attrName>style.visibility</p:attrName>
                                        </p:attrNameLst>
                                      </p:cBhvr>
                                      <p:to>
                                        <p:strVal val="visible"/>
                                      </p:to>
                                    </p:set>
                                    <p:animEffect transition="in" filter="fade">
                                      <p:cBhvr>
                                        <p:cTn id="22" dur="1000"/>
                                        <p:tgtEl>
                                          <p:spTgt spid="48"/>
                                        </p:tgtEl>
                                      </p:cBhvr>
                                    </p:animEffect>
                                    <p:anim calcmode="lin" valueType="num">
                                      <p:cBhvr>
                                        <p:cTn id="23" dur="1000" fill="hold"/>
                                        <p:tgtEl>
                                          <p:spTgt spid="48"/>
                                        </p:tgtEl>
                                        <p:attrNameLst>
                                          <p:attrName>ppt_x</p:attrName>
                                        </p:attrNameLst>
                                      </p:cBhvr>
                                      <p:tavLst>
                                        <p:tav tm="0">
                                          <p:val>
                                            <p:strVal val="#ppt_x"/>
                                          </p:val>
                                        </p:tav>
                                        <p:tav tm="100000">
                                          <p:val>
                                            <p:strVal val="#ppt_x"/>
                                          </p:val>
                                        </p:tav>
                                      </p:tavLst>
                                    </p:anim>
                                    <p:anim calcmode="lin" valueType="num">
                                      <p:cBhvr>
                                        <p:cTn id="24" dur="1000" fill="hold"/>
                                        <p:tgtEl>
                                          <p:spTgt spid="4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fade">
                                      <p:cBhvr>
                                        <p:cTn id="27" dur="1000"/>
                                        <p:tgtEl>
                                          <p:spTgt spid="54"/>
                                        </p:tgtEl>
                                      </p:cBhvr>
                                    </p:animEffect>
                                    <p:anim calcmode="lin" valueType="num">
                                      <p:cBhvr>
                                        <p:cTn id="28" dur="1000" fill="hold"/>
                                        <p:tgtEl>
                                          <p:spTgt spid="54"/>
                                        </p:tgtEl>
                                        <p:attrNameLst>
                                          <p:attrName>ppt_x</p:attrName>
                                        </p:attrNameLst>
                                      </p:cBhvr>
                                      <p:tavLst>
                                        <p:tav tm="0">
                                          <p:val>
                                            <p:strVal val="#ppt_x"/>
                                          </p:val>
                                        </p:tav>
                                        <p:tav tm="100000">
                                          <p:val>
                                            <p:strVal val="#ppt_x"/>
                                          </p:val>
                                        </p:tav>
                                      </p:tavLst>
                                    </p:anim>
                                    <p:anim calcmode="lin" valueType="num">
                                      <p:cBhvr>
                                        <p:cTn id="29" dur="1000" fill="hold"/>
                                        <p:tgtEl>
                                          <p:spTgt spid="54"/>
                                        </p:tgtEl>
                                        <p:attrNameLst>
                                          <p:attrName>ppt_y</p:attrName>
                                        </p:attrNameLst>
                                      </p:cBhvr>
                                      <p:tavLst>
                                        <p:tav tm="0">
                                          <p:val>
                                            <p:strVal val="#ppt_y+.1"/>
                                          </p:val>
                                        </p:tav>
                                        <p:tav tm="100000">
                                          <p:val>
                                            <p:strVal val="#ppt_y"/>
                                          </p:val>
                                        </p:tav>
                                      </p:tavLst>
                                    </p:anim>
                                  </p:childTnLst>
                                </p:cTn>
                              </p:par>
                            </p:childTnLst>
                          </p:cTn>
                        </p:par>
                        <p:par>
                          <p:cTn id="30" fill="hold">
                            <p:stCondLst>
                              <p:cond delay="1000"/>
                            </p:stCondLst>
                            <p:childTnLst>
                              <p:par>
                                <p:cTn id="31" presetID="42" presetClass="entr" presetSubtype="0" fill="hold" grpId="0" nodeType="afterEffect">
                                  <p:stCondLst>
                                    <p:cond delay="0"/>
                                  </p:stCondLst>
                                  <p:childTnLst>
                                    <p:set>
                                      <p:cBhvr>
                                        <p:cTn id="32" dur="1" fill="hold">
                                          <p:stCondLst>
                                            <p:cond delay="0"/>
                                          </p:stCondLst>
                                        </p:cTn>
                                        <p:tgtEl>
                                          <p:spTgt spid="55"/>
                                        </p:tgtEl>
                                        <p:attrNameLst>
                                          <p:attrName>style.visibility</p:attrName>
                                        </p:attrNameLst>
                                      </p:cBhvr>
                                      <p:to>
                                        <p:strVal val="visible"/>
                                      </p:to>
                                    </p:set>
                                    <p:animEffect transition="in" filter="fade">
                                      <p:cBhvr>
                                        <p:cTn id="33" dur="400"/>
                                        <p:tgtEl>
                                          <p:spTgt spid="55"/>
                                        </p:tgtEl>
                                      </p:cBhvr>
                                    </p:animEffect>
                                    <p:anim calcmode="lin" valueType="num">
                                      <p:cBhvr>
                                        <p:cTn id="34" dur="400" fill="hold"/>
                                        <p:tgtEl>
                                          <p:spTgt spid="55"/>
                                        </p:tgtEl>
                                        <p:attrNameLst>
                                          <p:attrName>ppt_x</p:attrName>
                                        </p:attrNameLst>
                                      </p:cBhvr>
                                      <p:tavLst>
                                        <p:tav tm="0">
                                          <p:val>
                                            <p:strVal val="#ppt_x"/>
                                          </p:val>
                                        </p:tav>
                                        <p:tav tm="100000">
                                          <p:val>
                                            <p:strVal val="#ppt_x"/>
                                          </p:val>
                                        </p:tav>
                                      </p:tavLst>
                                    </p:anim>
                                    <p:anim calcmode="lin" valueType="num">
                                      <p:cBhvr>
                                        <p:cTn id="35" dur="40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47" grpId="0" animBg="1"/>
      <p:bldP spid="54" grpId="0"/>
      <p:bldP spid="5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106"/>
          <p:cNvGrpSpPr/>
          <p:nvPr/>
        </p:nvGrpSpPr>
        <p:grpSpPr>
          <a:xfrm>
            <a:off x="1115213" y="2081273"/>
            <a:ext cx="3599531" cy="2640000"/>
            <a:chOff x="838200" y="1818565"/>
            <a:chExt cx="3000018" cy="2197810"/>
          </a:xfrm>
        </p:grpSpPr>
        <p:grpSp>
          <p:nvGrpSpPr>
            <p:cNvPr id="9" name="Group 36"/>
            <p:cNvGrpSpPr/>
            <p:nvPr/>
          </p:nvGrpSpPr>
          <p:grpSpPr>
            <a:xfrm>
              <a:off x="2019300" y="2381250"/>
              <a:ext cx="644663" cy="1635125"/>
              <a:chOff x="2389188" y="1800226"/>
              <a:chExt cx="828675" cy="2101850"/>
            </a:xfrm>
            <a:solidFill>
              <a:srgbClr val="00559B"/>
            </a:solidFill>
            <a:effectLst>
              <a:innerShdw dist="50800" dir="5400000">
                <a:prstClr val="black">
                  <a:alpha val="20000"/>
                </a:prstClr>
              </a:innerShdw>
            </a:effectLst>
          </p:grpSpPr>
          <p:sp>
            <p:nvSpPr>
              <p:cNvPr id="27" name="Freeform 5"/>
              <p:cNvSpPr/>
              <p:nvPr/>
            </p:nvSpPr>
            <p:spPr bwMode="auto">
              <a:xfrm>
                <a:off x="2640013" y="1800226"/>
                <a:ext cx="327025" cy="325438"/>
              </a:xfrm>
              <a:custGeom>
                <a:avLst/>
                <a:gdLst>
                  <a:gd name="T0" fmla="*/ 325 w 617"/>
                  <a:gd name="T1" fmla="*/ 617 h 617"/>
                  <a:gd name="T2" fmla="*/ 371 w 617"/>
                  <a:gd name="T3" fmla="*/ 611 h 617"/>
                  <a:gd name="T4" fmla="*/ 414 w 617"/>
                  <a:gd name="T5" fmla="*/ 599 h 617"/>
                  <a:gd name="T6" fmla="*/ 456 w 617"/>
                  <a:gd name="T7" fmla="*/ 580 h 617"/>
                  <a:gd name="T8" fmla="*/ 493 w 617"/>
                  <a:gd name="T9" fmla="*/ 556 h 617"/>
                  <a:gd name="T10" fmla="*/ 526 w 617"/>
                  <a:gd name="T11" fmla="*/ 527 h 617"/>
                  <a:gd name="T12" fmla="*/ 556 w 617"/>
                  <a:gd name="T13" fmla="*/ 493 h 617"/>
                  <a:gd name="T14" fmla="*/ 580 w 617"/>
                  <a:gd name="T15" fmla="*/ 456 h 617"/>
                  <a:gd name="T16" fmla="*/ 598 w 617"/>
                  <a:gd name="T17" fmla="*/ 415 h 617"/>
                  <a:gd name="T18" fmla="*/ 611 w 617"/>
                  <a:gd name="T19" fmla="*/ 370 h 617"/>
                  <a:gd name="T20" fmla="*/ 617 w 617"/>
                  <a:gd name="T21" fmla="*/ 324 h 617"/>
                  <a:gd name="T22" fmla="*/ 617 w 617"/>
                  <a:gd name="T23" fmla="*/ 292 h 617"/>
                  <a:gd name="T24" fmla="*/ 611 w 617"/>
                  <a:gd name="T25" fmla="*/ 247 h 617"/>
                  <a:gd name="T26" fmla="*/ 598 w 617"/>
                  <a:gd name="T27" fmla="*/ 203 h 617"/>
                  <a:gd name="T28" fmla="*/ 580 w 617"/>
                  <a:gd name="T29" fmla="*/ 161 h 617"/>
                  <a:gd name="T30" fmla="*/ 556 w 617"/>
                  <a:gd name="T31" fmla="*/ 124 h 617"/>
                  <a:gd name="T32" fmla="*/ 526 w 617"/>
                  <a:gd name="T33" fmla="*/ 91 h 617"/>
                  <a:gd name="T34" fmla="*/ 493 w 617"/>
                  <a:gd name="T35" fmla="*/ 61 h 617"/>
                  <a:gd name="T36" fmla="*/ 456 w 617"/>
                  <a:gd name="T37" fmla="*/ 37 h 617"/>
                  <a:gd name="T38" fmla="*/ 414 w 617"/>
                  <a:gd name="T39" fmla="*/ 18 h 617"/>
                  <a:gd name="T40" fmla="*/ 371 w 617"/>
                  <a:gd name="T41" fmla="*/ 7 h 617"/>
                  <a:gd name="T42" fmla="*/ 325 w 617"/>
                  <a:gd name="T43" fmla="*/ 0 h 617"/>
                  <a:gd name="T44" fmla="*/ 293 w 617"/>
                  <a:gd name="T45" fmla="*/ 0 h 617"/>
                  <a:gd name="T46" fmla="*/ 246 w 617"/>
                  <a:gd name="T47" fmla="*/ 7 h 617"/>
                  <a:gd name="T48" fmla="*/ 202 w 617"/>
                  <a:gd name="T49" fmla="*/ 18 h 617"/>
                  <a:gd name="T50" fmla="*/ 162 w 617"/>
                  <a:gd name="T51" fmla="*/ 37 h 617"/>
                  <a:gd name="T52" fmla="*/ 124 w 617"/>
                  <a:gd name="T53" fmla="*/ 61 h 617"/>
                  <a:gd name="T54" fmla="*/ 90 w 617"/>
                  <a:gd name="T55" fmla="*/ 91 h 617"/>
                  <a:gd name="T56" fmla="*/ 61 w 617"/>
                  <a:gd name="T57" fmla="*/ 124 h 617"/>
                  <a:gd name="T58" fmla="*/ 37 w 617"/>
                  <a:gd name="T59" fmla="*/ 161 h 617"/>
                  <a:gd name="T60" fmla="*/ 19 w 617"/>
                  <a:gd name="T61" fmla="*/ 203 h 617"/>
                  <a:gd name="T62" fmla="*/ 6 w 617"/>
                  <a:gd name="T63" fmla="*/ 247 h 617"/>
                  <a:gd name="T64" fmla="*/ 1 w 617"/>
                  <a:gd name="T65" fmla="*/ 292 h 617"/>
                  <a:gd name="T66" fmla="*/ 1 w 617"/>
                  <a:gd name="T67" fmla="*/ 324 h 617"/>
                  <a:gd name="T68" fmla="*/ 6 w 617"/>
                  <a:gd name="T69" fmla="*/ 370 h 617"/>
                  <a:gd name="T70" fmla="*/ 19 w 617"/>
                  <a:gd name="T71" fmla="*/ 415 h 617"/>
                  <a:gd name="T72" fmla="*/ 37 w 617"/>
                  <a:gd name="T73" fmla="*/ 456 h 617"/>
                  <a:gd name="T74" fmla="*/ 61 w 617"/>
                  <a:gd name="T75" fmla="*/ 493 h 617"/>
                  <a:gd name="T76" fmla="*/ 90 w 617"/>
                  <a:gd name="T77" fmla="*/ 527 h 617"/>
                  <a:gd name="T78" fmla="*/ 124 w 617"/>
                  <a:gd name="T79" fmla="*/ 556 h 617"/>
                  <a:gd name="T80" fmla="*/ 162 w 617"/>
                  <a:gd name="T81" fmla="*/ 580 h 617"/>
                  <a:gd name="T82" fmla="*/ 202 w 617"/>
                  <a:gd name="T83" fmla="*/ 599 h 617"/>
                  <a:gd name="T84" fmla="*/ 246 w 617"/>
                  <a:gd name="T85" fmla="*/ 611 h 617"/>
                  <a:gd name="T86" fmla="*/ 293 w 617"/>
                  <a:gd name="T87" fmla="*/ 617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17" h="617">
                    <a:moveTo>
                      <a:pt x="309" y="617"/>
                    </a:moveTo>
                    <a:lnTo>
                      <a:pt x="309" y="617"/>
                    </a:lnTo>
                    <a:lnTo>
                      <a:pt x="325" y="617"/>
                    </a:lnTo>
                    <a:lnTo>
                      <a:pt x="340" y="616"/>
                    </a:lnTo>
                    <a:lnTo>
                      <a:pt x="356" y="614"/>
                    </a:lnTo>
                    <a:lnTo>
                      <a:pt x="371" y="611"/>
                    </a:lnTo>
                    <a:lnTo>
                      <a:pt x="386" y="607"/>
                    </a:lnTo>
                    <a:lnTo>
                      <a:pt x="401" y="603"/>
                    </a:lnTo>
                    <a:lnTo>
                      <a:pt x="414" y="599"/>
                    </a:lnTo>
                    <a:lnTo>
                      <a:pt x="428" y="593"/>
                    </a:lnTo>
                    <a:lnTo>
                      <a:pt x="442" y="587"/>
                    </a:lnTo>
                    <a:lnTo>
                      <a:pt x="456" y="580"/>
                    </a:lnTo>
                    <a:lnTo>
                      <a:pt x="469" y="573"/>
                    </a:lnTo>
                    <a:lnTo>
                      <a:pt x="481" y="564"/>
                    </a:lnTo>
                    <a:lnTo>
                      <a:pt x="493" y="556"/>
                    </a:lnTo>
                    <a:lnTo>
                      <a:pt x="505" y="546"/>
                    </a:lnTo>
                    <a:lnTo>
                      <a:pt x="516" y="537"/>
                    </a:lnTo>
                    <a:lnTo>
                      <a:pt x="526" y="527"/>
                    </a:lnTo>
                    <a:lnTo>
                      <a:pt x="537" y="516"/>
                    </a:lnTo>
                    <a:lnTo>
                      <a:pt x="547" y="505"/>
                    </a:lnTo>
                    <a:lnTo>
                      <a:pt x="556" y="493"/>
                    </a:lnTo>
                    <a:lnTo>
                      <a:pt x="565" y="481"/>
                    </a:lnTo>
                    <a:lnTo>
                      <a:pt x="572" y="468"/>
                    </a:lnTo>
                    <a:lnTo>
                      <a:pt x="580" y="456"/>
                    </a:lnTo>
                    <a:lnTo>
                      <a:pt x="587" y="443"/>
                    </a:lnTo>
                    <a:lnTo>
                      <a:pt x="593" y="429"/>
                    </a:lnTo>
                    <a:lnTo>
                      <a:pt x="598" y="415"/>
                    </a:lnTo>
                    <a:lnTo>
                      <a:pt x="603" y="400"/>
                    </a:lnTo>
                    <a:lnTo>
                      <a:pt x="608" y="385"/>
                    </a:lnTo>
                    <a:lnTo>
                      <a:pt x="611" y="370"/>
                    </a:lnTo>
                    <a:lnTo>
                      <a:pt x="614" y="355"/>
                    </a:lnTo>
                    <a:lnTo>
                      <a:pt x="616" y="340"/>
                    </a:lnTo>
                    <a:lnTo>
                      <a:pt x="617" y="324"/>
                    </a:lnTo>
                    <a:lnTo>
                      <a:pt x="617" y="308"/>
                    </a:lnTo>
                    <a:lnTo>
                      <a:pt x="617" y="308"/>
                    </a:lnTo>
                    <a:lnTo>
                      <a:pt x="617" y="292"/>
                    </a:lnTo>
                    <a:lnTo>
                      <a:pt x="616" y="277"/>
                    </a:lnTo>
                    <a:lnTo>
                      <a:pt x="614" y="261"/>
                    </a:lnTo>
                    <a:lnTo>
                      <a:pt x="611" y="247"/>
                    </a:lnTo>
                    <a:lnTo>
                      <a:pt x="608" y="232"/>
                    </a:lnTo>
                    <a:lnTo>
                      <a:pt x="603" y="217"/>
                    </a:lnTo>
                    <a:lnTo>
                      <a:pt x="598" y="203"/>
                    </a:lnTo>
                    <a:lnTo>
                      <a:pt x="593" y="189"/>
                    </a:lnTo>
                    <a:lnTo>
                      <a:pt x="587" y="175"/>
                    </a:lnTo>
                    <a:lnTo>
                      <a:pt x="580" y="161"/>
                    </a:lnTo>
                    <a:lnTo>
                      <a:pt x="572" y="148"/>
                    </a:lnTo>
                    <a:lnTo>
                      <a:pt x="565" y="136"/>
                    </a:lnTo>
                    <a:lnTo>
                      <a:pt x="556" y="124"/>
                    </a:lnTo>
                    <a:lnTo>
                      <a:pt x="547" y="112"/>
                    </a:lnTo>
                    <a:lnTo>
                      <a:pt x="537" y="101"/>
                    </a:lnTo>
                    <a:lnTo>
                      <a:pt x="526" y="91"/>
                    </a:lnTo>
                    <a:lnTo>
                      <a:pt x="516" y="80"/>
                    </a:lnTo>
                    <a:lnTo>
                      <a:pt x="505" y="71"/>
                    </a:lnTo>
                    <a:lnTo>
                      <a:pt x="493" y="61"/>
                    </a:lnTo>
                    <a:lnTo>
                      <a:pt x="481" y="52"/>
                    </a:lnTo>
                    <a:lnTo>
                      <a:pt x="469" y="45"/>
                    </a:lnTo>
                    <a:lnTo>
                      <a:pt x="456" y="37"/>
                    </a:lnTo>
                    <a:lnTo>
                      <a:pt x="442" y="30"/>
                    </a:lnTo>
                    <a:lnTo>
                      <a:pt x="428" y="25"/>
                    </a:lnTo>
                    <a:lnTo>
                      <a:pt x="414" y="18"/>
                    </a:lnTo>
                    <a:lnTo>
                      <a:pt x="401" y="14"/>
                    </a:lnTo>
                    <a:lnTo>
                      <a:pt x="386" y="10"/>
                    </a:lnTo>
                    <a:lnTo>
                      <a:pt x="371" y="7"/>
                    </a:lnTo>
                    <a:lnTo>
                      <a:pt x="356" y="3"/>
                    </a:lnTo>
                    <a:lnTo>
                      <a:pt x="340" y="1"/>
                    </a:lnTo>
                    <a:lnTo>
                      <a:pt x="325" y="0"/>
                    </a:lnTo>
                    <a:lnTo>
                      <a:pt x="309" y="0"/>
                    </a:lnTo>
                    <a:lnTo>
                      <a:pt x="309" y="0"/>
                    </a:lnTo>
                    <a:lnTo>
                      <a:pt x="293" y="0"/>
                    </a:lnTo>
                    <a:lnTo>
                      <a:pt x="277" y="1"/>
                    </a:lnTo>
                    <a:lnTo>
                      <a:pt x="262" y="3"/>
                    </a:lnTo>
                    <a:lnTo>
                      <a:pt x="246" y="7"/>
                    </a:lnTo>
                    <a:lnTo>
                      <a:pt x="231" y="10"/>
                    </a:lnTo>
                    <a:lnTo>
                      <a:pt x="217" y="14"/>
                    </a:lnTo>
                    <a:lnTo>
                      <a:pt x="202" y="18"/>
                    </a:lnTo>
                    <a:lnTo>
                      <a:pt x="188" y="25"/>
                    </a:lnTo>
                    <a:lnTo>
                      <a:pt x="174" y="30"/>
                    </a:lnTo>
                    <a:lnTo>
                      <a:pt x="162" y="37"/>
                    </a:lnTo>
                    <a:lnTo>
                      <a:pt x="149" y="45"/>
                    </a:lnTo>
                    <a:lnTo>
                      <a:pt x="136" y="52"/>
                    </a:lnTo>
                    <a:lnTo>
                      <a:pt x="124" y="61"/>
                    </a:lnTo>
                    <a:lnTo>
                      <a:pt x="113" y="71"/>
                    </a:lnTo>
                    <a:lnTo>
                      <a:pt x="101" y="80"/>
                    </a:lnTo>
                    <a:lnTo>
                      <a:pt x="90" y="91"/>
                    </a:lnTo>
                    <a:lnTo>
                      <a:pt x="81" y="101"/>
                    </a:lnTo>
                    <a:lnTo>
                      <a:pt x="70" y="112"/>
                    </a:lnTo>
                    <a:lnTo>
                      <a:pt x="61" y="124"/>
                    </a:lnTo>
                    <a:lnTo>
                      <a:pt x="53" y="136"/>
                    </a:lnTo>
                    <a:lnTo>
                      <a:pt x="44" y="148"/>
                    </a:lnTo>
                    <a:lnTo>
                      <a:pt x="37" y="161"/>
                    </a:lnTo>
                    <a:lnTo>
                      <a:pt x="30" y="175"/>
                    </a:lnTo>
                    <a:lnTo>
                      <a:pt x="24" y="189"/>
                    </a:lnTo>
                    <a:lnTo>
                      <a:pt x="19" y="203"/>
                    </a:lnTo>
                    <a:lnTo>
                      <a:pt x="13" y="217"/>
                    </a:lnTo>
                    <a:lnTo>
                      <a:pt x="9" y="232"/>
                    </a:lnTo>
                    <a:lnTo>
                      <a:pt x="6" y="247"/>
                    </a:lnTo>
                    <a:lnTo>
                      <a:pt x="4" y="261"/>
                    </a:lnTo>
                    <a:lnTo>
                      <a:pt x="2" y="277"/>
                    </a:lnTo>
                    <a:lnTo>
                      <a:pt x="1" y="292"/>
                    </a:lnTo>
                    <a:lnTo>
                      <a:pt x="0" y="308"/>
                    </a:lnTo>
                    <a:lnTo>
                      <a:pt x="0" y="308"/>
                    </a:lnTo>
                    <a:lnTo>
                      <a:pt x="1" y="324"/>
                    </a:lnTo>
                    <a:lnTo>
                      <a:pt x="2" y="340"/>
                    </a:lnTo>
                    <a:lnTo>
                      <a:pt x="4" y="355"/>
                    </a:lnTo>
                    <a:lnTo>
                      <a:pt x="6" y="370"/>
                    </a:lnTo>
                    <a:lnTo>
                      <a:pt x="9" y="385"/>
                    </a:lnTo>
                    <a:lnTo>
                      <a:pt x="13" y="400"/>
                    </a:lnTo>
                    <a:lnTo>
                      <a:pt x="19" y="415"/>
                    </a:lnTo>
                    <a:lnTo>
                      <a:pt x="24" y="429"/>
                    </a:lnTo>
                    <a:lnTo>
                      <a:pt x="30" y="443"/>
                    </a:lnTo>
                    <a:lnTo>
                      <a:pt x="37" y="456"/>
                    </a:lnTo>
                    <a:lnTo>
                      <a:pt x="44" y="468"/>
                    </a:lnTo>
                    <a:lnTo>
                      <a:pt x="53" y="481"/>
                    </a:lnTo>
                    <a:lnTo>
                      <a:pt x="61" y="493"/>
                    </a:lnTo>
                    <a:lnTo>
                      <a:pt x="70" y="505"/>
                    </a:lnTo>
                    <a:lnTo>
                      <a:pt x="81" y="516"/>
                    </a:lnTo>
                    <a:lnTo>
                      <a:pt x="90" y="527"/>
                    </a:lnTo>
                    <a:lnTo>
                      <a:pt x="101" y="537"/>
                    </a:lnTo>
                    <a:lnTo>
                      <a:pt x="113" y="546"/>
                    </a:lnTo>
                    <a:lnTo>
                      <a:pt x="124" y="556"/>
                    </a:lnTo>
                    <a:lnTo>
                      <a:pt x="136" y="564"/>
                    </a:lnTo>
                    <a:lnTo>
                      <a:pt x="149" y="573"/>
                    </a:lnTo>
                    <a:lnTo>
                      <a:pt x="162" y="580"/>
                    </a:lnTo>
                    <a:lnTo>
                      <a:pt x="174" y="587"/>
                    </a:lnTo>
                    <a:lnTo>
                      <a:pt x="188" y="593"/>
                    </a:lnTo>
                    <a:lnTo>
                      <a:pt x="202" y="599"/>
                    </a:lnTo>
                    <a:lnTo>
                      <a:pt x="217" y="603"/>
                    </a:lnTo>
                    <a:lnTo>
                      <a:pt x="231" y="607"/>
                    </a:lnTo>
                    <a:lnTo>
                      <a:pt x="246" y="611"/>
                    </a:lnTo>
                    <a:lnTo>
                      <a:pt x="262" y="614"/>
                    </a:lnTo>
                    <a:lnTo>
                      <a:pt x="277" y="616"/>
                    </a:lnTo>
                    <a:lnTo>
                      <a:pt x="293" y="617"/>
                    </a:lnTo>
                    <a:lnTo>
                      <a:pt x="309" y="617"/>
                    </a:lnTo>
                    <a:lnTo>
                      <a:pt x="309" y="617"/>
                    </a:lnTo>
                    <a:close/>
                  </a:path>
                </a:pathLst>
              </a:custGeom>
              <a:solidFill>
                <a:schemeClr val="tx2"/>
              </a:solidFill>
              <a:ln w="1588">
                <a:noFill/>
                <a:prstDash val="solid"/>
                <a:round/>
              </a:ln>
              <a:effectLst/>
            </p:spPr>
            <p:txBody>
              <a:bodyPr vert="horz" wrap="square" lIns="91440" tIns="45720" rIns="91440" bIns="45720" numCol="1" anchor="t" anchorCtr="0" compatLnSpc="1"/>
              <a:lstStyle/>
              <a:p>
                <a:pPr defTabSz="1218565">
                  <a:defRPr/>
                </a:pPr>
                <a:endParaRPr lang="en-US" sz="2400" kern="0">
                  <a:solidFill>
                    <a:sysClr val="windowText" lastClr="000000"/>
                  </a:solidFill>
                </a:endParaRPr>
              </a:p>
            </p:txBody>
          </p:sp>
          <p:sp>
            <p:nvSpPr>
              <p:cNvPr id="28" name="Freeform 6"/>
              <p:cNvSpPr/>
              <p:nvPr/>
            </p:nvSpPr>
            <p:spPr bwMode="auto">
              <a:xfrm>
                <a:off x="2389188" y="2160588"/>
                <a:ext cx="828675" cy="1741488"/>
              </a:xfrm>
              <a:custGeom>
                <a:avLst/>
                <a:gdLst>
                  <a:gd name="T0" fmla="*/ 310 w 1567"/>
                  <a:gd name="T1" fmla="*/ 0 h 3289"/>
                  <a:gd name="T2" fmla="*/ 245 w 1567"/>
                  <a:gd name="T3" fmla="*/ 9 h 3289"/>
                  <a:gd name="T4" fmla="*/ 185 w 1567"/>
                  <a:gd name="T5" fmla="*/ 32 h 3289"/>
                  <a:gd name="T6" fmla="*/ 131 w 1567"/>
                  <a:gd name="T7" fmla="*/ 65 h 3289"/>
                  <a:gd name="T8" fmla="*/ 85 w 1567"/>
                  <a:gd name="T9" fmla="*/ 107 h 3289"/>
                  <a:gd name="T10" fmla="*/ 47 w 1567"/>
                  <a:gd name="T11" fmla="*/ 157 h 3289"/>
                  <a:gd name="T12" fmla="*/ 20 w 1567"/>
                  <a:gd name="T13" fmla="*/ 214 h 3289"/>
                  <a:gd name="T14" fmla="*/ 4 w 1567"/>
                  <a:gd name="T15" fmla="*/ 277 h 3289"/>
                  <a:gd name="T16" fmla="*/ 0 w 1567"/>
                  <a:gd name="T17" fmla="*/ 478 h 3289"/>
                  <a:gd name="T18" fmla="*/ 1 w 1567"/>
                  <a:gd name="T19" fmla="*/ 1488 h 3289"/>
                  <a:gd name="T20" fmla="*/ 16 w 1567"/>
                  <a:gd name="T21" fmla="*/ 1536 h 3289"/>
                  <a:gd name="T22" fmla="*/ 47 w 1567"/>
                  <a:gd name="T23" fmla="*/ 1574 h 3289"/>
                  <a:gd name="T24" fmla="*/ 90 w 1567"/>
                  <a:gd name="T25" fmla="*/ 1598 h 3289"/>
                  <a:gd name="T26" fmla="*/ 129 w 1567"/>
                  <a:gd name="T27" fmla="*/ 1604 h 3289"/>
                  <a:gd name="T28" fmla="*/ 179 w 1567"/>
                  <a:gd name="T29" fmla="*/ 1594 h 3289"/>
                  <a:gd name="T30" fmla="*/ 220 w 1567"/>
                  <a:gd name="T31" fmla="*/ 1566 h 3289"/>
                  <a:gd name="T32" fmla="*/ 247 w 1567"/>
                  <a:gd name="T33" fmla="*/ 1525 h 3289"/>
                  <a:gd name="T34" fmla="*/ 257 w 1567"/>
                  <a:gd name="T35" fmla="*/ 1475 h 3289"/>
                  <a:gd name="T36" fmla="*/ 370 w 1567"/>
                  <a:gd name="T37" fmla="*/ 1582 h 3289"/>
                  <a:gd name="T38" fmla="*/ 373 w 1567"/>
                  <a:gd name="T39" fmla="*/ 3149 h 3289"/>
                  <a:gd name="T40" fmla="*/ 400 w 1567"/>
                  <a:gd name="T41" fmla="*/ 3212 h 3289"/>
                  <a:gd name="T42" fmla="*/ 447 w 1567"/>
                  <a:gd name="T43" fmla="*/ 3259 h 3289"/>
                  <a:gd name="T44" fmla="*/ 510 w 1567"/>
                  <a:gd name="T45" fmla="*/ 3286 h 3289"/>
                  <a:gd name="T46" fmla="*/ 563 w 1567"/>
                  <a:gd name="T47" fmla="*/ 3288 h 3289"/>
                  <a:gd name="T48" fmla="*/ 628 w 1567"/>
                  <a:gd name="T49" fmla="*/ 3268 h 3289"/>
                  <a:gd name="T50" fmla="*/ 679 w 1567"/>
                  <a:gd name="T51" fmla="*/ 3226 h 3289"/>
                  <a:gd name="T52" fmla="*/ 712 w 1567"/>
                  <a:gd name="T53" fmla="*/ 3166 h 3289"/>
                  <a:gd name="T54" fmla="*/ 720 w 1567"/>
                  <a:gd name="T55" fmla="*/ 1582 h 3289"/>
                  <a:gd name="T56" fmla="*/ 828 w 1567"/>
                  <a:gd name="T57" fmla="*/ 3132 h 3289"/>
                  <a:gd name="T58" fmla="*/ 848 w 1567"/>
                  <a:gd name="T59" fmla="*/ 3197 h 3289"/>
                  <a:gd name="T60" fmla="*/ 891 w 1567"/>
                  <a:gd name="T61" fmla="*/ 3249 h 3289"/>
                  <a:gd name="T62" fmla="*/ 949 w 1567"/>
                  <a:gd name="T63" fmla="*/ 3281 h 3289"/>
                  <a:gd name="T64" fmla="*/ 1001 w 1567"/>
                  <a:gd name="T65" fmla="*/ 3289 h 3289"/>
                  <a:gd name="T66" fmla="*/ 1070 w 1567"/>
                  <a:gd name="T67" fmla="*/ 3275 h 3289"/>
                  <a:gd name="T68" fmla="*/ 1125 w 1567"/>
                  <a:gd name="T69" fmla="*/ 3238 h 3289"/>
                  <a:gd name="T70" fmla="*/ 1163 w 1567"/>
                  <a:gd name="T71" fmla="*/ 3182 h 3289"/>
                  <a:gd name="T72" fmla="*/ 1176 w 1567"/>
                  <a:gd name="T73" fmla="*/ 3114 h 3289"/>
                  <a:gd name="T74" fmla="*/ 1310 w 1567"/>
                  <a:gd name="T75" fmla="*/ 513 h 3289"/>
                  <a:gd name="T76" fmla="*/ 1313 w 1567"/>
                  <a:gd name="T77" fmla="*/ 1501 h 3289"/>
                  <a:gd name="T78" fmla="*/ 1332 w 1567"/>
                  <a:gd name="T79" fmla="*/ 1547 h 3289"/>
                  <a:gd name="T80" fmla="*/ 1366 w 1567"/>
                  <a:gd name="T81" fmla="*/ 1582 h 3289"/>
                  <a:gd name="T82" fmla="*/ 1413 w 1567"/>
                  <a:gd name="T83" fmla="*/ 1601 h 3289"/>
                  <a:gd name="T84" fmla="*/ 1452 w 1567"/>
                  <a:gd name="T85" fmla="*/ 1603 h 3289"/>
                  <a:gd name="T86" fmla="*/ 1500 w 1567"/>
                  <a:gd name="T87" fmla="*/ 1588 h 3289"/>
                  <a:gd name="T88" fmla="*/ 1538 w 1567"/>
                  <a:gd name="T89" fmla="*/ 1557 h 3289"/>
                  <a:gd name="T90" fmla="*/ 1562 w 1567"/>
                  <a:gd name="T91" fmla="*/ 1514 h 3289"/>
                  <a:gd name="T92" fmla="*/ 1567 w 1567"/>
                  <a:gd name="T93" fmla="*/ 513 h 3289"/>
                  <a:gd name="T94" fmla="*/ 1567 w 1567"/>
                  <a:gd name="T95" fmla="*/ 310 h 3289"/>
                  <a:gd name="T96" fmla="*/ 1557 w 1567"/>
                  <a:gd name="T97" fmla="*/ 245 h 3289"/>
                  <a:gd name="T98" fmla="*/ 1535 w 1567"/>
                  <a:gd name="T99" fmla="*/ 184 h 3289"/>
                  <a:gd name="T100" fmla="*/ 1503 w 1567"/>
                  <a:gd name="T101" fmla="*/ 131 h 3289"/>
                  <a:gd name="T102" fmla="*/ 1460 w 1567"/>
                  <a:gd name="T103" fmla="*/ 84 h 3289"/>
                  <a:gd name="T104" fmla="*/ 1410 w 1567"/>
                  <a:gd name="T105" fmla="*/ 47 h 3289"/>
                  <a:gd name="T106" fmla="*/ 1352 w 1567"/>
                  <a:gd name="T107" fmla="*/ 19 h 3289"/>
                  <a:gd name="T108" fmla="*/ 1290 w 1567"/>
                  <a:gd name="T109" fmla="*/ 3 h 3289"/>
                  <a:gd name="T110" fmla="*/ 1240 w 1567"/>
                  <a:gd name="T111" fmla="*/ 0 h 3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67" h="3289">
                    <a:moveTo>
                      <a:pt x="1240" y="0"/>
                    </a:moveTo>
                    <a:lnTo>
                      <a:pt x="327" y="0"/>
                    </a:lnTo>
                    <a:lnTo>
                      <a:pt x="327" y="0"/>
                    </a:lnTo>
                    <a:lnTo>
                      <a:pt x="310" y="0"/>
                    </a:lnTo>
                    <a:lnTo>
                      <a:pt x="293" y="1"/>
                    </a:lnTo>
                    <a:lnTo>
                      <a:pt x="277" y="3"/>
                    </a:lnTo>
                    <a:lnTo>
                      <a:pt x="261" y="6"/>
                    </a:lnTo>
                    <a:lnTo>
                      <a:pt x="245" y="9"/>
                    </a:lnTo>
                    <a:lnTo>
                      <a:pt x="229" y="15"/>
                    </a:lnTo>
                    <a:lnTo>
                      <a:pt x="214" y="19"/>
                    </a:lnTo>
                    <a:lnTo>
                      <a:pt x="199" y="25"/>
                    </a:lnTo>
                    <a:lnTo>
                      <a:pt x="185" y="32"/>
                    </a:lnTo>
                    <a:lnTo>
                      <a:pt x="171" y="39"/>
                    </a:lnTo>
                    <a:lnTo>
                      <a:pt x="158" y="47"/>
                    </a:lnTo>
                    <a:lnTo>
                      <a:pt x="144" y="55"/>
                    </a:lnTo>
                    <a:lnTo>
                      <a:pt x="131" y="65"/>
                    </a:lnTo>
                    <a:lnTo>
                      <a:pt x="119" y="75"/>
                    </a:lnTo>
                    <a:lnTo>
                      <a:pt x="106" y="84"/>
                    </a:lnTo>
                    <a:lnTo>
                      <a:pt x="96" y="96"/>
                    </a:lnTo>
                    <a:lnTo>
                      <a:pt x="85" y="107"/>
                    </a:lnTo>
                    <a:lnTo>
                      <a:pt x="74" y="118"/>
                    </a:lnTo>
                    <a:lnTo>
                      <a:pt x="65" y="131"/>
                    </a:lnTo>
                    <a:lnTo>
                      <a:pt x="55" y="144"/>
                    </a:lnTo>
                    <a:lnTo>
                      <a:pt x="47" y="157"/>
                    </a:lnTo>
                    <a:lnTo>
                      <a:pt x="39" y="171"/>
                    </a:lnTo>
                    <a:lnTo>
                      <a:pt x="32" y="184"/>
                    </a:lnTo>
                    <a:lnTo>
                      <a:pt x="25" y="199"/>
                    </a:lnTo>
                    <a:lnTo>
                      <a:pt x="20" y="214"/>
                    </a:lnTo>
                    <a:lnTo>
                      <a:pt x="15" y="229"/>
                    </a:lnTo>
                    <a:lnTo>
                      <a:pt x="10" y="245"/>
                    </a:lnTo>
                    <a:lnTo>
                      <a:pt x="6" y="261"/>
                    </a:lnTo>
                    <a:lnTo>
                      <a:pt x="4" y="277"/>
                    </a:lnTo>
                    <a:lnTo>
                      <a:pt x="2" y="293"/>
                    </a:lnTo>
                    <a:lnTo>
                      <a:pt x="0" y="310"/>
                    </a:lnTo>
                    <a:lnTo>
                      <a:pt x="0" y="326"/>
                    </a:lnTo>
                    <a:lnTo>
                      <a:pt x="0" y="478"/>
                    </a:lnTo>
                    <a:lnTo>
                      <a:pt x="0" y="513"/>
                    </a:lnTo>
                    <a:lnTo>
                      <a:pt x="0" y="1475"/>
                    </a:lnTo>
                    <a:lnTo>
                      <a:pt x="0" y="1475"/>
                    </a:lnTo>
                    <a:lnTo>
                      <a:pt x="1" y="1488"/>
                    </a:lnTo>
                    <a:lnTo>
                      <a:pt x="2" y="1501"/>
                    </a:lnTo>
                    <a:lnTo>
                      <a:pt x="5" y="1514"/>
                    </a:lnTo>
                    <a:lnTo>
                      <a:pt x="9" y="1525"/>
                    </a:lnTo>
                    <a:lnTo>
                      <a:pt x="16" y="1536"/>
                    </a:lnTo>
                    <a:lnTo>
                      <a:pt x="22" y="1547"/>
                    </a:lnTo>
                    <a:lnTo>
                      <a:pt x="30" y="1557"/>
                    </a:lnTo>
                    <a:lnTo>
                      <a:pt x="37" y="1566"/>
                    </a:lnTo>
                    <a:lnTo>
                      <a:pt x="47" y="1574"/>
                    </a:lnTo>
                    <a:lnTo>
                      <a:pt x="56" y="1582"/>
                    </a:lnTo>
                    <a:lnTo>
                      <a:pt x="67" y="1588"/>
                    </a:lnTo>
                    <a:lnTo>
                      <a:pt x="79" y="1594"/>
                    </a:lnTo>
                    <a:lnTo>
                      <a:pt x="90" y="1598"/>
                    </a:lnTo>
                    <a:lnTo>
                      <a:pt x="102" y="1601"/>
                    </a:lnTo>
                    <a:lnTo>
                      <a:pt x="115" y="1603"/>
                    </a:lnTo>
                    <a:lnTo>
                      <a:pt x="129" y="1604"/>
                    </a:lnTo>
                    <a:lnTo>
                      <a:pt x="129" y="1604"/>
                    </a:lnTo>
                    <a:lnTo>
                      <a:pt x="142" y="1603"/>
                    </a:lnTo>
                    <a:lnTo>
                      <a:pt x="155" y="1601"/>
                    </a:lnTo>
                    <a:lnTo>
                      <a:pt x="166" y="1598"/>
                    </a:lnTo>
                    <a:lnTo>
                      <a:pt x="179" y="1594"/>
                    </a:lnTo>
                    <a:lnTo>
                      <a:pt x="190" y="1588"/>
                    </a:lnTo>
                    <a:lnTo>
                      <a:pt x="200" y="1582"/>
                    </a:lnTo>
                    <a:lnTo>
                      <a:pt x="210" y="1574"/>
                    </a:lnTo>
                    <a:lnTo>
                      <a:pt x="220" y="1566"/>
                    </a:lnTo>
                    <a:lnTo>
                      <a:pt x="228" y="1557"/>
                    </a:lnTo>
                    <a:lnTo>
                      <a:pt x="236" y="1547"/>
                    </a:lnTo>
                    <a:lnTo>
                      <a:pt x="242" y="1536"/>
                    </a:lnTo>
                    <a:lnTo>
                      <a:pt x="247" y="1525"/>
                    </a:lnTo>
                    <a:lnTo>
                      <a:pt x="252" y="1514"/>
                    </a:lnTo>
                    <a:lnTo>
                      <a:pt x="255" y="1501"/>
                    </a:lnTo>
                    <a:lnTo>
                      <a:pt x="257" y="1488"/>
                    </a:lnTo>
                    <a:lnTo>
                      <a:pt x="257" y="1475"/>
                    </a:lnTo>
                    <a:lnTo>
                      <a:pt x="257" y="513"/>
                    </a:lnTo>
                    <a:lnTo>
                      <a:pt x="370" y="513"/>
                    </a:lnTo>
                    <a:lnTo>
                      <a:pt x="370" y="1521"/>
                    </a:lnTo>
                    <a:lnTo>
                      <a:pt x="370" y="1582"/>
                    </a:lnTo>
                    <a:lnTo>
                      <a:pt x="370" y="3114"/>
                    </a:lnTo>
                    <a:lnTo>
                      <a:pt x="370" y="3114"/>
                    </a:lnTo>
                    <a:lnTo>
                      <a:pt x="371" y="3132"/>
                    </a:lnTo>
                    <a:lnTo>
                      <a:pt x="373" y="3149"/>
                    </a:lnTo>
                    <a:lnTo>
                      <a:pt x="377" y="3166"/>
                    </a:lnTo>
                    <a:lnTo>
                      <a:pt x="384" y="3182"/>
                    </a:lnTo>
                    <a:lnTo>
                      <a:pt x="391" y="3197"/>
                    </a:lnTo>
                    <a:lnTo>
                      <a:pt x="400" y="3212"/>
                    </a:lnTo>
                    <a:lnTo>
                      <a:pt x="409" y="3226"/>
                    </a:lnTo>
                    <a:lnTo>
                      <a:pt x="421" y="3238"/>
                    </a:lnTo>
                    <a:lnTo>
                      <a:pt x="434" y="3249"/>
                    </a:lnTo>
                    <a:lnTo>
                      <a:pt x="447" y="3259"/>
                    </a:lnTo>
                    <a:lnTo>
                      <a:pt x="462" y="3268"/>
                    </a:lnTo>
                    <a:lnTo>
                      <a:pt x="477" y="3275"/>
                    </a:lnTo>
                    <a:lnTo>
                      <a:pt x="493" y="3281"/>
                    </a:lnTo>
                    <a:lnTo>
                      <a:pt x="510" y="3286"/>
                    </a:lnTo>
                    <a:lnTo>
                      <a:pt x="527" y="3288"/>
                    </a:lnTo>
                    <a:lnTo>
                      <a:pt x="545" y="3289"/>
                    </a:lnTo>
                    <a:lnTo>
                      <a:pt x="545" y="3289"/>
                    </a:lnTo>
                    <a:lnTo>
                      <a:pt x="563" y="3288"/>
                    </a:lnTo>
                    <a:lnTo>
                      <a:pt x="580" y="3286"/>
                    </a:lnTo>
                    <a:lnTo>
                      <a:pt x="597" y="3281"/>
                    </a:lnTo>
                    <a:lnTo>
                      <a:pt x="613" y="3275"/>
                    </a:lnTo>
                    <a:lnTo>
                      <a:pt x="628" y="3268"/>
                    </a:lnTo>
                    <a:lnTo>
                      <a:pt x="643" y="3259"/>
                    </a:lnTo>
                    <a:lnTo>
                      <a:pt x="656" y="3249"/>
                    </a:lnTo>
                    <a:lnTo>
                      <a:pt x="669" y="3238"/>
                    </a:lnTo>
                    <a:lnTo>
                      <a:pt x="679" y="3226"/>
                    </a:lnTo>
                    <a:lnTo>
                      <a:pt x="690" y="3212"/>
                    </a:lnTo>
                    <a:lnTo>
                      <a:pt x="699" y="3197"/>
                    </a:lnTo>
                    <a:lnTo>
                      <a:pt x="706" y="3182"/>
                    </a:lnTo>
                    <a:lnTo>
                      <a:pt x="712" y="3166"/>
                    </a:lnTo>
                    <a:lnTo>
                      <a:pt x="717" y="3149"/>
                    </a:lnTo>
                    <a:lnTo>
                      <a:pt x="719" y="3132"/>
                    </a:lnTo>
                    <a:lnTo>
                      <a:pt x="720" y="3114"/>
                    </a:lnTo>
                    <a:lnTo>
                      <a:pt x="720" y="1582"/>
                    </a:lnTo>
                    <a:lnTo>
                      <a:pt x="827" y="1582"/>
                    </a:lnTo>
                    <a:lnTo>
                      <a:pt x="827" y="3114"/>
                    </a:lnTo>
                    <a:lnTo>
                      <a:pt x="827" y="3114"/>
                    </a:lnTo>
                    <a:lnTo>
                      <a:pt x="828" y="3132"/>
                    </a:lnTo>
                    <a:lnTo>
                      <a:pt x="831" y="3149"/>
                    </a:lnTo>
                    <a:lnTo>
                      <a:pt x="835" y="3166"/>
                    </a:lnTo>
                    <a:lnTo>
                      <a:pt x="840" y="3182"/>
                    </a:lnTo>
                    <a:lnTo>
                      <a:pt x="848" y="3197"/>
                    </a:lnTo>
                    <a:lnTo>
                      <a:pt x="856" y="3212"/>
                    </a:lnTo>
                    <a:lnTo>
                      <a:pt x="867" y="3226"/>
                    </a:lnTo>
                    <a:lnTo>
                      <a:pt x="878" y="3238"/>
                    </a:lnTo>
                    <a:lnTo>
                      <a:pt x="891" y="3249"/>
                    </a:lnTo>
                    <a:lnTo>
                      <a:pt x="903" y="3259"/>
                    </a:lnTo>
                    <a:lnTo>
                      <a:pt x="918" y="3268"/>
                    </a:lnTo>
                    <a:lnTo>
                      <a:pt x="933" y="3275"/>
                    </a:lnTo>
                    <a:lnTo>
                      <a:pt x="949" y="3281"/>
                    </a:lnTo>
                    <a:lnTo>
                      <a:pt x="966" y="3286"/>
                    </a:lnTo>
                    <a:lnTo>
                      <a:pt x="983" y="3288"/>
                    </a:lnTo>
                    <a:lnTo>
                      <a:pt x="1001" y="3289"/>
                    </a:lnTo>
                    <a:lnTo>
                      <a:pt x="1001" y="3289"/>
                    </a:lnTo>
                    <a:lnTo>
                      <a:pt x="1020" y="3288"/>
                    </a:lnTo>
                    <a:lnTo>
                      <a:pt x="1037" y="3286"/>
                    </a:lnTo>
                    <a:lnTo>
                      <a:pt x="1054" y="3281"/>
                    </a:lnTo>
                    <a:lnTo>
                      <a:pt x="1070" y="3275"/>
                    </a:lnTo>
                    <a:lnTo>
                      <a:pt x="1085" y="3268"/>
                    </a:lnTo>
                    <a:lnTo>
                      <a:pt x="1100" y="3259"/>
                    </a:lnTo>
                    <a:lnTo>
                      <a:pt x="1112" y="3249"/>
                    </a:lnTo>
                    <a:lnTo>
                      <a:pt x="1125" y="3238"/>
                    </a:lnTo>
                    <a:lnTo>
                      <a:pt x="1137" y="3226"/>
                    </a:lnTo>
                    <a:lnTo>
                      <a:pt x="1147" y="3212"/>
                    </a:lnTo>
                    <a:lnTo>
                      <a:pt x="1155" y="3197"/>
                    </a:lnTo>
                    <a:lnTo>
                      <a:pt x="1163" y="3182"/>
                    </a:lnTo>
                    <a:lnTo>
                      <a:pt x="1169" y="3166"/>
                    </a:lnTo>
                    <a:lnTo>
                      <a:pt x="1173" y="3149"/>
                    </a:lnTo>
                    <a:lnTo>
                      <a:pt x="1175" y="3132"/>
                    </a:lnTo>
                    <a:lnTo>
                      <a:pt x="1176" y="3114"/>
                    </a:lnTo>
                    <a:lnTo>
                      <a:pt x="1176" y="1582"/>
                    </a:lnTo>
                    <a:lnTo>
                      <a:pt x="1176" y="1521"/>
                    </a:lnTo>
                    <a:lnTo>
                      <a:pt x="1176" y="513"/>
                    </a:lnTo>
                    <a:lnTo>
                      <a:pt x="1310" y="513"/>
                    </a:lnTo>
                    <a:lnTo>
                      <a:pt x="1310" y="1475"/>
                    </a:lnTo>
                    <a:lnTo>
                      <a:pt x="1310" y="1475"/>
                    </a:lnTo>
                    <a:lnTo>
                      <a:pt x="1311" y="1488"/>
                    </a:lnTo>
                    <a:lnTo>
                      <a:pt x="1313" y="1501"/>
                    </a:lnTo>
                    <a:lnTo>
                      <a:pt x="1316" y="1514"/>
                    </a:lnTo>
                    <a:lnTo>
                      <a:pt x="1320" y="1525"/>
                    </a:lnTo>
                    <a:lnTo>
                      <a:pt x="1326" y="1536"/>
                    </a:lnTo>
                    <a:lnTo>
                      <a:pt x="1332" y="1547"/>
                    </a:lnTo>
                    <a:lnTo>
                      <a:pt x="1340" y="1557"/>
                    </a:lnTo>
                    <a:lnTo>
                      <a:pt x="1348" y="1566"/>
                    </a:lnTo>
                    <a:lnTo>
                      <a:pt x="1357" y="1574"/>
                    </a:lnTo>
                    <a:lnTo>
                      <a:pt x="1366" y="1582"/>
                    </a:lnTo>
                    <a:lnTo>
                      <a:pt x="1377" y="1588"/>
                    </a:lnTo>
                    <a:lnTo>
                      <a:pt x="1389" y="1594"/>
                    </a:lnTo>
                    <a:lnTo>
                      <a:pt x="1400" y="1598"/>
                    </a:lnTo>
                    <a:lnTo>
                      <a:pt x="1413" y="1601"/>
                    </a:lnTo>
                    <a:lnTo>
                      <a:pt x="1426" y="1603"/>
                    </a:lnTo>
                    <a:lnTo>
                      <a:pt x="1439" y="1604"/>
                    </a:lnTo>
                    <a:lnTo>
                      <a:pt x="1439" y="1604"/>
                    </a:lnTo>
                    <a:lnTo>
                      <a:pt x="1452" y="1603"/>
                    </a:lnTo>
                    <a:lnTo>
                      <a:pt x="1464" y="1601"/>
                    </a:lnTo>
                    <a:lnTo>
                      <a:pt x="1477" y="1598"/>
                    </a:lnTo>
                    <a:lnTo>
                      <a:pt x="1489" y="1594"/>
                    </a:lnTo>
                    <a:lnTo>
                      <a:pt x="1500" y="1588"/>
                    </a:lnTo>
                    <a:lnTo>
                      <a:pt x="1510" y="1582"/>
                    </a:lnTo>
                    <a:lnTo>
                      <a:pt x="1521" y="1574"/>
                    </a:lnTo>
                    <a:lnTo>
                      <a:pt x="1530" y="1566"/>
                    </a:lnTo>
                    <a:lnTo>
                      <a:pt x="1538" y="1557"/>
                    </a:lnTo>
                    <a:lnTo>
                      <a:pt x="1546" y="1547"/>
                    </a:lnTo>
                    <a:lnTo>
                      <a:pt x="1552" y="1536"/>
                    </a:lnTo>
                    <a:lnTo>
                      <a:pt x="1557" y="1525"/>
                    </a:lnTo>
                    <a:lnTo>
                      <a:pt x="1562" y="1514"/>
                    </a:lnTo>
                    <a:lnTo>
                      <a:pt x="1565" y="1501"/>
                    </a:lnTo>
                    <a:lnTo>
                      <a:pt x="1567" y="1488"/>
                    </a:lnTo>
                    <a:lnTo>
                      <a:pt x="1567" y="1475"/>
                    </a:lnTo>
                    <a:lnTo>
                      <a:pt x="1567" y="513"/>
                    </a:lnTo>
                    <a:lnTo>
                      <a:pt x="1567" y="478"/>
                    </a:lnTo>
                    <a:lnTo>
                      <a:pt x="1567" y="326"/>
                    </a:lnTo>
                    <a:lnTo>
                      <a:pt x="1567" y="326"/>
                    </a:lnTo>
                    <a:lnTo>
                      <a:pt x="1567" y="310"/>
                    </a:lnTo>
                    <a:lnTo>
                      <a:pt x="1566" y="293"/>
                    </a:lnTo>
                    <a:lnTo>
                      <a:pt x="1564" y="277"/>
                    </a:lnTo>
                    <a:lnTo>
                      <a:pt x="1560" y="261"/>
                    </a:lnTo>
                    <a:lnTo>
                      <a:pt x="1557" y="245"/>
                    </a:lnTo>
                    <a:lnTo>
                      <a:pt x="1553" y="229"/>
                    </a:lnTo>
                    <a:lnTo>
                      <a:pt x="1548" y="214"/>
                    </a:lnTo>
                    <a:lnTo>
                      <a:pt x="1541" y="199"/>
                    </a:lnTo>
                    <a:lnTo>
                      <a:pt x="1535" y="184"/>
                    </a:lnTo>
                    <a:lnTo>
                      <a:pt x="1527" y="171"/>
                    </a:lnTo>
                    <a:lnTo>
                      <a:pt x="1520" y="157"/>
                    </a:lnTo>
                    <a:lnTo>
                      <a:pt x="1511" y="144"/>
                    </a:lnTo>
                    <a:lnTo>
                      <a:pt x="1503" y="131"/>
                    </a:lnTo>
                    <a:lnTo>
                      <a:pt x="1492" y="118"/>
                    </a:lnTo>
                    <a:lnTo>
                      <a:pt x="1483" y="107"/>
                    </a:lnTo>
                    <a:lnTo>
                      <a:pt x="1472" y="96"/>
                    </a:lnTo>
                    <a:lnTo>
                      <a:pt x="1460" y="84"/>
                    </a:lnTo>
                    <a:lnTo>
                      <a:pt x="1448" y="75"/>
                    </a:lnTo>
                    <a:lnTo>
                      <a:pt x="1436" y="65"/>
                    </a:lnTo>
                    <a:lnTo>
                      <a:pt x="1423" y="55"/>
                    </a:lnTo>
                    <a:lnTo>
                      <a:pt x="1410" y="47"/>
                    </a:lnTo>
                    <a:lnTo>
                      <a:pt x="1396" y="39"/>
                    </a:lnTo>
                    <a:lnTo>
                      <a:pt x="1382" y="32"/>
                    </a:lnTo>
                    <a:lnTo>
                      <a:pt x="1367" y="25"/>
                    </a:lnTo>
                    <a:lnTo>
                      <a:pt x="1352" y="19"/>
                    </a:lnTo>
                    <a:lnTo>
                      <a:pt x="1338" y="15"/>
                    </a:lnTo>
                    <a:lnTo>
                      <a:pt x="1322" y="9"/>
                    </a:lnTo>
                    <a:lnTo>
                      <a:pt x="1307" y="6"/>
                    </a:lnTo>
                    <a:lnTo>
                      <a:pt x="1290" y="3"/>
                    </a:lnTo>
                    <a:lnTo>
                      <a:pt x="1274" y="1"/>
                    </a:lnTo>
                    <a:lnTo>
                      <a:pt x="1258" y="0"/>
                    </a:lnTo>
                    <a:lnTo>
                      <a:pt x="1240" y="0"/>
                    </a:lnTo>
                    <a:lnTo>
                      <a:pt x="1240" y="0"/>
                    </a:lnTo>
                    <a:close/>
                  </a:path>
                </a:pathLst>
              </a:custGeom>
              <a:solidFill>
                <a:schemeClr val="tx2"/>
              </a:solidFill>
              <a:ln w="1588">
                <a:noFill/>
                <a:prstDash val="solid"/>
                <a:round/>
              </a:ln>
              <a:effectLst/>
            </p:spPr>
            <p:txBody>
              <a:bodyPr vert="horz" wrap="square" lIns="91440" tIns="45720" rIns="91440" bIns="45720" numCol="1" anchor="t" anchorCtr="0" compatLnSpc="1"/>
              <a:lstStyle/>
              <a:p>
                <a:pPr defTabSz="1218565">
                  <a:defRPr/>
                </a:pPr>
                <a:endParaRPr lang="en-US" sz="2400" kern="0">
                  <a:solidFill>
                    <a:sysClr val="windowText" lastClr="000000"/>
                  </a:solidFill>
                </a:endParaRPr>
              </a:p>
            </p:txBody>
          </p:sp>
        </p:grpSp>
        <p:grpSp>
          <p:nvGrpSpPr>
            <p:cNvPr id="10" name="Group 42"/>
            <p:cNvGrpSpPr/>
            <p:nvPr/>
          </p:nvGrpSpPr>
          <p:grpSpPr>
            <a:xfrm>
              <a:off x="2743201" y="2663458"/>
              <a:ext cx="533400" cy="1352917"/>
              <a:chOff x="2389188" y="1800226"/>
              <a:chExt cx="828675" cy="2101850"/>
            </a:xfrm>
            <a:solidFill>
              <a:srgbClr val="00559B"/>
            </a:solidFill>
            <a:effectLst>
              <a:innerShdw dist="50800" dir="5400000">
                <a:prstClr val="black">
                  <a:alpha val="20000"/>
                </a:prstClr>
              </a:innerShdw>
            </a:effectLst>
          </p:grpSpPr>
          <p:sp>
            <p:nvSpPr>
              <p:cNvPr id="25" name="Freeform 5"/>
              <p:cNvSpPr/>
              <p:nvPr/>
            </p:nvSpPr>
            <p:spPr bwMode="auto">
              <a:xfrm>
                <a:off x="2640013" y="1800226"/>
                <a:ext cx="327025" cy="325438"/>
              </a:xfrm>
              <a:custGeom>
                <a:avLst/>
                <a:gdLst>
                  <a:gd name="T0" fmla="*/ 325 w 617"/>
                  <a:gd name="T1" fmla="*/ 617 h 617"/>
                  <a:gd name="T2" fmla="*/ 371 w 617"/>
                  <a:gd name="T3" fmla="*/ 611 h 617"/>
                  <a:gd name="T4" fmla="*/ 414 w 617"/>
                  <a:gd name="T5" fmla="*/ 599 h 617"/>
                  <a:gd name="T6" fmla="*/ 456 w 617"/>
                  <a:gd name="T7" fmla="*/ 580 h 617"/>
                  <a:gd name="T8" fmla="*/ 493 w 617"/>
                  <a:gd name="T9" fmla="*/ 556 h 617"/>
                  <a:gd name="T10" fmla="*/ 526 w 617"/>
                  <a:gd name="T11" fmla="*/ 527 h 617"/>
                  <a:gd name="T12" fmla="*/ 556 w 617"/>
                  <a:gd name="T13" fmla="*/ 493 h 617"/>
                  <a:gd name="T14" fmla="*/ 580 w 617"/>
                  <a:gd name="T15" fmla="*/ 456 h 617"/>
                  <a:gd name="T16" fmla="*/ 598 w 617"/>
                  <a:gd name="T17" fmla="*/ 415 h 617"/>
                  <a:gd name="T18" fmla="*/ 611 w 617"/>
                  <a:gd name="T19" fmla="*/ 370 h 617"/>
                  <a:gd name="T20" fmla="*/ 617 w 617"/>
                  <a:gd name="T21" fmla="*/ 324 h 617"/>
                  <a:gd name="T22" fmla="*/ 617 w 617"/>
                  <a:gd name="T23" fmla="*/ 292 h 617"/>
                  <a:gd name="T24" fmla="*/ 611 w 617"/>
                  <a:gd name="T25" fmla="*/ 247 h 617"/>
                  <a:gd name="T26" fmla="*/ 598 w 617"/>
                  <a:gd name="T27" fmla="*/ 203 h 617"/>
                  <a:gd name="T28" fmla="*/ 580 w 617"/>
                  <a:gd name="T29" fmla="*/ 161 h 617"/>
                  <a:gd name="T30" fmla="*/ 556 w 617"/>
                  <a:gd name="T31" fmla="*/ 124 h 617"/>
                  <a:gd name="T32" fmla="*/ 526 w 617"/>
                  <a:gd name="T33" fmla="*/ 91 h 617"/>
                  <a:gd name="T34" fmla="*/ 493 w 617"/>
                  <a:gd name="T35" fmla="*/ 61 h 617"/>
                  <a:gd name="T36" fmla="*/ 456 w 617"/>
                  <a:gd name="T37" fmla="*/ 37 h 617"/>
                  <a:gd name="T38" fmla="*/ 414 w 617"/>
                  <a:gd name="T39" fmla="*/ 18 h 617"/>
                  <a:gd name="T40" fmla="*/ 371 w 617"/>
                  <a:gd name="T41" fmla="*/ 7 h 617"/>
                  <a:gd name="T42" fmla="*/ 325 w 617"/>
                  <a:gd name="T43" fmla="*/ 0 h 617"/>
                  <a:gd name="T44" fmla="*/ 293 w 617"/>
                  <a:gd name="T45" fmla="*/ 0 h 617"/>
                  <a:gd name="T46" fmla="*/ 246 w 617"/>
                  <a:gd name="T47" fmla="*/ 7 h 617"/>
                  <a:gd name="T48" fmla="*/ 202 w 617"/>
                  <a:gd name="T49" fmla="*/ 18 h 617"/>
                  <a:gd name="T50" fmla="*/ 162 w 617"/>
                  <a:gd name="T51" fmla="*/ 37 h 617"/>
                  <a:gd name="T52" fmla="*/ 124 w 617"/>
                  <a:gd name="T53" fmla="*/ 61 h 617"/>
                  <a:gd name="T54" fmla="*/ 90 w 617"/>
                  <a:gd name="T55" fmla="*/ 91 h 617"/>
                  <a:gd name="T56" fmla="*/ 61 w 617"/>
                  <a:gd name="T57" fmla="*/ 124 h 617"/>
                  <a:gd name="T58" fmla="*/ 37 w 617"/>
                  <a:gd name="T59" fmla="*/ 161 h 617"/>
                  <a:gd name="T60" fmla="*/ 19 w 617"/>
                  <a:gd name="T61" fmla="*/ 203 h 617"/>
                  <a:gd name="T62" fmla="*/ 6 w 617"/>
                  <a:gd name="T63" fmla="*/ 247 h 617"/>
                  <a:gd name="T64" fmla="*/ 1 w 617"/>
                  <a:gd name="T65" fmla="*/ 292 h 617"/>
                  <a:gd name="T66" fmla="*/ 1 w 617"/>
                  <a:gd name="T67" fmla="*/ 324 h 617"/>
                  <a:gd name="T68" fmla="*/ 6 w 617"/>
                  <a:gd name="T69" fmla="*/ 370 h 617"/>
                  <a:gd name="T70" fmla="*/ 19 w 617"/>
                  <a:gd name="T71" fmla="*/ 415 h 617"/>
                  <a:gd name="T72" fmla="*/ 37 w 617"/>
                  <a:gd name="T73" fmla="*/ 456 h 617"/>
                  <a:gd name="T74" fmla="*/ 61 w 617"/>
                  <a:gd name="T75" fmla="*/ 493 h 617"/>
                  <a:gd name="T76" fmla="*/ 90 w 617"/>
                  <a:gd name="T77" fmla="*/ 527 h 617"/>
                  <a:gd name="T78" fmla="*/ 124 w 617"/>
                  <a:gd name="T79" fmla="*/ 556 h 617"/>
                  <a:gd name="T80" fmla="*/ 162 w 617"/>
                  <a:gd name="T81" fmla="*/ 580 h 617"/>
                  <a:gd name="T82" fmla="*/ 202 w 617"/>
                  <a:gd name="T83" fmla="*/ 599 h 617"/>
                  <a:gd name="T84" fmla="*/ 246 w 617"/>
                  <a:gd name="T85" fmla="*/ 611 h 617"/>
                  <a:gd name="T86" fmla="*/ 293 w 617"/>
                  <a:gd name="T87" fmla="*/ 617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17" h="617">
                    <a:moveTo>
                      <a:pt x="309" y="617"/>
                    </a:moveTo>
                    <a:lnTo>
                      <a:pt x="309" y="617"/>
                    </a:lnTo>
                    <a:lnTo>
                      <a:pt x="325" y="617"/>
                    </a:lnTo>
                    <a:lnTo>
                      <a:pt x="340" y="616"/>
                    </a:lnTo>
                    <a:lnTo>
                      <a:pt x="356" y="614"/>
                    </a:lnTo>
                    <a:lnTo>
                      <a:pt x="371" y="611"/>
                    </a:lnTo>
                    <a:lnTo>
                      <a:pt x="386" y="607"/>
                    </a:lnTo>
                    <a:lnTo>
                      <a:pt x="401" y="603"/>
                    </a:lnTo>
                    <a:lnTo>
                      <a:pt x="414" y="599"/>
                    </a:lnTo>
                    <a:lnTo>
                      <a:pt x="428" y="593"/>
                    </a:lnTo>
                    <a:lnTo>
                      <a:pt x="442" y="587"/>
                    </a:lnTo>
                    <a:lnTo>
                      <a:pt x="456" y="580"/>
                    </a:lnTo>
                    <a:lnTo>
                      <a:pt x="469" y="573"/>
                    </a:lnTo>
                    <a:lnTo>
                      <a:pt x="481" y="564"/>
                    </a:lnTo>
                    <a:lnTo>
                      <a:pt x="493" y="556"/>
                    </a:lnTo>
                    <a:lnTo>
                      <a:pt x="505" y="546"/>
                    </a:lnTo>
                    <a:lnTo>
                      <a:pt x="516" y="537"/>
                    </a:lnTo>
                    <a:lnTo>
                      <a:pt x="526" y="527"/>
                    </a:lnTo>
                    <a:lnTo>
                      <a:pt x="537" y="516"/>
                    </a:lnTo>
                    <a:lnTo>
                      <a:pt x="547" y="505"/>
                    </a:lnTo>
                    <a:lnTo>
                      <a:pt x="556" y="493"/>
                    </a:lnTo>
                    <a:lnTo>
                      <a:pt x="565" y="481"/>
                    </a:lnTo>
                    <a:lnTo>
                      <a:pt x="572" y="468"/>
                    </a:lnTo>
                    <a:lnTo>
                      <a:pt x="580" y="456"/>
                    </a:lnTo>
                    <a:lnTo>
                      <a:pt x="587" y="443"/>
                    </a:lnTo>
                    <a:lnTo>
                      <a:pt x="593" y="429"/>
                    </a:lnTo>
                    <a:lnTo>
                      <a:pt x="598" y="415"/>
                    </a:lnTo>
                    <a:lnTo>
                      <a:pt x="603" y="400"/>
                    </a:lnTo>
                    <a:lnTo>
                      <a:pt x="608" y="385"/>
                    </a:lnTo>
                    <a:lnTo>
                      <a:pt x="611" y="370"/>
                    </a:lnTo>
                    <a:lnTo>
                      <a:pt x="614" y="355"/>
                    </a:lnTo>
                    <a:lnTo>
                      <a:pt x="616" y="340"/>
                    </a:lnTo>
                    <a:lnTo>
                      <a:pt x="617" y="324"/>
                    </a:lnTo>
                    <a:lnTo>
                      <a:pt x="617" y="308"/>
                    </a:lnTo>
                    <a:lnTo>
                      <a:pt x="617" y="308"/>
                    </a:lnTo>
                    <a:lnTo>
                      <a:pt x="617" y="292"/>
                    </a:lnTo>
                    <a:lnTo>
                      <a:pt x="616" y="277"/>
                    </a:lnTo>
                    <a:lnTo>
                      <a:pt x="614" y="261"/>
                    </a:lnTo>
                    <a:lnTo>
                      <a:pt x="611" y="247"/>
                    </a:lnTo>
                    <a:lnTo>
                      <a:pt x="608" y="232"/>
                    </a:lnTo>
                    <a:lnTo>
                      <a:pt x="603" y="217"/>
                    </a:lnTo>
                    <a:lnTo>
                      <a:pt x="598" y="203"/>
                    </a:lnTo>
                    <a:lnTo>
                      <a:pt x="593" y="189"/>
                    </a:lnTo>
                    <a:lnTo>
                      <a:pt x="587" y="175"/>
                    </a:lnTo>
                    <a:lnTo>
                      <a:pt x="580" y="161"/>
                    </a:lnTo>
                    <a:lnTo>
                      <a:pt x="572" y="148"/>
                    </a:lnTo>
                    <a:lnTo>
                      <a:pt x="565" y="136"/>
                    </a:lnTo>
                    <a:lnTo>
                      <a:pt x="556" y="124"/>
                    </a:lnTo>
                    <a:lnTo>
                      <a:pt x="547" y="112"/>
                    </a:lnTo>
                    <a:lnTo>
                      <a:pt x="537" y="101"/>
                    </a:lnTo>
                    <a:lnTo>
                      <a:pt x="526" y="91"/>
                    </a:lnTo>
                    <a:lnTo>
                      <a:pt x="516" y="80"/>
                    </a:lnTo>
                    <a:lnTo>
                      <a:pt x="505" y="71"/>
                    </a:lnTo>
                    <a:lnTo>
                      <a:pt x="493" y="61"/>
                    </a:lnTo>
                    <a:lnTo>
                      <a:pt x="481" y="52"/>
                    </a:lnTo>
                    <a:lnTo>
                      <a:pt x="469" y="45"/>
                    </a:lnTo>
                    <a:lnTo>
                      <a:pt x="456" y="37"/>
                    </a:lnTo>
                    <a:lnTo>
                      <a:pt x="442" y="30"/>
                    </a:lnTo>
                    <a:lnTo>
                      <a:pt x="428" y="25"/>
                    </a:lnTo>
                    <a:lnTo>
                      <a:pt x="414" y="18"/>
                    </a:lnTo>
                    <a:lnTo>
                      <a:pt x="401" y="14"/>
                    </a:lnTo>
                    <a:lnTo>
                      <a:pt x="386" y="10"/>
                    </a:lnTo>
                    <a:lnTo>
                      <a:pt x="371" y="7"/>
                    </a:lnTo>
                    <a:lnTo>
                      <a:pt x="356" y="3"/>
                    </a:lnTo>
                    <a:lnTo>
                      <a:pt x="340" y="1"/>
                    </a:lnTo>
                    <a:lnTo>
                      <a:pt x="325" y="0"/>
                    </a:lnTo>
                    <a:lnTo>
                      <a:pt x="309" y="0"/>
                    </a:lnTo>
                    <a:lnTo>
                      <a:pt x="309" y="0"/>
                    </a:lnTo>
                    <a:lnTo>
                      <a:pt x="293" y="0"/>
                    </a:lnTo>
                    <a:lnTo>
                      <a:pt x="277" y="1"/>
                    </a:lnTo>
                    <a:lnTo>
                      <a:pt x="262" y="3"/>
                    </a:lnTo>
                    <a:lnTo>
                      <a:pt x="246" y="7"/>
                    </a:lnTo>
                    <a:lnTo>
                      <a:pt x="231" y="10"/>
                    </a:lnTo>
                    <a:lnTo>
                      <a:pt x="217" y="14"/>
                    </a:lnTo>
                    <a:lnTo>
                      <a:pt x="202" y="18"/>
                    </a:lnTo>
                    <a:lnTo>
                      <a:pt x="188" y="25"/>
                    </a:lnTo>
                    <a:lnTo>
                      <a:pt x="174" y="30"/>
                    </a:lnTo>
                    <a:lnTo>
                      <a:pt x="162" y="37"/>
                    </a:lnTo>
                    <a:lnTo>
                      <a:pt x="149" y="45"/>
                    </a:lnTo>
                    <a:lnTo>
                      <a:pt x="136" y="52"/>
                    </a:lnTo>
                    <a:lnTo>
                      <a:pt x="124" y="61"/>
                    </a:lnTo>
                    <a:lnTo>
                      <a:pt x="113" y="71"/>
                    </a:lnTo>
                    <a:lnTo>
                      <a:pt x="101" y="80"/>
                    </a:lnTo>
                    <a:lnTo>
                      <a:pt x="90" y="91"/>
                    </a:lnTo>
                    <a:lnTo>
                      <a:pt x="81" y="101"/>
                    </a:lnTo>
                    <a:lnTo>
                      <a:pt x="70" y="112"/>
                    </a:lnTo>
                    <a:lnTo>
                      <a:pt x="61" y="124"/>
                    </a:lnTo>
                    <a:lnTo>
                      <a:pt x="53" y="136"/>
                    </a:lnTo>
                    <a:lnTo>
                      <a:pt x="44" y="148"/>
                    </a:lnTo>
                    <a:lnTo>
                      <a:pt x="37" y="161"/>
                    </a:lnTo>
                    <a:lnTo>
                      <a:pt x="30" y="175"/>
                    </a:lnTo>
                    <a:lnTo>
                      <a:pt x="24" y="189"/>
                    </a:lnTo>
                    <a:lnTo>
                      <a:pt x="19" y="203"/>
                    </a:lnTo>
                    <a:lnTo>
                      <a:pt x="13" y="217"/>
                    </a:lnTo>
                    <a:lnTo>
                      <a:pt x="9" y="232"/>
                    </a:lnTo>
                    <a:lnTo>
                      <a:pt x="6" y="247"/>
                    </a:lnTo>
                    <a:lnTo>
                      <a:pt x="4" y="261"/>
                    </a:lnTo>
                    <a:lnTo>
                      <a:pt x="2" y="277"/>
                    </a:lnTo>
                    <a:lnTo>
                      <a:pt x="1" y="292"/>
                    </a:lnTo>
                    <a:lnTo>
                      <a:pt x="0" y="308"/>
                    </a:lnTo>
                    <a:lnTo>
                      <a:pt x="0" y="308"/>
                    </a:lnTo>
                    <a:lnTo>
                      <a:pt x="1" y="324"/>
                    </a:lnTo>
                    <a:lnTo>
                      <a:pt x="2" y="340"/>
                    </a:lnTo>
                    <a:lnTo>
                      <a:pt x="4" y="355"/>
                    </a:lnTo>
                    <a:lnTo>
                      <a:pt x="6" y="370"/>
                    </a:lnTo>
                    <a:lnTo>
                      <a:pt x="9" y="385"/>
                    </a:lnTo>
                    <a:lnTo>
                      <a:pt x="13" y="400"/>
                    </a:lnTo>
                    <a:lnTo>
                      <a:pt x="19" y="415"/>
                    </a:lnTo>
                    <a:lnTo>
                      <a:pt x="24" y="429"/>
                    </a:lnTo>
                    <a:lnTo>
                      <a:pt x="30" y="443"/>
                    </a:lnTo>
                    <a:lnTo>
                      <a:pt x="37" y="456"/>
                    </a:lnTo>
                    <a:lnTo>
                      <a:pt x="44" y="468"/>
                    </a:lnTo>
                    <a:lnTo>
                      <a:pt x="53" y="481"/>
                    </a:lnTo>
                    <a:lnTo>
                      <a:pt x="61" y="493"/>
                    </a:lnTo>
                    <a:lnTo>
                      <a:pt x="70" y="505"/>
                    </a:lnTo>
                    <a:lnTo>
                      <a:pt x="81" y="516"/>
                    </a:lnTo>
                    <a:lnTo>
                      <a:pt x="90" y="527"/>
                    </a:lnTo>
                    <a:lnTo>
                      <a:pt x="101" y="537"/>
                    </a:lnTo>
                    <a:lnTo>
                      <a:pt x="113" y="546"/>
                    </a:lnTo>
                    <a:lnTo>
                      <a:pt x="124" y="556"/>
                    </a:lnTo>
                    <a:lnTo>
                      <a:pt x="136" y="564"/>
                    </a:lnTo>
                    <a:lnTo>
                      <a:pt x="149" y="573"/>
                    </a:lnTo>
                    <a:lnTo>
                      <a:pt x="162" y="580"/>
                    </a:lnTo>
                    <a:lnTo>
                      <a:pt x="174" y="587"/>
                    </a:lnTo>
                    <a:lnTo>
                      <a:pt x="188" y="593"/>
                    </a:lnTo>
                    <a:lnTo>
                      <a:pt x="202" y="599"/>
                    </a:lnTo>
                    <a:lnTo>
                      <a:pt x="217" y="603"/>
                    </a:lnTo>
                    <a:lnTo>
                      <a:pt x="231" y="607"/>
                    </a:lnTo>
                    <a:lnTo>
                      <a:pt x="246" y="611"/>
                    </a:lnTo>
                    <a:lnTo>
                      <a:pt x="262" y="614"/>
                    </a:lnTo>
                    <a:lnTo>
                      <a:pt x="277" y="616"/>
                    </a:lnTo>
                    <a:lnTo>
                      <a:pt x="293" y="617"/>
                    </a:lnTo>
                    <a:lnTo>
                      <a:pt x="309" y="617"/>
                    </a:lnTo>
                    <a:lnTo>
                      <a:pt x="309" y="617"/>
                    </a:lnTo>
                    <a:close/>
                  </a:path>
                </a:pathLst>
              </a:custGeom>
              <a:solidFill>
                <a:schemeClr val="bg2"/>
              </a:solidFill>
              <a:ln w="1588">
                <a:noFill/>
                <a:prstDash val="solid"/>
                <a:round/>
              </a:ln>
              <a:effectLst/>
            </p:spPr>
            <p:txBody>
              <a:bodyPr vert="horz" wrap="square" lIns="91440" tIns="45720" rIns="91440" bIns="45720" numCol="1" anchor="t" anchorCtr="0" compatLnSpc="1"/>
              <a:lstStyle/>
              <a:p>
                <a:pPr defTabSz="1218565">
                  <a:defRPr/>
                </a:pPr>
                <a:endParaRPr lang="en-US" sz="2400" kern="0">
                  <a:solidFill>
                    <a:sysClr val="windowText" lastClr="000000"/>
                  </a:solidFill>
                </a:endParaRPr>
              </a:p>
            </p:txBody>
          </p:sp>
          <p:sp>
            <p:nvSpPr>
              <p:cNvPr id="26" name="Freeform 6"/>
              <p:cNvSpPr/>
              <p:nvPr/>
            </p:nvSpPr>
            <p:spPr bwMode="auto">
              <a:xfrm>
                <a:off x="2389188" y="2160588"/>
                <a:ext cx="828675" cy="1741488"/>
              </a:xfrm>
              <a:custGeom>
                <a:avLst/>
                <a:gdLst>
                  <a:gd name="T0" fmla="*/ 310 w 1567"/>
                  <a:gd name="T1" fmla="*/ 0 h 3289"/>
                  <a:gd name="T2" fmla="*/ 245 w 1567"/>
                  <a:gd name="T3" fmla="*/ 9 h 3289"/>
                  <a:gd name="T4" fmla="*/ 185 w 1567"/>
                  <a:gd name="T5" fmla="*/ 32 h 3289"/>
                  <a:gd name="T6" fmla="*/ 131 w 1567"/>
                  <a:gd name="T7" fmla="*/ 65 h 3289"/>
                  <a:gd name="T8" fmla="*/ 85 w 1567"/>
                  <a:gd name="T9" fmla="*/ 107 h 3289"/>
                  <a:gd name="T10" fmla="*/ 47 w 1567"/>
                  <a:gd name="T11" fmla="*/ 157 h 3289"/>
                  <a:gd name="T12" fmla="*/ 20 w 1567"/>
                  <a:gd name="T13" fmla="*/ 214 h 3289"/>
                  <a:gd name="T14" fmla="*/ 4 w 1567"/>
                  <a:gd name="T15" fmla="*/ 277 h 3289"/>
                  <a:gd name="T16" fmla="*/ 0 w 1567"/>
                  <a:gd name="T17" fmla="*/ 478 h 3289"/>
                  <a:gd name="T18" fmla="*/ 1 w 1567"/>
                  <a:gd name="T19" fmla="*/ 1488 h 3289"/>
                  <a:gd name="T20" fmla="*/ 16 w 1567"/>
                  <a:gd name="T21" fmla="*/ 1536 h 3289"/>
                  <a:gd name="T22" fmla="*/ 47 w 1567"/>
                  <a:gd name="T23" fmla="*/ 1574 h 3289"/>
                  <a:gd name="T24" fmla="*/ 90 w 1567"/>
                  <a:gd name="T25" fmla="*/ 1598 h 3289"/>
                  <a:gd name="T26" fmla="*/ 129 w 1567"/>
                  <a:gd name="T27" fmla="*/ 1604 h 3289"/>
                  <a:gd name="T28" fmla="*/ 179 w 1567"/>
                  <a:gd name="T29" fmla="*/ 1594 h 3289"/>
                  <a:gd name="T30" fmla="*/ 220 w 1567"/>
                  <a:gd name="T31" fmla="*/ 1566 h 3289"/>
                  <a:gd name="T32" fmla="*/ 247 w 1567"/>
                  <a:gd name="T33" fmla="*/ 1525 h 3289"/>
                  <a:gd name="T34" fmla="*/ 257 w 1567"/>
                  <a:gd name="T35" fmla="*/ 1475 h 3289"/>
                  <a:gd name="T36" fmla="*/ 370 w 1567"/>
                  <a:gd name="T37" fmla="*/ 1582 h 3289"/>
                  <a:gd name="T38" fmla="*/ 373 w 1567"/>
                  <a:gd name="T39" fmla="*/ 3149 h 3289"/>
                  <a:gd name="T40" fmla="*/ 400 w 1567"/>
                  <a:gd name="T41" fmla="*/ 3212 h 3289"/>
                  <a:gd name="T42" fmla="*/ 447 w 1567"/>
                  <a:gd name="T43" fmla="*/ 3259 h 3289"/>
                  <a:gd name="T44" fmla="*/ 510 w 1567"/>
                  <a:gd name="T45" fmla="*/ 3286 h 3289"/>
                  <a:gd name="T46" fmla="*/ 563 w 1567"/>
                  <a:gd name="T47" fmla="*/ 3288 h 3289"/>
                  <a:gd name="T48" fmla="*/ 628 w 1567"/>
                  <a:gd name="T49" fmla="*/ 3268 h 3289"/>
                  <a:gd name="T50" fmla="*/ 679 w 1567"/>
                  <a:gd name="T51" fmla="*/ 3226 h 3289"/>
                  <a:gd name="T52" fmla="*/ 712 w 1567"/>
                  <a:gd name="T53" fmla="*/ 3166 h 3289"/>
                  <a:gd name="T54" fmla="*/ 720 w 1567"/>
                  <a:gd name="T55" fmla="*/ 1582 h 3289"/>
                  <a:gd name="T56" fmla="*/ 828 w 1567"/>
                  <a:gd name="T57" fmla="*/ 3132 h 3289"/>
                  <a:gd name="T58" fmla="*/ 848 w 1567"/>
                  <a:gd name="T59" fmla="*/ 3197 h 3289"/>
                  <a:gd name="T60" fmla="*/ 891 w 1567"/>
                  <a:gd name="T61" fmla="*/ 3249 h 3289"/>
                  <a:gd name="T62" fmla="*/ 949 w 1567"/>
                  <a:gd name="T63" fmla="*/ 3281 h 3289"/>
                  <a:gd name="T64" fmla="*/ 1001 w 1567"/>
                  <a:gd name="T65" fmla="*/ 3289 h 3289"/>
                  <a:gd name="T66" fmla="*/ 1070 w 1567"/>
                  <a:gd name="T67" fmla="*/ 3275 h 3289"/>
                  <a:gd name="T68" fmla="*/ 1125 w 1567"/>
                  <a:gd name="T69" fmla="*/ 3238 h 3289"/>
                  <a:gd name="T70" fmla="*/ 1163 w 1567"/>
                  <a:gd name="T71" fmla="*/ 3182 h 3289"/>
                  <a:gd name="T72" fmla="*/ 1176 w 1567"/>
                  <a:gd name="T73" fmla="*/ 3114 h 3289"/>
                  <a:gd name="T74" fmla="*/ 1310 w 1567"/>
                  <a:gd name="T75" fmla="*/ 513 h 3289"/>
                  <a:gd name="T76" fmla="*/ 1313 w 1567"/>
                  <a:gd name="T77" fmla="*/ 1501 h 3289"/>
                  <a:gd name="T78" fmla="*/ 1332 w 1567"/>
                  <a:gd name="T79" fmla="*/ 1547 h 3289"/>
                  <a:gd name="T80" fmla="*/ 1366 w 1567"/>
                  <a:gd name="T81" fmla="*/ 1582 h 3289"/>
                  <a:gd name="T82" fmla="*/ 1413 w 1567"/>
                  <a:gd name="T83" fmla="*/ 1601 h 3289"/>
                  <a:gd name="T84" fmla="*/ 1452 w 1567"/>
                  <a:gd name="T85" fmla="*/ 1603 h 3289"/>
                  <a:gd name="T86" fmla="*/ 1500 w 1567"/>
                  <a:gd name="T87" fmla="*/ 1588 h 3289"/>
                  <a:gd name="T88" fmla="*/ 1538 w 1567"/>
                  <a:gd name="T89" fmla="*/ 1557 h 3289"/>
                  <a:gd name="T90" fmla="*/ 1562 w 1567"/>
                  <a:gd name="T91" fmla="*/ 1514 h 3289"/>
                  <a:gd name="T92" fmla="*/ 1567 w 1567"/>
                  <a:gd name="T93" fmla="*/ 513 h 3289"/>
                  <a:gd name="T94" fmla="*/ 1567 w 1567"/>
                  <a:gd name="T95" fmla="*/ 310 h 3289"/>
                  <a:gd name="T96" fmla="*/ 1557 w 1567"/>
                  <a:gd name="T97" fmla="*/ 245 h 3289"/>
                  <a:gd name="T98" fmla="*/ 1535 w 1567"/>
                  <a:gd name="T99" fmla="*/ 184 h 3289"/>
                  <a:gd name="T100" fmla="*/ 1503 w 1567"/>
                  <a:gd name="T101" fmla="*/ 131 h 3289"/>
                  <a:gd name="T102" fmla="*/ 1460 w 1567"/>
                  <a:gd name="T103" fmla="*/ 84 h 3289"/>
                  <a:gd name="T104" fmla="*/ 1410 w 1567"/>
                  <a:gd name="T105" fmla="*/ 47 h 3289"/>
                  <a:gd name="T106" fmla="*/ 1352 w 1567"/>
                  <a:gd name="T107" fmla="*/ 19 h 3289"/>
                  <a:gd name="T108" fmla="*/ 1290 w 1567"/>
                  <a:gd name="T109" fmla="*/ 3 h 3289"/>
                  <a:gd name="T110" fmla="*/ 1240 w 1567"/>
                  <a:gd name="T111" fmla="*/ 0 h 3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67" h="3289">
                    <a:moveTo>
                      <a:pt x="1240" y="0"/>
                    </a:moveTo>
                    <a:lnTo>
                      <a:pt x="327" y="0"/>
                    </a:lnTo>
                    <a:lnTo>
                      <a:pt x="327" y="0"/>
                    </a:lnTo>
                    <a:lnTo>
                      <a:pt x="310" y="0"/>
                    </a:lnTo>
                    <a:lnTo>
                      <a:pt x="293" y="1"/>
                    </a:lnTo>
                    <a:lnTo>
                      <a:pt x="277" y="3"/>
                    </a:lnTo>
                    <a:lnTo>
                      <a:pt x="261" y="6"/>
                    </a:lnTo>
                    <a:lnTo>
                      <a:pt x="245" y="9"/>
                    </a:lnTo>
                    <a:lnTo>
                      <a:pt x="229" y="15"/>
                    </a:lnTo>
                    <a:lnTo>
                      <a:pt x="214" y="19"/>
                    </a:lnTo>
                    <a:lnTo>
                      <a:pt x="199" y="25"/>
                    </a:lnTo>
                    <a:lnTo>
                      <a:pt x="185" y="32"/>
                    </a:lnTo>
                    <a:lnTo>
                      <a:pt x="171" y="39"/>
                    </a:lnTo>
                    <a:lnTo>
                      <a:pt x="158" y="47"/>
                    </a:lnTo>
                    <a:lnTo>
                      <a:pt x="144" y="55"/>
                    </a:lnTo>
                    <a:lnTo>
                      <a:pt x="131" y="65"/>
                    </a:lnTo>
                    <a:lnTo>
                      <a:pt x="119" y="75"/>
                    </a:lnTo>
                    <a:lnTo>
                      <a:pt x="106" y="84"/>
                    </a:lnTo>
                    <a:lnTo>
                      <a:pt x="96" y="96"/>
                    </a:lnTo>
                    <a:lnTo>
                      <a:pt x="85" y="107"/>
                    </a:lnTo>
                    <a:lnTo>
                      <a:pt x="74" y="118"/>
                    </a:lnTo>
                    <a:lnTo>
                      <a:pt x="65" y="131"/>
                    </a:lnTo>
                    <a:lnTo>
                      <a:pt x="55" y="144"/>
                    </a:lnTo>
                    <a:lnTo>
                      <a:pt x="47" y="157"/>
                    </a:lnTo>
                    <a:lnTo>
                      <a:pt x="39" y="171"/>
                    </a:lnTo>
                    <a:lnTo>
                      <a:pt x="32" y="184"/>
                    </a:lnTo>
                    <a:lnTo>
                      <a:pt x="25" y="199"/>
                    </a:lnTo>
                    <a:lnTo>
                      <a:pt x="20" y="214"/>
                    </a:lnTo>
                    <a:lnTo>
                      <a:pt x="15" y="229"/>
                    </a:lnTo>
                    <a:lnTo>
                      <a:pt x="10" y="245"/>
                    </a:lnTo>
                    <a:lnTo>
                      <a:pt x="6" y="261"/>
                    </a:lnTo>
                    <a:lnTo>
                      <a:pt x="4" y="277"/>
                    </a:lnTo>
                    <a:lnTo>
                      <a:pt x="2" y="293"/>
                    </a:lnTo>
                    <a:lnTo>
                      <a:pt x="0" y="310"/>
                    </a:lnTo>
                    <a:lnTo>
                      <a:pt x="0" y="326"/>
                    </a:lnTo>
                    <a:lnTo>
                      <a:pt x="0" y="478"/>
                    </a:lnTo>
                    <a:lnTo>
                      <a:pt x="0" y="513"/>
                    </a:lnTo>
                    <a:lnTo>
                      <a:pt x="0" y="1475"/>
                    </a:lnTo>
                    <a:lnTo>
                      <a:pt x="0" y="1475"/>
                    </a:lnTo>
                    <a:lnTo>
                      <a:pt x="1" y="1488"/>
                    </a:lnTo>
                    <a:lnTo>
                      <a:pt x="2" y="1501"/>
                    </a:lnTo>
                    <a:lnTo>
                      <a:pt x="5" y="1514"/>
                    </a:lnTo>
                    <a:lnTo>
                      <a:pt x="9" y="1525"/>
                    </a:lnTo>
                    <a:lnTo>
                      <a:pt x="16" y="1536"/>
                    </a:lnTo>
                    <a:lnTo>
                      <a:pt x="22" y="1547"/>
                    </a:lnTo>
                    <a:lnTo>
                      <a:pt x="30" y="1557"/>
                    </a:lnTo>
                    <a:lnTo>
                      <a:pt x="37" y="1566"/>
                    </a:lnTo>
                    <a:lnTo>
                      <a:pt x="47" y="1574"/>
                    </a:lnTo>
                    <a:lnTo>
                      <a:pt x="56" y="1582"/>
                    </a:lnTo>
                    <a:lnTo>
                      <a:pt x="67" y="1588"/>
                    </a:lnTo>
                    <a:lnTo>
                      <a:pt x="79" y="1594"/>
                    </a:lnTo>
                    <a:lnTo>
                      <a:pt x="90" y="1598"/>
                    </a:lnTo>
                    <a:lnTo>
                      <a:pt x="102" y="1601"/>
                    </a:lnTo>
                    <a:lnTo>
                      <a:pt x="115" y="1603"/>
                    </a:lnTo>
                    <a:lnTo>
                      <a:pt x="129" y="1604"/>
                    </a:lnTo>
                    <a:lnTo>
                      <a:pt x="129" y="1604"/>
                    </a:lnTo>
                    <a:lnTo>
                      <a:pt x="142" y="1603"/>
                    </a:lnTo>
                    <a:lnTo>
                      <a:pt x="155" y="1601"/>
                    </a:lnTo>
                    <a:lnTo>
                      <a:pt x="166" y="1598"/>
                    </a:lnTo>
                    <a:lnTo>
                      <a:pt x="179" y="1594"/>
                    </a:lnTo>
                    <a:lnTo>
                      <a:pt x="190" y="1588"/>
                    </a:lnTo>
                    <a:lnTo>
                      <a:pt x="200" y="1582"/>
                    </a:lnTo>
                    <a:lnTo>
                      <a:pt x="210" y="1574"/>
                    </a:lnTo>
                    <a:lnTo>
                      <a:pt x="220" y="1566"/>
                    </a:lnTo>
                    <a:lnTo>
                      <a:pt x="228" y="1557"/>
                    </a:lnTo>
                    <a:lnTo>
                      <a:pt x="236" y="1547"/>
                    </a:lnTo>
                    <a:lnTo>
                      <a:pt x="242" y="1536"/>
                    </a:lnTo>
                    <a:lnTo>
                      <a:pt x="247" y="1525"/>
                    </a:lnTo>
                    <a:lnTo>
                      <a:pt x="252" y="1514"/>
                    </a:lnTo>
                    <a:lnTo>
                      <a:pt x="255" y="1501"/>
                    </a:lnTo>
                    <a:lnTo>
                      <a:pt x="257" y="1488"/>
                    </a:lnTo>
                    <a:lnTo>
                      <a:pt x="257" y="1475"/>
                    </a:lnTo>
                    <a:lnTo>
                      <a:pt x="257" y="513"/>
                    </a:lnTo>
                    <a:lnTo>
                      <a:pt x="370" y="513"/>
                    </a:lnTo>
                    <a:lnTo>
                      <a:pt x="370" y="1521"/>
                    </a:lnTo>
                    <a:lnTo>
                      <a:pt x="370" y="1582"/>
                    </a:lnTo>
                    <a:lnTo>
                      <a:pt x="370" y="3114"/>
                    </a:lnTo>
                    <a:lnTo>
                      <a:pt x="370" y="3114"/>
                    </a:lnTo>
                    <a:lnTo>
                      <a:pt x="371" y="3132"/>
                    </a:lnTo>
                    <a:lnTo>
                      <a:pt x="373" y="3149"/>
                    </a:lnTo>
                    <a:lnTo>
                      <a:pt x="377" y="3166"/>
                    </a:lnTo>
                    <a:lnTo>
                      <a:pt x="384" y="3182"/>
                    </a:lnTo>
                    <a:lnTo>
                      <a:pt x="391" y="3197"/>
                    </a:lnTo>
                    <a:lnTo>
                      <a:pt x="400" y="3212"/>
                    </a:lnTo>
                    <a:lnTo>
                      <a:pt x="409" y="3226"/>
                    </a:lnTo>
                    <a:lnTo>
                      <a:pt x="421" y="3238"/>
                    </a:lnTo>
                    <a:lnTo>
                      <a:pt x="434" y="3249"/>
                    </a:lnTo>
                    <a:lnTo>
                      <a:pt x="447" y="3259"/>
                    </a:lnTo>
                    <a:lnTo>
                      <a:pt x="462" y="3268"/>
                    </a:lnTo>
                    <a:lnTo>
                      <a:pt x="477" y="3275"/>
                    </a:lnTo>
                    <a:lnTo>
                      <a:pt x="493" y="3281"/>
                    </a:lnTo>
                    <a:lnTo>
                      <a:pt x="510" y="3286"/>
                    </a:lnTo>
                    <a:lnTo>
                      <a:pt x="527" y="3288"/>
                    </a:lnTo>
                    <a:lnTo>
                      <a:pt x="545" y="3289"/>
                    </a:lnTo>
                    <a:lnTo>
                      <a:pt x="545" y="3289"/>
                    </a:lnTo>
                    <a:lnTo>
                      <a:pt x="563" y="3288"/>
                    </a:lnTo>
                    <a:lnTo>
                      <a:pt x="580" y="3286"/>
                    </a:lnTo>
                    <a:lnTo>
                      <a:pt x="597" y="3281"/>
                    </a:lnTo>
                    <a:lnTo>
                      <a:pt x="613" y="3275"/>
                    </a:lnTo>
                    <a:lnTo>
                      <a:pt x="628" y="3268"/>
                    </a:lnTo>
                    <a:lnTo>
                      <a:pt x="643" y="3259"/>
                    </a:lnTo>
                    <a:lnTo>
                      <a:pt x="656" y="3249"/>
                    </a:lnTo>
                    <a:lnTo>
                      <a:pt x="669" y="3238"/>
                    </a:lnTo>
                    <a:lnTo>
                      <a:pt x="679" y="3226"/>
                    </a:lnTo>
                    <a:lnTo>
                      <a:pt x="690" y="3212"/>
                    </a:lnTo>
                    <a:lnTo>
                      <a:pt x="699" y="3197"/>
                    </a:lnTo>
                    <a:lnTo>
                      <a:pt x="706" y="3182"/>
                    </a:lnTo>
                    <a:lnTo>
                      <a:pt x="712" y="3166"/>
                    </a:lnTo>
                    <a:lnTo>
                      <a:pt x="717" y="3149"/>
                    </a:lnTo>
                    <a:lnTo>
                      <a:pt x="719" y="3132"/>
                    </a:lnTo>
                    <a:lnTo>
                      <a:pt x="720" y="3114"/>
                    </a:lnTo>
                    <a:lnTo>
                      <a:pt x="720" y="1582"/>
                    </a:lnTo>
                    <a:lnTo>
                      <a:pt x="827" y="1582"/>
                    </a:lnTo>
                    <a:lnTo>
                      <a:pt x="827" y="3114"/>
                    </a:lnTo>
                    <a:lnTo>
                      <a:pt x="827" y="3114"/>
                    </a:lnTo>
                    <a:lnTo>
                      <a:pt x="828" y="3132"/>
                    </a:lnTo>
                    <a:lnTo>
                      <a:pt x="831" y="3149"/>
                    </a:lnTo>
                    <a:lnTo>
                      <a:pt x="835" y="3166"/>
                    </a:lnTo>
                    <a:lnTo>
                      <a:pt x="840" y="3182"/>
                    </a:lnTo>
                    <a:lnTo>
                      <a:pt x="848" y="3197"/>
                    </a:lnTo>
                    <a:lnTo>
                      <a:pt x="856" y="3212"/>
                    </a:lnTo>
                    <a:lnTo>
                      <a:pt x="867" y="3226"/>
                    </a:lnTo>
                    <a:lnTo>
                      <a:pt x="878" y="3238"/>
                    </a:lnTo>
                    <a:lnTo>
                      <a:pt x="891" y="3249"/>
                    </a:lnTo>
                    <a:lnTo>
                      <a:pt x="903" y="3259"/>
                    </a:lnTo>
                    <a:lnTo>
                      <a:pt x="918" y="3268"/>
                    </a:lnTo>
                    <a:lnTo>
                      <a:pt x="933" y="3275"/>
                    </a:lnTo>
                    <a:lnTo>
                      <a:pt x="949" y="3281"/>
                    </a:lnTo>
                    <a:lnTo>
                      <a:pt x="966" y="3286"/>
                    </a:lnTo>
                    <a:lnTo>
                      <a:pt x="983" y="3288"/>
                    </a:lnTo>
                    <a:lnTo>
                      <a:pt x="1001" y="3289"/>
                    </a:lnTo>
                    <a:lnTo>
                      <a:pt x="1001" y="3289"/>
                    </a:lnTo>
                    <a:lnTo>
                      <a:pt x="1020" y="3288"/>
                    </a:lnTo>
                    <a:lnTo>
                      <a:pt x="1037" y="3286"/>
                    </a:lnTo>
                    <a:lnTo>
                      <a:pt x="1054" y="3281"/>
                    </a:lnTo>
                    <a:lnTo>
                      <a:pt x="1070" y="3275"/>
                    </a:lnTo>
                    <a:lnTo>
                      <a:pt x="1085" y="3268"/>
                    </a:lnTo>
                    <a:lnTo>
                      <a:pt x="1100" y="3259"/>
                    </a:lnTo>
                    <a:lnTo>
                      <a:pt x="1112" y="3249"/>
                    </a:lnTo>
                    <a:lnTo>
                      <a:pt x="1125" y="3238"/>
                    </a:lnTo>
                    <a:lnTo>
                      <a:pt x="1137" y="3226"/>
                    </a:lnTo>
                    <a:lnTo>
                      <a:pt x="1147" y="3212"/>
                    </a:lnTo>
                    <a:lnTo>
                      <a:pt x="1155" y="3197"/>
                    </a:lnTo>
                    <a:lnTo>
                      <a:pt x="1163" y="3182"/>
                    </a:lnTo>
                    <a:lnTo>
                      <a:pt x="1169" y="3166"/>
                    </a:lnTo>
                    <a:lnTo>
                      <a:pt x="1173" y="3149"/>
                    </a:lnTo>
                    <a:lnTo>
                      <a:pt x="1175" y="3132"/>
                    </a:lnTo>
                    <a:lnTo>
                      <a:pt x="1176" y="3114"/>
                    </a:lnTo>
                    <a:lnTo>
                      <a:pt x="1176" y="1582"/>
                    </a:lnTo>
                    <a:lnTo>
                      <a:pt x="1176" y="1521"/>
                    </a:lnTo>
                    <a:lnTo>
                      <a:pt x="1176" y="513"/>
                    </a:lnTo>
                    <a:lnTo>
                      <a:pt x="1310" y="513"/>
                    </a:lnTo>
                    <a:lnTo>
                      <a:pt x="1310" y="1475"/>
                    </a:lnTo>
                    <a:lnTo>
                      <a:pt x="1310" y="1475"/>
                    </a:lnTo>
                    <a:lnTo>
                      <a:pt x="1311" y="1488"/>
                    </a:lnTo>
                    <a:lnTo>
                      <a:pt x="1313" y="1501"/>
                    </a:lnTo>
                    <a:lnTo>
                      <a:pt x="1316" y="1514"/>
                    </a:lnTo>
                    <a:lnTo>
                      <a:pt x="1320" y="1525"/>
                    </a:lnTo>
                    <a:lnTo>
                      <a:pt x="1326" y="1536"/>
                    </a:lnTo>
                    <a:lnTo>
                      <a:pt x="1332" y="1547"/>
                    </a:lnTo>
                    <a:lnTo>
                      <a:pt x="1340" y="1557"/>
                    </a:lnTo>
                    <a:lnTo>
                      <a:pt x="1348" y="1566"/>
                    </a:lnTo>
                    <a:lnTo>
                      <a:pt x="1357" y="1574"/>
                    </a:lnTo>
                    <a:lnTo>
                      <a:pt x="1366" y="1582"/>
                    </a:lnTo>
                    <a:lnTo>
                      <a:pt x="1377" y="1588"/>
                    </a:lnTo>
                    <a:lnTo>
                      <a:pt x="1389" y="1594"/>
                    </a:lnTo>
                    <a:lnTo>
                      <a:pt x="1400" y="1598"/>
                    </a:lnTo>
                    <a:lnTo>
                      <a:pt x="1413" y="1601"/>
                    </a:lnTo>
                    <a:lnTo>
                      <a:pt x="1426" y="1603"/>
                    </a:lnTo>
                    <a:lnTo>
                      <a:pt x="1439" y="1604"/>
                    </a:lnTo>
                    <a:lnTo>
                      <a:pt x="1439" y="1604"/>
                    </a:lnTo>
                    <a:lnTo>
                      <a:pt x="1452" y="1603"/>
                    </a:lnTo>
                    <a:lnTo>
                      <a:pt x="1464" y="1601"/>
                    </a:lnTo>
                    <a:lnTo>
                      <a:pt x="1477" y="1598"/>
                    </a:lnTo>
                    <a:lnTo>
                      <a:pt x="1489" y="1594"/>
                    </a:lnTo>
                    <a:lnTo>
                      <a:pt x="1500" y="1588"/>
                    </a:lnTo>
                    <a:lnTo>
                      <a:pt x="1510" y="1582"/>
                    </a:lnTo>
                    <a:lnTo>
                      <a:pt x="1521" y="1574"/>
                    </a:lnTo>
                    <a:lnTo>
                      <a:pt x="1530" y="1566"/>
                    </a:lnTo>
                    <a:lnTo>
                      <a:pt x="1538" y="1557"/>
                    </a:lnTo>
                    <a:lnTo>
                      <a:pt x="1546" y="1547"/>
                    </a:lnTo>
                    <a:lnTo>
                      <a:pt x="1552" y="1536"/>
                    </a:lnTo>
                    <a:lnTo>
                      <a:pt x="1557" y="1525"/>
                    </a:lnTo>
                    <a:lnTo>
                      <a:pt x="1562" y="1514"/>
                    </a:lnTo>
                    <a:lnTo>
                      <a:pt x="1565" y="1501"/>
                    </a:lnTo>
                    <a:lnTo>
                      <a:pt x="1567" y="1488"/>
                    </a:lnTo>
                    <a:lnTo>
                      <a:pt x="1567" y="1475"/>
                    </a:lnTo>
                    <a:lnTo>
                      <a:pt x="1567" y="513"/>
                    </a:lnTo>
                    <a:lnTo>
                      <a:pt x="1567" y="478"/>
                    </a:lnTo>
                    <a:lnTo>
                      <a:pt x="1567" y="326"/>
                    </a:lnTo>
                    <a:lnTo>
                      <a:pt x="1567" y="326"/>
                    </a:lnTo>
                    <a:lnTo>
                      <a:pt x="1567" y="310"/>
                    </a:lnTo>
                    <a:lnTo>
                      <a:pt x="1566" y="293"/>
                    </a:lnTo>
                    <a:lnTo>
                      <a:pt x="1564" y="277"/>
                    </a:lnTo>
                    <a:lnTo>
                      <a:pt x="1560" y="261"/>
                    </a:lnTo>
                    <a:lnTo>
                      <a:pt x="1557" y="245"/>
                    </a:lnTo>
                    <a:lnTo>
                      <a:pt x="1553" y="229"/>
                    </a:lnTo>
                    <a:lnTo>
                      <a:pt x="1548" y="214"/>
                    </a:lnTo>
                    <a:lnTo>
                      <a:pt x="1541" y="199"/>
                    </a:lnTo>
                    <a:lnTo>
                      <a:pt x="1535" y="184"/>
                    </a:lnTo>
                    <a:lnTo>
                      <a:pt x="1527" y="171"/>
                    </a:lnTo>
                    <a:lnTo>
                      <a:pt x="1520" y="157"/>
                    </a:lnTo>
                    <a:lnTo>
                      <a:pt x="1511" y="144"/>
                    </a:lnTo>
                    <a:lnTo>
                      <a:pt x="1503" y="131"/>
                    </a:lnTo>
                    <a:lnTo>
                      <a:pt x="1492" y="118"/>
                    </a:lnTo>
                    <a:lnTo>
                      <a:pt x="1483" y="107"/>
                    </a:lnTo>
                    <a:lnTo>
                      <a:pt x="1472" y="96"/>
                    </a:lnTo>
                    <a:lnTo>
                      <a:pt x="1460" y="84"/>
                    </a:lnTo>
                    <a:lnTo>
                      <a:pt x="1448" y="75"/>
                    </a:lnTo>
                    <a:lnTo>
                      <a:pt x="1436" y="65"/>
                    </a:lnTo>
                    <a:lnTo>
                      <a:pt x="1423" y="55"/>
                    </a:lnTo>
                    <a:lnTo>
                      <a:pt x="1410" y="47"/>
                    </a:lnTo>
                    <a:lnTo>
                      <a:pt x="1396" y="39"/>
                    </a:lnTo>
                    <a:lnTo>
                      <a:pt x="1382" y="32"/>
                    </a:lnTo>
                    <a:lnTo>
                      <a:pt x="1367" y="25"/>
                    </a:lnTo>
                    <a:lnTo>
                      <a:pt x="1352" y="19"/>
                    </a:lnTo>
                    <a:lnTo>
                      <a:pt x="1338" y="15"/>
                    </a:lnTo>
                    <a:lnTo>
                      <a:pt x="1322" y="9"/>
                    </a:lnTo>
                    <a:lnTo>
                      <a:pt x="1307" y="6"/>
                    </a:lnTo>
                    <a:lnTo>
                      <a:pt x="1290" y="3"/>
                    </a:lnTo>
                    <a:lnTo>
                      <a:pt x="1274" y="1"/>
                    </a:lnTo>
                    <a:lnTo>
                      <a:pt x="1258" y="0"/>
                    </a:lnTo>
                    <a:lnTo>
                      <a:pt x="1240" y="0"/>
                    </a:lnTo>
                    <a:lnTo>
                      <a:pt x="1240" y="0"/>
                    </a:lnTo>
                    <a:close/>
                  </a:path>
                </a:pathLst>
              </a:custGeom>
              <a:solidFill>
                <a:schemeClr val="bg2"/>
              </a:solidFill>
              <a:ln w="1588">
                <a:noFill/>
                <a:prstDash val="solid"/>
                <a:round/>
              </a:ln>
              <a:effectLst/>
            </p:spPr>
            <p:txBody>
              <a:bodyPr vert="horz" wrap="square" lIns="91440" tIns="45720" rIns="91440" bIns="45720" numCol="1" anchor="t" anchorCtr="0" compatLnSpc="1"/>
              <a:lstStyle/>
              <a:p>
                <a:pPr defTabSz="1218565">
                  <a:defRPr/>
                </a:pPr>
                <a:endParaRPr lang="en-US" sz="2400" kern="0">
                  <a:solidFill>
                    <a:sysClr val="windowText" lastClr="000000"/>
                  </a:solidFill>
                </a:endParaRPr>
              </a:p>
            </p:txBody>
          </p:sp>
        </p:grpSp>
        <p:grpSp>
          <p:nvGrpSpPr>
            <p:cNvPr id="11" name="Group 45"/>
            <p:cNvGrpSpPr/>
            <p:nvPr/>
          </p:nvGrpSpPr>
          <p:grpSpPr>
            <a:xfrm>
              <a:off x="1409700" y="2663458"/>
              <a:ext cx="533400" cy="1352917"/>
              <a:chOff x="2389188" y="1800226"/>
              <a:chExt cx="828675" cy="2101850"/>
            </a:xfrm>
            <a:solidFill>
              <a:srgbClr val="00559B"/>
            </a:solidFill>
            <a:effectLst>
              <a:innerShdw dist="50800" dir="5400000">
                <a:prstClr val="black">
                  <a:alpha val="20000"/>
                </a:prstClr>
              </a:innerShdw>
            </a:effectLst>
          </p:grpSpPr>
          <p:sp>
            <p:nvSpPr>
              <p:cNvPr id="23" name="Freeform 5"/>
              <p:cNvSpPr/>
              <p:nvPr/>
            </p:nvSpPr>
            <p:spPr bwMode="auto">
              <a:xfrm>
                <a:off x="2640013" y="1800226"/>
                <a:ext cx="327025" cy="325438"/>
              </a:xfrm>
              <a:custGeom>
                <a:avLst/>
                <a:gdLst>
                  <a:gd name="T0" fmla="*/ 325 w 617"/>
                  <a:gd name="T1" fmla="*/ 617 h 617"/>
                  <a:gd name="T2" fmla="*/ 371 w 617"/>
                  <a:gd name="T3" fmla="*/ 611 h 617"/>
                  <a:gd name="T4" fmla="*/ 414 w 617"/>
                  <a:gd name="T5" fmla="*/ 599 h 617"/>
                  <a:gd name="T6" fmla="*/ 456 w 617"/>
                  <a:gd name="T7" fmla="*/ 580 h 617"/>
                  <a:gd name="T8" fmla="*/ 493 w 617"/>
                  <a:gd name="T9" fmla="*/ 556 h 617"/>
                  <a:gd name="T10" fmla="*/ 526 w 617"/>
                  <a:gd name="T11" fmla="*/ 527 h 617"/>
                  <a:gd name="T12" fmla="*/ 556 w 617"/>
                  <a:gd name="T13" fmla="*/ 493 h 617"/>
                  <a:gd name="T14" fmla="*/ 580 w 617"/>
                  <a:gd name="T15" fmla="*/ 456 h 617"/>
                  <a:gd name="T16" fmla="*/ 598 w 617"/>
                  <a:gd name="T17" fmla="*/ 415 h 617"/>
                  <a:gd name="T18" fmla="*/ 611 w 617"/>
                  <a:gd name="T19" fmla="*/ 370 h 617"/>
                  <a:gd name="T20" fmla="*/ 617 w 617"/>
                  <a:gd name="T21" fmla="*/ 324 h 617"/>
                  <a:gd name="T22" fmla="*/ 617 w 617"/>
                  <a:gd name="T23" fmla="*/ 292 h 617"/>
                  <a:gd name="T24" fmla="*/ 611 w 617"/>
                  <a:gd name="T25" fmla="*/ 247 h 617"/>
                  <a:gd name="T26" fmla="*/ 598 w 617"/>
                  <a:gd name="T27" fmla="*/ 203 h 617"/>
                  <a:gd name="T28" fmla="*/ 580 w 617"/>
                  <a:gd name="T29" fmla="*/ 161 h 617"/>
                  <a:gd name="T30" fmla="*/ 556 w 617"/>
                  <a:gd name="T31" fmla="*/ 124 h 617"/>
                  <a:gd name="T32" fmla="*/ 526 w 617"/>
                  <a:gd name="T33" fmla="*/ 91 h 617"/>
                  <a:gd name="T34" fmla="*/ 493 w 617"/>
                  <a:gd name="T35" fmla="*/ 61 h 617"/>
                  <a:gd name="T36" fmla="*/ 456 w 617"/>
                  <a:gd name="T37" fmla="*/ 37 h 617"/>
                  <a:gd name="T38" fmla="*/ 414 w 617"/>
                  <a:gd name="T39" fmla="*/ 18 h 617"/>
                  <a:gd name="T40" fmla="*/ 371 w 617"/>
                  <a:gd name="T41" fmla="*/ 7 h 617"/>
                  <a:gd name="T42" fmla="*/ 325 w 617"/>
                  <a:gd name="T43" fmla="*/ 0 h 617"/>
                  <a:gd name="T44" fmla="*/ 293 w 617"/>
                  <a:gd name="T45" fmla="*/ 0 h 617"/>
                  <a:gd name="T46" fmla="*/ 246 w 617"/>
                  <a:gd name="T47" fmla="*/ 7 h 617"/>
                  <a:gd name="T48" fmla="*/ 202 w 617"/>
                  <a:gd name="T49" fmla="*/ 18 h 617"/>
                  <a:gd name="T50" fmla="*/ 162 w 617"/>
                  <a:gd name="T51" fmla="*/ 37 h 617"/>
                  <a:gd name="T52" fmla="*/ 124 w 617"/>
                  <a:gd name="T53" fmla="*/ 61 h 617"/>
                  <a:gd name="T54" fmla="*/ 90 w 617"/>
                  <a:gd name="T55" fmla="*/ 91 h 617"/>
                  <a:gd name="T56" fmla="*/ 61 w 617"/>
                  <a:gd name="T57" fmla="*/ 124 h 617"/>
                  <a:gd name="T58" fmla="*/ 37 w 617"/>
                  <a:gd name="T59" fmla="*/ 161 h 617"/>
                  <a:gd name="T60" fmla="*/ 19 w 617"/>
                  <a:gd name="T61" fmla="*/ 203 h 617"/>
                  <a:gd name="T62" fmla="*/ 6 w 617"/>
                  <a:gd name="T63" fmla="*/ 247 h 617"/>
                  <a:gd name="T64" fmla="*/ 1 w 617"/>
                  <a:gd name="T65" fmla="*/ 292 h 617"/>
                  <a:gd name="T66" fmla="*/ 1 w 617"/>
                  <a:gd name="T67" fmla="*/ 324 h 617"/>
                  <a:gd name="T68" fmla="*/ 6 w 617"/>
                  <a:gd name="T69" fmla="*/ 370 h 617"/>
                  <a:gd name="T70" fmla="*/ 19 w 617"/>
                  <a:gd name="T71" fmla="*/ 415 h 617"/>
                  <a:gd name="T72" fmla="*/ 37 w 617"/>
                  <a:gd name="T73" fmla="*/ 456 h 617"/>
                  <a:gd name="T74" fmla="*/ 61 w 617"/>
                  <a:gd name="T75" fmla="*/ 493 h 617"/>
                  <a:gd name="T76" fmla="*/ 90 w 617"/>
                  <a:gd name="T77" fmla="*/ 527 h 617"/>
                  <a:gd name="T78" fmla="*/ 124 w 617"/>
                  <a:gd name="T79" fmla="*/ 556 h 617"/>
                  <a:gd name="T80" fmla="*/ 162 w 617"/>
                  <a:gd name="T81" fmla="*/ 580 h 617"/>
                  <a:gd name="T82" fmla="*/ 202 w 617"/>
                  <a:gd name="T83" fmla="*/ 599 h 617"/>
                  <a:gd name="T84" fmla="*/ 246 w 617"/>
                  <a:gd name="T85" fmla="*/ 611 h 617"/>
                  <a:gd name="T86" fmla="*/ 293 w 617"/>
                  <a:gd name="T87" fmla="*/ 617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17" h="617">
                    <a:moveTo>
                      <a:pt x="309" y="617"/>
                    </a:moveTo>
                    <a:lnTo>
                      <a:pt x="309" y="617"/>
                    </a:lnTo>
                    <a:lnTo>
                      <a:pt x="325" y="617"/>
                    </a:lnTo>
                    <a:lnTo>
                      <a:pt x="340" y="616"/>
                    </a:lnTo>
                    <a:lnTo>
                      <a:pt x="356" y="614"/>
                    </a:lnTo>
                    <a:lnTo>
                      <a:pt x="371" y="611"/>
                    </a:lnTo>
                    <a:lnTo>
                      <a:pt x="386" y="607"/>
                    </a:lnTo>
                    <a:lnTo>
                      <a:pt x="401" y="603"/>
                    </a:lnTo>
                    <a:lnTo>
                      <a:pt x="414" y="599"/>
                    </a:lnTo>
                    <a:lnTo>
                      <a:pt x="428" y="593"/>
                    </a:lnTo>
                    <a:lnTo>
                      <a:pt x="442" y="587"/>
                    </a:lnTo>
                    <a:lnTo>
                      <a:pt x="456" y="580"/>
                    </a:lnTo>
                    <a:lnTo>
                      <a:pt x="469" y="573"/>
                    </a:lnTo>
                    <a:lnTo>
                      <a:pt x="481" y="564"/>
                    </a:lnTo>
                    <a:lnTo>
                      <a:pt x="493" y="556"/>
                    </a:lnTo>
                    <a:lnTo>
                      <a:pt x="505" y="546"/>
                    </a:lnTo>
                    <a:lnTo>
                      <a:pt x="516" y="537"/>
                    </a:lnTo>
                    <a:lnTo>
                      <a:pt x="526" y="527"/>
                    </a:lnTo>
                    <a:lnTo>
                      <a:pt x="537" y="516"/>
                    </a:lnTo>
                    <a:lnTo>
                      <a:pt x="547" y="505"/>
                    </a:lnTo>
                    <a:lnTo>
                      <a:pt x="556" y="493"/>
                    </a:lnTo>
                    <a:lnTo>
                      <a:pt x="565" y="481"/>
                    </a:lnTo>
                    <a:lnTo>
                      <a:pt x="572" y="468"/>
                    </a:lnTo>
                    <a:lnTo>
                      <a:pt x="580" y="456"/>
                    </a:lnTo>
                    <a:lnTo>
                      <a:pt x="587" y="443"/>
                    </a:lnTo>
                    <a:lnTo>
                      <a:pt x="593" y="429"/>
                    </a:lnTo>
                    <a:lnTo>
                      <a:pt x="598" y="415"/>
                    </a:lnTo>
                    <a:lnTo>
                      <a:pt x="603" y="400"/>
                    </a:lnTo>
                    <a:lnTo>
                      <a:pt x="608" y="385"/>
                    </a:lnTo>
                    <a:lnTo>
                      <a:pt x="611" y="370"/>
                    </a:lnTo>
                    <a:lnTo>
                      <a:pt x="614" y="355"/>
                    </a:lnTo>
                    <a:lnTo>
                      <a:pt x="616" y="340"/>
                    </a:lnTo>
                    <a:lnTo>
                      <a:pt x="617" y="324"/>
                    </a:lnTo>
                    <a:lnTo>
                      <a:pt x="617" y="308"/>
                    </a:lnTo>
                    <a:lnTo>
                      <a:pt x="617" y="308"/>
                    </a:lnTo>
                    <a:lnTo>
                      <a:pt x="617" y="292"/>
                    </a:lnTo>
                    <a:lnTo>
                      <a:pt x="616" y="277"/>
                    </a:lnTo>
                    <a:lnTo>
                      <a:pt x="614" y="261"/>
                    </a:lnTo>
                    <a:lnTo>
                      <a:pt x="611" y="247"/>
                    </a:lnTo>
                    <a:lnTo>
                      <a:pt x="608" y="232"/>
                    </a:lnTo>
                    <a:lnTo>
                      <a:pt x="603" y="217"/>
                    </a:lnTo>
                    <a:lnTo>
                      <a:pt x="598" y="203"/>
                    </a:lnTo>
                    <a:lnTo>
                      <a:pt x="593" y="189"/>
                    </a:lnTo>
                    <a:lnTo>
                      <a:pt x="587" y="175"/>
                    </a:lnTo>
                    <a:lnTo>
                      <a:pt x="580" y="161"/>
                    </a:lnTo>
                    <a:lnTo>
                      <a:pt x="572" y="148"/>
                    </a:lnTo>
                    <a:lnTo>
                      <a:pt x="565" y="136"/>
                    </a:lnTo>
                    <a:lnTo>
                      <a:pt x="556" y="124"/>
                    </a:lnTo>
                    <a:lnTo>
                      <a:pt x="547" y="112"/>
                    </a:lnTo>
                    <a:lnTo>
                      <a:pt x="537" y="101"/>
                    </a:lnTo>
                    <a:lnTo>
                      <a:pt x="526" y="91"/>
                    </a:lnTo>
                    <a:lnTo>
                      <a:pt x="516" y="80"/>
                    </a:lnTo>
                    <a:lnTo>
                      <a:pt x="505" y="71"/>
                    </a:lnTo>
                    <a:lnTo>
                      <a:pt x="493" y="61"/>
                    </a:lnTo>
                    <a:lnTo>
                      <a:pt x="481" y="52"/>
                    </a:lnTo>
                    <a:lnTo>
                      <a:pt x="469" y="45"/>
                    </a:lnTo>
                    <a:lnTo>
                      <a:pt x="456" y="37"/>
                    </a:lnTo>
                    <a:lnTo>
                      <a:pt x="442" y="30"/>
                    </a:lnTo>
                    <a:lnTo>
                      <a:pt x="428" y="25"/>
                    </a:lnTo>
                    <a:lnTo>
                      <a:pt x="414" y="18"/>
                    </a:lnTo>
                    <a:lnTo>
                      <a:pt x="401" y="14"/>
                    </a:lnTo>
                    <a:lnTo>
                      <a:pt x="386" y="10"/>
                    </a:lnTo>
                    <a:lnTo>
                      <a:pt x="371" y="7"/>
                    </a:lnTo>
                    <a:lnTo>
                      <a:pt x="356" y="3"/>
                    </a:lnTo>
                    <a:lnTo>
                      <a:pt x="340" y="1"/>
                    </a:lnTo>
                    <a:lnTo>
                      <a:pt x="325" y="0"/>
                    </a:lnTo>
                    <a:lnTo>
                      <a:pt x="309" y="0"/>
                    </a:lnTo>
                    <a:lnTo>
                      <a:pt x="309" y="0"/>
                    </a:lnTo>
                    <a:lnTo>
                      <a:pt x="293" y="0"/>
                    </a:lnTo>
                    <a:lnTo>
                      <a:pt x="277" y="1"/>
                    </a:lnTo>
                    <a:lnTo>
                      <a:pt x="262" y="3"/>
                    </a:lnTo>
                    <a:lnTo>
                      <a:pt x="246" y="7"/>
                    </a:lnTo>
                    <a:lnTo>
                      <a:pt x="231" y="10"/>
                    </a:lnTo>
                    <a:lnTo>
                      <a:pt x="217" y="14"/>
                    </a:lnTo>
                    <a:lnTo>
                      <a:pt x="202" y="18"/>
                    </a:lnTo>
                    <a:lnTo>
                      <a:pt x="188" y="25"/>
                    </a:lnTo>
                    <a:lnTo>
                      <a:pt x="174" y="30"/>
                    </a:lnTo>
                    <a:lnTo>
                      <a:pt x="162" y="37"/>
                    </a:lnTo>
                    <a:lnTo>
                      <a:pt x="149" y="45"/>
                    </a:lnTo>
                    <a:lnTo>
                      <a:pt x="136" y="52"/>
                    </a:lnTo>
                    <a:lnTo>
                      <a:pt x="124" y="61"/>
                    </a:lnTo>
                    <a:lnTo>
                      <a:pt x="113" y="71"/>
                    </a:lnTo>
                    <a:lnTo>
                      <a:pt x="101" y="80"/>
                    </a:lnTo>
                    <a:lnTo>
                      <a:pt x="90" y="91"/>
                    </a:lnTo>
                    <a:lnTo>
                      <a:pt x="81" y="101"/>
                    </a:lnTo>
                    <a:lnTo>
                      <a:pt x="70" y="112"/>
                    </a:lnTo>
                    <a:lnTo>
                      <a:pt x="61" y="124"/>
                    </a:lnTo>
                    <a:lnTo>
                      <a:pt x="53" y="136"/>
                    </a:lnTo>
                    <a:lnTo>
                      <a:pt x="44" y="148"/>
                    </a:lnTo>
                    <a:lnTo>
                      <a:pt x="37" y="161"/>
                    </a:lnTo>
                    <a:lnTo>
                      <a:pt x="30" y="175"/>
                    </a:lnTo>
                    <a:lnTo>
                      <a:pt x="24" y="189"/>
                    </a:lnTo>
                    <a:lnTo>
                      <a:pt x="19" y="203"/>
                    </a:lnTo>
                    <a:lnTo>
                      <a:pt x="13" y="217"/>
                    </a:lnTo>
                    <a:lnTo>
                      <a:pt x="9" y="232"/>
                    </a:lnTo>
                    <a:lnTo>
                      <a:pt x="6" y="247"/>
                    </a:lnTo>
                    <a:lnTo>
                      <a:pt x="4" y="261"/>
                    </a:lnTo>
                    <a:lnTo>
                      <a:pt x="2" y="277"/>
                    </a:lnTo>
                    <a:lnTo>
                      <a:pt x="1" y="292"/>
                    </a:lnTo>
                    <a:lnTo>
                      <a:pt x="0" y="308"/>
                    </a:lnTo>
                    <a:lnTo>
                      <a:pt x="0" y="308"/>
                    </a:lnTo>
                    <a:lnTo>
                      <a:pt x="1" y="324"/>
                    </a:lnTo>
                    <a:lnTo>
                      <a:pt x="2" y="340"/>
                    </a:lnTo>
                    <a:lnTo>
                      <a:pt x="4" y="355"/>
                    </a:lnTo>
                    <a:lnTo>
                      <a:pt x="6" y="370"/>
                    </a:lnTo>
                    <a:lnTo>
                      <a:pt x="9" y="385"/>
                    </a:lnTo>
                    <a:lnTo>
                      <a:pt x="13" y="400"/>
                    </a:lnTo>
                    <a:lnTo>
                      <a:pt x="19" y="415"/>
                    </a:lnTo>
                    <a:lnTo>
                      <a:pt x="24" y="429"/>
                    </a:lnTo>
                    <a:lnTo>
                      <a:pt x="30" y="443"/>
                    </a:lnTo>
                    <a:lnTo>
                      <a:pt x="37" y="456"/>
                    </a:lnTo>
                    <a:lnTo>
                      <a:pt x="44" y="468"/>
                    </a:lnTo>
                    <a:lnTo>
                      <a:pt x="53" y="481"/>
                    </a:lnTo>
                    <a:lnTo>
                      <a:pt x="61" y="493"/>
                    </a:lnTo>
                    <a:lnTo>
                      <a:pt x="70" y="505"/>
                    </a:lnTo>
                    <a:lnTo>
                      <a:pt x="81" y="516"/>
                    </a:lnTo>
                    <a:lnTo>
                      <a:pt x="90" y="527"/>
                    </a:lnTo>
                    <a:lnTo>
                      <a:pt x="101" y="537"/>
                    </a:lnTo>
                    <a:lnTo>
                      <a:pt x="113" y="546"/>
                    </a:lnTo>
                    <a:lnTo>
                      <a:pt x="124" y="556"/>
                    </a:lnTo>
                    <a:lnTo>
                      <a:pt x="136" y="564"/>
                    </a:lnTo>
                    <a:lnTo>
                      <a:pt x="149" y="573"/>
                    </a:lnTo>
                    <a:lnTo>
                      <a:pt x="162" y="580"/>
                    </a:lnTo>
                    <a:lnTo>
                      <a:pt x="174" y="587"/>
                    </a:lnTo>
                    <a:lnTo>
                      <a:pt x="188" y="593"/>
                    </a:lnTo>
                    <a:lnTo>
                      <a:pt x="202" y="599"/>
                    </a:lnTo>
                    <a:lnTo>
                      <a:pt x="217" y="603"/>
                    </a:lnTo>
                    <a:lnTo>
                      <a:pt x="231" y="607"/>
                    </a:lnTo>
                    <a:lnTo>
                      <a:pt x="246" y="611"/>
                    </a:lnTo>
                    <a:lnTo>
                      <a:pt x="262" y="614"/>
                    </a:lnTo>
                    <a:lnTo>
                      <a:pt x="277" y="616"/>
                    </a:lnTo>
                    <a:lnTo>
                      <a:pt x="293" y="617"/>
                    </a:lnTo>
                    <a:lnTo>
                      <a:pt x="309" y="617"/>
                    </a:lnTo>
                    <a:lnTo>
                      <a:pt x="309" y="617"/>
                    </a:lnTo>
                    <a:close/>
                  </a:path>
                </a:pathLst>
              </a:custGeom>
              <a:solidFill>
                <a:schemeClr val="bg2"/>
              </a:solidFill>
              <a:ln w="1588">
                <a:noFill/>
                <a:prstDash val="solid"/>
                <a:round/>
              </a:ln>
              <a:effectLst/>
            </p:spPr>
            <p:txBody>
              <a:bodyPr vert="horz" wrap="square" lIns="91440" tIns="45720" rIns="91440" bIns="45720" numCol="1" anchor="t" anchorCtr="0" compatLnSpc="1"/>
              <a:lstStyle/>
              <a:p>
                <a:pPr defTabSz="1218565">
                  <a:defRPr/>
                </a:pPr>
                <a:endParaRPr lang="en-US" sz="2400" kern="0">
                  <a:solidFill>
                    <a:sysClr val="windowText" lastClr="000000"/>
                  </a:solidFill>
                </a:endParaRPr>
              </a:p>
            </p:txBody>
          </p:sp>
          <p:sp>
            <p:nvSpPr>
              <p:cNvPr id="24" name="Freeform 6"/>
              <p:cNvSpPr/>
              <p:nvPr/>
            </p:nvSpPr>
            <p:spPr bwMode="auto">
              <a:xfrm>
                <a:off x="2389188" y="2160588"/>
                <a:ext cx="828675" cy="1741488"/>
              </a:xfrm>
              <a:custGeom>
                <a:avLst/>
                <a:gdLst>
                  <a:gd name="T0" fmla="*/ 310 w 1567"/>
                  <a:gd name="T1" fmla="*/ 0 h 3289"/>
                  <a:gd name="T2" fmla="*/ 245 w 1567"/>
                  <a:gd name="T3" fmla="*/ 9 h 3289"/>
                  <a:gd name="T4" fmla="*/ 185 w 1567"/>
                  <a:gd name="T5" fmla="*/ 32 h 3289"/>
                  <a:gd name="T6" fmla="*/ 131 w 1567"/>
                  <a:gd name="T7" fmla="*/ 65 h 3289"/>
                  <a:gd name="T8" fmla="*/ 85 w 1567"/>
                  <a:gd name="T9" fmla="*/ 107 h 3289"/>
                  <a:gd name="T10" fmla="*/ 47 w 1567"/>
                  <a:gd name="T11" fmla="*/ 157 h 3289"/>
                  <a:gd name="T12" fmla="*/ 20 w 1567"/>
                  <a:gd name="T13" fmla="*/ 214 h 3289"/>
                  <a:gd name="T14" fmla="*/ 4 w 1567"/>
                  <a:gd name="T15" fmla="*/ 277 h 3289"/>
                  <a:gd name="T16" fmla="*/ 0 w 1567"/>
                  <a:gd name="T17" fmla="*/ 478 h 3289"/>
                  <a:gd name="T18" fmla="*/ 1 w 1567"/>
                  <a:gd name="T19" fmla="*/ 1488 h 3289"/>
                  <a:gd name="T20" fmla="*/ 16 w 1567"/>
                  <a:gd name="T21" fmla="*/ 1536 h 3289"/>
                  <a:gd name="T22" fmla="*/ 47 w 1567"/>
                  <a:gd name="T23" fmla="*/ 1574 h 3289"/>
                  <a:gd name="T24" fmla="*/ 90 w 1567"/>
                  <a:gd name="T25" fmla="*/ 1598 h 3289"/>
                  <a:gd name="T26" fmla="*/ 129 w 1567"/>
                  <a:gd name="T27" fmla="*/ 1604 h 3289"/>
                  <a:gd name="T28" fmla="*/ 179 w 1567"/>
                  <a:gd name="T29" fmla="*/ 1594 h 3289"/>
                  <a:gd name="T30" fmla="*/ 220 w 1567"/>
                  <a:gd name="T31" fmla="*/ 1566 h 3289"/>
                  <a:gd name="T32" fmla="*/ 247 w 1567"/>
                  <a:gd name="T33" fmla="*/ 1525 h 3289"/>
                  <a:gd name="T34" fmla="*/ 257 w 1567"/>
                  <a:gd name="T35" fmla="*/ 1475 h 3289"/>
                  <a:gd name="T36" fmla="*/ 370 w 1567"/>
                  <a:gd name="T37" fmla="*/ 1582 h 3289"/>
                  <a:gd name="T38" fmla="*/ 373 w 1567"/>
                  <a:gd name="T39" fmla="*/ 3149 h 3289"/>
                  <a:gd name="T40" fmla="*/ 400 w 1567"/>
                  <a:gd name="T41" fmla="*/ 3212 h 3289"/>
                  <a:gd name="T42" fmla="*/ 447 w 1567"/>
                  <a:gd name="T43" fmla="*/ 3259 h 3289"/>
                  <a:gd name="T44" fmla="*/ 510 w 1567"/>
                  <a:gd name="T45" fmla="*/ 3286 h 3289"/>
                  <a:gd name="T46" fmla="*/ 563 w 1567"/>
                  <a:gd name="T47" fmla="*/ 3288 h 3289"/>
                  <a:gd name="T48" fmla="*/ 628 w 1567"/>
                  <a:gd name="T49" fmla="*/ 3268 h 3289"/>
                  <a:gd name="T50" fmla="*/ 679 w 1567"/>
                  <a:gd name="T51" fmla="*/ 3226 h 3289"/>
                  <a:gd name="T52" fmla="*/ 712 w 1567"/>
                  <a:gd name="T53" fmla="*/ 3166 h 3289"/>
                  <a:gd name="T54" fmla="*/ 720 w 1567"/>
                  <a:gd name="T55" fmla="*/ 1582 h 3289"/>
                  <a:gd name="T56" fmla="*/ 828 w 1567"/>
                  <a:gd name="T57" fmla="*/ 3132 h 3289"/>
                  <a:gd name="T58" fmla="*/ 848 w 1567"/>
                  <a:gd name="T59" fmla="*/ 3197 h 3289"/>
                  <a:gd name="T60" fmla="*/ 891 w 1567"/>
                  <a:gd name="T61" fmla="*/ 3249 h 3289"/>
                  <a:gd name="T62" fmla="*/ 949 w 1567"/>
                  <a:gd name="T63" fmla="*/ 3281 h 3289"/>
                  <a:gd name="T64" fmla="*/ 1001 w 1567"/>
                  <a:gd name="T65" fmla="*/ 3289 h 3289"/>
                  <a:gd name="T66" fmla="*/ 1070 w 1567"/>
                  <a:gd name="T67" fmla="*/ 3275 h 3289"/>
                  <a:gd name="T68" fmla="*/ 1125 w 1567"/>
                  <a:gd name="T69" fmla="*/ 3238 h 3289"/>
                  <a:gd name="T70" fmla="*/ 1163 w 1567"/>
                  <a:gd name="T71" fmla="*/ 3182 h 3289"/>
                  <a:gd name="T72" fmla="*/ 1176 w 1567"/>
                  <a:gd name="T73" fmla="*/ 3114 h 3289"/>
                  <a:gd name="T74" fmla="*/ 1310 w 1567"/>
                  <a:gd name="T75" fmla="*/ 513 h 3289"/>
                  <a:gd name="T76" fmla="*/ 1313 w 1567"/>
                  <a:gd name="T77" fmla="*/ 1501 h 3289"/>
                  <a:gd name="T78" fmla="*/ 1332 w 1567"/>
                  <a:gd name="T79" fmla="*/ 1547 h 3289"/>
                  <a:gd name="T80" fmla="*/ 1366 w 1567"/>
                  <a:gd name="T81" fmla="*/ 1582 h 3289"/>
                  <a:gd name="T82" fmla="*/ 1413 w 1567"/>
                  <a:gd name="T83" fmla="*/ 1601 h 3289"/>
                  <a:gd name="T84" fmla="*/ 1452 w 1567"/>
                  <a:gd name="T85" fmla="*/ 1603 h 3289"/>
                  <a:gd name="T86" fmla="*/ 1500 w 1567"/>
                  <a:gd name="T87" fmla="*/ 1588 h 3289"/>
                  <a:gd name="T88" fmla="*/ 1538 w 1567"/>
                  <a:gd name="T89" fmla="*/ 1557 h 3289"/>
                  <a:gd name="T90" fmla="*/ 1562 w 1567"/>
                  <a:gd name="T91" fmla="*/ 1514 h 3289"/>
                  <a:gd name="T92" fmla="*/ 1567 w 1567"/>
                  <a:gd name="T93" fmla="*/ 513 h 3289"/>
                  <a:gd name="T94" fmla="*/ 1567 w 1567"/>
                  <a:gd name="T95" fmla="*/ 310 h 3289"/>
                  <a:gd name="T96" fmla="*/ 1557 w 1567"/>
                  <a:gd name="T97" fmla="*/ 245 h 3289"/>
                  <a:gd name="T98" fmla="*/ 1535 w 1567"/>
                  <a:gd name="T99" fmla="*/ 184 h 3289"/>
                  <a:gd name="T100" fmla="*/ 1503 w 1567"/>
                  <a:gd name="T101" fmla="*/ 131 h 3289"/>
                  <a:gd name="T102" fmla="*/ 1460 w 1567"/>
                  <a:gd name="T103" fmla="*/ 84 h 3289"/>
                  <a:gd name="T104" fmla="*/ 1410 w 1567"/>
                  <a:gd name="T105" fmla="*/ 47 h 3289"/>
                  <a:gd name="T106" fmla="*/ 1352 w 1567"/>
                  <a:gd name="T107" fmla="*/ 19 h 3289"/>
                  <a:gd name="T108" fmla="*/ 1290 w 1567"/>
                  <a:gd name="T109" fmla="*/ 3 h 3289"/>
                  <a:gd name="T110" fmla="*/ 1240 w 1567"/>
                  <a:gd name="T111" fmla="*/ 0 h 3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67" h="3289">
                    <a:moveTo>
                      <a:pt x="1240" y="0"/>
                    </a:moveTo>
                    <a:lnTo>
                      <a:pt x="327" y="0"/>
                    </a:lnTo>
                    <a:lnTo>
                      <a:pt x="327" y="0"/>
                    </a:lnTo>
                    <a:lnTo>
                      <a:pt x="310" y="0"/>
                    </a:lnTo>
                    <a:lnTo>
                      <a:pt x="293" y="1"/>
                    </a:lnTo>
                    <a:lnTo>
                      <a:pt x="277" y="3"/>
                    </a:lnTo>
                    <a:lnTo>
                      <a:pt x="261" y="6"/>
                    </a:lnTo>
                    <a:lnTo>
                      <a:pt x="245" y="9"/>
                    </a:lnTo>
                    <a:lnTo>
                      <a:pt x="229" y="15"/>
                    </a:lnTo>
                    <a:lnTo>
                      <a:pt x="214" y="19"/>
                    </a:lnTo>
                    <a:lnTo>
                      <a:pt x="199" y="25"/>
                    </a:lnTo>
                    <a:lnTo>
                      <a:pt x="185" y="32"/>
                    </a:lnTo>
                    <a:lnTo>
                      <a:pt x="171" y="39"/>
                    </a:lnTo>
                    <a:lnTo>
                      <a:pt x="158" y="47"/>
                    </a:lnTo>
                    <a:lnTo>
                      <a:pt x="144" y="55"/>
                    </a:lnTo>
                    <a:lnTo>
                      <a:pt x="131" y="65"/>
                    </a:lnTo>
                    <a:lnTo>
                      <a:pt x="119" y="75"/>
                    </a:lnTo>
                    <a:lnTo>
                      <a:pt x="106" y="84"/>
                    </a:lnTo>
                    <a:lnTo>
                      <a:pt x="96" y="96"/>
                    </a:lnTo>
                    <a:lnTo>
                      <a:pt x="85" y="107"/>
                    </a:lnTo>
                    <a:lnTo>
                      <a:pt x="74" y="118"/>
                    </a:lnTo>
                    <a:lnTo>
                      <a:pt x="65" y="131"/>
                    </a:lnTo>
                    <a:lnTo>
                      <a:pt x="55" y="144"/>
                    </a:lnTo>
                    <a:lnTo>
                      <a:pt x="47" y="157"/>
                    </a:lnTo>
                    <a:lnTo>
                      <a:pt x="39" y="171"/>
                    </a:lnTo>
                    <a:lnTo>
                      <a:pt x="32" y="184"/>
                    </a:lnTo>
                    <a:lnTo>
                      <a:pt x="25" y="199"/>
                    </a:lnTo>
                    <a:lnTo>
                      <a:pt x="20" y="214"/>
                    </a:lnTo>
                    <a:lnTo>
                      <a:pt x="15" y="229"/>
                    </a:lnTo>
                    <a:lnTo>
                      <a:pt x="10" y="245"/>
                    </a:lnTo>
                    <a:lnTo>
                      <a:pt x="6" y="261"/>
                    </a:lnTo>
                    <a:lnTo>
                      <a:pt x="4" y="277"/>
                    </a:lnTo>
                    <a:lnTo>
                      <a:pt x="2" y="293"/>
                    </a:lnTo>
                    <a:lnTo>
                      <a:pt x="0" y="310"/>
                    </a:lnTo>
                    <a:lnTo>
                      <a:pt x="0" y="326"/>
                    </a:lnTo>
                    <a:lnTo>
                      <a:pt x="0" y="478"/>
                    </a:lnTo>
                    <a:lnTo>
                      <a:pt x="0" y="513"/>
                    </a:lnTo>
                    <a:lnTo>
                      <a:pt x="0" y="1475"/>
                    </a:lnTo>
                    <a:lnTo>
                      <a:pt x="0" y="1475"/>
                    </a:lnTo>
                    <a:lnTo>
                      <a:pt x="1" y="1488"/>
                    </a:lnTo>
                    <a:lnTo>
                      <a:pt x="2" y="1501"/>
                    </a:lnTo>
                    <a:lnTo>
                      <a:pt x="5" y="1514"/>
                    </a:lnTo>
                    <a:lnTo>
                      <a:pt x="9" y="1525"/>
                    </a:lnTo>
                    <a:lnTo>
                      <a:pt x="16" y="1536"/>
                    </a:lnTo>
                    <a:lnTo>
                      <a:pt x="22" y="1547"/>
                    </a:lnTo>
                    <a:lnTo>
                      <a:pt x="30" y="1557"/>
                    </a:lnTo>
                    <a:lnTo>
                      <a:pt x="37" y="1566"/>
                    </a:lnTo>
                    <a:lnTo>
                      <a:pt x="47" y="1574"/>
                    </a:lnTo>
                    <a:lnTo>
                      <a:pt x="56" y="1582"/>
                    </a:lnTo>
                    <a:lnTo>
                      <a:pt x="67" y="1588"/>
                    </a:lnTo>
                    <a:lnTo>
                      <a:pt x="79" y="1594"/>
                    </a:lnTo>
                    <a:lnTo>
                      <a:pt x="90" y="1598"/>
                    </a:lnTo>
                    <a:lnTo>
                      <a:pt x="102" y="1601"/>
                    </a:lnTo>
                    <a:lnTo>
                      <a:pt x="115" y="1603"/>
                    </a:lnTo>
                    <a:lnTo>
                      <a:pt x="129" y="1604"/>
                    </a:lnTo>
                    <a:lnTo>
                      <a:pt x="129" y="1604"/>
                    </a:lnTo>
                    <a:lnTo>
                      <a:pt x="142" y="1603"/>
                    </a:lnTo>
                    <a:lnTo>
                      <a:pt x="155" y="1601"/>
                    </a:lnTo>
                    <a:lnTo>
                      <a:pt x="166" y="1598"/>
                    </a:lnTo>
                    <a:lnTo>
                      <a:pt x="179" y="1594"/>
                    </a:lnTo>
                    <a:lnTo>
                      <a:pt x="190" y="1588"/>
                    </a:lnTo>
                    <a:lnTo>
                      <a:pt x="200" y="1582"/>
                    </a:lnTo>
                    <a:lnTo>
                      <a:pt x="210" y="1574"/>
                    </a:lnTo>
                    <a:lnTo>
                      <a:pt x="220" y="1566"/>
                    </a:lnTo>
                    <a:lnTo>
                      <a:pt x="228" y="1557"/>
                    </a:lnTo>
                    <a:lnTo>
                      <a:pt x="236" y="1547"/>
                    </a:lnTo>
                    <a:lnTo>
                      <a:pt x="242" y="1536"/>
                    </a:lnTo>
                    <a:lnTo>
                      <a:pt x="247" y="1525"/>
                    </a:lnTo>
                    <a:lnTo>
                      <a:pt x="252" y="1514"/>
                    </a:lnTo>
                    <a:lnTo>
                      <a:pt x="255" y="1501"/>
                    </a:lnTo>
                    <a:lnTo>
                      <a:pt x="257" y="1488"/>
                    </a:lnTo>
                    <a:lnTo>
                      <a:pt x="257" y="1475"/>
                    </a:lnTo>
                    <a:lnTo>
                      <a:pt x="257" y="513"/>
                    </a:lnTo>
                    <a:lnTo>
                      <a:pt x="370" y="513"/>
                    </a:lnTo>
                    <a:lnTo>
                      <a:pt x="370" y="1521"/>
                    </a:lnTo>
                    <a:lnTo>
                      <a:pt x="370" y="1582"/>
                    </a:lnTo>
                    <a:lnTo>
                      <a:pt x="370" y="3114"/>
                    </a:lnTo>
                    <a:lnTo>
                      <a:pt x="370" y="3114"/>
                    </a:lnTo>
                    <a:lnTo>
                      <a:pt x="371" y="3132"/>
                    </a:lnTo>
                    <a:lnTo>
                      <a:pt x="373" y="3149"/>
                    </a:lnTo>
                    <a:lnTo>
                      <a:pt x="377" y="3166"/>
                    </a:lnTo>
                    <a:lnTo>
                      <a:pt x="384" y="3182"/>
                    </a:lnTo>
                    <a:lnTo>
                      <a:pt x="391" y="3197"/>
                    </a:lnTo>
                    <a:lnTo>
                      <a:pt x="400" y="3212"/>
                    </a:lnTo>
                    <a:lnTo>
                      <a:pt x="409" y="3226"/>
                    </a:lnTo>
                    <a:lnTo>
                      <a:pt x="421" y="3238"/>
                    </a:lnTo>
                    <a:lnTo>
                      <a:pt x="434" y="3249"/>
                    </a:lnTo>
                    <a:lnTo>
                      <a:pt x="447" y="3259"/>
                    </a:lnTo>
                    <a:lnTo>
                      <a:pt x="462" y="3268"/>
                    </a:lnTo>
                    <a:lnTo>
                      <a:pt x="477" y="3275"/>
                    </a:lnTo>
                    <a:lnTo>
                      <a:pt x="493" y="3281"/>
                    </a:lnTo>
                    <a:lnTo>
                      <a:pt x="510" y="3286"/>
                    </a:lnTo>
                    <a:lnTo>
                      <a:pt x="527" y="3288"/>
                    </a:lnTo>
                    <a:lnTo>
                      <a:pt x="545" y="3289"/>
                    </a:lnTo>
                    <a:lnTo>
                      <a:pt x="545" y="3289"/>
                    </a:lnTo>
                    <a:lnTo>
                      <a:pt x="563" y="3288"/>
                    </a:lnTo>
                    <a:lnTo>
                      <a:pt x="580" y="3286"/>
                    </a:lnTo>
                    <a:lnTo>
                      <a:pt x="597" y="3281"/>
                    </a:lnTo>
                    <a:lnTo>
                      <a:pt x="613" y="3275"/>
                    </a:lnTo>
                    <a:lnTo>
                      <a:pt x="628" y="3268"/>
                    </a:lnTo>
                    <a:lnTo>
                      <a:pt x="643" y="3259"/>
                    </a:lnTo>
                    <a:lnTo>
                      <a:pt x="656" y="3249"/>
                    </a:lnTo>
                    <a:lnTo>
                      <a:pt x="669" y="3238"/>
                    </a:lnTo>
                    <a:lnTo>
                      <a:pt x="679" y="3226"/>
                    </a:lnTo>
                    <a:lnTo>
                      <a:pt x="690" y="3212"/>
                    </a:lnTo>
                    <a:lnTo>
                      <a:pt x="699" y="3197"/>
                    </a:lnTo>
                    <a:lnTo>
                      <a:pt x="706" y="3182"/>
                    </a:lnTo>
                    <a:lnTo>
                      <a:pt x="712" y="3166"/>
                    </a:lnTo>
                    <a:lnTo>
                      <a:pt x="717" y="3149"/>
                    </a:lnTo>
                    <a:lnTo>
                      <a:pt x="719" y="3132"/>
                    </a:lnTo>
                    <a:lnTo>
                      <a:pt x="720" y="3114"/>
                    </a:lnTo>
                    <a:lnTo>
                      <a:pt x="720" y="1582"/>
                    </a:lnTo>
                    <a:lnTo>
                      <a:pt x="827" y="1582"/>
                    </a:lnTo>
                    <a:lnTo>
                      <a:pt x="827" y="3114"/>
                    </a:lnTo>
                    <a:lnTo>
                      <a:pt x="827" y="3114"/>
                    </a:lnTo>
                    <a:lnTo>
                      <a:pt x="828" y="3132"/>
                    </a:lnTo>
                    <a:lnTo>
                      <a:pt x="831" y="3149"/>
                    </a:lnTo>
                    <a:lnTo>
                      <a:pt x="835" y="3166"/>
                    </a:lnTo>
                    <a:lnTo>
                      <a:pt x="840" y="3182"/>
                    </a:lnTo>
                    <a:lnTo>
                      <a:pt x="848" y="3197"/>
                    </a:lnTo>
                    <a:lnTo>
                      <a:pt x="856" y="3212"/>
                    </a:lnTo>
                    <a:lnTo>
                      <a:pt x="867" y="3226"/>
                    </a:lnTo>
                    <a:lnTo>
                      <a:pt x="878" y="3238"/>
                    </a:lnTo>
                    <a:lnTo>
                      <a:pt x="891" y="3249"/>
                    </a:lnTo>
                    <a:lnTo>
                      <a:pt x="903" y="3259"/>
                    </a:lnTo>
                    <a:lnTo>
                      <a:pt x="918" y="3268"/>
                    </a:lnTo>
                    <a:lnTo>
                      <a:pt x="933" y="3275"/>
                    </a:lnTo>
                    <a:lnTo>
                      <a:pt x="949" y="3281"/>
                    </a:lnTo>
                    <a:lnTo>
                      <a:pt x="966" y="3286"/>
                    </a:lnTo>
                    <a:lnTo>
                      <a:pt x="983" y="3288"/>
                    </a:lnTo>
                    <a:lnTo>
                      <a:pt x="1001" y="3289"/>
                    </a:lnTo>
                    <a:lnTo>
                      <a:pt x="1001" y="3289"/>
                    </a:lnTo>
                    <a:lnTo>
                      <a:pt x="1020" y="3288"/>
                    </a:lnTo>
                    <a:lnTo>
                      <a:pt x="1037" y="3286"/>
                    </a:lnTo>
                    <a:lnTo>
                      <a:pt x="1054" y="3281"/>
                    </a:lnTo>
                    <a:lnTo>
                      <a:pt x="1070" y="3275"/>
                    </a:lnTo>
                    <a:lnTo>
                      <a:pt x="1085" y="3268"/>
                    </a:lnTo>
                    <a:lnTo>
                      <a:pt x="1100" y="3259"/>
                    </a:lnTo>
                    <a:lnTo>
                      <a:pt x="1112" y="3249"/>
                    </a:lnTo>
                    <a:lnTo>
                      <a:pt x="1125" y="3238"/>
                    </a:lnTo>
                    <a:lnTo>
                      <a:pt x="1137" y="3226"/>
                    </a:lnTo>
                    <a:lnTo>
                      <a:pt x="1147" y="3212"/>
                    </a:lnTo>
                    <a:lnTo>
                      <a:pt x="1155" y="3197"/>
                    </a:lnTo>
                    <a:lnTo>
                      <a:pt x="1163" y="3182"/>
                    </a:lnTo>
                    <a:lnTo>
                      <a:pt x="1169" y="3166"/>
                    </a:lnTo>
                    <a:lnTo>
                      <a:pt x="1173" y="3149"/>
                    </a:lnTo>
                    <a:lnTo>
                      <a:pt x="1175" y="3132"/>
                    </a:lnTo>
                    <a:lnTo>
                      <a:pt x="1176" y="3114"/>
                    </a:lnTo>
                    <a:lnTo>
                      <a:pt x="1176" y="1582"/>
                    </a:lnTo>
                    <a:lnTo>
                      <a:pt x="1176" y="1521"/>
                    </a:lnTo>
                    <a:lnTo>
                      <a:pt x="1176" y="513"/>
                    </a:lnTo>
                    <a:lnTo>
                      <a:pt x="1310" y="513"/>
                    </a:lnTo>
                    <a:lnTo>
                      <a:pt x="1310" y="1475"/>
                    </a:lnTo>
                    <a:lnTo>
                      <a:pt x="1310" y="1475"/>
                    </a:lnTo>
                    <a:lnTo>
                      <a:pt x="1311" y="1488"/>
                    </a:lnTo>
                    <a:lnTo>
                      <a:pt x="1313" y="1501"/>
                    </a:lnTo>
                    <a:lnTo>
                      <a:pt x="1316" y="1514"/>
                    </a:lnTo>
                    <a:lnTo>
                      <a:pt x="1320" y="1525"/>
                    </a:lnTo>
                    <a:lnTo>
                      <a:pt x="1326" y="1536"/>
                    </a:lnTo>
                    <a:lnTo>
                      <a:pt x="1332" y="1547"/>
                    </a:lnTo>
                    <a:lnTo>
                      <a:pt x="1340" y="1557"/>
                    </a:lnTo>
                    <a:lnTo>
                      <a:pt x="1348" y="1566"/>
                    </a:lnTo>
                    <a:lnTo>
                      <a:pt x="1357" y="1574"/>
                    </a:lnTo>
                    <a:lnTo>
                      <a:pt x="1366" y="1582"/>
                    </a:lnTo>
                    <a:lnTo>
                      <a:pt x="1377" y="1588"/>
                    </a:lnTo>
                    <a:lnTo>
                      <a:pt x="1389" y="1594"/>
                    </a:lnTo>
                    <a:lnTo>
                      <a:pt x="1400" y="1598"/>
                    </a:lnTo>
                    <a:lnTo>
                      <a:pt x="1413" y="1601"/>
                    </a:lnTo>
                    <a:lnTo>
                      <a:pt x="1426" y="1603"/>
                    </a:lnTo>
                    <a:lnTo>
                      <a:pt x="1439" y="1604"/>
                    </a:lnTo>
                    <a:lnTo>
                      <a:pt x="1439" y="1604"/>
                    </a:lnTo>
                    <a:lnTo>
                      <a:pt x="1452" y="1603"/>
                    </a:lnTo>
                    <a:lnTo>
                      <a:pt x="1464" y="1601"/>
                    </a:lnTo>
                    <a:lnTo>
                      <a:pt x="1477" y="1598"/>
                    </a:lnTo>
                    <a:lnTo>
                      <a:pt x="1489" y="1594"/>
                    </a:lnTo>
                    <a:lnTo>
                      <a:pt x="1500" y="1588"/>
                    </a:lnTo>
                    <a:lnTo>
                      <a:pt x="1510" y="1582"/>
                    </a:lnTo>
                    <a:lnTo>
                      <a:pt x="1521" y="1574"/>
                    </a:lnTo>
                    <a:lnTo>
                      <a:pt x="1530" y="1566"/>
                    </a:lnTo>
                    <a:lnTo>
                      <a:pt x="1538" y="1557"/>
                    </a:lnTo>
                    <a:lnTo>
                      <a:pt x="1546" y="1547"/>
                    </a:lnTo>
                    <a:lnTo>
                      <a:pt x="1552" y="1536"/>
                    </a:lnTo>
                    <a:lnTo>
                      <a:pt x="1557" y="1525"/>
                    </a:lnTo>
                    <a:lnTo>
                      <a:pt x="1562" y="1514"/>
                    </a:lnTo>
                    <a:lnTo>
                      <a:pt x="1565" y="1501"/>
                    </a:lnTo>
                    <a:lnTo>
                      <a:pt x="1567" y="1488"/>
                    </a:lnTo>
                    <a:lnTo>
                      <a:pt x="1567" y="1475"/>
                    </a:lnTo>
                    <a:lnTo>
                      <a:pt x="1567" y="513"/>
                    </a:lnTo>
                    <a:lnTo>
                      <a:pt x="1567" y="478"/>
                    </a:lnTo>
                    <a:lnTo>
                      <a:pt x="1567" y="326"/>
                    </a:lnTo>
                    <a:lnTo>
                      <a:pt x="1567" y="326"/>
                    </a:lnTo>
                    <a:lnTo>
                      <a:pt x="1567" y="310"/>
                    </a:lnTo>
                    <a:lnTo>
                      <a:pt x="1566" y="293"/>
                    </a:lnTo>
                    <a:lnTo>
                      <a:pt x="1564" y="277"/>
                    </a:lnTo>
                    <a:lnTo>
                      <a:pt x="1560" y="261"/>
                    </a:lnTo>
                    <a:lnTo>
                      <a:pt x="1557" y="245"/>
                    </a:lnTo>
                    <a:lnTo>
                      <a:pt x="1553" y="229"/>
                    </a:lnTo>
                    <a:lnTo>
                      <a:pt x="1548" y="214"/>
                    </a:lnTo>
                    <a:lnTo>
                      <a:pt x="1541" y="199"/>
                    </a:lnTo>
                    <a:lnTo>
                      <a:pt x="1535" y="184"/>
                    </a:lnTo>
                    <a:lnTo>
                      <a:pt x="1527" y="171"/>
                    </a:lnTo>
                    <a:lnTo>
                      <a:pt x="1520" y="157"/>
                    </a:lnTo>
                    <a:lnTo>
                      <a:pt x="1511" y="144"/>
                    </a:lnTo>
                    <a:lnTo>
                      <a:pt x="1503" y="131"/>
                    </a:lnTo>
                    <a:lnTo>
                      <a:pt x="1492" y="118"/>
                    </a:lnTo>
                    <a:lnTo>
                      <a:pt x="1483" y="107"/>
                    </a:lnTo>
                    <a:lnTo>
                      <a:pt x="1472" y="96"/>
                    </a:lnTo>
                    <a:lnTo>
                      <a:pt x="1460" y="84"/>
                    </a:lnTo>
                    <a:lnTo>
                      <a:pt x="1448" y="75"/>
                    </a:lnTo>
                    <a:lnTo>
                      <a:pt x="1436" y="65"/>
                    </a:lnTo>
                    <a:lnTo>
                      <a:pt x="1423" y="55"/>
                    </a:lnTo>
                    <a:lnTo>
                      <a:pt x="1410" y="47"/>
                    </a:lnTo>
                    <a:lnTo>
                      <a:pt x="1396" y="39"/>
                    </a:lnTo>
                    <a:lnTo>
                      <a:pt x="1382" y="32"/>
                    </a:lnTo>
                    <a:lnTo>
                      <a:pt x="1367" y="25"/>
                    </a:lnTo>
                    <a:lnTo>
                      <a:pt x="1352" y="19"/>
                    </a:lnTo>
                    <a:lnTo>
                      <a:pt x="1338" y="15"/>
                    </a:lnTo>
                    <a:lnTo>
                      <a:pt x="1322" y="9"/>
                    </a:lnTo>
                    <a:lnTo>
                      <a:pt x="1307" y="6"/>
                    </a:lnTo>
                    <a:lnTo>
                      <a:pt x="1290" y="3"/>
                    </a:lnTo>
                    <a:lnTo>
                      <a:pt x="1274" y="1"/>
                    </a:lnTo>
                    <a:lnTo>
                      <a:pt x="1258" y="0"/>
                    </a:lnTo>
                    <a:lnTo>
                      <a:pt x="1240" y="0"/>
                    </a:lnTo>
                    <a:lnTo>
                      <a:pt x="1240" y="0"/>
                    </a:lnTo>
                    <a:close/>
                  </a:path>
                </a:pathLst>
              </a:custGeom>
              <a:solidFill>
                <a:schemeClr val="bg2"/>
              </a:solidFill>
              <a:ln w="1588">
                <a:noFill/>
                <a:prstDash val="solid"/>
                <a:round/>
              </a:ln>
              <a:effectLst/>
            </p:spPr>
            <p:txBody>
              <a:bodyPr vert="horz" wrap="square" lIns="91440" tIns="45720" rIns="91440" bIns="45720" numCol="1" anchor="t" anchorCtr="0" compatLnSpc="1"/>
              <a:lstStyle/>
              <a:p>
                <a:pPr defTabSz="1218565">
                  <a:defRPr/>
                </a:pPr>
                <a:endParaRPr lang="en-US" sz="2400" kern="0">
                  <a:solidFill>
                    <a:sysClr val="windowText" lastClr="000000"/>
                  </a:solidFill>
                </a:endParaRPr>
              </a:p>
            </p:txBody>
          </p:sp>
        </p:grpSp>
        <p:grpSp>
          <p:nvGrpSpPr>
            <p:cNvPr id="12" name="Group 48"/>
            <p:cNvGrpSpPr/>
            <p:nvPr/>
          </p:nvGrpSpPr>
          <p:grpSpPr>
            <a:xfrm>
              <a:off x="914400" y="2917825"/>
              <a:ext cx="433113" cy="1098550"/>
              <a:chOff x="2389188" y="1800226"/>
              <a:chExt cx="828675" cy="2101850"/>
            </a:xfrm>
            <a:solidFill>
              <a:srgbClr val="00559B"/>
            </a:solidFill>
            <a:effectLst>
              <a:innerShdw dist="50800" dir="5400000">
                <a:prstClr val="black">
                  <a:alpha val="20000"/>
                </a:prstClr>
              </a:innerShdw>
            </a:effectLst>
          </p:grpSpPr>
          <p:sp>
            <p:nvSpPr>
              <p:cNvPr id="21" name="Freeform 5"/>
              <p:cNvSpPr/>
              <p:nvPr/>
            </p:nvSpPr>
            <p:spPr bwMode="auto">
              <a:xfrm>
                <a:off x="2640013" y="1800226"/>
                <a:ext cx="327025" cy="325438"/>
              </a:xfrm>
              <a:custGeom>
                <a:avLst/>
                <a:gdLst>
                  <a:gd name="T0" fmla="*/ 325 w 617"/>
                  <a:gd name="T1" fmla="*/ 617 h 617"/>
                  <a:gd name="T2" fmla="*/ 371 w 617"/>
                  <a:gd name="T3" fmla="*/ 611 h 617"/>
                  <a:gd name="T4" fmla="*/ 414 w 617"/>
                  <a:gd name="T5" fmla="*/ 599 h 617"/>
                  <a:gd name="T6" fmla="*/ 456 w 617"/>
                  <a:gd name="T7" fmla="*/ 580 h 617"/>
                  <a:gd name="T8" fmla="*/ 493 w 617"/>
                  <a:gd name="T9" fmla="*/ 556 h 617"/>
                  <a:gd name="T10" fmla="*/ 526 w 617"/>
                  <a:gd name="T11" fmla="*/ 527 h 617"/>
                  <a:gd name="T12" fmla="*/ 556 w 617"/>
                  <a:gd name="T13" fmla="*/ 493 h 617"/>
                  <a:gd name="T14" fmla="*/ 580 w 617"/>
                  <a:gd name="T15" fmla="*/ 456 h 617"/>
                  <a:gd name="T16" fmla="*/ 598 w 617"/>
                  <a:gd name="T17" fmla="*/ 415 h 617"/>
                  <a:gd name="T18" fmla="*/ 611 w 617"/>
                  <a:gd name="T19" fmla="*/ 370 h 617"/>
                  <a:gd name="T20" fmla="*/ 617 w 617"/>
                  <a:gd name="T21" fmla="*/ 324 h 617"/>
                  <a:gd name="T22" fmla="*/ 617 w 617"/>
                  <a:gd name="T23" fmla="*/ 292 h 617"/>
                  <a:gd name="T24" fmla="*/ 611 w 617"/>
                  <a:gd name="T25" fmla="*/ 247 h 617"/>
                  <a:gd name="T26" fmla="*/ 598 w 617"/>
                  <a:gd name="T27" fmla="*/ 203 h 617"/>
                  <a:gd name="T28" fmla="*/ 580 w 617"/>
                  <a:gd name="T29" fmla="*/ 161 h 617"/>
                  <a:gd name="T30" fmla="*/ 556 w 617"/>
                  <a:gd name="T31" fmla="*/ 124 h 617"/>
                  <a:gd name="T32" fmla="*/ 526 w 617"/>
                  <a:gd name="T33" fmla="*/ 91 h 617"/>
                  <a:gd name="T34" fmla="*/ 493 w 617"/>
                  <a:gd name="T35" fmla="*/ 61 h 617"/>
                  <a:gd name="T36" fmla="*/ 456 w 617"/>
                  <a:gd name="T37" fmla="*/ 37 h 617"/>
                  <a:gd name="T38" fmla="*/ 414 w 617"/>
                  <a:gd name="T39" fmla="*/ 18 h 617"/>
                  <a:gd name="T40" fmla="*/ 371 w 617"/>
                  <a:gd name="T41" fmla="*/ 7 h 617"/>
                  <a:gd name="T42" fmla="*/ 325 w 617"/>
                  <a:gd name="T43" fmla="*/ 0 h 617"/>
                  <a:gd name="T44" fmla="*/ 293 w 617"/>
                  <a:gd name="T45" fmla="*/ 0 h 617"/>
                  <a:gd name="T46" fmla="*/ 246 w 617"/>
                  <a:gd name="T47" fmla="*/ 7 h 617"/>
                  <a:gd name="T48" fmla="*/ 202 w 617"/>
                  <a:gd name="T49" fmla="*/ 18 h 617"/>
                  <a:gd name="T50" fmla="*/ 162 w 617"/>
                  <a:gd name="T51" fmla="*/ 37 h 617"/>
                  <a:gd name="T52" fmla="*/ 124 w 617"/>
                  <a:gd name="T53" fmla="*/ 61 h 617"/>
                  <a:gd name="T54" fmla="*/ 90 w 617"/>
                  <a:gd name="T55" fmla="*/ 91 h 617"/>
                  <a:gd name="T56" fmla="*/ 61 w 617"/>
                  <a:gd name="T57" fmla="*/ 124 h 617"/>
                  <a:gd name="T58" fmla="*/ 37 w 617"/>
                  <a:gd name="T59" fmla="*/ 161 h 617"/>
                  <a:gd name="T60" fmla="*/ 19 w 617"/>
                  <a:gd name="T61" fmla="*/ 203 h 617"/>
                  <a:gd name="T62" fmla="*/ 6 w 617"/>
                  <a:gd name="T63" fmla="*/ 247 h 617"/>
                  <a:gd name="T64" fmla="*/ 1 w 617"/>
                  <a:gd name="T65" fmla="*/ 292 h 617"/>
                  <a:gd name="T66" fmla="*/ 1 w 617"/>
                  <a:gd name="T67" fmla="*/ 324 h 617"/>
                  <a:gd name="T68" fmla="*/ 6 w 617"/>
                  <a:gd name="T69" fmla="*/ 370 h 617"/>
                  <a:gd name="T70" fmla="*/ 19 w 617"/>
                  <a:gd name="T71" fmla="*/ 415 h 617"/>
                  <a:gd name="T72" fmla="*/ 37 w 617"/>
                  <a:gd name="T73" fmla="*/ 456 h 617"/>
                  <a:gd name="T74" fmla="*/ 61 w 617"/>
                  <a:gd name="T75" fmla="*/ 493 h 617"/>
                  <a:gd name="T76" fmla="*/ 90 w 617"/>
                  <a:gd name="T77" fmla="*/ 527 h 617"/>
                  <a:gd name="T78" fmla="*/ 124 w 617"/>
                  <a:gd name="T79" fmla="*/ 556 h 617"/>
                  <a:gd name="T80" fmla="*/ 162 w 617"/>
                  <a:gd name="T81" fmla="*/ 580 h 617"/>
                  <a:gd name="T82" fmla="*/ 202 w 617"/>
                  <a:gd name="T83" fmla="*/ 599 h 617"/>
                  <a:gd name="T84" fmla="*/ 246 w 617"/>
                  <a:gd name="T85" fmla="*/ 611 h 617"/>
                  <a:gd name="T86" fmla="*/ 293 w 617"/>
                  <a:gd name="T87" fmla="*/ 617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17" h="617">
                    <a:moveTo>
                      <a:pt x="309" y="617"/>
                    </a:moveTo>
                    <a:lnTo>
                      <a:pt x="309" y="617"/>
                    </a:lnTo>
                    <a:lnTo>
                      <a:pt x="325" y="617"/>
                    </a:lnTo>
                    <a:lnTo>
                      <a:pt x="340" y="616"/>
                    </a:lnTo>
                    <a:lnTo>
                      <a:pt x="356" y="614"/>
                    </a:lnTo>
                    <a:lnTo>
                      <a:pt x="371" y="611"/>
                    </a:lnTo>
                    <a:lnTo>
                      <a:pt x="386" y="607"/>
                    </a:lnTo>
                    <a:lnTo>
                      <a:pt x="401" y="603"/>
                    </a:lnTo>
                    <a:lnTo>
                      <a:pt x="414" y="599"/>
                    </a:lnTo>
                    <a:lnTo>
                      <a:pt x="428" y="593"/>
                    </a:lnTo>
                    <a:lnTo>
                      <a:pt x="442" y="587"/>
                    </a:lnTo>
                    <a:lnTo>
                      <a:pt x="456" y="580"/>
                    </a:lnTo>
                    <a:lnTo>
                      <a:pt x="469" y="573"/>
                    </a:lnTo>
                    <a:lnTo>
                      <a:pt x="481" y="564"/>
                    </a:lnTo>
                    <a:lnTo>
                      <a:pt x="493" y="556"/>
                    </a:lnTo>
                    <a:lnTo>
                      <a:pt x="505" y="546"/>
                    </a:lnTo>
                    <a:lnTo>
                      <a:pt x="516" y="537"/>
                    </a:lnTo>
                    <a:lnTo>
                      <a:pt x="526" y="527"/>
                    </a:lnTo>
                    <a:lnTo>
                      <a:pt x="537" y="516"/>
                    </a:lnTo>
                    <a:lnTo>
                      <a:pt x="547" y="505"/>
                    </a:lnTo>
                    <a:lnTo>
                      <a:pt x="556" y="493"/>
                    </a:lnTo>
                    <a:lnTo>
                      <a:pt x="565" y="481"/>
                    </a:lnTo>
                    <a:lnTo>
                      <a:pt x="572" y="468"/>
                    </a:lnTo>
                    <a:lnTo>
                      <a:pt x="580" y="456"/>
                    </a:lnTo>
                    <a:lnTo>
                      <a:pt x="587" y="443"/>
                    </a:lnTo>
                    <a:lnTo>
                      <a:pt x="593" y="429"/>
                    </a:lnTo>
                    <a:lnTo>
                      <a:pt x="598" y="415"/>
                    </a:lnTo>
                    <a:lnTo>
                      <a:pt x="603" y="400"/>
                    </a:lnTo>
                    <a:lnTo>
                      <a:pt x="608" y="385"/>
                    </a:lnTo>
                    <a:lnTo>
                      <a:pt x="611" y="370"/>
                    </a:lnTo>
                    <a:lnTo>
                      <a:pt x="614" y="355"/>
                    </a:lnTo>
                    <a:lnTo>
                      <a:pt x="616" y="340"/>
                    </a:lnTo>
                    <a:lnTo>
                      <a:pt x="617" y="324"/>
                    </a:lnTo>
                    <a:lnTo>
                      <a:pt x="617" y="308"/>
                    </a:lnTo>
                    <a:lnTo>
                      <a:pt x="617" y="308"/>
                    </a:lnTo>
                    <a:lnTo>
                      <a:pt x="617" y="292"/>
                    </a:lnTo>
                    <a:lnTo>
                      <a:pt x="616" y="277"/>
                    </a:lnTo>
                    <a:lnTo>
                      <a:pt x="614" y="261"/>
                    </a:lnTo>
                    <a:lnTo>
                      <a:pt x="611" y="247"/>
                    </a:lnTo>
                    <a:lnTo>
                      <a:pt x="608" y="232"/>
                    </a:lnTo>
                    <a:lnTo>
                      <a:pt x="603" y="217"/>
                    </a:lnTo>
                    <a:lnTo>
                      <a:pt x="598" y="203"/>
                    </a:lnTo>
                    <a:lnTo>
                      <a:pt x="593" y="189"/>
                    </a:lnTo>
                    <a:lnTo>
                      <a:pt x="587" y="175"/>
                    </a:lnTo>
                    <a:lnTo>
                      <a:pt x="580" y="161"/>
                    </a:lnTo>
                    <a:lnTo>
                      <a:pt x="572" y="148"/>
                    </a:lnTo>
                    <a:lnTo>
                      <a:pt x="565" y="136"/>
                    </a:lnTo>
                    <a:lnTo>
                      <a:pt x="556" y="124"/>
                    </a:lnTo>
                    <a:lnTo>
                      <a:pt x="547" y="112"/>
                    </a:lnTo>
                    <a:lnTo>
                      <a:pt x="537" y="101"/>
                    </a:lnTo>
                    <a:lnTo>
                      <a:pt x="526" y="91"/>
                    </a:lnTo>
                    <a:lnTo>
                      <a:pt x="516" y="80"/>
                    </a:lnTo>
                    <a:lnTo>
                      <a:pt x="505" y="71"/>
                    </a:lnTo>
                    <a:lnTo>
                      <a:pt x="493" y="61"/>
                    </a:lnTo>
                    <a:lnTo>
                      <a:pt x="481" y="52"/>
                    </a:lnTo>
                    <a:lnTo>
                      <a:pt x="469" y="45"/>
                    </a:lnTo>
                    <a:lnTo>
                      <a:pt x="456" y="37"/>
                    </a:lnTo>
                    <a:lnTo>
                      <a:pt x="442" y="30"/>
                    </a:lnTo>
                    <a:lnTo>
                      <a:pt x="428" y="25"/>
                    </a:lnTo>
                    <a:lnTo>
                      <a:pt x="414" y="18"/>
                    </a:lnTo>
                    <a:lnTo>
                      <a:pt x="401" y="14"/>
                    </a:lnTo>
                    <a:lnTo>
                      <a:pt x="386" y="10"/>
                    </a:lnTo>
                    <a:lnTo>
                      <a:pt x="371" y="7"/>
                    </a:lnTo>
                    <a:lnTo>
                      <a:pt x="356" y="3"/>
                    </a:lnTo>
                    <a:lnTo>
                      <a:pt x="340" y="1"/>
                    </a:lnTo>
                    <a:lnTo>
                      <a:pt x="325" y="0"/>
                    </a:lnTo>
                    <a:lnTo>
                      <a:pt x="309" y="0"/>
                    </a:lnTo>
                    <a:lnTo>
                      <a:pt x="309" y="0"/>
                    </a:lnTo>
                    <a:lnTo>
                      <a:pt x="293" y="0"/>
                    </a:lnTo>
                    <a:lnTo>
                      <a:pt x="277" y="1"/>
                    </a:lnTo>
                    <a:lnTo>
                      <a:pt x="262" y="3"/>
                    </a:lnTo>
                    <a:lnTo>
                      <a:pt x="246" y="7"/>
                    </a:lnTo>
                    <a:lnTo>
                      <a:pt x="231" y="10"/>
                    </a:lnTo>
                    <a:lnTo>
                      <a:pt x="217" y="14"/>
                    </a:lnTo>
                    <a:lnTo>
                      <a:pt x="202" y="18"/>
                    </a:lnTo>
                    <a:lnTo>
                      <a:pt x="188" y="25"/>
                    </a:lnTo>
                    <a:lnTo>
                      <a:pt x="174" y="30"/>
                    </a:lnTo>
                    <a:lnTo>
                      <a:pt x="162" y="37"/>
                    </a:lnTo>
                    <a:lnTo>
                      <a:pt x="149" y="45"/>
                    </a:lnTo>
                    <a:lnTo>
                      <a:pt x="136" y="52"/>
                    </a:lnTo>
                    <a:lnTo>
                      <a:pt x="124" y="61"/>
                    </a:lnTo>
                    <a:lnTo>
                      <a:pt x="113" y="71"/>
                    </a:lnTo>
                    <a:lnTo>
                      <a:pt x="101" y="80"/>
                    </a:lnTo>
                    <a:lnTo>
                      <a:pt x="90" y="91"/>
                    </a:lnTo>
                    <a:lnTo>
                      <a:pt x="81" y="101"/>
                    </a:lnTo>
                    <a:lnTo>
                      <a:pt x="70" y="112"/>
                    </a:lnTo>
                    <a:lnTo>
                      <a:pt x="61" y="124"/>
                    </a:lnTo>
                    <a:lnTo>
                      <a:pt x="53" y="136"/>
                    </a:lnTo>
                    <a:lnTo>
                      <a:pt x="44" y="148"/>
                    </a:lnTo>
                    <a:lnTo>
                      <a:pt x="37" y="161"/>
                    </a:lnTo>
                    <a:lnTo>
                      <a:pt x="30" y="175"/>
                    </a:lnTo>
                    <a:lnTo>
                      <a:pt x="24" y="189"/>
                    </a:lnTo>
                    <a:lnTo>
                      <a:pt x="19" y="203"/>
                    </a:lnTo>
                    <a:lnTo>
                      <a:pt x="13" y="217"/>
                    </a:lnTo>
                    <a:lnTo>
                      <a:pt x="9" y="232"/>
                    </a:lnTo>
                    <a:lnTo>
                      <a:pt x="6" y="247"/>
                    </a:lnTo>
                    <a:lnTo>
                      <a:pt x="4" y="261"/>
                    </a:lnTo>
                    <a:lnTo>
                      <a:pt x="2" y="277"/>
                    </a:lnTo>
                    <a:lnTo>
                      <a:pt x="1" y="292"/>
                    </a:lnTo>
                    <a:lnTo>
                      <a:pt x="0" y="308"/>
                    </a:lnTo>
                    <a:lnTo>
                      <a:pt x="0" y="308"/>
                    </a:lnTo>
                    <a:lnTo>
                      <a:pt x="1" y="324"/>
                    </a:lnTo>
                    <a:lnTo>
                      <a:pt x="2" y="340"/>
                    </a:lnTo>
                    <a:lnTo>
                      <a:pt x="4" y="355"/>
                    </a:lnTo>
                    <a:lnTo>
                      <a:pt x="6" y="370"/>
                    </a:lnTo>
                    <a:lnTo>
                      <a:pt x="9" y="385"/>
                    </a:lnTo>
                    <a:lnTo>
                      <a:pt x="13" y="400"/>
                    </a:lnTo>
                    <a:lnTo>
                      <a:pt x="19" y="415"/>
                    </a:lnTo>
                    <a:lnTo>
                      <a:pt x="24" y="429"/>
                    </a:lnTo>
                    <a:lnTo>
                      <a:pt x="30" y="443"/>
                    </a:lnTo>
                    <a:lnTo>
                      <a:pt x="37" y="456"/>
                    </a:lnTo>
                    <a:lnTo>
                      <a:pt x="44" y="468"/>
                    </a:lnTo>
                    <a:lnTo>
                      <a:pt x="53" y="481"/>
                    </a:lnTo>
                    <a:lnTo>
                      <a:pt x="61" y="493"/>
                    </a:lnTo>
                    <a:lnTo>
                      <a:pt x="70" y="505"/>
                    </a:lnTo>
                    <a:lnTo>
                      <a:pt x="81" y="516"/>
                    </a:lnTo>
                    <a:lnTo>
                      <a:pt x="90" y="527"/>
                    </a:lnTo>
                    <a:lnTo>
                      <a:pt x="101" y="537"/>
                    </a:lnTo>
                    <a:lnTo>
                      <a:pt x="113" y="546"/>
                    </a:lnTo>
                    <a:lnTo>
                      <a:pt x="124" y="556"/>
                    </a:lnTo>
                    <a:lnTo>
                      <a:pt x="136" y="564"/>
                    </a:lnTo>
                    <a:lnTo>
                      <a:pt x="149" y="573"/>
                    </a:lnTo>
                    <a:lnTo>
                      <a:pt x="162" y="580"/>
                    </a:lnTo>
                    <a:lnTo>
                      <a:pt x="174" y="587"/>
                    </a:lnTo>
                    <a:lnTo>
                      <a:pt x="188" y="593"/>
                    </a:lnTo>
                    <a:lnTo>
                      <a:pt x="202" y="599"/>
                    </a:lnTo>
                    <a:lnTo>
                      <a:pt x="217" y="603"/>
                    </a:lnTo>
                    <a:lnTo>
                      <a:pt x="231" y="607"/>
                    </a:lnTo>
                    <a:lnTo>
                      <a:pt x="246" y="611"/>
                    </a:lnTo>
                    <a:lnTo>
                      <a:pt x="262" y="614"/>
                    </a:lnTo>
                    <a:lnTo>
                      <a:pt x="277" y="616"/>
                    </a:lnTo>
                    <a:lnTo>
                      <a:pt x="293" y="617"/>
                    </a:lnTo>
                    <a:lnTo>
                      <a:pt x="309" y="617"/>
                    </a:lnTo>
                    <a:lnTo>
                      <a:pt x="309" y="617"/>
                    </a:lnTo>
                    <a:close/>
                  </a:path>
                </a:pathLst>
              </a:custGeom>
              <a:solidFill>
                <a:schemeClr val="accent4"/>
              </a:solidFill>
              <a:ln w="1588">
                <a:noFill/>
                <a:prstDash val="solid"/>
                <a:round/>
              </a:ln>
              <a:effectLst/>
            </p:spPr>
            <p:txBody>
              <a:bodyPr vert="horz" wrap="square" lIns="91440" tIns="45720" rIns="91440" bIns="45720" numCol="1" anchor="t" anchorCtr="0" compatLnSpc="1"/>
              <a:lstStyle/>
              <a:p>
                <a:pPr defTabSz="1218565">
                  <a:defRPr/>
                </a:pPr>
                <a:endParaRPr lang="en-US" sz="2400" kern="0">
                  <a:solidFill>
                    <a:sysClr val="windowText" lastClr="000000"/>
                  </a:solidFill>
                </a:endParaRPr>
              </a:p>
            </p:txBody>
          </p:sp>
          <p:sp>
            <p:nvSpPr>
              <p:cNvPr id="22" name="Freeform 6"/>
              <p:cNvSpPr/>
              <p:nvPr/>
            </p:nvSpPr>
            <p:spPr bwMode="auto">
              <a:xfrm>
                <a:off x="2389188" y="2160588"/>
                <a:ext cx="828675" cy="1741488"/>
              </a:xfrm>
              <a:custGeom>
                <a:avLst/>
                <a:gdLst>
                  <a:gd name="T0" fmla="*/ 310 w 1567"/>
                  <a:gd name="T1" fmla="*/ 0 h 3289"/>
                  <a:gd name="T2" fmla="*/ 245 w 1567"/>
                  <a:gd name="T3" fmla="*/ 9 h 3289"/>
                  <a:gd name="T4" fmla="*/ 185 w 1567"/>
                  <a:gd name="T5" fmla="*/ 32 h 3289"/>
                  <a:gd name="T6" fmla="*/ 131 w 1567"/>
                  <a:gd name="T7" fmla="*/ 65 h 3289"/>
                  <a:gd name="T8" fmla="*/ 85 w 1567"/>
                  <a:gd name="T9" fmla="*/ 107 h 3289"/>
                  <a:gd name="T10" fmla="*/ 47 w 1567"/>
                  <a:gd name="T11" fmla="*/ 157 h 3289"/>
                  <a:gd name="T12" fmla="*/ 20 w 1567"/>
                  <a:gd name="T13" fmla="*/ 214 h 3289"/>
                  <a:gd name="T14" fmla="*/ 4 w 1567"/>
                  <a:gd name="T15" fmla="*/ 277 h 3289"/>
                  <a:gd name="T16" fmla="*/ 0 w 1567"/>
                  <a:gd name="T17" fmla="*/ 478 h 3289"/>
                  <a:gd name="T18" fmla="*/ 1 w 1567"/>
                  <a:gd name="T19" fmla="*/ 1488 h 3289"/>
                  <a:gd name="T20" fmla="*/ 16 w 1567"/>
                  <a:gd name="T21" fmla="*/ 1536 h 3289"/>
                  <a:gd name="T22" fmla="*/ 47 w 1567"/>
                  <a:gd name="T23" fmla="*/ 1574 h 3289"/>
                  <a:gd name="T24" fmla="*/ 90 w 1567"/>
                  <a:gd name="T25" fmla="*/ 1598 h 3289"/>
                  <a:gd name="T26" fmla="*/ 129 w 1567"/>
                  <a:gd name="T27" fmla="*/ 1604 h 3289"/>
                  <a:gd name="T28" fmla="*/ 179 w 1567"/>
                  <a:gd name="T29" fmla="*/ 1594 h 3289"/>
                  <a:gd name="T30" fmla="*/ 220 w 1567"/>
                  <a:gd name="T31" fmla="*/ 1566 h 3289"/>
                  <a:gd name="T32" fmla="*/ 247 w 1567"/>
                  <a:gd name="T33" fmla="*/ 1525 h 3289"/>
                  <a:gd name="T34" fmla="*/ 257 w 1567"/>
                  <a:gd name="T35" fmla="*/ 1475 h 3289"/>
                  <a:gd name="T36" fmla="*/ 370 w 1567"/>
                  <a:gd name="T37" fmla="*/ 1582 h 3289"/>
                  <a:gd name="T38" fmla="*/ 373 w 1567"/>
                  <a:gd name="T39" fmla="*/ 3149 h 3289"/>
                  <a:gd name="T40" fmla="*/ 400 w 1567"/>
                  <a:gd name="T41" fmla="*/ 3212 h 3289"/>
                  <a:gd name="T42" fmla="*/ 447 w 1567"/>
                  <a:gd name="T43" fmla="*/ 3259 h 3289"/>
                  <a:gd name="T44" fmla="*/ 510 w 1567"/>
                  <a:gd name="T45" fmla="*/ 3286 h 3289"/>
                  <a:gd name="T46" fmla="*/ 563 w 1567"/>
                  <a:gd name="T47" fmla="*/ 3288 h 3289"/>
                  <a:gd name="T48" fmla="*/ 628 w 1567"/>
                  <a:gd name="T49" fmla="*/ 3268 h 3289"/>
                  <a:gd name="T50" fmla="*/ 679 w 1567"/>
                  <a:gd name="T51" fmla="*/ 3226 h 3289"/>
                  <a:gd name="T52" fmla="*/ 712 w 1567"/>
                  <a:gd name="T53" fmla="*/ 3166 h 3289"/>
                  <a:gd name="T54" fmla="*/ 720 w 1567"/>
                  <a:gd name="T55" fmla="*/ 1582 h 3289"/>
                  <a:gd name="T56" fmla="*/ 828 w 1567"/>
                  <a:gd name="T57" fmla="*/ 3132 h 3289"/>
                  <a:gd name="T58" fmla="*/ 848 w 1567"/>
                  <a:gd name="T59" fmla="*/ 3197 h 3289"/>
                  <a:gd name="T60" fmla="*/ 891 w 1567"/>
                  <a:gd name="T61" fmla="*/ 3249 h 3289"/>
                  <a:gd name="T62" fmla="*/ 949 w 1567"/>
                  <a:gd name="T63" fmla="*/ 3281 h 3289"/>
                  <a:gd name="T64" fmla="*/ 1001 w 1567"/>
                  <a:gd name="T65" fmla="*/ 3289 h 3289"/>
                  <a:gd name="T66" fmla="*/ 1070 w 1567"/>
                  <a:gd name="T67" fmla="*/ 3275 h 3289"/>
                  <a:gd name="T68" fmla="*/ 1125 w 1567"/>
                  <a:gd name="T69" fmla="*/ 3238 h 3289"/>
                  <a:gd name="T70" fmla="*/ 1163 w 1567"/>
                  <a:gd name="T71" fmla="*/ 3182 h 3289"/>
                  <a:gd name="T72" fmla="*/ 1176 w 1567"/>
                  <a:gd name="T73" fmla="*/ 3114 h 3289"/>
                  <a:gd name="T74" fmla="*/ 1310 w 1567"/>
                  <a:gd name="T75" fmla="*/ 513 h 3289"/>
                  <a:gd name="T76" fmla="*/ 1313 w 1567"/>
                  <a:gd name="T77" fmla="*/ 1501 h 3289"/>
                  <a:gd name="T78" fmla="*/ 1332 w 1567"/>
                  <a:gd name="T79" fmla="*/ 1547 h 3289"/>
                  <a:gd name="T80" fmla="*/ 1366 w 1567"/>
                  <a:gd name="T81" fmla="*/ 1582 h 3289"/>
                  <a:gd name="T82" fmla="*/ 1413 w 1567"/>
                  <a:gd name="T83" fmla="*/ 1601 h 3289"/>
                  <a:gd name="T84" fmla="*/ 1452 w 1567"/>
                  <a:gd name="T85" fmla="*/ 1603 h 3289"/>
                  <a:gd name="T86" fmla="*/ 1500 w 1567"/>
                  <a:gd name="T87" fmla="*/ 1588 h 3289"/>
                  <a:gd name="T88" fmla="*/ 1538 w 1567"/>
                  <a:gd name="T89" fmla="*/ 1557 h 3289"/>
                  <a:gd name="T90" fmla="*/ 1562 w 1567"/>
                  <a:gd name="T91" fmla="*/ 1514 h 3289"/>
                  <a:gd name="T92" fmla="*/ 1567 w 1567"/>
                  <a:gd name="T93" fmla="*/ 513 h 3289"/>
                  <a:gd name="T94" fmla="*/ 1567 w 1567"/>
                  <a:gd name="T95" fmla="*/ 310 h 3289"/>
                  <a:gd name="T96" fmla="*/ 1557 w 1567"/>
                  <a:gd name="T97" fmla="*/ 245 h 3289"/>
                  <a:gd name="T98" fmla="*/ 1535 w 1567"/>
                  <a:gd name="T99" fmla="*/ 184 h 3289"/>
                  <a:gd name="T100" fmla="*/ 1503 w 1567"/>
                  <a:gd name="T101" fmla="*/ 131 h 3289"/>
                  <a:gd name="T102" fmla="*/ 1460 w 1567"/>
                  <a:gd name="T103" fmla="*/ 84 h 3289"/>
                  <a:gd name="T104" fmla="*/ 1410 w 1567"/>
                  <a:gd name="T105" fmla="*/ 47 h 3289"/>
                  <a:gd name="T106" fmla="*/ 1352 w 1567"/>
                  <a:gd name="T107" fmla="*/ 19 h 3289"/>
                  <a:gd name="T108" fmla="*/ 1290 w 1567"/>
                  <a:gd name="T109" fmla="*/ 3 h 3289"/>
                  <a:gd name="T110" fmla="*/ 1240 w 1567"/>
                  <a:gd name="T111" fmla="*/ 0 h 3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67" h="3289">
                    <a:moveTo>
                      <a:pt x="1240" y="0"/>
                    </a:moveTo>
                    <a:lnTo>
                      <a:pt x="327" y="0"/>
                    </a:lnTo>
                    <a:lnTo>
                      <a:pt x="327" y="0"/>
                    </a:lnTo>
                    <a:lnTo>
                      <a:pt x="310" y="0"/>
                    </a:lnTo>
                    <a:lnTo>
                      <a:pt x="293" y="1"/>
                    </a:lnTo>
                    <a:lnTo>
                      <a:pt x="277" y="3"/>
                    </a:lnTo>
                    <a:lnTo>
                      <a:pt x="261" y="6"/>
                    </a:lnTo>
                    <a:lnTo>
                      <a:pt x="245" y="9"/>
                    </a:lnTo>
                    <a:lnTo>
                      <a:pt x="229" y="15"/>
                    </a:lnTo>
                    <a:lnTo>
                      <a:pt x="214" y="19"/>
                    </a:lnTo>
                    <a:lnTo>
                      <a:pt x="199" y="25"/>
                    </a:lnTo>
                    <a:lnTo>
                      <a:pt x="185" y="32"/>
                    </a:lnTo>
                    <a:lnTo>
                      <a:pt x="171" y="39"/>
                    </a:lnTo>
                    <a:lnTo>
                      <a:pt x="158" y="47"/>
                    </a:lnTo>
                    <a:lnTo>
                      <a:pt x="144" y="55"/>
                    </a:lnTo>
                    <a:lnTo>
                      <a:pt x="131" y="65"/>
                    </a:lnTo>
                    <a:lnTo>
                      <a:pt x="119" y="75"/>
                    </a:lnTo>
                    <a:lnTo>
                      <a:pt x="106" y="84"/>
                    </a:lnTo>
                    <a:lnTo>
                      <a:pt x="96" y="96"/>
                    </a:lnTo>
                    <a:lnTo>
                      <a:pt x="85" y="107"/>
                    </a:lnTo>
                    <a:lnTo>
                      <a:pt x="74" y="118"/>
                    </a:lnTo>
                    <a:lnTo>
                      <a:pt x="65" y="131"/>
                    </a:lnTo>
                    <a:lnTo>
                      <a:pt x="55" y="144"/>
                    </a:lnTo>
                    <a:lnTo>
                      <a:pt x="47" y="157"/>
                    </a:lnTo>
                    <a:lnTo>
                      <a:pt x="39" y="171"/>
                    </a:lnTo>
                    <a:lnTo>
                      <a:pt x="32" y="184"/>
                    </a:lnTo>
                    <a:lnTo>
                      <a:pt x="25" y="199"/>
                    </a:lnTo>
                    <a:lnTo>
                      <a:pt x="20" y="214"/>
                    </a:lnTo>
                    <a:lnTo>
                      <a:pt x="15" y="229"/>
                    </a:lnTo>
                    <a:lnTo>
                      <a:pt x="10" y="245"/>
                    </a:lnTo>
                    <a:lnTo>
                      <a:pt x="6" y="261"/>
                    </a:lnTo>
                    <a:lnTo>
                      <a:pt x="4" y="277"/>
                    </a:lnTo>
                    <a:lnTo>
                      <a:pt x="2" y="293"/>
                    </a:lnTo>
                    <a:lnTo>
                      <a:pt x="0" y="310"/>
                    </a:lnTo>
                    <a:lnTo>
                      <a:pt x="0" y="326"/>
                    </a:lnTo>
                    <a:lnTo>
                      <a:pt x="0" y="478"/>
                    </a:lnTo>
                    <a:lnTo>
                      <a:pt x="0" y="513"/>
                    </a:lnTo>
                    <a:lnTo>
                      <a:pt x="0" y="1475"/>
                    </a:lnTo>
                    <a:lnTo>
                      <a:pt x="0" y="1475"/>
                    </a:lnTo>
                    <a:lnTo>
                      <a:pt x="1" y="1488"/>
                    </a:lnTo>
                    <a:lnTo>
                      <a:pt x="2" y="1501"/>
                    </a:lnTo>
                    <a:lnTo>
                      <a:pt x="5" y="1514"/>
                    </a:lnTo>
                    <a:lnTo>
                      <a:pt x="9" y="1525"/>
                    </a:lnTo>
                    <a:lnTo>
                      <a:pt x="16" y="1536"/>
                    </a:lnTo>
                    <a:lnTo>
                      <a:pt x="22" y="1547"/>
                    </a:lnTo>
                    <a:lnTo>
                      <a:pt x="30" y="1557"/>
                    </a:lnTo>
                    <a:lnTo>
                      <a:pt x="37" y="1566"/>
                    </a:lnTo>
                    <a:lnTo>
                      <a:pt x="47" y="1574"/>
                    </a:lnTo>
                    <a:lnTo>
                      <a:pt x="56" y="1582"/>
                    </a:lnTo>
                    <a:lnTo>
                      <a:pt x="67" y="1588"/>
                    </a:lnTo>
                    <a:lnTo>
                      <a:pt x="79" y="1594"/>
                    </a:lnTo>
                    <a:lnTo>
                      <a:pt x="90" y="1598"/>
                    </a:lnTo>
                    <a:lnTo>
                      <a:pt x="102" y="1601"/>
                    </a:lnTo>
                    <a:lnTo>
                      <a:pt x="115" y="1603"/>
                    </a:lnTo>
                    <a:lnTo>
                      <a:pt x="129" y="1604"/>
                    </a:lnTo>
                    <a:lnTo>
                      <a:pt x="129" y="1604"/>
                    </a:lnTo>
                    <a:lnTo>
                      <a:pt x="142" y="1603"/>
                    </a:lnTo>
                    <a:lnTo>
                      <a:pt x="155" y="1601"/>
                    </a:lnTo>
                    <a:lnTo>
                      <a:pt x="166" y="1598"/>
                    </a:lnTo>
                    <a:lnTo>
                      <a:pt x="179" y="1594"/>
                    </a:lnTo>
                    <a:lnTo>
                      <a:pt x="190" y="1588"/>
                    </a:lnTo>
                    <a:lnTo>
                      <a:pt x="200" y="1582"/>
                    </a:lnTo>
                    <a:lnTo>
                      <a:pt x="210" y="1574"/>
                    </a:lnTo>
                    <a:lnTo>
                      <a:pt x="220" y="1566"/>
                    </a:lnTo>
                    <a:lnTo>
                      <a:pt x="228" y="1557"/>
                    </a:lnTo>
                    <a:lnTo>
                      <a:pt x="236" y="1547"/>
                    </a:lnTo>
                    <a:lnTo>
                      <a:pt x="242" y="1536"/>
                    </a:lnTo>
                    <a:lnTo>
                      <a:pt x="247" y="1525"/>
                    </a:lnTo>
                    <a:lnTo>
                      <a:pt x="252" y="1514"/>
                    </a:lnTo>
                    <a:lnTo>
                      <a:pt x="255" y="1501"/>
                    </a:lnTo>
                    <a:lnTo>
                      <a:pt x="257" y="1488"/>
                    </a:lnTo>
                    <a:lnTo>
                      <a:pt x="257" y="1475"/>
                    </a:lnTo>
                    <a:lnTo>
                      <a:pt x="257" y="513"/>
                    </a:lnTo>
                    <a:lnTo>
                      <a:pt x="370" y="513"/>
                    </a:lnTo>
                    <a:lnTo>
                      <a:pt x="370" y="1521"/>
                    </a:lnTo>
                    <a:lnTo>
                      <a:pt x="370" y="1582"/>
                    </a:lnTo>
                    <a:lnTo>
                      <a:pt x="370" y="3114"/>
                    </a:lnTo>
                    <a:lnTo>
                      <a:pt x="370" y="3114"/>
                    </a:lnTo>
                    <a:lnTo>
                      <a:pt x="371" y="3132"/>
                    </a:lnTo>
                    <a:lnTo>
                      <a:pt x="373" y="3149"/>
                    </a:lnTo>
                    <a:lnTo>
                      <a:pt x="377" y="3166"/>
                    </a:lnTo>
                    <a:lnTo>
                      <a:pt x="384" y="3182"/>
                    </a:lnTo>
                    <a:lnTo>
                      <a:pt x="391" y="3197"/>
                    </a:lnTo>
                    <a:lnTo>
                      <a:pt x="400" y="3212"/>
                    </a:lnTo>
                    <a:lnTo>
                      <a:pt x="409" y="3226"/>
                    </a:lnTo>
                    <a:lnTo>
                      <a:pt x="421" y="3238"/>
                    </a:lnTo>
                    <a:lnTo>
                      <a:pt x="434" y="3249"/>
                    </a:lnTo>
                    <a:lnTo>
                      <a:pt x="447" y="3259"/>
                    </a:lnTo>
                    <a:lnTo>
                      <a:pt x="462" y="3268"/>
                    </a:lnTo>
                    <a:lnTo>
                      <a:pt x="477" y="3275"/>
                    </a:lnTo>
                    <a:lnTo>
                      <a:pt x="493" y="3281"/>
                    </a:lnTo>
                    <a:lnTo>
                      <a:pt x="510" y="3286"/>
                    </a:lnTo>
                    <a:lnTo>
                      <a:pt x="527" y="3288"/>
                    </a:lnTo>
                    <a:lnTo>
                      <a:pt x="545" y="3289"/>
                    </a:lnTo>
                    <a:lnTo>
                      <a:pt x="545" y="3289"/>
                    </a:lnTo>
                    <a:lnTo>
                      <a:pt x="563" y="3288"/>
                    </a:lnTo>
                    <a:lnTo>
                      <a:pt x="580" y="3286"/>
                    </a:lnTo>
                    <a:lnTo>
                      <a:pt x="597" y="3281"/>
                    </a:lnTo>
                    <a:lnTo>
                      <a:pt x="613" y="3275"/>
                    </a:lnTo>
                    <a:lnTo>
                      <a:pt x="628" y="3268"/>
                    </a:lnTo>
                    <a:lnTo>
                      <a:pt x="643" y="3259"/>
                    </a:lnTo>
                    <a:lnTo>
                      <a:pt x="656" y="3249"/>
                    </a:lnTo>
                    <a:lnTo>
                      <a:pt x="669" y="3238"/>
                    </a:lnTo>
                    <a:lnTo>
                      <a:pt x="679" y="3226"/>
                    </a:lnTo>
                    <a:lnTo>
                      <a:pt x="690" y="3212"/>
                    </a:lnTo>
                    <a:lnTo>
                      <a:pt x="699" y="3197"/>
                    </a:lnTo>
                    <a:lnTo>
                      <a:pt x="706" y="3182"/>
                    </a:lnTo>
                    <a:lnTo>
                      <a:pt x="712" y="3166"/>
                    </a:lnTo>
                    <a:lnTo>
                      <a:pt x="717" y="3149"/>
                    </a:lnTo>
                    <a:lnTo>
                      <a:pt x="719" y="3132"/>
                    </a:lnTo>
                    <a:lnTo>
                      <a:pt x="720" y="3114"/>
                    </a:lnTo>
                    <a:lnTo>
                      <a:pt x="720" y="1582"/>
                    </a:lnTo>
                    <a:lnTo>
                      <a:pt x="827" y="1582"/>
                    </a:lnTo>
                    <a:lnTo>
                      <a:pt x="827" y="3114"/>
                    </a:lnTo>
                    <a:lnTo>
                      <a:pt x="827" y="3114"/>
                    </a:lnTo>
                    <a:lnTo>
                      <a:pt x="828" y="3132"/>
                    </a:lnTo>
                    <a:lnTo>
                      <a:pt x="831" y="3149"/>
                    </a:lnTo>
                    <a:lnTo>
                      <a:pt x="835" y="3166"/>
                    </a:lnTo>
                    <a:lnTo>
                      <a:pt x="840" y="3182"/>
                    </a:lnTo>
                    <a:lnTo>
                      <a:pt x="848" y="3197"/>
                    </a:lnTo>
                    <a:lnTo>
                      <a:pt x="856" y="3212"/>
                    </a:lnTo>
                    <a:lnTo>
                      <a:pt x="867" y="3226"/>
                    </a:lnTo>
                    <a:lnTo>
                      <a:pt x="878" y="3238"/>
                    </a:lnTo>
                    <a:lnTo>
                      <a:pt x="891" y="3249"/>
                    </a:lnTo>
                    <a:lnTo>
                      <a:pt x="903" y="3259"/>
                    </a:lnTo>
                    <a:lnTo>
                      <a:pt x="918" y="3268"/>
                    </a:lnTo>
                    <a:lnTo>
                      <a:pt x="933" y="3275"/>
                    </a:lnTo>
                    <a:lnTo>
                      <a:pt x="949" y="3281"/>
                    </a:lnTo>
                    <a:lnTo>
                      <a:pt x="966" y="3286"/>
                    </a:lnTo>
                    <a:lnTo>
                      <a:pt x="983" y="3288"/>
                    </a:lnTo>
                    <a:lnTo>
                      <a:pt x="1001" y="3289"/>
                    </a:lnTo>
                    <a:lnTo>
                      <a:pt x="1001" y="3289"/>
                    </a:lnTo>
                    <a:lnTo>
                      <a:pt x="1020" y="3288"/>
                    </a:lnTo>
                    <a:lnTo>
                      <a:pt x="1037" y="3286"/>
                    </a:lnTo>
                    <a:lnTo>
                      <a:pt x="1054" y="3281"/>
                    </a:lnTo>
                    <a:lnTo>
                      <a:pt x="1070" y="3275"/>
                    </a:lnTo>
                    <a:lnTo>
                      <a:pt x="1085" y="3268"/>
                    </a:lnTo>
                    <a:lnTo>
                      <a:pt x="1100" y="3259"/>
                    </a:lnTo>
                    <a:lnTo>
                      <a:pt x="1112" y="3249"/>
                    </a:lnTo>
                    <a:lnTo>
                      <a:pt x="1125" y="3238"/>
                    </a:lnTo>
                    <a:lnTo>
                      <a:pt x="1137" y="3226"/>
                    </a:lnTo>
                    <a:lnTo>
                      <a:pt x="1147" y="3212"/>
                    </a:lnTo>
                    <a:lnTo>
                      <a:pt x="1155" y="3197"/>
                    </a:lnTo>
                    <a:lnTo>
                      <a:pt x="1163" y="3182"/>
                    </a:lnTo>
                    <a:lnTo>
                      <a:pt x="1169" y="3166"/>
                    </a:lnTo>
                    <a:lnTo>
                      <a:pt x="1173" y="3149"/>
                    </a:lnTo>
                    <a:lnTo>
                      <a:pt x="1175" y="3132"/>
                    </a:lnTo>
                    <a:lnTo>
                      <a:pt x="1176" y="3114"/>
                    </a:lnTo>
                    <a:lnTo>
                      <a:pt x="1176" y="1582"/>
                    </a:lnTo>
                    <a:lnTo>
                      <a:pt x="1176" y="1521"/>
                    </a:lnTo>
                    <a:lnTo>
                      <a:pt x="1176" y="513"/>
                    </a:lnTo>
                    <a:lnTo>
                      <a:pt x="1310" y="513"/>
                    </a:lnTo>
                    <a:lnTo>
                      <a:pt x="1310" y="1475"/>
                    </a:lnTo>
                    <a:lnTo>
                      <a:pt x="1310" y="1475"/>
                    </a:lnTo>
                    <a:lnTo>
                      <a:pt x="1311" y="1488"/>
                    </a:lnTo>
                    <a:lnTo>
                      <a:pt x="1313" y="1501"/>
                    </a:lnTo>
                    <a:lnTo>
                      <a:pt x="1316" y="1514"/>
                    </a:lnTo>
                    <a:lnTo>
                      <a:pt x="1320" y="1525"/>
                    </a:lnTo>
                    <a:lnTo>
                      <a:pt x="1326" y="1536"/>
                    </a:lnTo>
                    <a:lnTo>
                      <a:pt x="1332" y="1547"/>
                    </a:lnTo>
                    <a:lnTo>
                      <a:pt x="1340" y="1557"/>
                    </a:lnTo>
                    <a:lnTo>
                      <a:pt x="1348" y="1566"/>
                    </a:lnTo>
                    <a:lnTo>
                      <a:pt x="1357" y="1574"/>
                    </a:lnTo>
                    <a:lnTo>
                      <a:pt x="1366" y="1582"/>
                    </a:lnTo>
                    <a:lnTo>
                      <a:pt x="1377" y="1588"/>
                    </a:lnTo>
                    <a:lnTo>
                      <a:pt x="1389" y="1594"/>
                    </a:lnTo>
                    <a:lnTo>
                      <a:pt x="1400" y="1598"/>
                    </a:lnTo>
                    <a:lnTo>
                      <a:pt x="1413" y="1601"/>
                    </a:lnTo>
                    <a:lnTo>
                      <a:pt x="1426" y="1603"/>
                    </a:lnTo>
                    <a:lnTo>
                      <a:pt x="1439" y="1604"/>
                    </a:lnTo>
                    <a:lnTo>
                      <a:pt x="1439" y="1604"/>
                    </a:lnTo>
                    <a:lnTo>
                      <a:pt x="1452" y="1603"/>
                    </a:lnTo>
                    <a:lnTo>
                      <a:pt x="1464" y="1601"/>
                    </a:lnTo>
                    <a:lnTo>
                      <a:pt x="1477" y="1598"/>
                    </a:lnTo>
                    <a:lnTo>
                      <a:pt x="1489" y="1594"/>
                    </a:lnTo>
                    <a:lnTo>
                      <a:pt x="1500" y="1588"/>
                    </a:lnTo>
                    <a:lnTo>
                      <a:pt x="1510" y="1582"/>
                    </a:lnTo>
                    <a:lnTo>
                      <a:pt x="1521" y="1574"/>
                    </a:lnTo>
                    <a:lnTo>
                      <a:pt x="1530" y="1566"/>
                    </a:lnTo>
                    <a:lnTo>
                      <a:pt x="1538" y="1557"/>
                    </a:lnTo>
                    <a:lnTo>
                      <a:pt x="1546" y="1547"/>
                    </a:lnTo>
                    <a:lnTo>
                      <a:pt x="1552" y="1536"/>
                    </a:lnTo>
                    <a:lnTo>
                      <a:pt x="1557" y="1525"/>
                    </a:lnTo>
                    <a:lnTo>
                      <a:pt x="1562" y="1514"/>
                    </a:lnTo>
                    <a:lnTo>
                      <a:pt x="1565" y="1501"/>
                    </a:lnTo>
                    <a:lnTo>
                      <a:pt x="1567" y="1488"/>
                    </a:lnTo>
                    <a:lnTo>
                      <a:pt x="1567" y="1475"/>
                    </a:lnTo>
                    <a:lnTo>
                      <a:pt x="1567" y="513"/>
                    </a:lnTo>
                    <a:lnTo>
                      <a:pt x="1567" y="478"/>
                    </a:lnTo>
                    <a:lnTo>
                      <a:pt x="1567" y="326"/>
                    </a:lnTo>
                    <a:lnTo>
                      <a:pt x="1567" y="326"/>
                    </a:lnTo>
                    <a:lnTo>
                      <a:pt x="1567" y="310"/>
                    </a:lnTo>
                    <a:lnTo>
                      <a:pt x="1566" y="293"/>
                    </a:lnTo>
                    <a:lnTo>
                      <a:pt x="1564" y="277"/>
                    </a:lnTo>
                    <a:lnTo>
                      <a:pt x="1560" y="261"/>
                    </a:lnTo>
                    <a:lnTo>
                      <a:pt x="1557" y="245"/>
                    </a:lnTo>
                    <a:lnTo>
                      <a:pt x="1553" y="229"/>
                    </a:lnTo>
                    <a:lnTo>
                      <a:pt x="1548" y="214"/>
                    </a:lnTo>
                    <a:lnTo>
                      <a:pt x="1541" y="199"/>
                    </a:lnTo>
                    <a:lnTo>
                      <a:pt x="1535" y="184"/>
                    </a:lnTo>
                    <a:lnTo>
                      <a:pt x="1527" y="171"/>
                    </a:lnTo>
                    <a:lnTo>
                      <a:pt x="1520" y="157"/>
                    </a:lnTo>
                    <a:lnTo>
                      <a:pt x="1511" y="144"/>
                    </a:lnTo>
                    <a:lnTo>
                      <a:pt x="1503" y="131"/>
                    </a:lnTo>
                    <a:lnTo>
                      <a:pt x="1492" y="118"/>
                    </a:lnTo>
                    <a:lnTo>
                      <a:pt x="1483" y="107"/>
                    </a:lnTo>
                    <a:lnTo>
                      <a:pt x="1472" y="96"/>
                    </a:lnTo>
                    <a:lnTo>
                      <a:pt x="1460" y="84"/>
                    </a:lnTo>
                    <a:lnTo>
                      <a:pt x="1448" y="75"/>
                    </a:lnTo>
                    <a:lnTo>
                      <a:pt x="1436" y="65"/>
                    </a:lnTo>
                    <a:lnTo>
                      <a:pt x="1423" y="55"/>
                    </a:lnTo>
                    <a:lnTo>
                      <a:pt x="1410" y="47"/>
                    </a:lnTo>
                    <a:lnTo>
                      <a:pt x="1396" y="39"/>
                    </a:lnTo>
                    <a:lnTo>
                      <a:pt x="1382" y="32"/>
                    </a:lnTo>
                    <a:lnTo>
                      <a:pt x="1367" y="25"/>
                    </a:lnTo>
                    <a:lnTo>
                      <a:pt x="1352" y="19"/>
                    </a:lnTo>
                    <a:lnTo>
                      <a:pt x="1338" y="15"/>
                    </a:lnTo>
                    <a:lnTo>
                      <a:pt x="1322" y="9"/>
                    </a:lnTo>
                    <a:lnTo>
                      <a:pt x="1307" y="6"/>
                    </a:lnTo>
                    <a:lnTo>
                      <a:pt x="1290" y="3"/>
                    </a:lnTo>
                    <a:lnTo>
                      <a:pt x="1274" y="1"/>
                    </a:lnTo>
                    <a:lnTo>
                      <a:pt x="1258" y="0"/>
                    </a:lnTo>
                    <a:lnTo>
                      <a:pt x="1240" y="0"/>
                    </a:lnTo>
                    <a:lnTo>
                      <a:pt x="1240" y="0"/>
                    </a:lnTo>
                    <a:close/>
                  </a:path>
                </a:pathLst>
              </a:custGeom>
              <a:solidFill>
                <a:schemeClr val="accent4"/>
              </a:solidFill>
              <a:ln w="1588">
                <a:noFill/>
                <a:prstDash val="solid"/>
                <a:round/>
              </a:ln>
              <a:effectLst/>
            </p:spPr>
            <p:txBody>
              <a:bodyPr vert="horz" wrap="square" lIns="91440" tIns="45720" rIns="91440" bIns="45720" numCol="1" anchor="t" anchorCtr="0" compatLnSpc="1"/>
              <a:lstStyle/>
              <a:p>
                <a:pPr defTabSz="1218565">
                  <a:defRPr/>
                </a:pPr>
                <a:endParaRPr lang="en-US" sz="2400" kern="0">
                  <a:solidFill>
                    <a:sysClr val="windowText" lastClr="000000"/>
                  </a:solidFill>
                </a:endParaRPr>
              </a:p>
            </p:txBody>
          </p:sp>
        </p:grpSp>
        <p:grpSp>
          <p:nvGrpSpPr>
            <p:cNvPr id="13" name="Group 51"/>
            <p:cNvGrpSpPr/>
            <p:nvPr/>
          </p:nvGrpSpPr>
          <p:grpSpPr>
            <a:xfrm>
              <a:off x="3390900" y="2917825"/>
              <a:ext cx="433113" cy="1098550"/>
              <a:chOff x="2389188" y="1800226"/>
              <a:chExt cx="828675" cy="2101850"/>
            </a:xfrm>
            <a:solidFill>
              <a:srgbClr val="00559B"/>
            </a:solidFill>
            <a:effectLst>
              <a:innerShdw dist="50800" dir="5400000">
                <a:prstClr val="black">
                  <a:alpha val="20000"/>
                </a:prstClr>
              </a:innerShdw>
            </a:effectLst>
          </p:grpSpPr>
          <p:sp>
            <p:nvSpPr>
              <p:cNvPr id="19" name="Freeform 5"/>
              <p:cNvSpPr/>
              <p:nvPr/>
            </p:nvSpPr>
            <p:spPr bwMode="auto">
              <a:xfrm>
                <a:off x="2640013" y="1800226"/>
                <a:ext cx="327025" cy="325438"/>
              </a:xfrm>
              <a:custGeom>
                <a:avLst/>
                <a:gdLst>
                  <a:gd name="T0" fmla="*/ 325 w 617"/>
                  <a:gd name="T1" fmla="*/ 617 h 617"/>
                  <a:gd name="T2" fmla="*/ 371 w 617"/>
                  <a:gd name="T3" fmla="*/ 611 h 617"/>
                  <a:gd name="T4" fmla="*/ 414 w 617"/>
                  <a:gd name="T5" fmla="*/ 599 h 617"/>
                  <a:gd name="T6" fmla="*/ 456 w 617"/>
                  <a:gd name="T7" fmla="*/ 580 h 617"/>
                  <a:gd name="T8" fmla="*/ 493 w 617"/>
                  <a:gd name="T9" fmla="*/ 556 h 617"/>
                  <a:gd name="T10" fmla="*/ 526 w 617"/>
                  <a:gd name="T11" fmla="*/ 527 h 617"/>
                  <a:gd name="T12" fmla="*/ 556 w 617"/>
                  <a:gd name="T13" fmla="*/ 493 h 617"/>
                  <a:gd name="T14" fmla="*/ 580 w 617"/>
                  <a:gd name="T15" fmla="*/ 456 h 617"/>
                  <a:gd name="T16" fmla="*/ 598 w 617"/>
                  <a:gd name="T17" fmla="*/ 415 h 617"/>
                  <a:gd name="T18" fmla="*/ 611 w 617"/>
                  <a:gd name="T19" fmla="*/ 370 h 617"/>
                  <a:gd name="T20" fmla="*/ 617 w 617"/>
                  <a:gd name="T21" fmla="*/ 324 h 617"/>
                  <a:gd name="T22" fmla="*/ 617 w 617"/>
                  <a:gd name="T23" fmla="*/ 292 h 617"/>
                  <a:gd name="T24" fmla="*/ 611 w 617"/>
                  <a:gd name="T25" fmla="*/ 247 h 617"/>
                  <a:gd name="T26" fmla="*/ 598 w 617"/>
                  <a:gd name="T27" fmla="*/ 203 h 617"/>
                  <a:gd name="T28" fmla="*/ 580 w 617"/>
                  <a:gd name="T29" fmla="*/ 161 h 617"/>
                  <a:gd name="T30" fmla="*/ 556 w 617"/>
                  <a:gd name="T31" fmla="*/ 124 h 617"/>
                  <a:gd name="T32" fmla="*/ 526 w 617"/>
                  <a:gd name="T33" fmla="*/ 91 h 617"/>
                  <a:gd name="T34" fmla="*/ 493 w 617"/>
                  <a:gd name="T35" fmla="*/ 61 h 617"/>
                  <a:gd name="T36" fmla="*/ 456 w 617"/>
                  <a:gd name="T37" fmla="*/ 37 h 617"/>
                  <a:gd name="T38" fmla="*/ 414 w 617"/>
                  <a:gd name="T39" fmla="*/ 18 h 617"/>
                  <a:gd name="T40" fmla="*/ 371 w 617"/>
                  <a:gd name="T41" fmla="*/ 7 h 617"/>
                  <a:gd name="T42" fmla="*/ 325 w 617"/>
                  <a:gd name="T43" fmla="*/ 0 h 617"/>
                  <a:gd name="T44" fmla="*/ 293 w 617"/>
                  <a:gd name="T45" fmla="*/ 0 h 617"/>
                  <a:gd name="T46" fmla="*/ 246 w 617"/>
                  <a:gd name="T47" fmla="*/ 7 h 617"/>
                  <a:gd name="T48" fmla="*/ 202 w 617"/>
                  <a:gd name="T49" fmla="*/ 18 h 617"/>
                  <a:gd name="T50" fmla="*/ 162 w 617"/>
                  <a:gd name="T51" fmla="*/ 37 h 617"/>
                  <a:gd name="T52" fmla="*/ 124 w 617"/>
                  <a:gd name="T53" fmla="*/ 61 h 617"/>
                  <a:gd name="T54" fmla="*/ 90 w 617"/>
                  <a:gd name="T55" fmla="*/ 91 h 617"/>
                  <a:gd name="T56" fmla="*/ 61 w 617"/>
                  <a:gd name="T57" fmla="*/ 124 h 617"/>
                  <a:gd name="T58" fmla="*/ 37 w 617"/>
                  <a:gd name="T59" fmla="*/ 161 h 617"/>
                  <a:gd name="T60" fmla="*/ 19 w 617"/>
                  <a:gd name="T61" fmla="*/ 203 h 617"/>
                  <a:gd name="T62" fmla="*/ 6 w 617"/>
                  <a:gd name="T63" fmla="*/ 247 h 617"/>
                  <a:gd name="T64" fmla="*/ 1 w 617"/>
                  <a:gd name="T65" fmla="*/ 292 h 617"/>
                  <a:gd name="T66" fmla="*/ 1 w 617"/>
                  <a:gd name="T67" fmla="*/ 324 h 617"/>
                  <a:gd name="T68" fmla="*/ 6 w 617"/>
                  <a:gd name="T69" fmla="*/ 370 h 617"/>
                  <a:gd name="T70" fmla="*/ 19 w 617"/>
                  <a:gd name="T71" fmla="*/ 415 h 617"/>
                  <a:gd name="T72" fmla="*/ 37 w 617"/>
                  <a:gd name="T73" fmla="*/ 456 h 617"/>
                  <a:gd name="T74" fmla="*/ 61 w 617"/>
                  <a:gd name="T75" fmla="*/ 493 h 617"/>
                  <a:gd name="T76" fmla="*/ 90 w 617"/>
                  <a:gd name="T77" fmla="*/ 527 h 617"/>
                  <a:gd name="T78" fmla="*/ 124 w 617"/>
                  <a:gd name="T79" fmla="*/ 556 h 617"/>
                  <a:gd name="T80" fmla="*/ 162 w 617"/>
                  <a:gd name="T81" fmla="*/ 580 h 617"/>
                  <a:gd name="T82" fmla="*/ 202 w 617"/>
                  <a:gd name="T83" fmla="*/ 599 h 617"/>
                  <a:gd name="T84" fmla="*/ 246 w 617"/>
                  <a:gd name="T85" fmla="*/ 611 h 617"/>
                  <a:gd name="T86" fmla="*/ 293 w 617"/>
                  <a:gd name="T87" fmla="*/ 617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17" h="617">
                    <a:moveTo>
                      <a:pt x="309" y="617"/>
                    </a:moveTo>
                    <a:lnTo>
                      <a:pt x="309" y="617"/>
                    </a:lnTo>
                    <a:lnTo>
                      <a:pt x="325" y="617"/>
                    </a:lnTo>
                    <a:lnTo>
                      <a:pt x="340" y="616"/>
                    </a:lnTo>
                    <a:lnTo>
                      <a:pt x="356" y="614"/>
                    </a:lnTo>
                    <a:lnTo>
                      <a:pt x="371" y="611"/>
                    </a:lnTo>
                    <a:lnTo>
                      <a:pt x="386" y="607"/>
                    </a:lnTo>
                    <a:lnTo>
                      <a:pt x="401" y="603"/>
                    </a:lnTo>
                    <a:lnTo>
                      <a:pt x="414" y="599"/>
                    </a:lnTo>
                    <a:lnTo>
                      <a:pt x="428" y="593"/>
                    </a:lnTo>
                    <a:lnTo>
                      <a:pt x="442" y="587"/>
                    </a:lnTo>
                    <a:lnTo>
                      <a:pt x="456" y="580"/>
                    </a:lnTo>
                    <a:lnTo>
                      <a:pt x="469" y="573"/>
                    </a:lnTo>
                    <a:lnTo>
                      <a:pt x="481" y="564"/>
                    </a:lnTo>
                    <a:lnTo>
                      <a:pt x="493" y="556"/>
                    </a:lnTo>
                    <a:lnTo>
                      <a:pt x="505" y="546"/>
                    </a:lnTo>
                    <a:lnTo>
                      <a:pt x="516" y="537"/>
                    </a:lnTo>
                    <a:lnTo>
                      <a:pt x="526" y="527"/>
                    </a:lnTo>
                    <a:lnTo>
                      <a:pt x="537" y="516"/>
                    </a:lnTo>
                    <a:lnTo>
                      <a:pt x="547" y="505"/>
                    </a:lnTo>
                    <a:lnTo>
                      <a:pt x="556" y="493"/>
                    </a:lnTo>
                    <a:lnTo>
                      <a:pt x="565" y="481"/>
                    </a:lnTo>
                    <a:lnTo>
                      <a:pt x="572" y="468"/>
                    </a:lnTo>
                    <a:lnTo>
                      <a:pt x="580" y="456"/>
                    </a:lnTo>
                    <a:lnTo>
                      <a:pt x="587" y="443"/>
                    </a:lnTo>
                    <a:lnTo>
                      <a:pt x="593" y="429"/>
                    </a:lnTo>
                    <a:lnTo>
                      <a:pt x="598" y="415"/>
                    </a:lnTo>
                    <a:lnTo>
                      <a:pt x="603" y="400"/>
                    </a:lnTo>
                    <a:lnTo>
                      <a:pt x="608" y="385"/>
                    </a:lnTo>
                    <a:lnTo>
                      <a:pt x="611" y="370"/>
                    </a:lnTo>
                    <a:lnTo>
                      <a:pt x="614" y="355"/>
                    </a:lnTo>
                    <a:lnTo>
                      <a:pt x="616" y="340"/>
                    </a:lnTo>
                    <a:lnTo>
                      <a:pt x="617" y="324"/>
                    </a:lnTo>
                    <a:lnTo>
                      <a:pt x="617" y="308"/>
                    </a:lnTo>
                    <a:lnTo>
                      <a:pt x="617" y="308"/>
                    </a:lnTo>
                    <a:lnTo>
                      <a:pt x="617" y="292"/>
                    </a:lnTo>
                    <a:lnTo>
                      <a:pt x="616" y="277"/>
                    </a:lnTo>
                    <a:lnTo>
                      <a:pt x="614" y="261"/>
                    </a:lnTo>
                    <a:lnTo>
                      <a:pt x="611" y="247"/>
                    </a:lnTo>
                    <a:lnTo>
                      <a:pt x="608" y="232"/>
                    </a:lnTo>
                    <a:lnTo>
                      <a:pt x="603" y="217"/>
                    </a:lnTo>
                    <a:lnTo>
                      <a:pt x="598" y="203"/>
                    </a:lnTo>
                    <a:lnTo>
                      <a:pt x="593" y="189"/>
                    </a:lnTo>
                    <a:lnTo>
                      <a:pt x="587" y="175"/>
                    </a:lnTo>
                    <a:lnTo>
                      <a:pt x="580" y="161"/>
                    </a:lnTo>
                    <a:lnTo>
                      <a:pt x="572" y="148"/>
                    </a:lnTo>
                    <a:lnTo>
                      <a:pt x="565" y="136"/>
                    </a:lnTo>
                    <a:lnTo>
                      <a:pt x="556" y="124"/>
                    </a:lnTo>
                    <a:lnTo>
                      <a:pt x="547" y="112"/>
                    </a:lnTo>
                    <a:lnTo>
                      <a:pt x="537" y="101"/>
                    </a:lnTo>
                    <a:lnTo>
                      <a:pt x="526" y="91"/>
                    </a:lnTo>
                    <a:lnTo>
                      <a:pt x="516" y="80"/>
                    </a:lnTo>
                    <a:lnTo>
                      <a:pt x="505" y="71"/>
                    </a:lnTo>
                    <a:lnTo>
                      <a:pt x="493" y="61"/>
                    </a:lnTo>
                    <a:lnTo>
                      <a:pt x="481" y="52"/>
                    </a:lnTo>
                    <a:lnTo>
                      <a:pt x="469" y="45"/>
                    </a:lnTo>
                    <a:lnTo>
                      <a:pt x="456" y="37"/>
                    </a:lnTo>
                    <a:lnTo>
                      <a:pt x="442" y="30"/>
                    </a:lnTo>
                    <a:lnTo>
                      <a:pt x="428" y="25"/>
                    </a:lnTo>
                    <a:lnTo>
                      <a:pt x="414" y="18"/>
                    </a:lnTo>
                    <a:lnTo>
                      <a:pt x="401" y="14"/>
                    </a:lnTo>
                    <a:lnTo>
                      <a:pt x="386" y="10"/>
                    </a:lnTo>
                    <a:lnTo>
                      <a:pt x="371" y="7"/>
                    </a:lnTo>
                    <a:lnTo>
                      <a:pt x="356" y="3"/>
                    </a:lnTo>
                    <a:lnTo>
                      <a:pt x="340" y="1"/>
                    </a:lnTo>
                    <a:lnTo>
                      <a:pt x="325" y="0"/>
                    </a:lnTo>
                    <a:lnTo>
                      <a:pt x="309" y="0"/>
                    </a:lnTo>
                    <a:lnTo>
                      <a:pt x="309" y="0"/>
                    </a:lnTo>
                    <a:lnTo>
                      <a:pt x="293" y="0"/>
                    </a:lnTo>
                    <a:lnTo>
                      <a:pt x="277" y="1"/>
                    </a:lnTo>
                    <a:lnTo>
                      <a:pt x="262" y="3"/>
                    </a:lnTo>
                    <a:lnTo>
                      <a:pt x="246" y="7"/>
                    </a:lnTo>
                    <a:lnTo>
                      <a:pt x="231" y="10"/>
                    </a:lnTo>
                    <a:lnTo>
                      <a:pt x="217" y="14"/>
                    </a:lnTo>
                    <a:lnTo>
                      <a:pt x="202" y="18"/>
                    </a:lnTo>
                    <a:lnTo>
                      <a:pt x="188" y="25"/>
                    </a:lnTo>
                    <a:lnTo>
                      <a:pt x="174" y="30"/>
                    </a:lnTo>
                    <a:lnTo>
                      <a:pt x="162" y="37"/>
                    </a:lnTo>
                    <a:lnTo>
                      <a:pt x="149" y="45"/>
                    </a:lnTo>
                    <a:lnTo>
                      <a:pt x="136" y="52"/>
                    </a:lnTo>
                    <a:lnTo>
                      <a:pt x="124" y="61"/>
                    </a:lnTo>
                    <a:lnTo>
                      <a:pt x="113" y="71"/>
                    </a:lnTo>
                    <a:lnTo>
                      <a:pt x="101" y="80"/>
                    </a:lnTo>
                    <a:lnTo>
                      <a:pt x="90" y="91"/>
                    </a:lnTo>
                    <a:lnTo>
                      <a:pt x="81" y="101"/>
                    </a:lnTo>
                    <a:lnTo>
                      <a:pt x="70" y="112"/>
                    </a:lnTo>
                    <a:lnTo>
                      <a:pt x="61" y="124"/>
                    </a:lnTo>
                    <a:lnTo>
                      <a:pt x="53" y="136"/>
                    </a:lnTo>
                    <a:lnTo>
                      <a:pt x="44" y="148"/>
                    </a:lnTo>
                    <a:lnTo>
                      <a:pt x="37" y="161"/>
                    </a:lnTo>
                    <a:lnTo>
                      <a:pt x="30" y="175"/>
                    </a:lnTo>
                    <a:lnTo>
                      <a:pt x="24" y="189"/>
                    </a:lnTo>
                    <a:lnTo>
                      <a:pt x="19" y="203"/>
                    </a:lnTo>
                    <a:lnTo>
                      <a:pt x="13" y="217"/>
                    </a:lnTo>
                    <a:lnTo>
                      <a:pt x="9" y="232"/>
                    </a:lnTo>
                    <a:lnTo>
                      <a:pt x="6" y="247"/>
                    </a:lnTo>
                    <a:lnTo>
                      <a:pt x="4" y="261"/>
                    </a:lnTo>
                    <a:lnTo>
                      <a:pt x="2" y="277"/>
                    </a:lnTo>
                    <a:lnTo>
                      <a:pt x="1" y="292"/>
                    </a:lnTo>
                    <a:lnTo>
                      <a:pt x="0" y="308"/>
                    </a:lnTo>
                    <a:lnTo>
                      <a:pt x="0" y="308"/>
                    </a:lnTo>
                    <a:lnTo>
                      <a:pt x="1" y="324"/>
                    </a:lnTo>
                    <a:lnTo>
                      <a:pt x="2" y="340"/>
                    </a:lnTo>
                    <a:lnTo>
                      <a:pt x="4" y="355"/>
                    </a:lnTo>
                    <a:lnTo>
                      <a:pt x="6" y="370"/>
                    </a:lnTo>
                    <a:lnTo>
                      <a:pt x="9" y="385"/>
                    </a:lnTo>
                    <a:lnTo>
                      <a:pt x="13" y="400"/>
                    </a:lnTo>
                    <a:lnTo>
                      <a:pt x="19" y="415"/>
                    </a:lnTo>
                    <a:lnTo>
                      <a:pt x="24" y="429"/>
                    </a:lnTo>
                    <a:lnTo>
                      <a:pt x="30" y="443"/>
                    </a:lnTo>
                    <a:lnTo>
                      <a:pt x="37" y="456"/>
                    </a:lnTo>
                    <a:lnTo>
                      <a:pt x="44" y="468"/>
                    </a:lnTo>
                    <a:lnTo>
                      <a:pt x="53" y="481"/>
                    </a:lnTo>
                    <a:lnTo>
                      <a:pt x="61" y="493"/>
                    </a:lnTo>
                    <a:lnTo>
                      <a:pt x="70" y="505"/>
                    </a:lnTo>
                    <a:lnTo>
                      <a:pt x="81" y="516"/>
                    </a:lnTo>
                    <a:lnTo>
                      <a:pt x="90" y="527"/>
                    </a:lnTo>
                    <a:lnTo>
                      <a:pt x="101" y="537"/>
                    </a:lnTo>
                    <a:lnTo>
                      <a:pt x="113" y="546"/>
                    </a:lnTo>
                    <a:lnTo>
                      <a:pt x="124" y="556"/>
                    </a:lnTo>
                    <a:lnTo>
                      <a:pt x="136" y="564"/>
                    </a:lnTo>
                    <a:lnTo>
                      <a:pt x="149" y="573"/>
                    </a:lnTo>
                    <a:lnTo>
                      <a:pt x="162" y="580"/>
                    </a:lnTo>
                    <a:lnTo>
                      <a:pt x="174" y="587"/>
                    </a:lnTo>
                    <a:lnTo>
                      <a:pt x="188" y="593"/>
                    </a:lnTo>
                    <a:lnTo>
                      <a:pt x="202" y="599"/>
                    </a:lnTo>
                    <a:lnTo>
                      <a:pt x="217" y="603"/>
                    </a:lnTo>
                    <a:lnTo>
                      <a:pt x="231" y="607"/>
                    </a:lnTo>
                    <a:lnTo>
                      <a:pt x="246" y="611"/>
                    </a:lnTo>
                    <a:lnTo>
                      <a:pt x="262" y="614"/>
                    </a:lnTo>
                    <a:lnTo>
                      <a:pt x="277" y="616"/>
                    </a:lnTo>
                    <a:lnTo>
                      <a:pt x="293" y="617"/>
                    </a:lnTo>
                    <a:lnTo>
                      <a:pt x="309" y="617"/>
                    </a:lnTo>
                    <a:lnTo>
                      <a:pt x="309" y="617"/>
                    </a:lnTo>
                    <a:close/>
                  </a:path>
                </a:pathLst>
              </a:custGeom>
              <a:solidFill>
                <a:schemeClr val="accent4"/>
              </a:solidFill>
              <a:ln w="1588">
                <a:noFill/>
                <a:prstDash val="solid"/>
                <a:round/>
              </a:ln>
              <a:effectLst/>
            </p:spPr>
            <p:txBody>
              <a:bodyPr vert="horz" wrap="square" lIns="91440" tIns="45720" rIns="91440" bIns="45720" numCol="1" anchor="t" anchorCtr="0" compatLnSpc="1"/>
              <a:lstStyle/>
              <a:p>
                <a:pPr defTabSz="1218565">
                  <a:defRPr/>
                </a:pPr>
                <a:endParaRPr lang="en-US" sz="2400" kern="0">
                  <a:solidFill>
                    <a:sysClr val="windowText" lastClr="000000"/>
                  </a:solidFill>
                </a:endParaRPr>
              </a:p>
            </p:txBody>
          </p:sp>
          <p:sp>
            <p:nvSpPr>
              <p:cNvPr id="20" name="Freeform 6"/>
              <p:cNvSpPr/>
              <p:nvPr/>
            </p:nvSpPr>
            <p:spPr bwMode="auto">
              <a:xfrm>
                <a:off x="2389188" y="2160588"/>
                <a:ext cx="828675" cy="1741488"/>
              </a:xfrm>
              <a:custGeom>
                <a:avLst/>
                <a:gdLst>
                  <a:gd name="T0" fmla="*/ 310 w 1567"/>
                  <a:gd name="T1" fmla="*/ 0 h 3289"/>
                  <a:gd name="T2" fmla="*/ 245 w 1567"/>
                  <a:gd name="T3" fmla="*/ 9 h 3289"/>
                  <a:gd name="T4" fmla="*/ 185 w 1567"/>
                  <a:gd name="T5" fmla="*/ 32 h 3289"/>
                  <a:gd name="T6" fmla="*/ 131 w 1567"/>
                  <a:gd name="T7" fmla="*/ 65 h 3289"/>
                  <a:gd name="T8" fmla="*/ 85 w 1567"/>
                  <a:gd name="T9" fmla="*/ 107 h 3289"/>
                  <a:gd name="T10" fmla="*/ 47 w 1567"/>
                  <a:gd name="T11" fmla="*/ 157 h 3289"/>
                  <a:gd name="T12" fmla="*/ 20 w 1567"/>
                  <a:gd name="T13" fmla="*/ 214 h 3289"/>
                  <a:gd name="T14" fmla="*/ 4 w 1567"/>
                  <a:gd name="T15" fmla="*/ 277 h 3289"/>
                  <a:gd name="T16" fmla="*/ 0 w 1567"/>
                  <a:gd name="T17" fmla="*/ 478 h 3289"/>
                  <a:gd name="T18" fmla="*/ 1 w 1567"/>
                  <a:gd name="T19" fmla="*/ 1488 h 3289"/>
                  <a:gd name="T20" fmla="*/ 16 w 1567"/>
                  <a:gd name="T21" fmla="*/ 1536 h 3289"/>
                  <a:gd name="T22" fmla="*/ 47 w 1567"/>
                  <a:gd name="T23" fmla="*/ 1574 h 3289"/>
                  <a:gd name="T24" fmla="*/ 90 w 1567"/>
                  <a:gd name="T25" fmla="*/ 1598 h 3289"/>
                  <a:gd name="T26" fmla="*/ 129 w 1567"/>
                  <a:gd name="T27" fmla="*/ 1604 h 3289"/>
                  <a:gd name="T28" fmla="*/ 179 w 1567"/>
                  <a:gd name="T29" fmla="*/ 1594 h 3289"/>
                  <a:gd name="T30" fmla="*/ 220 w 1567"/>
                  <a:gd name="T31" fmla="*/ 1566 h 3289"/>
                  <a:gd name="T32" fmla="*/ 247 w 1567"/>
                  <a:gd name="T33" fmla="*/ 1525 h 3289"/>
                  <a:gd name="T34" fmla="*/ 257 w 1567"/>
                  <a:gd name="T35" fmla="*/ 1475 h 3289"/>
                  <a:gd name="T36" fmla="*/ 370 w 1567"/>
                  <a:gd name="T37" fmla="*/ 1582 h 3289"/>
                  <a:gd name="T38" fmla="*/ 373 w 1567"/>
                  <a:gd name="T39" fmla="*/ 3149 h 3289"/>
                  <a:gd name="T40" fmla="*/ 400 w 1567"/>
                  <a:gd name="T41" fmla="*/ 3212 h 3289"/>
                  <a:gd name="T42" fmla="*/ 447 w 1567"/>
                  <a:gd name="T43" fmla="*/ 3259 h 3289"/>
                  <a:gd name="T44" fmla="*/ 510 w 1567"/>
                  <a:gd name="T45" fmla="*/ 3286 h 3289"/>
                  <a:gd name="T46" fmla="*/ 563 w 1567"/>
                  <a:gd name="T47" fmla="*/ 3288 h 3289"/>
                  <a:gd name="T48" fmla="*/ 628 w 1567"/>
                  <a:gd name="T49" fmla="*/ 3268 h 3289"/>
                  <a:gd name="T50" fmla="*/ 679 w 1567"/>
                  <a:gd name="T51" fmla="*/ 3226 h 3289"/>
                  <a:gd name="T52" fmla="*/ 712 w 1567"/>
                  <a:gd name="T53" fmla="*/ 3166 h 3289"/>
                  <a:gd name="T54" fmla="*/ 720 w 1567"/>
                  <a:gd name="T55" fmla="*/ 1582 h 3289"/>
                  <a:gd name="T56" fmla="*/ 828 w 1567"/>
                  <a:gd name="T57" fmla="*/ 3132 h 3289"/>
                  <a:gd name="T58" fmla="*/ 848 w 1567"/>
                  <a:gd name="T59" fmla="*/ 3197 h 3289"/>
                  <a:gd name="T60" fmla="*/ 891 w 1567"/>
                  <a:gd name="T61" fmla="*/ 3249 h 3289"/>
                  <a:gd name="T62" fmla="*/ 949 w 1567"/>
                  <a:gd name="T63" fmla="*/ 3281 h 3289"/>
                  <a:gd name="T64" fmla="*/ 1001 w 1567"/>
                  <a:gd name="T65" fmla="*/ 3289 h 3289"/>
                  <a:gd name="T66" fmla="*/ 1070 w 1567"/>
                  <a:gd name="T67" fmla="*/ 3275 h 3289"/>
                  <a:gd name="T68" fmla="*/ 1125 w 1567"/>
                  <a:gd name="T69" fmla="*/ 3238 h 3289"/>
                  <a:gd name="T70" fmla="*/ 1163 w 1567"/>
                  <a:gd name="T71" fmla="*/ 3182 h 3289"/>
                  <a:gd name="T72" fmla="*/ 1176 w 1567"/>
                  <a:gd name="T73" fmla="*/ 3114 h 3289"/>
                  <a:gd name="T74" fmla="*/ 1310 w 1567"/>
                  <a:gd name="T75" fmla="*/ 513 h 3289"/>
                  <a:gd name="T76" fmla="*/ 1313 w 1567"/>
                  <a:gd name="T77" fmla="*/ 1501 h 3289"/>
                  <a:gd name="T78" fmla="*/ 1332 w 1567"/>
                  <a:gd name="T79" fmla="*/ 1547 h 3289"/>
                  <a:gd name="T80" fmla="*/ 1366 w 1567"/>
                  <a:gd name="T81" fmla="*/ 1582 h 3289"/>
                  <a:gd name="T82" fmla="*/ 1413 w 1567"/>
                  <a:gd name="T83" fmla="*/ 1601 h 3289"/>
                  <a:gd name="T84" fmla="*/ 1452 w 1567"/>
                  <a:gd name="T85" fmla="*/ 1603 h 3289"/>
                  <a:gd name="T86" fmla="*/ 1500 w 1567"/>
                  <a:gd name="T87" fmla="*/ 1588 h 3289"/>
                  <a:gd name="T88" fmla="*/ 1538 w 1567"/>
                  <a:gd name="T89" fmla="*/ 1557 h 3289"/>
                  <a:gd name="T90" fmla="*/ 1562 w 1567"/>
                  <a:gd name="T91" fmla="*/ 1514 h 3289"/>
                  <a:gd name="T92" fmla="*/ 1567 w 1567"/>
                  <a:gd name="T93" fmla="*/ 513 h 3289"/>
                  <a:gd name="T94" fmla="*/ 1567 w 1567"/>
                  <a:gd name="T95" fmla="*/ 310 h 3289"/>
                  <a:gd name="T96" fmla="*/ 1557 w 1567"/>
                  <a:gd name="T97" fmla="*/ 245 h 3289"/>
                  <a:gd name="T98" fmla="*/ 1535 w 1567"/>
                  <a:gd name="T99" fmla="*/ 184 h 3289"/>
                  <a:gd name="T100" fmla="*/ 1503 w 1567"/>
                  <a:gd name="T101" fmla="*/ 131 h 3289"/>
                  <a:gd name="T102" fmla="*/ 1460 w 1567"/>
                  <a:gd name="T103" fmla="*/ 84 h 3289"/>
                  <a:gd name="T104" fmla="*/ 1410 w 1567"/>
                  <a:gd name="T105" fmla="*/ 47 h 3289"/>
                  <a:gd name="T106" fmla="*/ 1352 w 1567"/>
                  <a:gd name="T107" fmla="*/ 19 h 3289"/>
                  <a:gd name="T108" fmla="*/ 1290 w 1567"/>
                  <a:gd name="T109" fmla="*/ 3 h 3289"/>
                  <a:gd name="T110" fmla="*/ 1240 w 1567"/>
                  <a:gd name="T111" fmla="*/ 0 h 3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67" h="3289">
                    <a:moveTo>
                      <a:pt x="1240" y="0"/>
                    </a:moveTo>
                    <a:lnTo>
                      <a:pt x="327" y="0"/>
                    </a:lnTo>
                    <a:lnTo>
                      <a:pt x="327" y="0"/>
                    </a:lnTo>
                    <a:lnTo>
                      <a:pt x="310" y="0"/>
                    </a:lnTo>
                    <a:lnTo>
                      <a:pt x="293" y="1"/>
                    </a:lnTo>
                    <a:lnTo>
                      <a:pt x="277" y="3"/>
                    </a:lnTo>
                    <a:lnTo>
                      <a:pt x="261" y="6"/>
                    </a:lnTo>
                    <a:lnTo>
                      <a:pt x="245" y="9"/>
                    </a:lnTo>
                    <a:lnTo>
                      <a:pt x="229" y="15"/>
                    </a:lnTo>
                    <a:lnTo>
                      <a:pt x="214" y="19"/>
                    </a:lnTo>
                    <a:lnTo>
                      <a:pt x="199" y="25"/>
                    </a:lnTo>
                    <a:lnTo>
                      <a:pt x="185" y="32"/>
                    </a:lnTo>
                    <a:lnTo>
                      <a:pt x="171" y="39"/>
                    </a:lnTo>
                    <a:lnTo>
                      <a:pt x="158" y="47"/>
                    </a:lnTo>
                    <a:lnTo>
                      <a:pt x="144" y="55"/>
                    </a:lnTo>
                    <a:lnTo>
                      <a:pt x="131" y="65"/>
                    </a:lnTo>
                    <a:lnTo>
                      <a:pt x="119" y="75"/>
                    </a:lnTo>
                    <a:lnTo>
                      <a:pt x="106" y="84"/>
                    </a:lnTo>
                    <a:lnTo>
                      <a:pt x="96" y="96"/>
                    </a:lnTo>
                    <a:lnTo>
                      <a:pt x="85" y="107"/>
                    </a:lnTo>
                    <a:lnTo>
                      <a:pt x="74" y="118"/>
                    </a:lnTo>
                    <a:lnTo>
                      <a:pt x="65" y="131"/>
                    </a:lnTo>
                    <a:lnTo>
                      <a:pt x="55" y="144"/>
                    </a:lnTo>
                    <a:lnTo>
                      <a:pt x="47" y="157"/>
                    </a:lnTo>
                    <a:lnTo>
                      <a:pt x="39" y="171"/>
                    </a:lnTo>
                    <a:lnTo>
                      <a:pt x="32" y="184"/>
                    </a:lnTo>
                    <a:lnTo>
                      <a:pt x="25" y="199"/>
                    </a:lnTo>
                    <a:lnTo>
                      <a:pt x="20" y="214"/>
                    </a:lnTo>
                    <a:lnTo>
                      <a:pt x="15" y="229"/>
                    </a:lnTo>
                    <a:lnTo>
                      <a:pt x="10" y="245"/>
                    </a:lnTo>
                    <a:lnTo>
                      <a:pt x="6" y="261"/>
                    </a:lnTo>
                    <a:lnTo>
                      <a:pt x="4" y="277"/>
                    </a:lnTo>
                    <a:lnTo>
                      <a:pt x="2" y="293"/>
                    </a:lnTo>
                    <a:lnTo>
                      <a:pt x="0" y="310"/>
                    </a:lnTo>
                    <a:lnTo>
                      <a:pt x="0" y="326"/>
                    </a:lnTo>
                    <a:lnTo>
                      <a:pt x="0" y="478"/>
                    </a:lnTo>
                    <a:lnTo>
                      <a:pt x="0" y="513"/>
                    </a:lnTo>
                    <a:lnTo>
                      <a:pt x="0" y="1475"/>
                    </a:lnTo>
                    <a:lnTo>
                      <a:pt x="0" y="1475"/>
                    </a:lnTo>
                    <a:lnTo>
                      <a:pt x="1" y="1488"/>
                    </a:lnTo>
                    <a:lnTo>
                      <a:pt x="2" y="1501"/>
                    </a:lnTo>
                    <a:lnTo>
                      <a:pt x="5" y="1514"/>
                    </a:lnTo>
                    <a:lnTo>
                      <a:pt x="9" y="1525"/>
                    </a:lnTo>
                    <a:lnTo>
                      <a:pt x="16" y="1536"/>
                    </a:lnTo>
                    <a:lnTo>
                      <a:pt x="22" y="1547"/>
                    </a:lnTo>
                    <a:lnTo>
                      <a:pt x="30" y="1557"/>
                    </a:lnTo>
                    <a:lnTo>
                      <a:pt x="37" y="1566"/>
                    </a:lnTo>
                    <a:lnTo>
                      <a:pt x="47" y="1574"/>
                    </a:lnTo>
                    <a:lnTo>
                      <a:pt x="56" y="1582"/>
                    </a:lnTo>
                    <a:lnTo>
                      <a:pt x="67" y="1588"/>
                    </a:lnTo>
                    <a:lnTo>
                      <a:pt x="79" y="1594"/>
                    </a:lnTo>
                    <a:lnTo>
                      <a:pt x="90" y="1598"/>
                    </a:lnTo>
                    <a:lnTo>
                      <a:pt x="102" y="1601"/>
                    </a:lnTo>
                    <a:lnTo>
                      <a:pt x="115" y="1603"/>
                    </a:lnTo>
                    <a:lnTo>
                      <a:pt x="129" y="1604"/>
                    </a:lnTo>
                    <a:lnTo>
                      <a:pt x="129" y="1604"/>
                    </a:lnTo>
                    <a:lnTo>
                      <a:pt x="142" y="1603"/>
                    </a:lnTo>
                    <a:lnTo>
                      <a:pt x="155" y="1601"/>
                    </a:lnTo>
                    <a:lnTo>
                      <a:pt x="166" y="1598"/>
                    </a:lnTo>
                    <a:lnTo>
                      <a:pt x="179" y="1594"/>
                    </a:lnTo>
                    <a:lnTo>
                      <a:pt x="190" y="1588"/>
                    </a:lnTo>
                    <a:lnTo>
                      <a:pt x="200" y="1582"/>
                    </a:lnTo>
                    <a:lnTo>
                      <a:pt x="210" y="1574"/>
                    </a:lnTo>
                    <a:lnTo>
                      <a:pt x="220" y="1566"/>
                    </a:lnTo>
                    <a:lnTo>
                      <a:pt x="228" y="1557"/>
                    </a:lnTo>
                    <a:lnTo>
                      <a:pt x="236" y="1547"/>
                    </a:lnTo>
                    <a:lnTo>
                      <a:pt x="242" y="1536"/>
                    </a:lnTo>
                    <a:lnTo>
                      <a:pt x="247" y="1525"/>
                    </a:lnTo>
                    <a:lnTo>
                      <a:pt x="252" y="1514"/>
                    </a:lnTo>
                    <a:lnTo>
                      <a:pt x="255" y="1501"/>
                    </a:lnTo>
                    <a:lnTo>
                      <a:pt x="257" y="1488"/>
                    </a:lnTo>
                    <a:lnTo>
                      <a:pt x="257" y="1475"/>
                    </a:lnTo>
                    <a:lnTo>
                      <a:pt x="257" y="513"/>
                    </a:lnTo>
                    <a:lnTo>
                      <a:pt x="370" y="513"/>
                    </a:lnTo>
                    <a:lnTo>
                      <a:pt x="370" y="1521"/>
                    </a:lnTo>
                    <a:lnTo>
                      <a:pt x="370" y="1582"/>
                    </a:lnTo>
                    <a:lnTo>
                      <a:pt x="370" y="3114"/>
                    </a:lnTo>
                    <a:lnTo>
                      <a:pt x="370" y="3114"/>
                    </a:lnTo>
                    <a:lnTo>
                      <a:pt x="371" y="3132"/>
                    </a:lnTo>
                    <a:lnTo>
                      <a:pt x="373" y="3149"/>
                    </a:lnTo>
                    <a:lnTo>
                      <a:pt x="377" y="3166"/>
                    </a:lnTo>
                    <a:lnTo>
                      <a:pt x="384" y="3182"/>
                    </a:lnTo>
                    <a:lnTo>
                      <a:pt x="391" y="3197"/>
                    </a:lnTo>
                    <a:lnTo>
                      <a:pt x="400" y="3212"/>
                    </a:lnTo>
                    <a:lnTo>
                      <a:pt x="409" y="3226"/>
                    </a:lnTo>
                    <a:lnTo>
                      <a:pt x="421" y="3238"/>
                    </a:lnTo>
                    <a:lnTo>
                      <a:pt x="434" y="3249"/>
                    </a:lnTo>
                    <a:lnTo>
                      <a:pt x="447" y="3259"/>
                    </a:lnTo>
                    <a:lnTo>
                      <a:pt x="462" y="3268"/>
                    </a:lnTo>
                    <a:lnTo>
                      <a:pt x="477" y="3275"/>
                    </a:lnTo>
                    <a:lnTo>
                      <a:pt x="493" y="3281"/>
                    </a:lnTo>
                    <a:lnTo>
                      <a:pt x="510" y="3286"/>
                    </a:lnTo>
                    <a:lnTo>
                      <a:pt x="527" y="3288"/>
                    </a:lnTo>
                    <a:lnTo>
                      <a:pt x="545" y="3289"/>
                    </a:lnTo>
                    <a:lnTo>
                      <a:pt x="545" y="3289"/>
                    </a:lnTo>
                    <a:lnTo>
                      <a:pt x="563" y="3288"/>
                    </a:lnTo>
                    <a:lnTo>
                      <a:pt x="580" y="3286"/>
                    </a:lnTo>
                    <a:lnTo>
                      <a:pt x="597" y="3281"/>
                    </a:lnTo>
                    <a:lnTo>
                      <a:pt x="613" y="3275"/>
                    </a:lnTo>
                    <a:lnTo>
                      <a:pt x="628" y="3268"/>
                    </a:lnTo>
                    <a:lnTo>
                      <a:pt x="643" y="3259"/>
                    </a:lnTo>
                    <a:lnTo>
                      <a:pt x="656" y="3249"/>
                    </a:lnTo>
                    <a:lnTo>
                      <a:pt x="669" y="3238"/>
                    </a:lnTo>
                    <a:lnTo>
                      <a:pt x="679" y="3226"/>
                    </a:lnTo>
                    <a:lnTo>
                      <a:pt x="690" y="3212"/>
                    </a:lnTo>
                    <a:lnTo>
                      <a:pt x="699" y="3197"/>
                    </a:lnTo>
                    <a:lnTo>
                      <a:pt x="706" y="3182"/>
                    </a:lnTo>
                    <a:lnTo>
                      <a:pt x="712" y="3166"/>
                    </a:lnTo>
                    <a:lnTo>
                      <a:pt x="717" y="3149"/>
                    </a:lnTo>
                    <a:lnTo>
                      <a:pt x="719" y="3132"/>
                    </a:lnTo>
                    <a:lnTo>
                      <a:pt x="720" y="3114"/>
                    </a:lnTo>
                    <a:lnTo>
                      <a:pt x="720" y="1582"/>
                    </a:lnTo>
                    <a:lnTo>
                      <a:pt x="827" y="1582"/>
                    </a:lnTo>
                    <a:lnTo>
                      <a:pt x="827" y="3114"/>
                    </a:lnTo>
                    <a:lnTo>
                      <a:pt x="827" y="3114"/>
                    </a:lnTo>
                    <a:lnTo>
                      <a:pt x="828" y="3132"/>
                    </a:lnTo>
                    <a:lnTo>
                      <a:pt x="831" y="3149"/>
                    </a:lnTo>
                    <a:lnTo>
                      <a:pt x="835" y="3166"/>
                    </a:lnTo>
                    <a:lnTo>
                      <a:pt x="840" y="3182"/>
                    </a:lnTo>
                    <a:lnTo>
                      <a:pt x="848" y="3197"/>
                    </a:lnTo>
                    <a:lnTo>
                      <a:pt x="856" y="3212"/>
                    </a:lnTo>
                    <a:lnTo>
                      <a:pt x="867" y="3226"/>
                    </a:lnTo>
                    <a:lnTo>
                      <a:pt x="878" y="3238"/>
                    </a:lnTo>
                    <a:lnTo>
                      <a:pt x="891" y="3249"/>
                    </a:lnTo>
                    <a:lnTo>
                      <a:pt x="903" y="3259"/>
                    </a:lnTo>
                    <a:lnTo>
                      <a:pt x="918" y="3268"/>
                    </a:lnTo>
                    <a:lnTo>
                      <a:pt x="933" y="3275"/>
                    </a:lnTo>
                    <a:lnTo>
                      <a:pt x="949" y="3281"/>
                    </a:lnTo>
                    <a:lnTo>
                      <a:pt x="966" y="3286"/>
                    </a:lnTo>
                    <a:lnTo>
                      <a:pt x="983" y="3288"/>
                    </a:lnTo>
                    <a:lnTo>
                      <a:pt x="1001" y="3289"/>
                    </a:lnTo>
                    <a:lnTo>
                      <a:pt x="1001" y="3289"/>
                    </a:lnTo>
                    <a:lnTo>
                      <a:pt x="1020" y="3288"/>
                    </a:lnTo>
                    <a:lnTo>
                      <a:pt x="1037" y="3286"/>
                    </a:lnTo>
                    <a:lnTo>
                      <a:pt x="1054" y="3281"/>
                    </a:lnTo>
                    <a:lnTo>
                      <a:pt x="1070" y="3275"/>
                    </a:lnTo>
                    <a:lnTo>
                      <a:pt x="1085" y="3268"/>
                    </a:lnTo>
                    <a:lnTo>
                      <a:pt x="1100" y="3259"/>
                    </a:lnTo>
                    <a:lnTo>
                      <a:pt x="1112" y="3249"/>
                    </a:lnTo>
                    <a:lnTo>
                      <a:pt x="1125" y="3238"/>
                    </a:lnTo>
                    <a:lnTo>
                      <a:pt x="1137" y="3226"/>
                    </a:lnTo>
                    <a:lnTo>
                      <a:pt x="1147" y="3212"/>
                    </a:lnTo>
                    <a:lnTo>
                      <a:pt x="1155" y="3197"/>
                    </a:lnTo>
                    <a:lnTo>
                      <a:pt x="1163" y="3182"/>
                    </a:lnTo>
                    <a:lnTo>
                      <a:pt x="1169" y="3166"/>
                    </a:lnTo>
                    <a:lnTo>
                      <a:pt x="1173" y="3149"/>
                    </a:lnTo>
                    <a:lnTo>
                      <a:pt x="1175" y="3132"/>
                    </a:lnTo>
                    <a:lnTo>
                      <a:pt x="1176" y="3114"/>
                    </a:lnTo>
                    <a:lnTo>
                      <a:pt x="1176" y="1582"/>
                    </a:lnTo>
                    <a:lnTo>
                      <a:pt x="1176" y="1521"/>
                    </a:lnTo>
                    <a:lnTo>
                      <a:pt x="1176" y="513"/>
                    </a:lnTo>
                    <a:lnTo>
                      <a:pt x="1310" y="513"/>
                    </a:lnTo>
                    <a:lnTo>
                      <a:pt x="1310" y="1475"/>
                    </a:lnTo>
                    <a:lnTo>
                      <a:pt x="1310" y="1475"/>
                    </a:lnTo>
                    <a:lnTo>
                      <a:pt x="1311" y="1488"/>
                    </a:lnTo>
                    <a:lnTo>
                      <a:pt x="1313" y="1501"/>
                    </a:lnTo>
                    <a:lnTo>
                      <a:pt x="1316" y="1514"/>
                    </a:lnTo>
                    <a:lnTo>
                      <a:pt x="1320" y="1525"/>
                    </a:lnTo>
                    <a:lnTo>
                      <a:pt x="1326" y="1536"/>
                    </a:lnTo>
                    <a:lnTo>
                      <a:pt x="1332" y="1547"/>
                    </a:lnTo>
                    <a:lnTo>
                      <a:pt x="1340" y="1557"/>
                    </a:lnTo>
                    <a:lnTo>
                      <a:pt x="1348" y="1566"/>
                    </a:lnTo>
                    <a:lnTo>
                      <a:pt x="1357" y="1574"/>
                    </a:lnTo>
                    <a:lnTo>
                      <a:pt x="1366" y="1582"/>
                    </a:lnTo>
                    <a:lnTo>
                      <a:pt x="1377" y="1588"/>
                    </a:lnTo>
                    <a:lnTo>
                      <a:pt x="1389" y="1594"/>
                    </a:lnTo>
                    <a:lnTo>
                      <a:pt x="1400" y="1598"/>
                    </a:lnTo>
                    <a:lnTo>
                      <a:pt x="1413" y="1601"/>
                    </a:lnTo>
                    <a:lnTo>
                      <a:pt x="1426" y="1603"/>
                    </a:lnTo>
                    <a:lnTo>
                      <a:pt x="1439" y="1604"/>
                    </a:lnTo>
                    <a:lnTo>
                      <a:pt x="1439" y="1604"/>
                    </a:lnTo>
                    <a:lnTo>
                      <a:pt x="1452" y="1603"/>
                    </a:lnTo>
                    <a:lnTo>
                      <a:pt x="1464" y="1601"/>
                    </a:lnTo>
                    <a:lnTo>
                      <a:pt x="1477" y="1598"/>
                    </a:lnTo>
                    <a:lnTo>
                      <a:pt x="1489" y="1594"/>
                    </a:lnTo>
                    <a:lnTo>
                      <a:pt x="1500" y="1588"/>
                    </a:lnTo>
                    <a:lnTo>
                      <a:pt x="1510" y="1582"/>
                    </a:lnTo>
                    <a:lnTo>
                      <a:pt x="1521" y="1574"/>
                    </a:lnTo>
                    <a:lnTo>
                      <a:pt x="1530" y="1566"/>
                    </a:lnTo>
                    <a:lnTo>
                      <a:pt x="1538" y="1557"/>
                    </a:lnTo>
                    <a:lnTo>
                      <a:pt x="1546" y="1547"/>
                    </a:lnTo>
                    <a:lnTo>
                      <a:pt x="1552" y="1536"/>
                    </a:lnTo>
                    <a:lnTo>
                      <a:pt x="1557" y="1525"/>
                    </a:lnTo>
                    <a:lnTo>
                      <a:pt x="1562" y="1514"/>
                    </a:lnTo>
                    <a:lnTo>
                      <a:pt x="1565" y="1501"/>
                    </a:lnTo>
                    <a:lnTo>
                      <a:pt x="1567" y="1488"/>
                    </a:lnTo>
                    <a:lnTo>
                      <a:pt x="1567" y="1475"/>
                    </a:lnTo>
                    <a:lnTo>
                      <a:pt x="1567" y="513"/>
                    </a:lnTo>
                    <a:lnTo>
                      <a:pt x="1567" y="478"/>
                    </a:lnTo>
                    <a:lnTo>
                      <a:pt x="1567" y="326"/>
                    </a:lnTo>
                    <a:lnTo>
                      <a:pt x="1567" y="326"/>
                    </a:lnTo>
                    <a:lnTo>
                      <a:pt x="1567" y="310"/>
                    </a:lnTo>
                    <a:lnTo>
                      <a:pt x="1566" y="293"/>
                    </a:lnTo>
                    <a:lnTo>
                      <a:pt x="1564" y="277"/>
                    </a:lnTo>
                    <a:lnTo>
                      <a:pt x="1560" y="261"/>
                    </a:lnTo>
                    <a:lnTo>
                      <a:pt x="1557" y="245"/>
                    </a:lnTo>
                    <a:lnTo>
                      <a:pt x="1553" y="229"/>
                    </a:lnTo>
                    <a:lnTo>
                      <a:pt x="1548" y="214"/>
                    </a:lnTo>
                    <a:lnTo>
                      <a:pt x="1541" y="199"/>
                    </a:lnTo>
                    <a:lnTo>
                      <a:pt x="1535" y="184"/>
                    </a:lnTo>
                    <a:lnTo>
                      <a:pt x="1527" y="171"/>
                    </a:lnTo>
                    <a:lnTo>
                      <a:pt x="1520" y="157"/>
                    </a:lnTo>
                    <a:lnTo>
                      <a:pt x="1511" y="144"/>
                    </a:lnTo>
                    <a:lnTo>
                      <a:pt x="1503" y="131"/>
                    </a:lnTo>
                    <a:lnTo>
                      <a:pt x="1492" y="118"/>
                    </a:lnTo>
                    <a:lnTo>
                      <a:pt x="1483" y="107"/>
                    </a:lnTo>
                    <a:lnTo>
                      <a:pt x="1472" y="96"/>
                    </a:lnTo>
                    <a:lnTo>
                      <a:pt x="1460" y="84"/>
                    </a:lnTo>
                    <a:lnTo>
                      <a:pt x="1448" y="75"/>
                    </a:lnTo>
                    <a:lnTo>
                      <a:pt x="1436" y="65"/>
                    </a:lnTo>
                    <a:lnTo>
                      <a:pt x="1423" y="55"/>
                    </a:lnTo>
                    <a:lnTo>
                      <a:pt x="1410" y="47"/>
                    </a:lnTo>
                    <a:lnTo>
                      <a:pt x="1396" y="39"/>
                    </a:lnTo>
                    <a:lnTo>
                      <a:pt x="1382" y="32"/>
                    </a:lnTo>
                    <a:lnTo>
                      <a:pt x="1367" y="25"/>
                    </a:lnTo>
                    <a:lnTo>
                      <a:pt x="1352" y="19"/>
                    </a:lnTo>
                    <a:lnTo>
                      <a:pt x="1338" y="15"/>
                    </a:lnTo>
                    <a:lnTo>
                      <a:pt x="1322" y="9"/>
                    </a:lnTo>
                    <a:lnTo>
                      <a:pt x="1307" y="6"/>
                    </a:lnTo>
                    <a:lnTo>
                      <a:pt x="1290" y="3"/>
                    </a:lnTo>
                    <a:lnTo>
                      <a:pt x="1274" y="1"/>
                    </a:lnTo>
                    <a:lnTo>
                      <a:pt x="1258" y="0"/>
                    </a:lnTo>
                    <a:lnTo>
                      <a:pt x="1240" y="0"/>
                    </a:lnTo>
                    <a:lnTo>
                      <a:pt x="1240" y="0"/>
                    </a:lnTo>
                    <a:close/>
                  </a:path>
                </a:pathLst>
              </a:custGeom>
              <a:solidFill>
                <a:schemeClr val="accent4"/>
              </a:solidFill>
              <a:ln w="1588">
                <a:noFill/>
                <a:prstDash val="solid"/>
                <a:round/>
              </a:ln>
              <a:effectLst/>
            </p:spPr>
            <p:txBody>
              <a:bodyPr vert="horz" wrap="square" lIns="91440" tIns="45720" rIns="91440" bIns="45720" numCol="1" anchor="t" anchorCtr="0" compatLnSpc="1"/>
              <a:lstStyle/>
              <a:p>
                <a:pPr defTabSz="1218565">
                  <a:defRPr/>
                </a:pPr>
                <a:endParaRPr lang="en-US" sz="2400" kern="0">
                  <a:solidFill>
                    <a:sysClr val="windowText" lastClr="000000"/>
                  </a:solidFill>
                </a:endParaRPr>
              </a:p>
            </p:txBody>
          </p:sp>
        </p:grpSp>
        <p:sp>
          <p:nvSpPr>
            <p:cNvPr id="14" name="Freeform 29"/>
            <p:cNvSpPr>
              <a:spLocks noEditPoints="1"/>
            </p:cNvSpPr>
            <p:nvPr/>
          </p:nvSpPr>
          <p:spPr bwMode="auto">
            <a:xfrm>
              <a:off x="2209800" y="1818565"/>
              <a:ext cx="533400" cy="466725"/>
            </a:xfrm>
            <a:custGeom>
              <a:avLst/>
              <a:gdLst/>
              <a:ahLst/>
              <a:cxnLst>
                <a:cxn ang="0">
                  <a:pos x="128" y="0"/>
                </a:cxn>
                <a:cxn ang="0">
                  <a:pos x="78" y="8"/>
                </a:cxn>
                <a:cxn ang="0">
                  <a:pos x="38" y="28"/>
                </a:cxn>
                <a:cxn ang="0">
                  <a:pos x="10" y="58"/>
                </a:cxn>
                <a:cxn ang="0">
                  <a:pos x="2" y="76"/>
                </a:cxn>
                <a:cxn ang="0">
                  <a:pos x="0" y="96"/>
                </a:cxn>
                <a:cxn ang="0">
                  <a:pos x="2" y="108"/>
                </a:cxn>
                <a:cxn ang="0">
                  <a:pos x="8" y="132"/>
                </a:cxn>
                <a:cxn ang="0">
                  <a:pos x="24" y="152"/>
                </a:cxn>
                <a:cxn ang="0">
                  <a:pos x="44" y="168"/>
                </a:cxn>
                <a:cxn ang="0">
                  <a:pos x="56" y="176"/>
                </a:cxn>
                <a:cxn ang="0">
                  <a:pos x="56" y="176"/>
                </a:cxn>
                <a:cxn ang="0">
                  <a:pos x="50" y="198"/>
                </a:cxn>
                <a:cxn ang="0">
                  <a:pos x="40" y="214"/>
                </a:cxn>
                <a:cxn ang="0">
                  <a:pos x="40" y="216"/>
                </a:cxn>
                <a:cxn ang="0">
                  <a:pos x="42" y="222"/>
                </a:cxn>
                <a:cxn ang="0">
                  <a:pos x="48" y="224"/>
                </a:cxn>
                <a:cxn ang="0">
                  <a:pos x="50" y="224"/>
                </a:cxn>
                <a:cxn ang="0">
                  <a:pos x="68" y="218"/>
                </a:cxn>
                <a:cxn ang="0">
                  <a:pos x="96" y="198"/>
                </a:cxn>
                <a:cxn ang="0">
                  <a:pos x="104" y="190"/>
                </a:cxn>
                <a:cxn ang="0">
                  <a:pos x="128" y="192"/>
                </a:cxn>
                <a:cxn ang="0">
                  <a:pos x="178" y="184"/>
                </a:cxn>
                <a:cxn ang="0">
                  <a:pos x="218" y="164"/>
                </a:cxn>
                <a:cxn ang="0">
                  <a:pos x="246" y="134"/>
                </a:cxn>
                <a:cxn ang="0">
                  <a:pos x="254" y="116"/>
                </a:cxn>
                <a:cxn ang="0">
                  <a:pos x="256" y="96"/>
                </a:cxn>
                <a:cxn ang="0">
                  <a:pos x="256" y="86"/>
                </a:cxn>
                <a:cxn ang="0">
                  <a:pos x="250" y="68"/>
                </a:cxn>
                <a:cxn ang="0">
                  <a:pos x="234" y="42"/>
                </a:cxn>
                <a:cxn ang="0">
                  <a:pos x="200" y="16"/>
                </a:cxn>
                <a:cxn ang="0">
                  <a:pos x="154" y="2"/>
                </a:cxn>
                <a:cxn ang="0">
                  <a:pos x="128" y="176"/>
                </a:cxn>
                <a:cxn ang="0">
                  <a:pos x="106" y="174"/>
                </a:cxn>
                <a:cxn ang="0">
                  <a:pos x="104" y="174"/>
                </a:cxn>
                <a:cxn ang="0">
                  <a:pos x="96" y="176"/>
                </a:cxn>
                <a:cxn ang="0">
                  <a:pos x="90" y="180"/>
                </a:cxn>
                <a:cxn ang="0">
                  <a:pos x="66" y="200"/>
                </a:cxn>
                <a:cxn ang="0">
                  <a:pos x="70" y="190"/>
                </a:cxn>
                <a:cxn ang="0">
                  <a:pos x="72" y="176"/>
                </a:cxn>
                <a:cxn ang="0">
                  <a:pos x="72" y="176"/>
                </a:cxn>
                <a:cxn ang="0">
                  <a:pos x="70" y="168"/>
                </a:cxn>
                <a:cxn ang="0">
                  <a:pos x="64" y="162"/>
                </a:cxn>
                <a:cxn ang="0">
                  <a:pos x="52" y="156"/>
                </a:cxn>
                <a:cxn ang="0">
                  <a:pos x="36" y="140"/>
                </a:cxn>
                <a:cxn ang="0">
                  <a:pos x="24" y="124"/>
                </a:cxn>
                <a:cxn ang="0">
                  <a:pos x="16" y="106"/>
                </a:cxn>
                <a:cxn ang="0">
                  <a:pos x="16" y="96"/>
                </a:cxn>
                <a:cxn ang="0">
                  <a:pos x="24" y="64"/>
                </a:cxn>
                <a:cxn ang="0">
                  <a:pos x="48" y="40"/>
                </a:cxn>
                <a:cxn ang="0">
                  <a:pos x="84" y="22"/>
                </a:cxn>
                <a:cxn ang="0">
                  <a:pos x="128" y="16"/>
                </a:cxn>
                <a:cxn ang="0">
                  <a:pos x="150" y="18"/>
                </a:cxn>
                <a:cxn ang="0">
                  <a:pos x="190" y="30"/>
                </a:cxn>
                <a:cxn ang="0">
                  <a:pos x="220" y="52"/>
                </a:cxn>
                <a:cxn ang="0">
                  <a:pos x="238" y="80"/>
                </a:cxn>
                <a:cxn ang="0">
                  <a:pos x="240" y="96"/>
                </a:cxn>
                <a:cxn ang="0">
                  <a:pos x="232" y="128"/>
                </a:cxn>
                <a:cxn ang="0">
                  <a:pos x="208" y="152"/>
                </a:cxn>
                <a:cxn ang="0">
                  <a:pos x="172" y="170"/>
                </a:cxn>
                <a:cxn ang="0">
                  <a:pos x="128" y="176"/>
                </a:cxn>
              </a:cxnLst>
              <a:rect l="0" t="0" r="r" b="b"/>
              <a:pathLst>
                <a:path w="256" h="224">
                  <a:moveTo>
                    <a:pt x="128" y="0"/>
                  </a:moveTo>
                  <a:lnTo>
                    <a:pt x="128" y="0"/>
                  </a:lnTo>
                  <a:lnTo>
                    <a:pt x="102" y="2"/>
                  </a:lnTo>
                  <a:lnTo>
                    <a:pt x="78" y="8"/>
                  </a:lnTo>
                  <a:lnTo>
                    <a:pt x="56" y="16"/>
                  </a:lnTo>
                  <a:lnTo>
                    <a:pt x="38" y="28"/>
                  </a:lnTo>
                  <a:lnTo>
                    <a:pt x="22" y="42"/>
                  </a:lnTo>
                  <a:lnTo>
                    <a:pt x="10" y="58"/>
                  </a:lnTo>
                  <a:lnTo>
                    <a:pt x="6" y="68"/>
                  </a:lnTo>
                  <a:lnTo>
                    <a:pt x="2" y="76"/>
                  </a:lnTo>
                  <a:lnTo>
                    <a:pt x="0" y="86"/>
                  </a:lnTo>
                  <a:lnTo>
                    <a:pt x="0" y="96"/>
                  </a:lnTo>
                  <a:lnTo>
                    <a:pt x="0" y="96"/>
                  </a:lnTo>
                  <a:lnTo>
                    <a:pt x="2" y="108"/>
                  </a:lnTo>
                  <a:lnTo>
                    <a:pt x="4" y="120"/>
                  </a:lnTo>
                  <a:lnTo>
                    <a:pt x="8" y="132"/>
                  </a:lnTo>
                  <a:lnTo>
                    <a:pt x="16" y="142"/>
                  </a:lnTo>
                  <a:lnTo>
                    <a:pt x="24" y="152"/>
                  </a:lnTo>
                  <a:lnTo>
                    <a:pt x="34" y="160"/>
                  </a:lnTo>
                  <a:lnTo>
                    <a:pt x="44" y="168"/>
                  </a:lnTo>
                  <a:lnTo>
                    <a:pt x="56" y="176"/>
                  </a:lnTo>
                  <a:lnTo>
                    <a:pt x="56" y="176"/>
                  </a:lnTo>
                  <a:lnTo>
                    <a:pt x="56" y="176"/>
                  </a:lnTo>
                  <a:lnTo>
                    <a:pt x="56" y="176"/>
                  </a:lnTo>
                  <a:lnTo>
                    <a:pt x="54" y="186"/>
                  </a:lnTo>
                  <a:lnTo>
                    <a:pt x="50" y="198"/>
                  </a:lnTo>
                  <a:lnTo>
                    <a:pt x="40" y="214"/>
                  </a:lnTo>
                  <a:lnTo>
                    <a:pt x="40" y="214"/>
                  </a:lnTo>
                  <a:lnTo>
                    <a:pt x="40" y="214"/>
                  </a:lnTo>
                  <a:lnTo>
                    <a:pt x="40" y="216"/>
                  </a:lnTo>
                  <a:lnTo>
                    <a:pt x="40" y="216"/>
                  </a:lnTo>
                  <a:lnTo>
                    <a:pt x="42" y="222"/>
                  </a:lnTo>
                  <a:lnTo>
                    <a:pt x="48" y="224"/>
                  </a:lnTo>
                  <a:lnTo>
                    <a:pt x="48" y="224"/>
                  </a:lnTo>
                  <a:lnTo>
                    <a:pt x="50" y="224"/>
                  </a:lnTo>
                  <a:lnTo>
                    <a:pt x="50" y="224"/>
                  </a:lnTo>
                  <a:lnTo>
                    <a:pt x="58" y="222"/>
                  </a:lnTo>
                  <a:lnTo>
                    <a:pt x="68" y="218"/>
                  </a:lnTo>
                  <a:lnTo>
                    <a:pt x="84" y="208"/>
                  </a:lnTo>
                  <a:lnTo>
                    <a:pt x="96" y="198"/>
                  </a:lnTo>
                  <a:lnTo>
                    <a:pt x="104" y="190"/>
                  </a:lnTo>
                  <a:lnTo>
                    <a:pt x="104" y="190"/>
                  </a:lnTo>
                  <a:lnTo>
                    <a:pt x="128" y="192"/>
                  </a:lnTo>
                  <a:lnTo>
                    <a:pt x="128" y="192"/>
                  </a:lnTo>
                  <a:lnTo>
                    <a:pt x="154" y="190"/>
                  </a:lnTo>
                  <a:lnTo>
                    <a:pt x="178" y="184"/>
                  </a:lnTo>
                  <a:lnTo>
                    <a:pt x="200" y="176"/>
                  </a:lnTo>
                  <a:lnTo>
                    <a:pt x="218" y="164"/>
                  </a:lnTo>
                  <a:lnTo>
                    <a:pt x="234" y="150"/>
                  </a:lnTo>
                  <a:lnTo>
                    <a:pt x="246" y="134"/>
                  </a:lnTo>
                  <a:lnTo>
                    <a:pt x="250" y="124"/>
                  </a:lnTo>
                  <a:lnTo>
                    <a:pt x="254" y="116"/>
                  </a:lnTo>
                  <a:lnTo>
                    <a:pt x="256" y="106"/>
                  </a:lnTo>
                  <a:lnTo>
                    <a:pt x="256" y="96"/>
                  </a:lnTo>
                  <a:lnTo>
                    <a:pt x="256" y="96"/>
                  </a:lnTo>
                  <a:lnTo>
                    <a:pt x="256" y="86"/>
                  </a:lnTo>
                  <a:lnTo>
                    <a:pt x="254" y="76"/>
                  </a:lnTo>
                  <a:lnTo>
                    <a:pt x="250" y="68"/>
                  </a:lnTo>
                  <a:lnTo>
                    <a:pt x="246" y="58"/>
                  </a:lnTo>
                  <a:lnTo>
                    <a:pt x="234" y="42"/>
                  </a:lnTo>
                  <a:lnTo>
                    <a:pt x="218" y="28"/>
                  </a:lnTo>
                  <a:lnTo>
                    <a:pt x="200" y="16"/>
                  </a:lnTo>
                  <a:lnTo>
                    <a:pt x="178" y="8"/>
                  </a:lnTo>
                  <a:lnTo>
                    <a:pt x="154" y="2"/>
                  </a:lnTo>
                  <a:lnTo>
                    <a:pt x="128" y="0"/>
                  </a:lnTo>
                  <a:close/>
                  <a:moveTo>
                    <a:pt x="128" y="176"/>
                  </a:moveTo>
                  <a:lnTo>
                    <a:pt x="128" y="176"/>
                  </a:lnTo>
                  <a:lnTo>
                    <a:pt x="106" y="174"/>
                  </a:lnTo>
                  <a:lnTo>
                    <a:pt x="106" y="174"/>
                  </a:lnTo>
                  <a:lnTo>
                    <a:pt x="104" y="174"/>
                  </a:lnTo>
                  <a:lnTo>
                    <a:pt x="104" y="174"/>
                  </a:lnTo>
                  <a:lnTo>
                    <a:pt x="96" y="176"/>
                  </a:lnTo>
                  <a:lnTo>
                    <a:pt x="90" y="180"/>
                  </a:lnTo>
                  <a:lnTo>
                    <a:pt x="90" y="180"/>
                  </a:lnTo>
                  <a:lnTo>
                    <a:pt x="82" y="190"/>
                  </a:lnTo>
                  <a:lnTo>
                    <a:pt x="66" y="200"/>
                  </a:lnTo>
                  <a:lnTo>
                    <a:pt x="66" y="200"/>
                  </a:lnTo>
                  <a:lnTo>
                    <a:pt x="70" y="190"/>
                  </a:lnTo>
                  <a:lnTo>
                    <a:pt x="72" y="176"/>
                  </a:lnTo>
                  <a:lnTo>
                    <a:pt x="72" y="176"/>
                  </a:lnTo>
                  <a:lnTo>
                    <a:pt x="72" y="176"/>
                  </a:lnTo>
                  <a:lnTo>
                    <a:pt x="72" y="176"/>
                  </a:lnTo>
                  <a:lnTo>
                    <a:pt x="72" y="172"/>
                  </a:lnTo>
                  <a:lnTo>
                    <a:pt x="70" y="168"/>
                  </a:lnTo>
                  <a:lnTo>
                    <a:pt x="66" y="164"/>
                  </a:lnTo>
                  <a:lnTo>
                    <a:pt x="64" y="162"/>
                  </a:lnTo>
                  <a:lnTo>
                    <a:pt x="64" y="162"/>
                  </a:lnTo>
                  <a:lnTo>
                    <a:pt x="52" y="156"/>
                  </a:lnTo>
                  <a:lnTo>
                    <a:pt x="44" y="148"/>
                  </a:lnTo>
                  <a:lnTo>
                    <a:pt x="36" y="140"/>
                  </a:lnTo>
                  <a:lnTo>
                    <a:pt x="28" y="132"/>
                  </a:lnTo>
                  <a:lnTo>
                    <a:pt x="24" y="124"/>
                  </a:lnTo>
                  <a:lnTo>
                    <a:pt x="20" y="114"/>
                  </a:lnTo>
                  <a:lnTo>
                    <a:pt x="16" y="106"/>
                  </a:lnTo>
                  <a:lnTo>
                    <a:pt x="16" y="96"/>
                  </a:lnTo>
                  <a:lnTo>
                    <a:pt x="16" y="96"/>
                  </a:lnTo>
                  <a:lnTo>
                    <a:pt x="18" y="80"/>
                  </a:lnTo>
                  <a:lnTo>
                    <a:pt x="24" y="64"/>
                  </a:lnTo>
                  <a:lnTo>
                    <a:pt x="36" y="52"/>
                  </a:lnTo>
                  <a:lnTo>
                    <a:pt x="48" y="40"/>
                  </a:lnTo>
                  <a:lnTo>
                    <a:pt x="66" y="30"/>
                  </a:lnTo>
                  <a:lnTo>
                    <a:pt x="84" y="22"/>
                  </a:lnTo>
                  <a:lnTo>
                    <a:pt x="106" y="18"/>
                  </a:lnTo>
                  <a:lnTo>
                    <a:pt x="128" y="16"/>
                  </a:lnTo>
                  <a:lnTo>
                    <a:pt x="128" y="16"/>
                  </a:lnTo>
                  <a:lnTo>
                    <a:pt x="150" y="18"/>
                  </a:lnTo>
                  <a:lnTo>
                    <a:pt x="172" y="22"/>
                  </a:lnTo>
                  <a:lnTo>
                    <a:pt x="190" y="30"/>
                  </a:lnTo>
                  <a:lnTo>
                    <a:pt x="208" y="40"/>
                  </a:lnTo>
                  <a:lnTo>
                    <a:pt x="220" y="52"/>
                  </a:lnTo>
                  <a:lnTo>
                    <a:pt x="232" y="64"/>
                  </a:lnTo>
                  <a:lnTo>
                    <a:pt x="238" y="80"/>
                  </a:lnTo>
                  <a:lnTo>
                    <a:pt x="240" y="96"/>
                  </a:lnTo>
                  <a:lnTo>
                    <a:pt x="240" y="96"/>
                  </a:lnTo>
                  <a:lnTo>
                    <a:pt x="238" y="112"/>
                  </a:lnTo>
                  <a:lnTo>
                    <a:pt x="232" y="128"/>
                  </a:lnTo>
                  <a:lnTo>
                    <a:pt x="220" y="140"/>
                  </a:lnTo>
                  <a:lnTo>
                    <a:pt x="208" y="152"/>
                  </a:lnTo>
                  <a:lnTo>
                    <a:pt x="190" y="162"/>
                  </a:lnTo>
                  <a:lnTo>
                    <a:pt x="172" y="170"/>
                  </a:lnTo>
                  <a:lnTo>
                    <a:pt x="150" y="174"/>
                  </a:lnTo>
                  <a:lnTo>
                    <a:pt x="128" y="176"/>
                  </a:lnTo>
                  <a:close/>
                </a:path>
              </a:pathLst>
            </a:custGeom>
            <a:solidFill>
              <a:schemeClr val="tx2"/>
            </a:solidFill>
            <a:ln w="9525">
              <a:noFill/>
              <a:round/>
            </a:ln>
          </p:spPr>
          <p:txBody>
            <a:bodyPr vert="horz" wrap="square" lIns="91440" tIns="45720" rIns="91440" bIns="45720" numCol="1" anchor="t" anchorCtr="0" compatLnSpc="1"/>
            <a:lstStyle/>
            <a:p>
              <a:pPr defTabSz="1218565">
                <a:defRPr/>
              </a:pPr>
              <a:endParaRPr lang="ar-SA" sz="2400" kern="0">
                <a:solidFill>
                  <a:sysClr val="windowText" lastClr="000000"/>
                </a:solidFill>
              </a:endParaRPr>
            </a:p>
          </p:txBody>
        </p:sp>
        <p:sp>
          <p:nvSpPr>
            <p:cNvPr id="15" name="Freeform 29"/>
            <p:cNvSpPr>
              <a:spLocks noEditPoints="1"/>
            </p:cNvSpPr>
            <p:nvPr/>
          </p:nvSpPr>
          <p:spPr bwMode="auto">
            <a:xfrm>
              <a:off x="2871788" y="2237467"/>
              <a:ext cx="366712" cy="320873"/>
            </a:xfrm>
            <a:custGeom>
              <a:avLst/>
              <a:gdLst/>
              <a:ahLst/>
              <a:cxnLst>
                <a:cxn ang="0">
                  <a:pos x="128" y="0"/>
                </a:cxn>
                <a:cxn ang="0">
                  <a:pos x="78" y="8"/>
                </a:cxn>
                <a:cxn ang="0">
                  <a:pos x="38" y="28"/>
                </a:cxn>
                <a:cxn ang="0">
                  <a:pos x="10" y="58"/>
                </a:cxn>
                <a:cxn ang="0">
                  <a:pos x="2" y="76"/>
                </a:cxn>
                <a:cxn ang="0">
                  <a:pos x="0" y="96"/>
                </a:cxn>
                <a:cxn ang="0">
                  <a:pos x="2" y="108"/>
                </a:cxn>
                <a:cxn ang="0">
                  <a:pos x="8" y="132"/>
                </a:cxn>
                <a:cxn ang="0">
                  <a:pos x="24" y="152"/>
                </a:cxn>
                <a:cxn ang="0">
                  <a:pos x="44" y="168"/>
                </a:cxn>
                <a:cxn ang="0">
                  <a:pos x="56" y="176"/>
                </a:cxn>
                <a:cxn ang="0">
                  <a:pos x="56" y="176"/>
                </a:cxn>
                <a:cxn ang="0">
                  <a:pos x="50" y="198"/>
                </a:cxn>
                <a:cxn ang="0">
                  <a:pos x="40" y="214"/>
                </a:cxn>
                <a:cxn ang="0">
                  <a:pos x="40" y="216"/>
                </a:cxn>
                <a:cxn ang="0">
                  <a:pos x="42" y="222"/>
                </a:cxn>
                <a:cxn ang="0">
                  <a:pos x="48" y="224"/>
                </a:cxn>
                <a:cxn ang="0">
                  <a:pos x="50" y="224"/>
                </a:cxn>
                <a:cxn ang="0">
                  <a:pos x="68" y="218"/>
                </a:cxn>
                <a:cxn ang="0">
                  <a:pos x="96" y="198"/>
                </a:cxn>
                <a:cxn ang="0">
                  <a:pos x="104" y="190"/>
                </a:cxn>
                <a:cxn ang="0">
                  <a:pos x="128" y="192"/>
                </a:cxn>
                <a:cxn ang="0">
                  <a:pos x="178" y="184"/>
                </a:cxn>
                <a:cxn ang="0">
                  <a:pos x="218" y="164"/>
                </a:cxn>
                <a:cxn ang="0">
                  <a:pos x="246" y="134"/>
                </a:cxn>
                <a:cxn ang="0">
                  <a:pos x="254" y="116"/>
                </a:cxn>
                <a:cxn ang="0">
                  <a:pos x="256" y="96"/>
                </a:cxn>
                <a:cxn ang="0">
                  <a:pos x="256" y="86"/>
                </a:cxn>
                <a:cxn ang="0">
                  <a:pos x="250" y="68"/>
                </a:cxn>
                <a:cxn ang="0">
                  <a:pos x="234" y="42"/>
                </a:cxn>
                <a:cxn ang="0">
                  <a:pos x="200" y="16"/>
                </a:cxn>
                <a:cxn ang="0">
                  <a:pos x="154" y="2"/>
                </a:cxn>
                <a:cxn ang="0">
                  <a:pos x="128" y="176"/>
                </a:cxn>
                <a:cxn ang="0">
                  <a:pos x="106" y="174"/>
                </a:cxn>
                <a:cxn ang="0">
                  <a:pos x="104" y="174"/>
                </a:cxn>
                <a:cxn ang="0">
                  <a:pos x="96" y="176"/>
                </a:cxn>
                <a:cxn ang="0">
                  <a:pos x="90" y="180"/>
                </a:cxn>
                <a:cxn ang="0">
                  <a:pos x="66" y="200"/>
                </a:cxn>
                <a:cxn ang="0">
                  <a:pos x="70" y="190"/>
                </a:cxn>
                <a:cxn ang="0">
                  <a:pos x="72" y="176"/>
                </a:cxn>
                <a:cxn ang="0">
                  <a:pos x="72" y="176"/>
                </a:cxn>
                <a:cxn ang="0">
                  <a:pos x="70" y="168"/>
                </a:cxn>
                <a:cxn ang="0">
                  <a:pos x="64" y="162"/>
                </a:cxn>
                <a:cxn ang="0">
                  <a:pos x="52" y="156"/>
                </a:cxn>
                <a:cxn ang="0">
                  <a:pos x="36" y="140"/>
                </a:cxn>
                <a:cxn ang="0">
                  <a:pos x="24" y="124"/>
                </a:cxn>
                <a:cxn ang="0">
                  <a:pos x="16" y="106"/>
                </a:cxn>
                <a:cxn ang="0">
                  <a:pos x="16" y="96"/>
                </a:cxn>
                <a:cxn ang="0">
                  <a:pos x="24" y="64"/>
                </a:cxn>
                <a:cxn ang="0">
                  <a:pos x="48" y="40"/>
                </a:cxn>
                <a:cxn ang="0">
                  <a:pos x="84" y="22"/>
                </a:cxn>
                <a:cxn ang="0">
                  <a:pos x="128" y="16"/>
                </a:cxn>
                <a:cxn ang="0">
                  <a:pos x="150" y="18"/>
                </a:cxn>
                <a:cxn ang="0">
                  <a:pos x="190" y="30"/>
                </a:cxn>
                <a:cxn ang="0">
                  <a:pos x="220" y="52"/>
                </a:cxn>
                <a:cxn ang="0">
                  <a:pos x="238" y="80"/>
                </a:cxn>
                <a:cxn ang="0">
                  <a:pos x="240" y="96"/>
                </a:cxn>
                <a:cxn ang="0">
                  <a:pos x="232" y="128"/>
                </a:cxn>
                <a:cxn ang="0">
                  <a:pos x="208" y="152"/>
                </a:cxn>
                <a:cxn ang="0">
                  <a:pos x="172" y="170"/>
                </a:cxn>
                <a:cxn ang="0">
                  <a:pos x="128" y="176"/>
                </a:cxn>
              </a:cxnLst>
              <a:rect l="0" t="0" r="r" b="b"/>
              <a:pathLst>
                <a:path w="256" h="224">
                  <a:moveTo>
                    <a:pt x="128" y="0"/>
                  </a:moveTo>
                  <a:lnTo>
                    <a:pt x="128" y="0"/>
                  </a:lnTo>
                  <a:lnTo>
                    <a:pt x="102" y="2"/>
                  </a:lnTo>
                  <a:lnTo>
                    <a:pt x="78" y="8"/>
                  </a:lnTo>
                  <a:lnTo>
                    <a:pt x="56" y="16"/>
                  </a:lnTo>
                  <a:lnTo>
                    <a:pt x="38" y="28"/>
                  </a:lnTo>
                  <a:lnTo>
                    <a:pt x="22" y="42"/>
                  </a:lnTo>
                  <a:lnTo>
                    <a:pt x="10" y="58"/>
                  </a:lnTo>
                  <a:lnTo>
                    <a:pt x="6" y="68"/>
                  </a:lnTo>
                  <a:lnTo>
                    <a:pt x="2" y="76"/>
                  </a:lnTo>
                  <a:lnTo>
                    <a:pt x="0" y="86"/>
                  </a:lnTo>
                  <a:lnTo>
                    <a:pt x="0" y="96"/>
                  </a:lnTo>
                  <a:lnTo>
                    <a:pt x="0" y="96"/>
                  </a:lnTo>
                  <a:lnTo>
                    <a:pt x="2" y="108"/>
                  </a:lnTo>
                  <a:lnTo>
                    <a:pt x="4" y="120"/>
                  </a:lnTo>
                  <a:lnTo>
                    <a:pt x="8" y="132"/>
                  </a:lnTo>
                  <a:lnTo>
                    <a:pt x="16" y="142"/>
                  </a:lnTo>
                  <a:lnTo>
                    <a:pt x="24" y="152"/>
                  </a:lnTo>
                  <a:lnTo>
                    <a:pt x="34" y="160"/>
                  </a:lnTo>
                  <a:lnTo>
                    <a:pt x="44" y="168"/>
                  </a:lnTo>
                  <a:lnTo>
                    <a:pt x="56" y="176"/>
                  </a:lnTo>
                  <a:lnTo>
                    <a:pt x="56" y="176"/>
                  </a:lnTo>
                  <a:lnTo>
                    <a:pt x="56" y="176"/>
                  </a:lnTo>
                  <a:lnTo>
                    <a:pt x="56" y="176"/>
                  </a:lnTo>
                  <a:lnTo>
                    <a:pt x="54" y="186"/>
                  </a:lnTo>
                  <a:lnTo>
                    <a:pt x="50" y="198"/>
                  </a:lnTo>
                  <a:lnTo>
                    <a:pt x="40" y="214"/>
                  </a:lnTo>
                  <a:lnTo>
                    <a:pt x="40" y="214"/>
                  </a:lnTo>
                  <a:lnTo>
                    <a:pt x="40" y="214"/>
                  </a:lnTo>
                  <a:lnTo>
                    <a:pt x="40" y="216"/>
                  </a:lnTo>
                  <a:lnTo>
                    <a:pt x="40" y="216"/>
                  </a:lnTo>
                  <a:lnTo>
                    <a:pt x="42" y="222"/>
                  </a:lnTo>
                  <a:lnTo>
                    <a:pt x="48" y="224"/>
                  </a:lnTo>
                  <a:lnTo>
                    <a:pt x="48" y="224"/>
                  </a:lnTo>
                  <a:lnTo>
                    <a:pt x="50" y="224"/>
                  </a:lnTo>
                  <a:lnTo>
                    <a:pt x="50" y="224"/>
                  </a:lnTo>
                  <a:lnTo>
                    <a:pt x="58" y="222"/>
                  </a:lnTo>
                  <a:lnTo>
                    <a:pt x="68" y="218"/>
                  </a:lnTo>
                  <a:lnTo>
                    <a:pt x="84" y="208"/>
                  </a:lnTo>
                  <a:lnTo>
                    <a:pt x="96" y="198"/>
                  </a:lnTo>
                  <a:lnTo>
                    <a:pt x="104" y="190"/>
                  </a:lnTo>
                  <a:lnTo>
                    <a:pt x="104" y="190"/>
                  </a:lnTo>
                  <a:lnTo>
                    <a:pt x="128" y="192"/>
                  </a:lnTo>
                  <a:lnTo>
                    <a:pt x="128" y="192"/>
                  </a:lnTo>
                  <a:lnTo>
                    <a:pt x="154" y="190"/>
                  </a:lnTo>
                  <a:lnTo>
                    <a:pt x="178" y="184"/>
                  </a:lnTo>
                  <a:lnTo>
                    <a:pt x="200" y="176"/>
                  </a:lnTo>
                  <a:lnTo>
                    <a:pt x="218" y="164"/>
                  </a:lnTo>
                  <a:lnTo>
                    <a:pt x="234" y="150"/>
                  </a:lnTo>
                  <a:lnTo>
                    <a:pt x="246" y="134"/>
                  </a:lnTo>
                  <a:lnTo>
                    <a:pt x="250" y="124"/>
                  </a:lnTo>
                  <a:lnTo>
                    <a:pt x="254" y="116"/>
                  </a:lnTo>
                  <a:lnTo>
                    <a:pt x="256" y="106"/>
                  </a:lnTo>
                  <a:lnTo>
                    <a:pt x="256" y="96"/>
                  </a:lnTo>
                  <a:lnTo>
                    <a:pt x="256" y="96"/>
                  </a:lnTo>
                  <a:lnTo>
                    <a:pt x="256" y="86"/>
                  </a:lnTo>
                  <a:lnTo>
                    <a:pt x="254" y="76"/>
                  </a:lnTo>
                  <a:lnTo>
                    <a:pt x="250" y="68"/>
                  </a:lnTo>
                  <a:lnTo>
                    <a:pt x="246" y="58"/>
                  </a:lnTo>
                  <a:lnTo>
                    <a:pt x="234" y="42"/>
                  </a:lnTo>
                  <a:lnTo>
                    <a:pt x="218" y="28"/>
                  </a:lnTo>
                  <a:lnTo>
                    <a:pt x="200" y="16"/>
                  </a:lnTo>
                  <a:lnTo>
                    <a:pt x="178" y="8"/>
                  </a:lnTo>
                  <a:lnTo>
                    <a:pt x="154" y="2"/>
                  </a:lnTo>
                  <a:lnTo>
                    <a:pt x="128" y="0"/>
                  </a:lnTo>
                  <a:close/>
                  <a:moveTo>
                    <a:pt x="128" y="176"/>
                  </a:moveTo>
                  <a:lnTo>
                    <a:pt x="128" y="176"/>
                  </a:lnTo>
                  <a:lnTo>
                    <a:pt x="106" y="174"/>
                  </a:lnTo>
                  <a:lnTo>
                    <a:pt x="106" y="174"/>
                  </a:lnTo>
                  <a:lnTo>
                    <a:pt x="104" y="174"/>
                  </a:lnTo>
                  <a:lnTo>
                    <a:pt x="104" y="174"/>
                  </a:lnTo>
                  <a:lnTo>
                    <a:pt x="96" y="176"/>
                  </a:lnTo>
                  <a:lnTo>
                    <a:pt x="90" y="180"/>
                  </a:lnTo>
                  <a:lnTo>
                    <a:pt x="90" y="180"/>
                  </a:lnTo>
                  <a:lnTo>
                    <a:pt x="82" y="190"/>
                  </a:lnTo>
                  <a:lnTo>
                    <a:pt x="66" y="200"/>
                  </a:lnTo>
                  <a:lnTo>
                    <a:pt x="66" y="200"/>
                  </a:lnTo>
                  <a:lnTo>
                    <a:pt x="70" y="190"/>
                  </a:lnTo>
                  <a:lnTo>
                    <a:pt x="72" y="176"/>
                  </a:lnTo>
                  <a:lnTo>
                    <a:pt x="72" y="176"/>
                  </a:lnTo>
                  <a:lnTo>
                    <a:pt x="72" y="176"/>
                  </a:lnTo>
                  <a:lnTo>
                    <a:pt x="72" y="176"/>
                  </a:lnTo>
                  <a:lnTo>
                    <a:pt x="72" y="172"/>
                  </a:lnTo>
                  <a:lnTo>
                    <a:pt x="70" y="168"/>
                  </a:lnTo>
                  <a:lnTo>
                    <a:pt x="66" y="164"/>
                  </a:lnTo>
                  <a:lnTo>
                    <a:pt x="64" y="162"/>
                  </a:lnTo>
                  <a:lnTo>
                    <a:pt x="64" y="162"/>
                  </a:lnTo>
                  <a:lnTo>
                    <a:pt x="52" y="156"/>
                  </a:lnTo>
                  <a:lnTo>
                    <a:pt x="44" y="148"/>
                  </a:lnTo>
                  <a:lnTo>
                    <a:pt x="36" y="140"/>
                  </a:lnTo>
                  <a:lnTo>
                    <a:pt x="28" y="132"/>
                  </a:lnTo>
                  <a:lnTo>
                    <a:pt x="24" y="124"/>
                  </a:lnTo>
                  <a:lnTo>
                    <a:pt x="20" y="114"/>
                  </a:lnTo>
                  <a:lnTo>
                    <a:pt x="16" y="106"/>
                  </a:lnTo>
                  <a:lnTo>
                    <a:pt x="16" y="96"/>
                  </a:lnTo>
                  <a:lnTo>
                    <a:pt x="16" y="96"/>
                  </a:lnTo>
                  <a:lnTo>
                    <a:pt x="18" y="80"/>
                  </a:lnTo>
                  <a:lnTo>
                    <a:pt x="24" y="64"/>
                  </a:lnTo>
                  <a:lnTo>
                    <a:pt x="36" y="52"/>
                  </a:lnTo>
                  <a:lnTo>
                    <a:pt x="48" y="40"/>
                  </a:lnTo>
                  <a:lnTo>
                    <a:pt x="66" y="30"/>
                  </a:lnTo>
                  <a:lnTo>
                    <a:pt x="84" y="22"/>
                  </a:lnTo>
                  <a:lnTo>
                    <a:pt x="106" y="18"/>
                  </a:lnTo>
                  <a:lnTo>
                    <a:pt x="128" y="16"/>
                  </a:lnTo>
                  <a:lnTo>
                    <a:pt x="128" y="16"/>
                  </a:lnTo>
                  <a:lnTo>
                    <a:pt x="150" y="18"/>
                  </a:lnTo>
                  <a:lnTo>
                    <a:pt x="172" y="22"/>
                  </a:lnTo>
                  <a:lnTo>
                    <a:pt x="190" y="30"/>
                  </a:lnTo>
                  <a:lnTo>
                    <a:pt x="208" y="40"/>
                  </a:lnTo>
                  <a:lnTo>
                    <a:pt x="220" y="52"/>
                  </a:lnTo>
                  <a:lnTo>
                    <a:pt x="232" y="64"/>
                  </a:lnTo>
                  <a:lnTo>
                    <a:pt x="238" y="80"/>
                  </a:lnTo>
                  <a:lnTo>
                    <a:pt x="240" y="96"/>
                  </a:lnTo>
                  <a:lnTo>
                    <a:pt x="240" y="96"/>
                  </a:lnTo>
                  <a:lnTo>
                    <a:pt x="238" y="112"/>
                  </a:lnTo>
                  <a:lnTo>
                    <a:pt x="232" y="128"/>
                  </a:lnTo>
                  <a:lnTo>
                    <a:pt x="220" y="140"/>
                  </a:lnTo>
                  <a:lnTo>
                    <a:pt x="208" y="152"/>
                  </a:lnTo>
                  <a:lnTo>
                    <a:pt x="190" y="162"/>
                  </a:lnTo>
                  <a:lnTo>
                    <a:pt x="172" y="170"/>
                  </a:lnTo>
                  <a:lnTo>
                    <a:pt x="150" y="174"/>
                  </a:lnTo>
                  <a:lnTo>
                    <a:pt x="128" y="176"/>
                  </a:lnTo>
                  <a:close/>
                </a:path>
              </a:pathLst>
            </a:custGeom>
            <a:solidFill>
              <a:schemeClr val="bg2"/>
            </a:solidFill>
            <a:ln w="9525">
              <a:noFill/>
              <a:round/>
            </a:ln>
          </p:spPr>
          <p:txBody>
            <a:bodyPr vert="horz" wrap="square" lIns="91440" tIns="45720" rIns="91440" bIns="45720" numCol="1" anchor="t" anchorCtr="0" compatLnSpc="1"/>
            <a:lstStyle/>
            <a:p>
              <a:pPr defTabSz="1218565">
                <a:defRPr/>
              </a:pPr>
              <a:endParaRPr lang="ar-SA" sz="2400" kern="0">
                <a:solidFill>
                  <a:sysClr val="windowText" lastClr="000000"/>
                </a:solidFill>
              </a:endParaRPr>
            </a:p>
          </p:txBody>
        </p:sp>
        <p:sp>
          <p:nvSpPr>
            <p:cNvPr id="16" name="Freeform 29"/>
            <p:cNvSpPr>
              <a:spLocks noEditPoints="1"/>
            </p:cNvSpPr>
            <p:nvPr/>
          </p:nvSpPr>
          <p:spPr bwMode="auto">
            <a:xfrm>
              <a:off x="3505201" y="2571750"/>
              <a:ext cx="333017" cy="291390"/>
            </a:xfrm>
            <a:custGeom>
              <a:avLst/>
              <a:gdLst/>
              <a:ahLst/>
              <a:cxnLst>
                <a:cxn ang="0">
                  <a:pos x="128" y="0"/>
                </a:cxn>
                <a:cxn ang="0">
                  <a:pos x="78" y="8"/>
                </a:cxn>
                <a:cxn ang="0">
                  <a:pos x="38" y="28"/>
                </a:cxn>
                <a:cxn ang="0">
                  <a:pos x="10" y="58"/>
                </a:cxn>
                <a:cxn ang="0">
                  <a:pos x="2" y="76"/>
                </a:cxn>
                <a:cxn ang="0">
                  <a:pos x="0" y="96"/>
                </a:cxn>
                <a:cxn ang="0">
                  <a:pos x="2" y="108"/>
                </a:cxn>
                <a:cxn ang="0">
                  <a:pos x="8" y="132"/>
                </a:cxn>
                <a:cxn ang="0">
                  <a:pos x="24" y="152"/>
                </a:cxn>
                <a:cxn ang="0">
                  <a:pos x="44" y="168"/>
                </a:cxn>
                <a:cxn ang="0">
                  <a:pos x="56" y="176"/>
                </a:cxn>
                <a:cxn ang="0">
                  <a:pos x="56" y="176"/>
                </a:cxn>
                <a:cxn ang="0">
                  <a:pos x="50" y="198"/>
                </a:cxn>
                <a:cxn ang="0">
                  <a:pos x="40" y="214"/>
                </a:cxn>
                <a:cxn ang="0">
                  <a:pos x="40" y="216"/>
                </a:cxn>
                <a:cxn ang="0">
                  <a:pos x="42" y="222"/>
                </a:cxn>
                <a:cxn ang="0">
                  <a:pos x="48" y="224"/>
                </a:cxn>
                <a:cxn ang="0">
                  <a:pos x="50" y="224"/>
                </a:cxn>
                <a:cxn ang="0">
                  <a:pos x="68" y="218"/>
                </a:cxn>
                <a:cxn ang="0">
                  <a:pos x="96" y="198"/>
                </a:cxn>
                <a:cxn ang="0">
                  <a:pos x="104" y="190"/>
                </a:cxn>
                <a:cxn ang="0">
                  <a:pos x="128" y="192"/>
                </a:cxn>
                <a:cxn ang="0">
                  <a:pos x="178" y="184"/>
                </a:cxn>
                <a:cxn ang="0">
                  <a:pos x="218" y="164"/>
                </a:cxn>
                <a:cxn ang="0">
                  <a:pos x="246" y="134"/>
                </a:cxn>
                <a:cxn ang="0">
                  <a:pos x="254" y="116"/>
                </a:cxn>
                <a:cxn ang="0">
                  <a:pos x="256" y="96"/>
                </a:cxn>
                <a:cxn ang="0">
                  <a:pos x="256" y="86"/>
                </a:cxn>
                <a:cxn ang="0">
                  <a:pos x="250" y="68"/>
                </a:cxn>
                <a:cxn ang="0">
                  <a:pos x="234" y="42"/>
                </a:cxn>
                <a:cxn ang="0">
                  <a:pos x="200" y="16"/>
                </a:cxn>
                <a:cxn ang="0">
                  <a:pos x="154" y="2"/>
                </a:cxn>
                <a:cxn ang="0">
                  <a:pos x="128" y="176"/>
                </a:cxn>
                <a:cxn ang="0">
                  <a:pos x="106" y="174"/>
                </a:cxn>
                <a:cxn ang="0">
                  <a:pos x="104" y="174"/>
                </a:cxn>
                <a:cxn ang="0">
                  <a:pos x="96" y="176"/>
                </a:cxn>
                <a:cxn ang="0">
                  <a:pos x="90" y="180"/>
                </a:cxn>
                <a:cxn ang="0">
                  <a:pos x="66" y="200"/>
                </a:cxn>
                <a:cxn ang="0">
                  <a:pos x="70" y="190"/>
                </a:cxn>
                <a:cxn ang="0">
                  <a:pos x="72" y="176"/>
                </a:cxn>
                <a:cxn ang="0">
                  <a:pos x="72" y="176"/>
                </a:cxn>
                <a:cxn ang="0">
                  <a:pos x="70" y="168"/>
                </a:cxn>
                <a:cxn ang="0">
                  <a:pos x="64" y="162"/>
                </a:cxn>
                <a:cxn ang="0">
                  <a:pos x="52" y="156"/>
                </a:cxn>
                <a:cxn ang="0">
                  <a:pos x="36" y="140"/>
                </a:cxn>
                <a:cxn ang="0">
                  <a:pos x="24" y="124"/>
                </a:cxn>
                <a:cxn ang="0">
                  <a:pos x="16" y="106"/>
                </a:cxn>
                <a:cxn ang="0">
                  <a:pos x="16" y="96"/>
                </a:cxn>
                <a:cxn ang="0">
                  <a:pos x="24" y="64"/>
                </a:cxn>
                <a:cxn ang="0">
                  <a:pos x="48" y="40"/>
                </a:cxn>
                <a:cxn ang="0">
                  <a:pos x="84" y="22"/>
                </a:cxn>
                <a:cxn ang="0">
                  <a:pos x="128" y="16"/>
                </a:cxn>
                <a:cxn ang="0">
                  <a:pos x="150" y="18"/>
                </a:cxn>
                <a:cxn ang="0">
                  <a:pos x="190" y="30"/>
                </a:cxn>
                <a:cxn ang="0">
                  <a:pos x="220" y="52"/>
                </a:cxn>
                <a:cxn ang="0">
                  <a:pos x="238" y="80"/>
                </a:cxn>
                <a:cxn ang="0">
                  <a:pos x="240" y="96"/>
                </a:cxn>
                <a:cxn ang="0">
                  <a:pos x="232" y="128"/>
                </a:cxn>
                <a:cxn ang="0">
                  <a:pos x="208" y="152"/>
                </a:cxn>
                <a:cxn ang="0">
                  <a:pos x="172" y="170"/>
                </a:cxn>
                <a:cxn ang="0">
                  <a:pos x="128" y="176"/>
                </a:cxn>
              </a:cxnLst>
              <a:rect l="0" t="0" r="r" b="b"/>
              <a:pathLst>
                <a:path w="256" h="224">
                  <a:moveTo>
                    <a:pt x="128" y="0"/>
                  </a:moveTo>
                  <a:lnTo>
                    <a:pt x="128" y="0"/>
                  </a:lnTo>
                  <a:lnTo>
                    <a:pt x="102" y="2"/>
                  </a:lnTo>
                  <a:lnTo>
                    <a:pt x="78" y="8"/>
                  </a:lnTo>
                  <a:lnTo>
                    <a:pt x="56" y="16"/>
                  </a:lnTo>
                  <a:lnTo>
                    <a:pt x="38" y="28"/>
                  </a:lnTo>
                  <a:lnTo>
                    <a:pt x="22" y="42"/>
                  </a:lnTo>
                  <a:lnTo>
                    <a:pt x="10" y="58"/>
                  </a:lnTo>
                  <a:lnTo>
                    <a:pt x="6" y="68"/>
                  </a:lnTo>
                  <a:lnTo>
                    <a:pt x="2" y="76"/>
                  </a:lnTo>
                  <a:lnTo>
                    <a:pt x="0" y="86"/>
                  </a:lnTo>
                  <a:lnTo>
                    <a:pt x="0" y="96"/>
                  </a:lnTo>
                  <a:lnTo>
                    <a:pt x="0" y="96"/>
                  </a:lnTo>
                  <a:lnTo>
                    <a:pt x="2" y="108"/>
                  </a:lnTo>
                  <a:lnTo>
                    <a:pt x="4" y="120"/>
                  </a:lnTo>
                  <a:lnTo>
                    <a:pt x="8" y="132"/>
                  </a:lnTo>
                  <a:lnTo>
                    <a:pt x="16" y="142"/>
                  </a:lnTo>
                  <a:lnTo>
                    <a:pt x="24" y="152"/>
                  </a:lnTo>
                  <a:lnTo>
                    <a:pt x="34" y="160"/>
                  </a:lnTo>
                  <a:lnTo>
                    <a:pt x="44" y="168"/>
                  </a:lnTo>
                  <a:lnTo>
                    <a:pt x="56" y="176"/>
                  </a:lnTo>
                  <a:lnTo>
                    <a:pt x="56" y="176"/>
                  </a:lnTo>
                  <a:lnTo>
                    <a:pt x="56" y="176"/>
                  </a:lnTo>
                  <a:lnTo>
                    <a:pt x="56" y="176"/>
                  </a:lnTo>
                  <a:lnTo>
                    <a:pt x="54" y="186"/>
                  </a:lnTo>
                  <a:lnTo>
                    <a:pt x="50" y="198"/>
                  </a:lnTo>
                  <a:lnTo>
                    <a:pt x="40" y="214"/>
                  </a:lnTo>
                  <a:lnTo>
                    <a:pt x="40" y="214"/>
                  </a:lnTo>
                  <a:lnTo>
                    <a:pt x="40" y="214"/>
                  </a:lnTo>
                  <a:lnTo>
                    <a:pt x="40" y="216"/>
                  </a:lnTo>
                  <a:lnTo>
                    <a:pt x="40" y="216"/>
                  </a:lnTo>
                  <a:lnTo>
                    <a:pt x="42" y="222"/>
                  </a:lnTo>
                  <a:lnTo>
                    <a:pt x="48" y="224"/>
                  </a:lnTo>
                  <a:lnTo>
                    <a:pt x="48" y="224"/>
                  </a:lnTo>
                  <a:lnTo>
                    <a:pt x="50" y="224"/>
                  </a:lnTo>
                  <a:lnTo>
                    <a:pt x="50" y="224"/>
                  </a:lnTo>
                  <a:lnTo>
                    <a:pt x="58" y="222"/>
                  </a:lnTo>
                  <a:lnTo>
                    <a:pt x="68" y="218"/>
                  </a:lnTo>
                  <a:lnTo>
                    <a:pt x="84" y="208"/>
                  </a:lnTo>
                  <a:lnTo>
                    <a:pt x="96" y="198"/>
                  </a:lnTo>
                  <a:lnTo>
                    <a:pt x="104" y="190"/>
                  </a:lnTo>
                  <a:lnTo>
                    <a:pt x="104" y="190"/>
                  </a:lnTo>
                  <a:lnTo>
                    <a:pt x="128" y="192"/>
                  </a:lnTo>
                  <a:lnTo>
                    <a:pt x="128" y="192"/>
                  </a:lnTo>
                  <a:lnTo>
                    <a:pt x="154" y="190"/>
                  </a:lnTo>
                  <a:lnTo>
                    <a:pt x="178" y="184"/>
                  </a:lnTo>
                  <a:lnTo>
                    <a:pt x="200" y="176"/>
                  </a:lnTo>
                  <a:lnTo>
                    <a:pt x="218" y="164"/>
                  </a:lnTo>
                  <a:lnTo>
                    <a:pt x="234" y="150"/>
                  </a:lnTo>
                  <a:lnTo>
                    <a:pt x="246" y="134"/>
                  </a:lnTo>
                  <a:lnTo>
                    <a:pt x="250" y="124"/>
                  </a:lnTo>
                  <a:lnTo>
                    <a:pt x="254" y="116"/>
                  </a:lnTo>
                  <a:lnTo>
                    <a:pt x="256" y="106"/>
                  </a:lnTo>
                  <a:lnTo>
                    <a:pt x="256" y="96"/>
                  </a:lnTo>
                  <a:lnTo>
                    <a:pt x="256" y="96"/>
                  </a:lnTo>
                  <a:lnTo>
                    <a:pt x="256" y="86"/>
                  </a:lnTo>
                  <a:lnTo>
                    <a:pt x="254" y="76"/>
                  </a:lnTo>
                  <a:lnTo>
                    <a:pt x="250" y="68"/>
                  </a:lnTo>
                  <a:lnTo>
                    <a:pt x="246" y="58"/>
                  </a:lnTo>
                  <a:lnTo>
                    <a:pt x="234" y="42"/>
                  </a:lnTo>
                  <a:lnTo>
                    <a:pt x="218" y="28"/>
                  </a:lnTo>
                  <a:lnTo>
                    <a:pt x="200" y="16"/>
                  </a:lnTo>
                  <a:lnTo>
                    <a:pt x="178" y="8"/>
                  </a:lnTo>
                  <a:lnTo>
                    <a:pt x="154" y="2"/>
                  </a:lnTo>
                  <a:lnTo>
                    <a:pt x="128" y="0"/>
                  </a:lnTo>
                  <a:close/>
                  <a:moveTo>
                    <a:pt x="128" y="176"/>
                  </a:moveTo>
                  <a:lnTo>
                    <a:pt x="128" y="176"/>
                  </a:lnTo>
                  <a:lnTo>
                    <a:pt x="106" y="174"/>
                  </a:lnTo>
                  <a:lnTo>
                    <a:pt x="106" y="174"/>
                  </a:lnTo>
                  <a:lnTo>
                    <a:pt x="104" y="174"/>
                  </a:lnTo>
                  <a:lnTo>
                    <a:pt x="104" y="174"/>
                  </a:lnTo>
                  <a:lnTo>
                    <a:pt x="96" y="176"/>
                  </a:lnTo>
                  <a:lnTo>
                    <a:pt x="90" y="180"/>
                  </a:lnTo>
                  <a:lnTo>
                    <a:pt x="90" y="180"/>
                  </a:lnTo>
                  <a:lnTo>
                    <a:pt x="82" y="190"/>
                  </a:lnTo>
                  <a:lnTo>
                    <a:pt x="66" y="200"/>
                  </a:lnTo>
                  <a:lnTo>
                    <a:pt x="66" y="200"/>
                  </a:lnTo>
                  <a:lnTo>
                    <a:pt x="70" y="190"/>
                  </a:lnTo>
                  <a:lnTo>
                    <a:pt x="72" y="176"/>
                  </a:lnTo>
                  <a:lnTo>
                    <a:pt x="72" y="176"/>
                  </a:lnTo>
                  <a:lnTo>
                    <a:pt x="72" y="176"/>
                  </a:lnTo>
                  <a:lnTo>
                    <a:pt x="72" y="176"/>
                  </a:lnTo>
                  <a:lnTo>
                    <a:pt x="72" y="172"/>
                  </a:lnTo>
                  <a:lnTo>
                    <a:pt x="70" y="168"/>
                  </a:lnTo>
                  <a:lnTo>
                    <a:pt x="66" y="164"/>
                  </a:lnTo>
                  <a:lnTo>
                    <a:pt x="64" y="162"/>
                  </a:lnTo>
                  <a:lnTo>
                    <a:pt x="64" y="162"/>
                  </a:lnTo>
                  <a:lnTo>
                    <a:pt x="52" y="156"/>
                  </a:lnTo>
                  <a:lnTo>
                    <a:pt x="44" y="148"/>
                  </a:lnTo>
                  <a:lnTo>
                    <a:pt x="36" y="140"/>
                  </a:lnTo>
                  <a:lnTo>
                    <a:pt x="28" y="132"/>
                  </a:lnTo>
                  <a:lnTo>
                    <a:pt x="24" y="124"/>
                  </a:lnTo>
                  <a:lnTo>
                    <a:pt x="20" y="114"/>
                  </a:lnTo>
                  <a:lnTo>
                    <a:pt x="16" y="106"/>
                  </a:lnTo>
                  <a:lnTo>
                    <a:pt x="16" y="96"/>
                  </a:lnTo>
                  <a:lnTo>
                    <a:pt x="16" y="96"/>
                  </a:lnTo>
                  <a:lnTo>
                    <a:pt x="18" y="80"/>
                  </a:lnTo>
                  <a:lnTo>
                    <a:pt x="24" y="64"/>
                  </a:lnTo>
                  <a:lnTo>
                    <a:pt x="36" y="52"/>
                  </a:lnTo>
                  <a:lnTo>
                    <a:pt x="48" y="40"/>
                  </a:lnTo>
                  <a:lnTo>
                    <a:pt x="66" y="30"/>
                  </a:lnTo>
                  <a:lnTo>
                    <a:pt x="84" y="22"/>
                  </a:lnTo>
                  <a:lnTo>
                    <a:pt x="106" y="18"/>
                  </a:lnTo>
                  <a:lnTo>
                    <a:pt x="128" y="16"/>
                  </a:lnTo>
                  <a:lnTo>
                    <a:pt x="128" y="16"/>
                  </a:lnTo>
                  <a:lnTo>
                    <a:pt x="150" y="18"/>
                  </a:lnTo>
                  <a:lnTo>
                    <a:pt x="172" y="22"/>
                  </a:lnTo>
                  <a:lnTo>
                    <a:pt x="190" y="30"/>
                  </a:lnTo>
                  <a:lnTo>
                    <a:pt x="208" y="40"/>
                  </a:lnTo>
                  <a:lnTo>
                    <a:pt x="220" y="52"/>
                  </a:lnTo>
                  <a:lnTo>
                    <a:pt x="232" y="64"/>
                  </a:lnTo>
                  <a:lnTo>
                    <a:pt x="238" y="80"/>
                  </a:lnTo>
                  <a:lnTo>
                    <a:pt x="240" y="96"/>
                  </a:lnTo>
                  <a:lnTo>
                    <a:pt x="240" y="96"/>
                  </a:lnTo>
                  <a:lnTo>
                    <a:pt x="238" y="112"/>
                  </a:lnTo>
                  <a:lnTo>
                    <a:pt x="232" y="128"/>
                  </a:lnTo>
                  <a:lnTo>
                    <a:pt x="220" y="140"/>
                  </a:lnTo>
                  <a:lnTo>
                    <a:pt x="208" y="152"/>
                  </a:lnTo>
                  <a:lnTo>
                    <a:pt x="190" y="162"/>
                  </a:lnTo>
                  <a:lnTo>
                    <a:pt x="172" y="170"/>
                  </a:lnTo>
                  <a:lnTo>
                    <a:pt x="150" y="174"/>
                  </a:lnTo>
                  <a:lnTo>
                    <a:pt x="128" y="176"/>
                  </a:lnTo>
                  <a:close/>
                </a:path>
              </a:pathLst>
            </a:custGeom>
            <a:solidFill>
              <a:schemeClr val="accent4"/>
            </a:solidFill>
            <a:ln w="9525">
              <a:noFill/>
              <a:round/>
            </a:ln>
          </p:spPr>
          <p:txBody>
            <a:bodyPr vert="horz" wrap="square" lIns="91440" tIns="45720" rIns="91440" bIns="45720" numCol="1" anchor="t" anchorCtr="0" compatLnSpc="1"/>
            <a:lstStyle/>
            <a:p>
              <a:pPr defTabSz="1218565">
                <a:defRPr/>
              </a:pPr>
              <a:endParaRPr lang="ar-SA" sz="2400" kern="0">
                <a:solidFill>
                  <a:sysClr val="windowText" lastClr="000000"/>
                </a:solidFill>
              </a:endParaRPr>
            </a:p>
          </p:txBody>
        </p:sp>
        <p:sp>
          <p:nvSpPr>
            <p:cNvPr id="17" name="Freeform 29"/>
            <p:cNvSpPr>
              <a:spLocks noEditPoints="1"/>
            </p:cNvSpPr>
            <p:nvPr/>
          </p:nvSpPr>
          <p:spPr bwMode="auto">
            <a:xfrm flipH="1">
              <a:off x="1371600" y="2266950"/>
              <a:ext cx="366712" cy="320873"/>
            </a:xfrm>
            <a:custGeom>
              <a:avLst/>
              <a:gdLst/>
              <a:ahLst/>
              <a:cxnLst>
                <a:cxn ang="0">
                  <a:pos x="128" y="0"/>
                </a:cxn>
                <a:cxn ang="0">
                  <a:pos x="78" y="8"/>
                </a:cxn>
                <a:cxn ang="0">
                  <a:pos x="38" y="28"/>
                </a:cxn>
                <a:cxn ang="0">
                  <a:pos x="10" y="58"/>
                </a:cxn>
                <a:cxn ang="0">
                  <a:pos x="2" y="76"/>
                </a:cxn>
                <a:cxn ang="0">
                  <a:pos x="0" y="96"/>
                </a:cxn>
                <a:cxn ang="0">
                  <a:pos x="2" y="108"/>
                </a:cxn>
                <a:cxn ang="0">
                  <a:pos x="8" y="132"/>
                </a:cxn>
                <a:cxn ang="0">
                  <a:pos x="24" y="152"/>
                </a:cxn>
                <a:cxn ang="0">
                  <a:pos x="44" y="168"/>
                </a:cxn>
                <a:cxn ang="0">
                  <a:pos x="56" y="176"/>
                </a:cxn>
                <a:cxn ang="0">
                  <a:pos x="56" y="176"/>
                </a:cxn>
                <a:cxn ang="0">
                  <a:pos x="50" y="198"/>
                </a:cxn>
                <a:cxn ang="0">
                  <a:pos x="40" y="214"/>
                </a:cxn>
                <a:cxn ang="0">
                  <a:pos x="40" y="216"/>
                </a:cxn>
                <a:cxn ang="0">
                  <a:pos x="42" y="222"/>
                </a:cxn>
                <a:cxn ang="0">
                  <a:pos x="48" y="224"/>
                </a:cxn>
                <a:cxn ang="0">
                  <a:pos x="50" y="224"/>
                </a:cxn>
                <a:cxn ang="0">
                  <a:pos x="68" y="218"/>
                </a:cxn>
                <a:cxn ang="0">
                  <a:pos x="96" y="198"/>
                </a:cxn>
                <a:cxn ang="0">
                  <a:pos x="104" y="190"/>
                </a:cxn>
                <a:cxn ang="0">
                  <a:pos x="128" y="192"/>
                </a:cxn>
                <a:cxn ang="0">
                  <a:pos x="178" y="184"/>
                </a:cxn>
                <a:cxn ang="0">
                  <a:pos x="218" y="164"/>
                </a:cxn>
                <a:cxn ang="0">
                  <a:pos x="246" y="134"/>
                </a:cxn>
                <a:cxn ang="0">
                  <a:pos x="254" y="116"/>
                </a:cxn>
                <a:cxn ang="0">
                  <a:pos x="256" y="96"/>
                </a:cxn>
                <a:cxn ang="0">
                  <a:pos x="256" y="86"/>
                </a:cxn>
                <a:cxn ang="0">
                  <a:pos x="250" y="68"/>
                </a:cxn>
                <a:cxn ang="0">
                  <a:pos x="234" y="42"/>
                </a:cxn>
                <a:cxn ang="0">
                  <a:pos x="200" y="16"/>
                </a:cxn>
                <a:cxn ang="0">
                  <a:pos x="154" y="2"/>
                </a:cxn>
                <a:cxn ang="0">
                  <a:pos x="128" y="176"/>
                </a:cxn>
                <a:cxn ang="0">
                  <a:pos x="106" y="174"/>
                </a:cxn>
                <a:cxn ang="0">
                  <a:pos x="104" y="174"/>
                </a:cxn>
                <a:cxn ang="0">
                  <a:pos x="96" y="176"/>
                </a:cxn>
                <a:cxn ang="0">
                  <a:pos x="90" y="180"/>
                </a:cxn>
                <a:cxn ang="0">
                  <a:pos x="66" y="200"/>
                </a:cxn>
                <a:cxn ang="0">
                  <a:pos x="70" y="190"/>
                </a:cxn>
                <a:cxn ang="0">
                  <a:pos x="72" y="176"/>
                </a:cxn>
                <a:cxn ang="0">
                  <a:pos x="72" y="176"/>
                </a:cxn>
                <a:cxn ang="0">
                  <a:pos x="70" y="168"/>
                </a:cxn>
                <a:cxn ang="0">
                  <a:pos x="64" y="162"/>
                </a:cxn>
                <a:cxn ang="0">
                  <a:pos x="52" y="156"/>
                </a:cxn>
                <a:cxn ang="0">
                  <a:pos x="36" y="140"/>
                </a:cxn>
                <a:cxn ang="0">
                  <a:pos x="24" y="124"/>
                </a:cxn>
                <a:cxn ang="0">
                  <a:pos x="16" y="106"/>
                </a:cxn>
                <a:cxn ang="0">
                  <a:pos x="16" y="96"/>
                </a:cxn>
                <a:cxn ang="0">
                  <a:pos x="24" y="64"/>
                </a:cxn>
                <a:cxn ang="0">
                  <a:pos x="48" y="40"/>
                </a:cxn>
                <a:cxn ang="0">
                  <a:pos x="84" y="22"/>
                </a:cxn>
                <a:cxn ang="0">
                  <a:pos x="128" y="16"/>
                </a:cxn>
                <a:cxn ang="0">
                  <a:pos x="150" y="18"/>
                </a:cxn>
                <a:cxn ang="0">
                  <a:pos x="190" y="30"/>
                </a:cxn>
                <a:cxn ang="0">
                  <a:pos x="220" y="52"/>
                </a:cxn>
                <a:cxn ang="0">
                  <a:pos x="238" y="80"/>
                </a:cxn>
                <a:cxn ang="0">
                  <a:pos x="240" y="96"/>
                </a:cxn>
                <a:cxn ang="0">
                  <a:pos x="232" y="128"/>
                </a:cxn>
                <a:cxn ang="0">
                  <a:pos x="208" y="152"/>
                </a:cxn>
                <a:cxn ang="0">
                  <a:pos x="172" y="170"/>
                </a:cxn>
                <a:cxn ang="0">
                  <a:pos x="128" y="176"/>
                </a:cxn>
              </a:cxnLst>
              <a:rect l="0" t="0" r="r" b="b"/>
              <a:pathLst>
                <a:path w="256" h="224">
                  <a:moveTo>
                    <a:pt x="128" y="0"/>
                  </a:moveTo>
                  <a:lnTo>
                    <a:pt x="128" y="0"/>
                  </a:lnTo>
                  <a:lnTo>
                    <a:pt x="102" y="2"/>
                  </a:lnTo>
                  <a:lnTo>
                    <a:pt x="78" y="8"/>
                  </a:lnTo>
                  <a:lnTo>
                    <a:pt x="56" y="16"/>
                  </a:lnTo>
                  <a:lnTo>
                    <a:pt x="38" y="28"/>
                  </a:lnTo>
                  <a:lnTo>
                    <a:pt x="22" y="42"/>
                  </a:lnTo>
                  <a:lnTo>
                    <a:pt x="10" y="58"/>
                  </a:lnTo>
                  <a:lnTo>
                    <a:pt x="6" y="68"/>
                  </a:lnTo>
                  <a:lnTo>
                    <a:pt x="2" y="76"/>
                  </a:lnTo>
                  <a:lnTo>
                    <a:pt x="0" y="86"/>
                  </a:lnTo>
                  <a:lnTo>
                    <a:pt x="0" y="96"/>
                  </a:lnTo>
                  <a:lnTo>
                    <a:pt x="0" y="96"/>
                  </a:lnTo>
                  <a:lnTo>
                    <a:pt x="2" y="108"/>
                  </a:lnTo>
                  <a:lnTo>
                    <a:pt x="4" y="120"/>
                  </a:lnTo>
                  <a:lnTo>
                    <a:pt x="8" y="132"/>
                  </a:lnTo>
                  <a:lnTo>
                    <a:pt x="16" y="142"/>
                  </a:lnTo>
                  <a:lnTo>
                    <a:pt x="24" y="152"/>
                  </a:lnTo>
                  <a:lnTo>
                    <a:pt x="34" y="160"/>
                  </a:lnTo>
                  <a:lnTo>
                    <a:pt x="44" y="168"/>
                  </a:lnTo>
                  <a:lnTo>
                    <a:pt x="56" y="176"/>
                  </a:lnTo>
                  <a:lnTo>
                    <a:pt x="56" y="176"/>
                  </a:lnTo>
                  <a:lnTo>
                    <a:pt x="56" y="176"/>
                  </a:lnTo>
                  <a:lnTo>
                    <a:pt x="56" y="176"/>
                  </a:lnTo>
                  <a:lnTo>
                    <a:pt x="54" y="186"/>
                  </a:lnTo>
                  <a:lnTo>
                    <a:pt x="50" y="198"/>
                  </a:lnTo>
                  <a:lnTo>
                    <a:pt x="40" y="214"/>
                  </a:lnTo>
                  <a:lnTo>
                    <a:pt x="40" y="214"/>
                  </a:lnTo>
                  <a:lnTo>
                    <a:pt x="40" y="214"/>
                  </a:lnTo>
                  <a:lnTo>
                    <a:pt x="40" y="216"/>
                  </a:lnTo>
                  <a:lnTo>
                    <a:pt x="40" y="216"/>
                  </a:lnTo>
                  <a:lnTo>
                    <a:pt x="42" y="222"/>
                  </a:lnTo>
                  <a:lnTo>
                    <a:pt x="48" y="224"/>
                  </a:lnTo>
                  <a:lnTo>
                    <a:pt x="48" y="224"/>
                  </a:lnTo>
                  <a:lnTo>
                    <a:pt x="50" y="224"/>
                  </a:lnTo>
                  <a:lnTo>
                    <a:pt x="50" y="224"/>
                  </a:lnTo>
                  <a:lnTo>
                    <a:pt x="58" y="222"/>
                  </a:lnTo>
                  <a:lnTo>
                    <a:pt x="68" y="218"/>
                  </a:lnTo>
                  <a:lnTo>
                    <a:pt x="84" y="208"/>
                  </a:lnTo>
                  <a:lnTo>
                    <a:pt x="96" y="198"/>
                  </a:lnTo>
                  <a:lnTo>
                    <a:pt x="104" y="190"/>
                  </a:lnTo>
                  <a:lnTo>
                    <a:pt x="104" y="190"/>
                  </a:lnTo>
                  <a:lnTo>
                    <a:pt x="128" y="192"/>
                  </a:lnTo>
                  <a:lnTo>
                    <a:pt x="128" y="192"/>
                  </a:lnTo>
                  <a:lnTo>
                    <a:pt x="154" y="190"/>
                  </a:lnTo>
                  <a:lnTo>
                    <a:pt x="178" y="184"/>
                  </a:lnTo>
                  <a:lnTo>
                    <a:pt x="200" y="176"/>
                  </a:lnTo>
                  <a:lnTo>
                    <a:pt x="218" y="164"/>
                  </a:lnTo>
                  <a:lnTo>
                    <a:pt x="234" y="150"/>
                  </a:lnTo>
                  <a:lnTo>
                    <a:pt x="246" y="134"/>
                  </a:lnTo>
                  <a:lnTo>
                    <a:pt x="250" y="124"/>
                  </a:lnTo>
                  <a:lnTo>
                    <a:pt x="254" y="116"/>
                  </a:lnTo>
                  <a:lnTo>
                    <a:pt x="256" y="106"/>
                  </a:lnTo>
                  <a:lnTo>
                    <a:pt x="256" y="96"/>
                  </a:lnTo>
                  <a:lnTo>
                    <a:pt x="256" y="96"/>
                  </a:lnTo>
                  <a:lnTo>
                    <a:pt x="256" y="86"/>
                  </a:lnTo>
                  <a:lnTo>
                    <a:pt x="254" y="76"/>
                  </a:lnTo>
                  <a:lnTo>
                    <a:pt x="250" y="68"/>
                  </a:lnTo>
                  <a:lnTo>
                    <a:pt x="246" y="58"/>
                  </a:lnTo>
                  <a:lnTo>
                    <a:pt x="234" y="42"/>
                  </a:lnTo>
                  <a:lnTo>
                    <a:pt x="218" y="28"/>
                  </a:lnTo>
                  <a:lnTo>
                    <a:pt x="200" y="16"/>
                  </a:lnTo>
                  <a:lnTo>
                    <a:pt x="178" y="8"/>
                  </a:lnTo>
                  <a:lnTo>
                    <a:pt x="154" y="2"/>
                  </a:lnTo>
                  <a:lnTo>
                    <a:pt x="128" y="0"/>
                  </a:lnTo>
                  <a:close/>
                  <a:moveTo>
                    <a:pt x="128" y="176"/>
                  </a:moveTo>
                  <a:lnTo>
                    <a:pt x="128" y="176"/>
                  </a:lnTo>
                  <a:lnTo>
                    <a:pt x="106" y="174"/>
                  </a:lnTo>
                  <a:lnTo>
                    <a:pt x="106" y="174"/>
                  </a:lnTo>
                  <a:lnTo>
                    <a:pt x="104" y="174"/>
                  </a:lnTo>
                  <a:lnTo>
                    <a:pt x="104" y="174"/>
                  </a:lnTo>
                  <a:lnTo>
                    <a:pt x="96" y="176"/>
                  </a:lnTo>
                  <a:lnTo>
                    <a:pt x="90" y="180"/>
                  </a:lnTo>
                  <a:lnTo>
                    <a:pt x="90" y="180"/>
                  </a:lnTo>
                  <a:lnTo>
                    <a:pt x="82" y="190"/>
                  </a:lnTo>
                  <a:lnTo>
                    <a:pt x="66" y="200"/>
                  </a:lnTo>
                  <a:lnTo>
                    <a:pt x="66" y="200"/>
                  </a:lnTo>
                  <a:lnTo>
                    <a:pt x="70" y="190"/>
                  </a:lnTo>
                  <a:lnTo>
                    <a:pt x="72" y="176"/>
                  </a:lnTo>
                  <a:lnTo>
                    <a:pt x="72" y="176"/>
                  </a:lnTo>
                  <a:lnTo>
                    <a:pt x="72" y="176"/>
                  </a:lnTo>
                  <a:lnTo>
                    <a:pt x="72" y="176"/>
                  </a:lnTo>
                  <a:lnTo>
                    <a:pt x="72" y="172"/>
                  </a:lnTo>
                  <a:lnTo>
                    <a:pt x="70" y="168"/>
                  </a:lnTo>
                  <a:lnTo>
                    <a:pt x="66" y="164"/>
                  </a:lnTo>
                  <a:lnTo>
                    <a:pt x="64" y="162"/>
                  </a:lnTo>
                  <a:lnTo>
                    <a:pt x="64" y="162"/>
                  </a:lnTo>
                  <a:lnTo>
                    <a:pt x="52" y="156"/>
                  </a:lnTo>
                  <a:lnTo>
                    <a:pt x="44" y="148"/>
                  </a:lnTo>
                  <a:lnTo>
                    <a:pt x="36" y="140"/>
                  </a:lnTo>
                  <a:lnTo>
                    <a:pt x="28" y="132"/>
                  </a:lnTo>
                  <a:lnTo>
                    <a:pt x="24" y="124"/>
                  </a:lnTo>
                  <a:lnTo>
                    <a:pt x="20" y="114"/>
                  </a:lnTo>
                  <a:lnTo>
                    <a:pt x="16" y="106"/>
                  </a:lnTo>
                  <a:lnTo>
                    <a:pt x="16" y="96"/>
                  </a:lnTo>
                  <a:lnTo>
                    <a:pt x="16" y="96"/>
                  </a:lnTo>
                  <a:lnTo>
                    <a:pt x="18" y="80"/>
                  </a:lnTo>
                  <a:lnTo>
                    <a:pt x="24" y="64"/>
                  </a:lnTo>
                  <a:lnTo>
                    <a:pt x="36" y="52"/>
                  </a:lnTo>
                  <a:lnTo>
                    <a:pt x="48" y="40"/>
                  </a:lnTo>
                  <a:lnTo>
                    <a:pt x="66" y="30"/>
                  </a:lnTo>
                  <a:lnTo>
                    <a:pt x="84" y="22"/>
                  </a:lnTo>
                  <a:lnTo>
                    <a:pt x="106" y="18"/>
                  </a:lnTo>
                  <a:lnTo>
                    <a:pt x="128" y="16"/>
                  </a:lnTo>
                  <a:lnTo>
                    <a:pt x="128" y="16"/>
                  </a:lnTo>
                  <a:lnTo>
                    <a:pt x="150" y="18"/>
                  </a:lnTo>
                  <a:lnTo>
                    <a:pt x="172" y="22"/>
                  </a:lnTo>
                  <a:lnTo>
                    <a:pt x="190" y="30"/>
                  </a:lnTo>
                  <a:lnTo>
                    <a:pt x="208" y="40"/>
                  </a:lnTo>
                  <a:lnTo>
                    <a:pt x="220" y="52"/>
                  </a:lnTo>
                  <a:lnTo>
                    <a:pt x="232" y="64"/>
                  </a:lnTo>
                  <a:lnTo>
                    <a:pt x="238" y="80"/>
                  </a:lnTo>
                  <a:lnTo>
                    <a:pt x="240" y="96"/>
                  </a:lnTo>
                  <a:lnTo>
                    <a:pt x="240" y="96"/>
                  </a:lnTo>
                  <a:lnTo>
                    <a:pt x="238" y="112"/>
                  </a:lnTo>
                  <a:lnTo>
                    <a:pt x="232" y="128"/>
                  </a:lnTo>
                  <a:lnTo>
                    <a:pt x="220" y="140"/>
                  </a:lnTo>
                  <a:lnTo>
                    <a:pt x="208" y="152"/>
                  </a:lnTo>
                  <a:lnTo>
                    <a:pt x="190" y="162"/>
                  </a:lnTo>
                  <a:lnTo>
                    <a:pt x="172" y="170"/>
                  </a:lnTo>
                  <a:lnTo>
                    <a:pt x="150" y="174"/>
                  </a:lnTo>
                  <a:lnTo>
                    <a:pt x="128" y="176"/>
                  </a:lnTo>
                  <a:close/>
                </a:path>
              </a:pathLst>
            </a:custGeom>
            <a:solidFill>
              <a:schemeClr val="bg2"/>
            </a:solidFill>
            <a:ln w="9525">
              <a:noFill/>
              <a:round/>
            </a:ln>
          </p:spPr>
          <p:txBody>
            <a:bodyPr vert="horz" wrap="square" lIns="91440" tIns="45720" rIns="91440" bIns="45720" numCol="1" anchor="t" anchorCtr="0" compatLnSpc="1"/>
            <a:lstStyle/>
            <a:p>
              <a:pPr defTabSz="1218565">
                <a:defRPr/>
              </a:pPr>
              <a:endParaRPr lang="ar-SA" sz="2400" kern="0">
                <a:solidFill>
                  <a:sysClr val="windowText" lastClr="000000"/>
                </a:solidFill>
              </a:endParaRPr>
            </a:p>
          </p:txBody>
        </p:sp>
        <p:sp>
          <p:nvSpPr>
            <p:cNvPr id="18" name="Freeform 29"/>
            <p:cNvSpPr>
              <a:spLocks noEditPoints="1"/>
            </p:cNvSpPr>
            <p:nvPr/>
          </p:nvSpPr>
          <p:spPr bwMode="auto">
            <a:xfrm flipH="1">
              <a:off x="838200" y="2533650"/>
              <a:ext cx="333016" cy="291390"/>
            </a:xfrm>
            <a:custGeom>
              <a:avLst/>
              <a:gdLst/>
              <a:ahLst/>
              <a:cxnLst>
                <a:cxn ang="0">
                  <a:pos x="128" y="0"/>
                </a:cxn>
                <a:cxn ang="0">
                  <a:pos x="78" y="8"/>
                </a:cxn>
                <a:cxn ang="0">
                  <a:pos x="38" y="28"/>
                </a:cxn>
                <a:cxn ang="0">
                  <a:pos x="10" y="58"/>
                </a:cxn>
                <a:cxn ang="0">
                  <a:pos x="2" y="76"/>
                </a:cxn>
                <a:cxn ang="0">
                  <a:pos x="0" y="96"/>
                </a:cxn>
                <a:cxn ang="0">
                  <a:pos x="2" y="108"/>
                </a:cxn>
                <a:cxn ang="0">
                  <a:pos x="8" y="132"/>
                </a:cxn>
                <a:cxn ang="0">
                  <a:pos x="24" y="152"/>
                </a:cxn>
                <a:cxn ang="0">
                  <a:pos x="44" y="168"/>
                </a:cxn>
                <a:cxn ang="0">
                  <a:pos x="56" y="176"/>
                </a:cxn>
                <a:cxn ang="0">
                  <a:pos x="56" y="176"/>
                </a:cxn>
                <a:cxn ang="0">
                  <a:pos x="50" y="198"/>
                </a:cxn>
                <a:cxn ang="0">
                  <a:pos x="40" y="214"/>
                </a:cxn>
                <a:cxn ang="0">
                  <a:pos x="40" y="216"/>
                </a:cxn>
                <a:cxn ang="0">
                  <a:pos x="42" y="222"/>
                </a:cxn>
                <a:cxn ang="0">
                  <a:pos x="48" y="224"/>
                </a:cxn>
                <a:cxn ang="0">
                  <a:pos x="50" y="224"/>
                </a:cxn>
                <a:cxn ang="0">
                  <a:pos x="68" y="218"/>
                </a:cxn>
                <a:cxn ang="0">
                  <a:pos x="96" y="198"/>
                </a:cxn>
                <a:cxn ang="0">
                  <a:pos x="104" y="190"/>
                </a:cxn>
                <a:cxn ang="0">
                  <a:pos x="128" y="192"/>
                </a:cxn>
                <a:cxn ang="0">
                  <a:pos x="178" y="184"/>
                </a:cxn>
                <a:cxn ang="0">
                  <a:pos x="218" y="164"/>
                </a:cxn>
                <a:cxn ang="0">
                  <a:pos x="246" y="134"/>
                </a:cxn>
                <a:cxn ang="0">
                  <a:pos x="254" y="116"/>
                </a:cxn>
                <a:cxn ang="0">
                  <a:pos x="256" y="96"/>
                </a:cxn>
                <a:cxn ang="0">
                  <a:pos x="256" y="86"/>
                </a:cxn>
                <a:cxn ang="0">
                  <a:pos x="250" y="68"/>
                </a:cxn>
                <a:cxn ang="0">
                  <a:pos x="234" y="42"/>
                </a:cxn>
                <a:cxn ang="0">
                  <a:pos x="200" y="16"/>
                </a:cxn>
                <a:cxn ang="0">
                  <a:pos x="154" y="2"/>
                </a:cxn>
                <a:cxn ang="0">
                  <a:pos x="128" y="176"/>
                </a:cxn>
                <a:cxn ang="0">
                  <a:pos x="106" y="174"/>
                </a:cxn>
                <a:cxn ang="0">
                  <a:pos x="104" y="174"/>
                </a:cxn>
                <a:cxn ang="0">
                  <a:pos x="96" y="176"/>
                </a:cxn>
                <a:cxn ang="0">
                  <a:pos x="90" y="180"/>
                </a:cxn>
                <a:cxn ang="0">
                  <a:pos x="66" y="200"/>
                </a:cxn>
                <a:cxn ang="0">
                  <a:pos x="70" y="190"/>
                </a:cxn>
                <a:cxn ang="0">
                  <a:pos x="72" y="176"/>
                </a:cxn>
                <a:cxn ang="0">
                  <a:pos x="72" y="176"/>
                </a:cxn>
                <a:cxn ang="0">
                  <a:pos x="70" y="168"/>
                </a:cxn>
                <a:cxn ang="0">
                  <a:pos x="64" y="162"/>
                </a:cxn>
                <a:cxn ang="0">
                  <a:pos x="52" y="156"/>
                </a:cxn>
                <a:cxn ang="0">
                  <a:pos x="36" y="140"/>
                </a:cxn>
                <a:cxn ang="0">
                  <a:pos x="24" y="124"/>
                </a:cxn>
                <a:cxn ang="0">
                  <a:pos x="16" y="106"/>
                </a:cxn>
                <a:cxn ang="0">
                  <a:pos x="16" y="96"/>
                </a:cxn>
                <a:cxn ang="0">
                  <a:pos x="24" y="64"/>
                </a:cxn>
                <a:cxn ang="0">
                  <a:pos x="48" y="40"/>
                </a:cxn>
                <a:cxn ang="0">
                  <a:pos x="84" y="22"/>
                </a:cxn>
                <a:cxn ang="0">
                  <a:pos x="128" y="16"/>
                </a:cxn>
                <a:cxn ang="0">
                  <a:pos x="150" y="18"/>
                </a:cxn>
                <a:cxn ang="0">
                  <a:pos x="190" y="30"/>
                </a:cxn>
                <a:cxn ang="0">
                  <a:pos x="220" y="52"/>
                </a:cxn>
                <a:cxn ang="0">
                  <a:pos x="238" y="80"/>
                </a:cxn>
                <a:cxn ang="0">
                  <a:pos x="240" y="96"/>
                </a:cxn>
                <a:cxn ang="0">
                  <a:pos x="232" y="128"/>
                </a:cxn>
                <a:cxn ang="0">
                  <a:pos x="208" y="152"/>
                </a:cxn>
                <a:cxn ang="0">
                  <a:pos x="172" y="170"/>
                </a:cxn>
                <a:cxn ang="0">
                  <a:pos x="128" y="176"/>
                </a:cxn>
              </a:cxnLst>
              <a:rect l="0" t="0" r="r" b="b"/>
              <a:pathLst>
                <a:path w="256" h="224">
                  <a:moveTo>
                    <a:pt x="128" y="0"/>
                  </a:moveTo>
                  <a:lnTo>
                    <a:pt x="128" y="0"/>
                  </a:lnTo>
                  <a:lnTo>
                    <a:pt x="102" y="2"/>
                  </a:lnTo>
                  <a:lnTo>
                    <a:pt x="78" y="8"/>
                  </a:lnTo>
                  <a:lnTo>
                    <a:pt x="56" y="16"/>
                  </a:lnTo>
                  <a:lnTo>
                    <a:pt x="38" y="28"/>
                  </a:lnTo>
                  <a:lnTo>
                    <a:pt x="22" y="42"/>
                  </a:lnTo>
                  <a:lnTo>
                    <a:pt x="10" y="58"/>
                  </a:lnTo>
                  <a:lnTo>
                    <a:pt x="6" y="68"/>
                  </a:lnTo>
                  <a:lnTo>
                    <a:pt x="2" y="76"/>
                  </a:lnTo>
                  <a:lnTo>
                    <a:pt x="0" y="86"/>
                  </a:lnTo>
                  <a:lnTo>
                    <a:pt x="0" y="96"/>
                  </a:lnTo>
                  <a:lnTo>
                    <a:pt x="0" y="96"/>
                  </a:lnTo>
                  <a:lnTo>
                    <a:pt x="2" y="108"/>
                  </a:lnTo>
                  <a:lnTo>
                    <a:pt x="4" y="120"/>
                  </a:lnTo>
                  <a:lnTo>
                    <a:pt x="8" y="132"/>
                  </a:lnTo>
                  <a:lnTo>
                    <a:pt x="16" y="142"/>
                  </a:lnTo>
                  <a:lnTo>
                    <a:pt x="24" y="152"/>
                  </a:lnTo>
                  <a:lnTo>
                    <a:pt x="34" y="160"/>
                  </a:lnTo>
                  <a:lnTo>
                    <a:pt x="44" y="168"/>
                  </a:lnTo>
                  <a:lnTo>
                    <a:pt x="56" y="176"/>
                  </a:lnTo>
                  <a:lnTo>
                    <a:pt x="56" y="176"/>
                  </a:lnTo>
                  <a:lnTo>
                    <a:pt x="56" y="176"/>
                  </a:lnTo>
                  <a:lnTo>
                    <a:pt x="56" y="176"/>
                  </a:lnTo>
                  <a:lnTo>
                    <a:pt x="54" y="186"/>
                  </a:lnTo>
                  <a:lnTo>
                    <a:pt x="50" y="198"/>
                  </a:lnTo>
                  <a:lnTo>
                    <a:pt x="40" y="214"/>
                  </a:lnTo>
                  <a:lnTo>
                    <a:pt x="40" y="214"/>
                  </a:lnTo>
                  <a:lnTo>
                    <a:pt x="40" y="214"/>
                  </a:lnTo>
                  <a:lnTo>
                    <a:pt x="40" y="216"/>
                  </a:lnTo>
                  <a:lnTo>
                    <a:pt x="40" y="216"/>
                  </a:lnTo>
                  <a:lnTo>
                    <a:pt x="42" y="222"/>
                  </a:lnTo>
                  <a:lnTo>
                    <a:pt x="48" y="224"/>
                  </a:lnTo>
                  <a:lnTo>
                    <a:pt x="48" y="224"/>
                  </a:lnTo>
                  <a:lnTo>
                    <a:pt x="50" y="224"/>
                  </a:lnTo>
                  <a:lnTo>
                    <a:pt x="50" y="224"/>
                  </a:lnTo>
                  <a:lnTo>
                    <a:pt x="58" y="222"/>
                  </a:lnTo>
                  <a:lnTo>
                    <a:pt x="68" y="218"/>
                  </a:lnTo>
                  <a:lnTo>
                    <a:pt x="84" y="208"/>
                  </a:lnTo>
                  <a:lnTo>
                    <a:pt x="96" y="198"/>
                  </a:lnTo>
                  <a:lnTo>
                    <a:pt x="104" y="190"/>
                  </a:lnTo>
                  <a:lnTo>
                    <a:pt x="104" y="190"/>
                  </a:lnTo>
                  <a:lnTo>
                    <a:pt x="128" y="192"/>
                  </a:lnTo>
                  <a:lnTo>
                    <a:pt x="128" y="192"/>
                  </a:lnTo>
                  <a:lnTo>
                    <a:pt x="154" y="190"/>
                  </a:lnTo>
                  <a:lnTo>
                    <a:pt x="178" y="184"/>
                  </a:lnTo>
                  <a:lnTo>
                    <a:pt x="200" y="176"/>
                  </a:lnTo>
                  <a:lnTo>
                    <a:pt x="218" y="164"/>
                  </a:lnTo>
                  <a:lnTo>
                    <a:pt x="234" y="150"/>
                  </a:lnTo>
                  <a:lnTo>
                    <a:pt x="246" y="134"/>
                  </a:lnTo>
                  <a:lnTo>
                    <a:pt x="250" y="124"/>
                  </a:lnTo>
                  <a:lnTo>
                    <a:pt x="254" y="116"/>
                  </a:lnTo>
                  <a:lnTo>
                    <a:pt x="256" y="106"/>
                  </a:lnTo>
                  <a:lnTo>
                    <a:pt x="256" y="96"/>
                  </a:lnTo>
                  <a:lnTo>
                    <a:pt x="256" y="96"/>
                  </a:lnTo>
                  <a:lnTo>
                    <a:pt x="256" y="86"/>
                  </a:lnTo>
                  <a:lnTo>
                    <a:pt x="254" y="76"/>
                  </a:lnTo>
                  <a:lnTo>
                    <a:pt x="250" y="68"/>
                  </a:lnTo>
                  <a:lnTo>
                    <a:pt x="246" y="58"/>
                  </a:lnTo>
                  <a:lnTo>
                    <a:pt x="234" y="42"/>
                  </a:lnTo>
                  <a:lnTo>
                    <a:pt x="218" y="28"/>
                  </a:lnTo>
                  <a:lnTo>
                    <a:pt x="200" y="16"/>
                  </a:lnTo>
                  <a:lnTo>
                    <a:pt x="178" y="8"/>
                  </a:lnTo>
                  <a:lnTo>
                    <a:pt x="154" y="2"/>
                  </a:lnTo>
                  <a:lnTo>
                    <a:pt x="128" y="0"/>
                  </a:lnTo>
                  <a:close/>
                  <a:moveTo>
                    <a:pt x="128" y="176"/>
                  </a:moveTo>
                  <a:lnTo>
                    <a:pt x="128" y="176"/>
                  </a:lnTo>
                  <a:lnTo>
                    <a:pt x="106" y="174"/>
                  </a:lnTo>
                  <a:lnTo>
                    <a:pt x="106" y="174"/>
                  </a:lnTo>
                  <a:lnTo>
                    <a:pt x="104" y="174"/>
                  </a:lnTo>
                  <a:lnTo>
                    <a:pt x="104" y="174"/>
                  </a:lnTo>
                  <a:lnTo>
                    <a:pt x="96" y="176"/>
                  </a:lnTo>
                  <a:lnTo>
                    <a:pt x="90" y="180"/>
                  </a:lnTo>
                  <a:lnTo>
                    <a:pt x="90" y="180"/>
                  </a:lnTo>
                  <a:lnTo>
                    <a:pt x="82" y="190"/>
                  </a:lnTo>
                  <a:lnTo>
                    <a:pt x="66" y="200"/>
                  </a:lnTo>
                  <a:lnTo>
                    <a:pt x="66" y="200"/>
                  </a:lnTo>
                  <a:lnTo>
                    <a:pt x="70" y="190"/>
                  </a:lnTo>
                  <a:lnTo>
                    <a:pt x="72" y="176"/>
                  </a:lnTo>
                  <a:lnTo>
                    <a:pt x="72" y="176"/>
                  </a:lnTo>
                  <a:lnTo>
                    <a:pt x="72" y="176"/>
                  </a:lnTo>
                  <a:lnTo>
                    <a:pt x="72" y="176"/>
                  </a:lnTo>
                  <a:lnTo>
                    <a:pt x="72" y="172"/>
                  </a:lnTo>
                  <a:lnTo>
                    <a:pt x="70" y="168"/>
                  </a:lnTo>
                  <a:lnTo>
                    <a:pt x="66" y="164"/>
                  </a:lnTo>
                  <a:lnTo>
                    <a:pt x="64" y="162"/>
                  </a:lnTo>
                  <a:lnTo>
                    <a:pt x="64" y="162"/>
                  </a:lnTo>
                  <a:lnTo>
                    <a:pt x="52" y="156"/>
                  </a:lnTo>
                  <a:lnTo>
                    <a:pt x="44" y="148"/>
                  </a:lnTo>
                  <a:lnTo>
                    <a:pt x="36" y="140"/>
                  </a:lnTo>
                  <a:lnTo>
                    <a:pt x="28" y="132"/>
                  </a:lnTo>
                  <a:lnTo>
                    <a:pt x="24" y="124"/>
                  </a:lnTo>
                  <a:lnTo>
                    <a:pt x="20" y="114"/>
                  </a:lnTo>
                  <a:lnTo>
                    <a:pt x="16" y="106"/>
                  </a:lnTo>
                  <a:lnTo>
                    <a:pt x="16" y="96"/>
                  </a:lnTo>
                  <a:lnTo>
                    <a:pt x="16" y="96"/>
                  </a:lnTo>
                  <a:lnTo>
                    <a:pt x="18" y="80"/>
                  </a:lnTo>
                  <a:lnTo>
                    <a:pt x="24" y="64"/>
                  </a:lnTo>
                  <a:lnTo>
                    <a:pt x="36" y="52"/>
                  </a:lnTo>
                  <a:lnTo>
                    <a:pt x="48" y="40"/>
                  </a:lnTo>
                  <a:lnTo>
                    <a:pt x="66" y="30"/>
                  </a:lnTo>
                  <a:lnTo>
                    <a:pt x="84" y="22"/>
                  </a:lnTo>
                  <a:lnTo>
                    <a:pt x="106" y="18"/>
                  </a:lnTo>
                  <a:lnTo>
                    <a:pt x="128" y="16"/>
                  </a:lnTo>
                  <a:lnTo>
                    <a:pt x="128" y="16"/>
                  </a:lnTo>
                  <a:lnTo>
                    <a:pt x="150" y="18"/>
                  </a:lnTo>
                  <a:lnTo>
                    <a:pt x="172" y="22"/>
                  </a:lnTo>
                  <a:lnTo>
                    <a:pt x="190" y="30"/>
                  </a:lnTo>
                  <a:lnTo>
                    <a:pt x="208" y="40"/>
                  </a:lnTo>
                  <a:lnTo>
                    <a:pt x="220" y="52"/>
                  </a:lnTo>
                  <a:lnTo>
                    <a:pt x="232" y="64"/>
                  </a:lnTo>
                  <a:lnTo>
                    <a:pt x="238" y="80"/>
                  </a:lnTo>
                  <a:lnTo>
                    <a:pt x="240" y="96"/>
                  </a:lnTo>
                  <a:lnTo>
                    <a:pt x="240" y="96"/>
                  </a:lnTo>
                  <a:lnTo>
                    <a:pt x="238" y="112"/>
                  </a:lnTo>
                  <a:lnTo>
                    <a:pt x="232" y="128"/>
                  </a:lnTo>
                  <a:lnTo>
                    <a:pt x="220" y="140"/>
                  </a:lnTo>
                  <a:lnTo>
                    <a:pt x="208" y="152"/>
                  </a:lnTo>
                  <a:lnTo>
                    <a:pt x="190" y="162"/>
                  </a:lnTo>
                  <a:lnTo>
                    <a:pt x="172" y="170"/>
                  </a:lnTo>
                  <a:lnTo>
                    <a:pt x="150" y="174"/>
                  </a:lnTo>
                  <a:lnTo>
                    <a:pt x="128" y="176"/>
                  </a:lnTo>
                  <a:close/>
                </a:path>
              </a:pathLst>
            </a:custGeom>
            <a:solidFill>
              <a:schemeClr val="accent4"/>
            </a:solidFill>
            <a:ln w="9525">
              <a:noFill/>
              <a:round/>
            </a:ln>
          </p:spPr>
          <p:txBody>
            <a:bodyPr vert="horz" wrap="square" lIns="91440" tIns="45720" rIns="91440" bIns="45720" numCol="1" anchor="t" anchorCtr="0" compatLnSpc="1"/>
            <a:lstStyle/>
            <a:p>
              <a:pPr defTabSz="1218565">
                <a:defRPr/>
              </a:pPr>
              <a:endParaRPr lang="ar-SA" sz="2400" kern="0">
                <a:solidFill>
                  <a:sysClr val="windowText" lastClr="000000"/>
                </a:solidFill>
              </a:endParaRPr>
            </a:p>
          </p:txBody>
        </p:sp>
      </p:grpSp>
      <p:grpSp>
        <p:nvGrpSpPr>
          <p:cNvPr id="29" name="Group 117"/>
          <p:cNvGrpSpPr/>
          <p:nvPr/>
        </p:nvGrpSpPr>
        <p:grpSpPr>
          <a:xfrm>
            <a:off x="7493114" y="2081273"/>
            <a:ext cx="3599531" cy="2640000"/>
            <a:chOff x="5156200" y="1818565"/>
            <a:chExt cx="3013262" cy="2197809"/>
          </a:xfrm>
          <a:solidFill>
            <a:srgbClr val="1E8282"/>
          </a:solidFill>
        </p:grpSpPr>
        <p:grpSp>
          <p:nvGrpSpPr>
            <p:cNvPr id="30" name="Group 118"/>
            <p:cNvGrpSpPr/>
            <p:nvPr/>
          </p:nvGrpSpPr>
          <p:grpSpPr>
            <a:xfrm>
              <a:off x="6286499" y="2381250"/>
              <a:ext cx="742228" cy="1635125"/>
              <a:chOff x="1182688" y="1800226"/>
              <a:chExt cx="954088" cy="2101850"/>
            </a:xfrm>
            <a:grpFill/>
            <a:effectLst/>
          </p:grpSpPr>
          <p:sp>
            <p:nvSpPr>
              <p:cNvPr id="48" name="Freeform 136"/>
              <p:cNvSpPr/>
              <p:nvPr/>
            </p:nvSpPr>
            <p:spPr bwMode="auto">
              <a:xfrm>
                <a:off x="1503363" y="1800226"/>
                <a:ext cx="325438" cy="325438"/>
              </a:xfrm>
              <a:custGeom>
                <a:avLst/>
                <a:gdLst>
                  <a:gd name="T0" fmla="*/ 324 w 617"/>
                  <a:gd name="T1" fmla="*/ 617 h 617"/>
                  <a:gd name="T2" fmla="*/ 370 w 617"/>
                  <a:gd name="T3" fmla="*/ 611 h 617"/>
                  <a:gd name="T4" fmla="*/ 415 w 617"/>
                  <a:gd name="T5" fmla="*/ 599 h 617"/>
                  <a:gd name="T6" fmla="*/ 456 w 617"/>
                  <a:gd name="T7" fmla="*/ 580 h 617"/>
                  <a:gd name="T8" fmla="*/ 493 w 617"/>
                  <a:gd name="T9" fmla="*/ 556 h 617"/>
                  <a:gd name="T10" fmla="*/ 527 w 617"/>
                  <a:gd name="T11" fmla="*/ 527 h 617"/>
                  <a:gd name="T12" fmla="*/ 556 w 617"/>
                  <a:gd name="T13" fmla="*/ 493 h 617"/>
                  <a:gd name="T14" fmla="*/ 580 w 617"/>
                  <a:gd name="T15" fmla="*/ 456 h 617"/>
                  <a:gd name="T16" fmla="*/ 598 w 617"/>
                  <a:gd name="T17" fmla="*/ 415 h 617"/>
                  <a:gd name="T18" fmla="*/ 611 w 617"/>
                  <a:gd name="T19" fmla="*/ 370 h 617"/>
                  <a:gd name="T20" fmla="*/ 617 w 617"/>
                  <a:gd name="T21" fmla="*/ 324 h 617"/>
                  <a:gd name="T22" fmla="*/ 617 w 617"/>
                  <a:gd name="T23" fmla="*/ 292 h 617"/>
                  <a:gd name="T24" fmla="*/ 611 w 617"/>
                  <a:gd name="T25" fmla="*/ 247 h 617"/>
                  <a:gd name="T26" fmla="*/ 598 w 617"/>
                  <a:gd name="T27" fmla="*/ 203 h 617"/>
                  <a:gd name="T28" fmla="*/ 580 w 617"/>
                  <a:gd name="T29" fmla="*/ 161 h 617"/>
                  <a:gd name="T30" fmla="*/ 556 w 617"/>
                  <a:gd name="T31" fmla="*/ 124 h 617"/>
                  <a:gd name="T32" fmla="*/ 527 w 617"/>
                  <a:gd name="T33" fmla="*/ 91 h 617"/>
                  <a:gd name="T34" fmla="*/ 493 w 617"/>
                  <a:gd name="T35" fmla="*/ 61 h 617"/>
                  <a:gd name="T36" fmla="*/ 456 w 617"/>
                  <a:gd name="T37" fmla="*/ 37 h 617"/>
                  <a:gd name="T38" fmla="*/ 415 w 617"/>
                  <a:gd name="T39" fmla="*/ 18 h 617"/>
                  <a:gd name="T40" fmla="*/ 370 w 617"/>
                  <a:gd name="T41" fmla="*/ 7 h 617"/>
                  <a:gd name="T42" fmla="*/ 324 w 617"/>
                  <a:gd name="T43" fmla="*/ 0 h 617"/>
                  <a:gd name="T44" fmla="*/ 292 w 617"/>
                  <a:gd name="T45" fmla="*/ 0 h 617"/>
                  <a:gd name="T46" fmla="*/ 246 w 617"/>
                  <a:gd name="T47" fmla="*/ 7 h 617"/>
                  <a:gd name="T48" fmla="*/ 203 w 617"/>
                  <a:gd name="T49" fmla="*/ 18 h 617"/>
                  <a:gd name="T50" fmla="*/ 161 w 617"/>
                  <a:gd name="T51" fmla="*/ 37 h 617"/>
                  <a:gd name="T52" fmla="*/ 124 w 617"/>
                  <a:gd name="T53" fmla="*/ 61 h 617"/>
                  <a:gd name="T54" fmla="*/ 91 w 617"/>
                  <a:gd name="T55" fmla="*/ 91 h 617"/>
                  <a:gd name="T56" fmla="*/ 61 w 617"/>
                  <a:gd name="T57" fmla="*/ 124 h 617"/>
                  <a:gd name="T58" fmla="*/ 37 w 617"/>
                  <a:gd name="T59" fmla="*/ 161 h 617"/>
                  <a:gd name="T60" fmla="*/ 18 w 617"/>
                  <a:gd name="T61" fmla="*/ 203 h 617"/>
                  <a:gd name="T62" fmla="*/ 6 w 617"/>
                  <a:gd name="T63" fmla="*/ 247 h 617"/>
                  <a:gd name="T64" fmla="*/ 0 w 617"/>
                  <a:gd name="T65" fmla="*/ 292 h 617"/>
                  <a:gd name="T66" fmla="*/ 0 w 617"/>
                  <a:gd name="T67" fmla="*/ 324 h 617"/>
                  <a:gd name="T68" fmla="*/ 6 w 617"/>
                  <a:gd name="T69" fmla="*/ 370 h 617"/>
                  <a:gd name="T70" fmla="*/ 18 w 617"/>
                  <a:gd name="T71" fmla="*/ 415 h 617"/>
                  <a:gd name="T72" fmla="*/ 37 w 617"/>
                  <a:gd name="T73" fmla="*/ 456 h 617"/>
                  <a:gd name="T74" fmla="*/ 61 w 617"/>
                  <a:gd name="T75" fmla="*/ 493 h 617"/>
                  <a:gd name="T76" fmla="*/ 91 w 617"/>
                  <a:gd name="T77" fmla="*/ 527 h 617"/>
                  <a:gd name="T78" fmla="*/ 124 w 617"/>
                  <a:gd name="T79" fmla="*/ 556 h 617"/>
                  <a:gd name="T80" fmla="*/ 161 w 617"/>
                  <a:gd name="T81" fmla="*/ 580 h 617"/>
                  <a:gd name="T82" fmla="*/ 203 w 617"/>
                  <a:gd name="T83" fmla="*/ 599 h 617"/>
                  <a:gd name="T84" fmla="*/ 246 w 617"/>
                  <a:gd name="T85" fmla="*/ 611 h 617"/>
                  <a:gd name="T86" fmla="*/ 292 w 617"/>
                  <a:gd name="T87" fmla="*/ 617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17" h="617">
                    <a:moveTo>
                      <a:pt x="308" y="617"/>
                    </a:moveTo>
                    <a:lnTo>
                      <a:pt x="308" y="617"/>
                    </a:lnTo>
                    <a:lnTo>
                      <a:pt x="324" y="617"/>
                    </a:lnTo>
                    <a:lnTo>
                      <a:pt x="340" y="616"/>
                    </a:lnTo>
                    <a:lnTo>
                      <a:pt x="355" y="614"/>
                    </a:lnTo>
                    <a:lnTo>
                      <a:pt x="370" y="611"/>
                    </a:lnTo>
                    <a:lnTo>
                      <a:pt x="385" y="607"/>
                    </a:lnTo>
                    <a:lnTo>
                      <a:pt x="400" y="603"/>
                    </a:lnTo>
                    <a:lnTo>
                      <a:pt x="415" y="599"/>
                    </a:lnTo>
                    <a:lnTo>
                      <a:pt x="429" y="593"/>
                    </a:lnTo>
                    <a:lnTo>
                      <a:pt x="443" y="587"/>
                    </a:lnTo>
                    <a:lnTo>
                      <a:pt x="456" y="580"/>
                    </a:lnTo>
                    <a:lnTo>
                      <a:pt x="468" y="573"/>
                    </a:lnTo>
                    <a:lnTo>
                      <a:pt x="481" y="564"/>
                    </a:lnTo>
                    <a:lnTo>
                      <a:pt x="493" y="556"/>
                    </a:lnTo>
                    <a:lnTo>
                      <a:pt x="505" y="546"/>
                    </a:lnTo>
                    <a:lnTo>
                      <a:pt x="516" y="537"/>
                    </a:lnTo>
                    <a:lnTo>
                      <a:pt x="527" y="527"/>
                    </a:lnTo>
                    <a:lnTo>
                      <a:pt x="537" y="516"/>
                    </a:lnTo>
                    <a:lnTo>
                      <a:pt x="546" y="505"/>
                    </a:lnTo>
                    <a:lnTo>
                      <a:pt x="556" y="493"/>
                    </a:lnTo>
                    <a:lnTo>
                      <a:pt x="564" y="481"/>
                    </a:lnTo>
                    <a:lnTo>
                      <a:pt x="573" y="468"/>
                    </a:lnTo>
                    <a:lnTo>
                      <a:pt x="580" y="456"/>
                    </a:lnTo>
                    <a:lnTo>
                      <a:pt x="587" y="443"/>
                    </a:lnTo>
                    <a:lnTo>
                      <a:pt x="593" y="429"/>
                    </a:lnTo>
                    <a:lnTo>
                      <a:pt x="598" y="415"/>
                    </a:lnTo>
                    <a:lnTo>
                      <a:pt x="603" y="400"/>
                    </a:lnTo>
                    <a:lnTo>
                      <a:pt x="607" y="385"/>
                    </a:lnTo>
                    <a:lnTo>
                      <a:pt x="611" y="370"/>
                    </a:lnTo>
                    <a:lnTo>
                      <a:pt x="613" y="355"/>
                    </a:lnTo>
                    <a:lnTo>
                      <a:pt x="616" y="340"/>
                    </a:lnTo>
                    <a:lnTo>
                      <a:pt x="617" y="324"/>
                    </a:lnTo>
                    <a:lnTo>
                      <a:pt x="617" y="308"/>
                    </a:lnTo>
                    <a:lnTo>
                      <a:pt x="617" y="308"/>
                    </a:lnTo>
                    <a:lnTo>
                      <a:pt x="617" y="292"/>
                    </a:lnTo>
                    <a:lnTo>
                      <a:pt x="616" y="277"/>
                    </a:lnTo>
                    <a:lnTo>
                      <a:pt x="613" y="261"/>
                    </a:lnTo>
                    <a:lnTo>
                      <a:pt x="611" y="247"/>
                    </a:lnTo>
                    <a:lnTo>
                      <a:pt x="607" y="232"/>
                    </a:lnTo>
                    <a:lnTo>
                      <a:pt x="603" y="217"/>
                    </a:lnTo>
                    <a:lnTo>
                      <a:pt x="598" y="203"/>
                    </a:lnTo>
                    <a:lnTo>
                      <a:pt x="593" y="189"/>
                    </a:lnTo>
                    <a:lnTo>
                      <a:pt x="587" y="175"/>
                    </a:lnTo>
                    <a:lnTo>
                      <a:pt x="580" y="161"/>
                    </a:lnTo>
                    <a:lnTo>
                      <a:pt x="573" y="148"/>
                    </a:lnTo>
                    <a:lnTo>
                      <a:pt x="564" y="136"/>
                    </a:lnTo>
                    <a:lnTo>
                      <a:pt x="556" y="124"/>
                    </a:lnTo>
                    <a:lnTo>
                      <a:pt x="546" y="112"/>
                    </a:lnTo>
                    <a:lnTo>
                      <a:pt x="537" y="101"/>
                    </a:lnTo>
                    <a:lnTo>
                      <a:pt x="527" y="91"/>
                    </a:lnTo>
                    <a:lnTo>
                      <a:pt x="516" y="80"/>
                    </a:lnTo>
                    <a:lnTo>
                      <a:pt x="505" y="71"/>
                    </a:lnTo>
                    <a:lnTo>
                      <a:pt x="493" y="61"/>
                    </a:lnTo>
                    <a:lnTo>
                      <a:pt x="481" y="52"/>
                    </a:lnTo>
                    <a:lnTo>
                      <a:pt x="468" y="45"/>
                    </a:lnTo>
                    <a:lnTo>
                      <a:pt x="456" y="37"/>
                    </a:lnTo>
                    <a:lnTo>
                      <a:pt x="443" y="30"/>
                    </a:lnTo>
                    <a:lnTo>
                      <a:pt x="429" y="25"/>
                    </a:lnTo>
                    <a:lnTo>
                      <a:pt x="415" y="18"/>
                    </a:lnTo>
                    <a:lnTo>
                      <a:pt x="400" y="14"/>
                    </a:lnTo>
                    <a:lnTo>
                      <a:pt x="385" y="10"/>
                    </a:lnTo>
                    <a:lnTo>
                      <a:pt x="370" y="7"/>
                    </a:lnTo>
                    <a:lnTo>
                      <a:pt x="355" y="3"/>
                    </a:lnTo>
                    <a:lnTo>
                      <a:pt x="340" y="1"/>
                    </a:lnTo>
                    <a:lnTo>
                      <a:pt x="324" y="0"/>
                    </a:lnTo>
                    <a:lnTo>
                      <a:pt x="308" y="0"/>
                    </a:lnTo>
                    <a:lnTo>
                      <a:pt x="308" y="0"/>
                    </a:lnTo>
                    <a:lnTo>
                      <a:pt x="292" y="0"/>
                    </a:lnTo>
                    <a:lnTo>
                      <a:pt x="277" y="1"/>
                    </a:lnTo>
                    <a:lnTo>
                      <a:pt x="261" y="3"/>
                    </a:lnTo>
                    <a:lnTo>
                      <a:pt x="246" y="7"/>
                    </a:lnTo>
                    <a:lnTo>
                      <a:pt x="232" y="10"/>
                    </a:lnTo>
                    <a:lnTo>
                      <a:pt x="217" y="14"/>
                    </a:lnTo>
                    <a:lnTo>
                      <a:pt x="203" y="18"/>
                    </a:lnTo>
                    <a:lnTo>
                      <a:pt x="188" y="25"/>
                    </a:lnTo>
                    <a:lnTo>
                      <a:pt x="175" y="30"/>
                    </a:lnTo>
                    <a:lnTo>
                      <a:pt x="161" y="37"/>
                    </a:lnTo>
                    <a:lnTo>
                      <a:pt x="148" y="45"/>
                    </a:lnTo>
                    <a:lnTo>
                      <a:pt x="136" y="52"/>
                    </a:lnTo>
                    <a:lnTo>
                      <a:pt x="124" y="61"/>
                    </a:lnTo>
                    <a:lnTo>
                      <a:pt x="112" y="71"/>
                    </a:lnTo>
                    <a:lnTo>
                      <a:pt x="101" y="80"/>
                    </a:lnTo>
                    <a:lnTo>
                      <a:pt x="91" y="91"/>
                    </a:lnTo>
                    <a:lnTo>
                      <a:pt x="80" y="101"/>
                    </a:lnTo>
                    <a:lnTo>
                      <a:pt x="70" y="112"/>
                    </a:lnTo>
                    <a:lnTo>
                      <a:pt x="61" y="124"/>
                    </a:lnTo>
                    <a:lnTo>
                      <a:pt x="52" y="136"/>
                    </a:lnTo>
                    <a:lnTo>
                      <a:pt x="45" y="148"/>
                    </a:lnTo>
                    <a:lnTo>
                      <a:pt x="37" y="161"/>
                    </a:lnTo>
                    <a:lnTo>
                      <a:pt x="30" y="175"/>
                    </a:lnTo>
                    <a:lnTo>
                      <a:pt x="25" y="189"/>
                    </a:lnTo>
                    <a:lnTo>
                      <a:pt x="18" y="203"/>
                    </a:lnTo>
                    <a:lnTo>
                      <a:pt x="14" y="217"/>
                    </a:lnTo>
                    <a:lnTo>
                      <a:pt x="10" y="232"/>
                    </a:lnTo>
                    <a:lnTo>
                      <a:pt x="6" y="247"/>
                    </a:lnTo>
                    <a:lnTo>
                      <a:pt x="3" y="261"/>
                    </a:lnTo>
                    <a:lnTo>
                      <a:pt x="1" y="277"/>
                    </a:lnTo>
                    <a:lnTo>
                      <a:pt x="0" y="292"/>
                    </a:lnTo>
                    <a:lnTo>
                      <a:pt x="0" y="308"/>
                    </a:lnTo>
                    <a:lnTo>
                      <a:pt x="0" y="308"/>
                    </a:lnTo>
                    <a:lnTo>
                      <a:pt x="0" y="324"/>
                    </a:lnTo>
                    <a:lnTo>
                      <a:pt x="1" y="340"/>
                    </a:lnTo>
                    <a:lnTo>
                      <a:pt x="3" y="355"/>
                    </a:lnTo>
                    <a:lnTo>
                      <a:pt x="6" y="370"/>
                    </a:lnTo>
                    <a:lnTo>
                      <a:pt x="10" y="385"/>
                    </a:lnTo>
                    <a:lnTo>
                      <a:pt x="14" y="400"/>
                    </a:lnTo>
                    <a:lnTo>
                      <a:pt x="18" y="415"/>
                    </a:lnTo>
                    <a:lnTo>
                      <a:pt x="25" y="429"/>
                    </a:lnTo>
                    <a:lnTo>
                      <a:pt x="30" y="443"/>
                    </a:lnTo>
                    <a:lnTo>
                      <a:pt x="37" y="456"/>
                    </a:lnTo>
                    <a:lnTo>
                      <a:pt x="45" y="468"/>
                    </a:lnTo>
                    <a:lnTo>
                      <a:pt x="52" y="481"/>
                    </a:lnTo>
                    <a:lnTo>
                      <a:pt x="61" y="493"/>
                    </a:lnTo>
                    <a:lnTo>
                      <a:pt x="70" y="505"/>
                    </a:lnTo>
                    <a:lnTo>
                      <a:pt x="80" y="516"/>
                    </a:lnTo>
                    <a:lnTo>
                      <a:pt x="91" y="527"/>
                    </a:lnTo>
                    <a:lnTo>
                      <a:pt x="101" y="537"/>
                    </a:lnTo>
                    <a:lnTo>
                      <a:pt x="112" y="546"/>
                    </a:lnTo>
                    <a:lnTo>
                      <a:pt x="124" y="556"/>
                    </a:lnTo>
                    <a:lnTo>
                      <a:pt x="136" y="564"/>
                    </a:lnTo>
                    <a:lnTo>
                      <a:pt x="148" y="573"/>
                    </a:lnTo>
                    <a:lnTo>
                      <a:pt x="161" y="580"/>
                    </a:lnTo>
                    <a:lnTo>
                      <a:pt x="175" y="587"/>
                    </a:lnTo>
                    <a:lnTo>
                      <a:pt x="188" y="593"/>
                    </a:lnTo>
                    <a:lnTo>
                      <a:pt x="203" y="599"/>
                    </a:lnTo>
                    <a:lnTo>
                      <a:pt x="217" y="603"/>
                    </a:lnTo>
                    <a:lnTo>
                      <a:pt x="232" y="607"/>
                    </a:lnTo>
                    <a:lnTo>
                      <a:pt x="246" y="611"/>
                    </a:lnTo>
                    <a:lnTo>
                      <a:pt x="261" y="614"/>
                    </a:lnTo>
                    <a:lnTo>
                      <a:pt x="277" y="616"/>
                    </a:lnTo>
                    <a:lnTo>
                      <a:pt x="292" y="617"/>
                    </a:lnTo>
                    <a:lnTo>
                      <a:pt x="308" y="617"/>
                    </a:lnTo>
                    <a:lnTo>
                      <a:pt x="308" y="617"/>
                    </a:lnTo>
                    <a:close/>
                  </a:path>
                </a:pathLst>
              </a:custGeom>
              <a:solidFill>
                <a:schemeClr val="accent2"/>
              </a:solidFill>
              <a:ln w="1588">
                <a:noFill/>
                <a:prstDash val="solid"/>
                <a:round/>
              </a:ln>
              <a:effectLst/>
            </p:spPr>
            <p:txBody>
              <a:bodyPr vert="horz" wrap="square" lIns="91440" tIns="45720" rIns="91440" bIns="45720" numCol="1" anchor="t" anchorCtr="0" compatLnSpc="1"/>
              <a:lstStyle/>
              <a:p>
                <a:pPr defTabSz="1218565">
                  <a:defRPr/>
                </a:pPr>
                <a:endParaRPr lang="en-US" sz="2400" kern="0">
                  <a:solidFill>
                    <a:sysClr val="windowText" lastClr="000000"/>
                  </a:solidFill>
                </a:endParaRPr>
              </a:p>
            </p:txBody>
          </p:sp>
          <p:sp>
            <p:nvSpPr>
              <p:cNvPr id="49" name="Freeform 137"/>
              <p:cNvSpPr/>
              <p:nvPr/>
            </p:nvSpPr>
            <p:spPr bwMode="auto">
              <a:xfrm>
                <a:off x="1182688" y="2181226"/>
                <a:ext cx="954088" cy="1720850"/>
              </a:xfrm>
              <a:custGeom>
                <a:avLst/>
                <a:gdLst>
                  <a:gd name="T0" fmla="*/ 1484 w 1805"/>
                  <a:gd name="T1" fmla="*/ 188 h 3254"/>
                  <a:gd name="T2" fmla="*/ 1447 w 1805"/>
                  <a:gd name="T3" fmla="*/ 105 h 3254"/>
                  <a:gd name="T4" fmla="*/ 1396 w 1805"/>
                  <a:gd name="T5" fmla="*/ 46 h 3254"/>
                  <a:gd name="T6" fmla="*/ 1356 w 1805"/>
                  <a:gd name="T7" fmla="*/ 19 h 3254"/>
                  <a:gd name="T8" fmla="*/ 1306 w 1805"/>
                  <a:gd name="T9" fmla="*/ 3 h 3254"/>
                  <a:gd name="T10" fmla="*/ 874 w 1805"/>
                  <a:gd name="T11" fmla="*/ 0 h 3254"/>
                  <a:gd name="T12" fmla="*/ 513 w 1805"/>
                  <a:gd name="T13" fmla="*/ 1 h 3254"/>
                  <a:gd name="T14" fmla="*/ 461 w 1805"/>
                  <a:gd name="T15" fmla="*/ 14 h 3254"/>
                  <a:gd name="T16" fmla="*/ 418 w 1805"/>
                  <a:gd name="T17" fmla="*/ 39 h 3254"/>
                  <a:gd name="T18" fmla="*/ 370 w 1805"/>
                  <a:gd name="T19" fmla="*/ 88 h 3254"/>
                  <a:gd name="T20" fmla="*/ 332 w 1805"/>
                  <a:gd name="T21" fmla="*/ 158 h 3254"/>
                  <a:gd name="T22" fmla="*/ 5 w 1805"/>
                  <a:gd name="T23" fmla="*/ 1212 h 3254"/>
                  <a:gd name="T24" fmla="*/ 1 w 1805"/>
                  <a:gd name="T25" fmla="*/ 1263 h 3254"/>
                  <a:gd name="T26" fmla="*/ 15 w 1805"/>
                  <a:gd name="T27" fmla="*/ 1310 h 3254"/>
                  <a:gd name="T28" fmla="*/ 46 w 1805"/>
                  <a:gd name="T29" fmla="*/ 1349 h 3254"/>
                  <a:gd name="T30" fmla="*/ 91 w 1805"/>
                  <a:gd name="T31" fmla="*/ 1373 h 3254"/>
                  <a:gd name="T32" fmla="*/ 129 w 1805"/>
                  <a:gd name="T33" fmla="*/ 1378 h 3254"/>
                  <a:gd name="T34" fmla="*/ 178 w 1805"/>
                  <a:gd name="T35" fmla="*/ 1369 h 3254"/>
                  <a:gd name="T36" fmla="*/ 219 w 1805"/>
                  <a:gd name="T37" fmla="*/ 1342 h 3254"/>
                  <a:gd name="T38" fmla="*/ 248 w 1805"/>
                  <a:gd name="T39" fmla="*/ 1300 h 3254"/>
                  <a:gd name="T40" fmla="*/ 527 w 1805"/>
                  <a:gd name="T41" fmla="*/ 428 h 3254"/>
                  <a:gd name="T42" fmla="*/ 548 w 1805"/>
                  <a:gd name="T43" fmla="*/ 3102 h 3254"/>
                  <a:gd name="T44" fmla="*/ 555 w 1805"/>
                  <a:gd name="T45" fmla="*/ 3147 h 3254"/>
                  <a:gd name="T46" fmla="*/ 583 w 1805"/>
                  <a:gd name="T47" fmla="*/ 3198 h 3254"/>
                  <a:gd name="T48" fmla="*/ 627 w 1805"/>
                  <a:gd name="T49" fmla="*/ 3236 h 3254"/>
                  <a:gd name="T50" fmla="*/ 684 w 1805"/>
                  <a:gd name="T51" fmla="*/ 3253 h 3254"/>
                  <a:gd name="T52" fmla="*/ 730 w 1805"/>
                  <a:gd name="T53" fmla="*/ 3251 h 3254"/>
                  <a:gd name="T54" fmla="*/ 783 w 1805"/>
                  <a:gd name="T55" fmla="*/ 3227 h 3254"/>
                  <a:gd name="T56" fmla="*/ 825 w 1805"/>
                  <a:gd name="T57" fmla="*/ 3187 h 3254"/>
                  <a:gd name="T58" fmla="*/ 847 w 1805"/>
                  <a:gd name="T59" fmla="*/ 3133 h 3254"/>
                  <a:gd name="T60" fmla="*/ 903 w 1805"/>
                  <a:gd name="T61" fmla="*/ 1923 h 3254"/>
                  <a:gd name="T62" fmla="*/ 956 w 1805"/>
                  <a:gd name="T63" fmla="*/ 3118 h 3254"/>
                  <a:gd name="T64" fmla="*/ 973 w 1805"/>
                  <a:gd name="T65" fmla="*/ 3175 h 3254"/>
                  <a:gd name="T66" fmla="*/ 1010 w 1805"/>
                  <a:gd name="T67" fmla="*/ 3219 h 3254"/>
                  <a:gd name="T68" fmla="*/ 1062 w 1805"/>
                  <a:gd name="T69" fmla="*/ 3246 h 3254"/>
                  <a:gd name="T70" fmla="*/ 1106 w 1805"/>
                  <a:gd name="T71" fmla="*/ 3254 h 3254"/>
                  <a:gd name="T72" fmla="*/ 1165 w 1805"/>
                  <a:gd name="T73" fmla="*/ 3242 h 3254"/>
                  <a:gd name="T74" fmla="*/ 1213 w 1805"/>
                  <a:gd name="T75" fmla="*/ 3209 h 3254"/>
                  <a:gd name="T76" fmla="*/ 1245 w 1805"/>
                  <a:gd name="T77" fmla="*/ 3161 h 3254"/>
                  <a:gd name="T78" fmla="*/ 1257 w 1805"/>
                  <a:gd name="T79" fmla="*/ 3102 h 3254"/>
                  <a:gd name="T80" fmla="*/ 1278 w 1805"/>
                  <a:gd name="T81" fmla="*/ 428 h 3254"/>
                  <a:gd name="T82" fmla="*/ 1553 w 1805"/>
                  <a:gd name="T83" fmla="*/ 1288 h 3254"/>
                  <a:gd name="T84" fmla="*/ 1578 w 1805"/>
                  <a:gd name="T85" fmla="*/ 1333 h 3254"/>
                  <a:gd name="T86" fmla="*/ 1616 w 1805"/>
                  <a:gd name="T87" fmla="*/ 1364 h 3254"/>
                  <a:gd name="T88" fmla="*/ 1663 w 1805"/>
                  <a:gd name="T89" fmla="*/ 1378 h 3254"/>
                  <a:gd name="T90" fmla="*/ 1714 w 1805"/>
                  <a:gd name="T91" fmla="*/ 1373 h 3254"/>
                  <a:gd name="T92" fmla="*/ 1749 w 1805"/>
                  <a:gd name="T93" fmla="*/ 1356 h 3254"/>
                  <a:gd name="T94" fmla="*/ 1784 w 1805"/>
                  <a:gd name="T95" fmla="*/ 1321 h 3254"/>
                  <a:gd name="T96" fmla="*/ 1803 w 1805"/>
                  <a:gd name="T97" fmla="*/ 1276 h 3254"/>
                  <a:gd name="T98" fmla="*/ 1803 w 1805"/>
                  <a:gd name="T99" fmla="*/ 1225 h 3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05" h="3254">
                    <a:moveTo>
                      <a:pt x="1800" y="1212"/>
                    </a:moveTo>
                    <a:lnTo>
                      <a:pt x="1493" y="209"/>
                    </a:lnTo>
                    <a:lnTo>
                      <a:pt x="1493" y="209"/>
                    </a:lnTo>
                    <a:lnTo>
                      <a:pt x="1484" y="188"/>
                    </a:lnTo>
                    <a:lnTo>
                      <a:pt x="1473" y="158"/>
                    </a:lnTo>
                    <a:lnTo>
                      <a:pt x="1466" y="141"/>
                    </a:lnTo>
                    <a:lnTo>
                      <a:pt x="1457" y="123"/>
                    </a:lnTo>
                    <a:lnTo>
                      <a:pt x="1447" y="105"/>
                    </a:lnTo>
                    <a:lnTo>
                      <a:pt x="1435" y="88"/>
                    </a:lnTo>
                    <a:lnTo>
                      <a:pt x="1421" y="70"/>
                    </a:lnTo>
                    <a:lnTo>
                      <a:pt x="1405" y="54"/>
                    </a:lnTo>
                    <a:lnTo>
                      <a:pt x="1396" y="46"/>
                    </a:lnTo>
                    <a:lnTo>
                      <a:pt x="1387" y="39"/>
                    </a:lnTo>
                    <a:lnTo>
                      <a:pt x="1377" y="31"/>
                    </a:lnTo>
                    <a:lnTo>
                      <a:pt x="1367" y="25"/>
                    </a:lnTo>
                    <a:lnTo>
                      <a:pt x="1356" y="19"/>
                    </a:lnTo>
                    <a:lnTo>
                      <a:pt x="1344" y="14"/>
                    </a:lnTo>
                    <a:lnTo>
                      <a:pt x="1332" y="10"/>
                    </a:lnTo>
                    <a:lnTo>
                      <a:pt x="1320" y="7"/>
                    </a:lnTo>
                    <a:lnTo>
                      <a:pt x="1306" y="3"/>
                    </a:lnTo>
                    <a:lnTo>
                      <a:pt x="1292" y="1"/>
                    </a:lnTo>
                    <a:lnTo>
                      <a:pt x="1277" y="0"/>
                    </a:lnTo>
                    <a:lnTo>
                      <a:pt x="1261" y="0"/>
                    </a:lnTo>
                    <a:lnTo>
                      <a:pt x="874" y="0"/>
                    </a:lnTo>
                    <a:lnTo>
                      <a:pt x="544" y="0"/>
                    </a:lnTo>
                    <a:lnTo>
                      <a:pt x="544" y="0"/>
                    </a:lnTo>
                    <a:lnTo>
                      <a:pt x="528" y="0"/>
                    </a:lnTo>
                    <a:lnTo>
                      <a:pt x="513" y="1"/>
                    </a:lnTo>
                    <a:lnTo>
                      <a:pt x="499" y="3"/>
                    </a:lnTo>
                    <a:lnTo>
                      <a:pt x="486" y="7"/>
                    </a:lnTo>
                    <a:lnTo>
                      <a:pt x="473" y="10"/>
                    </a:lnTo>
                    <a:lnTo>
                      <a:pt x="461" y="14"/>
                    </a:lnTo>
                    <a:lnTo>
                      <a:pt x="449" y="19"/>
                    </a:lnTo>
                    <a:lnTo>
                      <a:pt x="439" y="25"/>
                    </a:lnTo>
                    <a:lnTo>
                      <a:pt x="428" y="31"/>
                    </a:lnTo>
                    <a:lnTo>
                      <a:pt x="418" y="39"/>
                    </a:lnTo>
                    <a:lnTo>
                      <a:pt x="409" y="46"/>
                    </a:lnTo>
                    <a:lnTo>
                      <a:pt x="400" y="54"/>
                    </a:lnTo>
                    <a:lnTo>
                      <a:pt x="384" y="70"/>
                    </a:lnTo>
                    <a:lnTo>
                      <a:pt x="370" y="88"/>
                    </a:lnTo>
                    <a:lnTo>
                      <a:pt x="359" y="105"/>
                    </a:lnTo>
                    <a:lnTo>
                      <a:pt x="348" y="123"/>
                    </a:lnTo>
                    <a:lnTo>
                      <a:pt x="339" y="141"/>
                    </a:lnTo>
                    <a:lnTo>
                      <a:pt x="332" y="158"/>
                    </a:lnTo>
                    <a:lnTo>
                      <a:pt x="320" y="188"/>
                    </a:lnTo>
                    <a:lnTo>
                      <a:pt x="313" y="209"/>
                    </a:lnTo>
                    <a:lnTo>
                      <a:pt x="5" y="1212"/>
                    </a:lnTo>
                    <a:lnTo>
                      <a:pt x="5" y="1212"/>
                    </a:lnTo>
                    <a:lnTo>
                      <a:pt x="2" y="1225"/>
                    </a:lnTo>
                    <a:lnTo>
                      <a:pt x="1" y="1238"/>
                    </a:lnTo>
                    <a:lnTo>
                      <a:pt x="0" y="1250"/>
                    </a:lnTo>
                    <a:lnTo>
                      <a:pt x="1" y="1263"/>
                    </a:lnTo>
                    <a:lnTo>
                      <a:pt x="2" y="1276"/>
                    </a:lnTo>
                    <a:lnTo>
                      <a:pt x="5" y="1288"/>
                    </a:lnTo>
                    <a:lnTo>
                      <a:pt x="10" y="1300"/>
                    </a:lnTo>
                    <a:lnTo>
                      <a:pt x="15" y="1310"/>
                    </a:lnTo>
                    <a:lnTo>
                      <a:pt x="21" y="1321"/>
                    </a:lnTo>
                    <a:lnTo>
                      <a:pt x="29" y="1330"/>
                    </a:lnTo>
                    <a:lnTo>
                      <a:pt x="37" y="1340"/>
                    </a:lnTo>
                    <a:lnTo>
                      <a:pt x="46" y="1349"/>
                    </a:lnTo>
                    <a:lnTo>
                      <a:pt x="57" y="1356"/>
                    </a:lnTo>
                    <a:lnTo>
                      <a:pt x="67" y="1362"/>
                    </a:lnTo>
                    <a:lnTo>
                      <a:pt x="79" y="1369"/>
                    </a:lnTo>
                    <a:lnTo>
                      <a:pt x="91" y="1373"/>
                    </a:lnTo>
                    <a:lnTo>
                      <a:pt x="91" y="1373"/>
                    </a:lnTo>
                    <a:lnTo>
                      <a:pt x="104" y="1376"/>
                    </a:lnTo>
                    <a:lnTo>
                      <a:pt x="116" y="1378"/>
                    </a:lnTo>
                    <a:lnTo>
                      <a:pt x="129" y="1378"/>
                    </a:lnTo>
                    <a:lnTo>
                      <a:pt x="142" y="1378"/>
                    </a:lnTo>
                    <a:lnTo>
                      <a:pt x="155" y="1376"/>
                    </a:lnTo>
                    <a:lnTo>
                      <a:pt x="167" y="1373"/>
                    </a:lnTo>
                    <a:lnTo>
                      <a:pt x="178" y="1369"/>
                    </a:lnTo>
                    <a:lnTo>
                      <a:pt x="189" y="1364"/>
                    </a:lnTo>
                    <a:lnTo>
                      <a:pt x="200" y="1357"/>
                    </a:lnTo>
                    <a:lnTo>
                      <a:pt x="209" y="1350"/>
                    </a:lnTo>
                    <a:lnTo>
                      <a:pt x="219" y="1342"/>
                    </a:lnTo>
                    <a:lnTo>
                      <a:pt x="227" y="1333"/>
                    </a:lnTo>
                    <a:lnTo>
                      <a:pt x="235" y="1323"/>
                    </a:lnTo>
                    <a:lnTo>
                      <a:pt x="241" y="1311"/>
                    </a:lnTo>
                    <a:lnTo>
                      <a:pt x="248" y="1300"/>
                    </a:lnTo>
                    <a:lnTo>
                      <a:pt x="252" y="1288"/>
                    </a:lnTo>
                    <a:lnTo>
                      <a:pt x="515" y="427"/>
                    </a:lnTo>
                    <a:lnTo>
                      <a:pt x="515" y="427"/>
                    </a:lnTo>
                    <a:lnTo>
                      <a:pt x="527" y="428"/>
                    </a:lnTo>
                    <a:lnTo>
                      <a:pt x="562" y="428"/>
                    </a:lnTo>
                    <a:lnTo>
                      <a:pt x="164" y="1923"/>
                    </a:lnTo>
                    <a:lnTo>
                      <a:pt x="548" y="1923"/>
                    </a:lnTo>
                    <a:lnTo>
                      <a:pt x="548" y="3102"/>
                    </a:lnTo>
                    <a:lnTo>
                      <a:pt x="548" y="3102"/>
                    </a:lnTo>
                    <a:lnTo>
                      <a:pt x="548" y="3118"/>
                    </a:lnTo>
                    <a:lnTo>
                      <a:pt x="551" y="3133"/>
                    </a:lnTo>
                    <a:lnTo>
                      <a:pt x="555" y="3147"/>
                    </a:lnTo>
                    <a:lnTo>
                      <a:pt x="560" y="3161"/>
                    </a:lnTo>
                    <a:lnTo>
                      <a:pt x="567" y="3175"/>
                    </a:lnTo>
                    <a:lnTo>
                      <a:pt x="574" y="3187"/>
                    </a:lnTo>
                    <a:lnTo>
                      <a:pt x="583" y="3198"/>
                    </a:lnTo>
                    <a:lnTo>
                      <a:pt x="592" y="3209"/>
                    </a:lnTo>
                    <a:lnTo>
                      <a:pt x="603" y="3219"/>
                    </a:lnTo>
                    <a:lnTo>
                      <a:pt x="615" y="3227"/>
                    </a:lnTo>
                    <a:lnTo>
                      <a:pt x="627" y="3236"/>
                    </a:lnTo>
                    <a:lnTo>
                      <a:pt x="640" y="3242"/>
                    </a:lnTo>
                    <a:lnTo>
                      <a:pt x="654" y="3246"/>
                    </a:lnTo>
                    <a:lnTo>
                      <a:pt x="669" y="3251"/>
                    </a:lnTo>
                    <a:lnTo>
                      <a:pt x="684" y="3253"/>
                    </a:lnTo>
                    <a:lnTo>
                      <a:pt x="699" y="3254"/>
                    </a:lnTo>
                    <a:lnTo>
                      <a:pt x="699" y="3254"/>
                    </a:lnTo>
                    <a:lnTo>
                      <a:pt x="715" y="3253"/>
                    </a:lnTo>
                    <a:lnTo>
                      <a:pt x="730" y="3251"/>
                    </a:lnTo>
                    <a:lnTo>
                      <a:pt x="744" y="3246"/>
                    </a:lnTo>
                    <a:lnTo>
                      <a:pt x="758" y="3242"/>
                    </a:lnTo>
                    <a:lnTo>
                      <a:pt x="771" y="3236"/>
                    </a:lnTo>
                    <a:lnTo>
                      <a:pt x="783" y="3227"/>
                    </a:lnTo>
                    <a:lnTo>
                      <a:pt x="795" y="3219"/>
                    </a:lnTo>
                    <a:lnTo>
                      <a:pt x="806" y="3209"/>
                    </a:lnTo>
                    <a:lnTo>
                      <a:pt x="815" y="3198"/>
                    </a:lnTo>
                    <a:lnTo>
                      <a:pt x="825" y="3187"/>
                    </a:lnTo>
                    <a:lnTo>
                      <a:pt x="832" y="3175"/>
                    </a:lnTo>
                    <a:lnTo>
                      <a:pt x="839" y="3161"/>
                    </a:lnTo>
                    <a:lnTo>
                      <a:pt x="843" y="3147"/>
                    </a:lnTo>
                    <a:lnTo>
                      <a:pt x="847" y="3133"/>
                    </a:lnTo>
                    <a:lnTo>
                      <a:pt x="849" y="3118"/>
                    </a:lnTo>
                    <a:lnTo>
                      <a:pt x="850" y="3102"/>
                    </a:lnTo>
                    <a:lnTo>
                      <a:pt x="850" y="1923"/>
                    </a:lnTo>
                    <a:lnTo>
                      <a:pt x="903" y="1923"/>
                    </a:lnTo>
                    <a:lnTo>
                      <a:pt x="955" y="1923"/>
                    </a:lnTo>
                    <a:lnTo>
                      <a:pt x="955" y="3102"/>
                    </a:lnTo>
                    <a:lnTo>
                      <a:pt x="955" y="3102"/>
                    </a:lnTo>
                    <a:lnTo>
                      <a:pt x="956" y="3118"/>
                    </a:lnTo>
                    <a:lnTo>
                      <a:pt x="958" y="3133"/>
                    </a:lnTo>
                    <a:lnTo>
                      <a:pt x="962" y="3147"/>
                    </a:lnTo>
                    <a:lnTo>
                      <a:pt x="967" y="3161"/>
                    </a:lnTo>
                    <a:lnTo>
                      <a:pt x="973" y="3175"/>
                    </a:lnTo>
                    <a:lnTo>
                      <a:pt x="980" y="3187"/>
                    </a:lnTo>
                    <a:lnTo>
                      <a:pt x="990" y="3198"/>
                    </a:lnTo>
                    <a:lnTo>
                      <a:pt x="1000" y="3209"/>
                    </a:lnTo>
                    <a:lnTo>
                      <a:pt x="1010" y="3219"/>
                    </a:lnTo>
                    <a:lnTo>
                      <a:pt x="1022" y="3227"/>
                    </a:lnTo>
                    <a:lnTo>
                      <a:pt x="1034" y="3236"/>
                    </a:lnTo>
                    <a:lnTo>
                      <a:pt x="1048" y="3242"/>
                    </a:lnTo>
                    <a:lnTo>
                      <a:pt x="1062" y="3246"/>
                    </a:lnTo>
                    <a:lnTo>
                      <a:pt x="1075" y="3251"/>
                    </a:lnTo>
                    <a:lnTo>
                      <a:pt x="1090" y="3253"/>
                    </a:lnTo>
                    <a:lnTo>
                      <a:pt x="1106" y="3254"/>
                    </a:lnTo>
                    <a:lnTo>
                      <a:pt x="1106" y="3254"/>
                    </a:lnTo>
                    <a:lnTo>
                      <a:pt x="1121" y="3253"/>
                    </a:lnTo>
                    <a:lnTo>
                      <a:pt x="1136" y="3251"/>
                    </a:lnTo>
                    <a:lnTo>
                      <a:pt x="1151" y="3246"/>
                    </a:lnTo>
                    <a:lnTo>
                      <a:pt x="1165" y="3242"/>
                    </a:lnTo>
                    <a:lnTo>
                      <a:pt x="1178" y="3236"/>
                    </a:lnTo>
                    <a:lnTo>
                      <a:pt x="1191" y="3227"/>
                    </a:lnTo>
                    <a:lnTo>
                      <a:pt x="1202" y="3219"/>
                    </a:lnTo>
                    <a:lnTo>
                      <a:pt x="1213" y="3209"/>
                    </a:lnTo>
                    <a:lnTo>
                      <a:pt x="1223" y="3198"/>
                    </a:lnTo>
                    <a:lnTo>
                      <a:pt x="1231" y="3187"/>
                    </a:lnTo>
                    <a:lnTo>
                      <a:pt x="1239" y="3175"/>
                    </a:lnTo>
                    <a:lnTo>
                      <a:pt x="1245" y="3161"/>
                    </a:lnTo>
                    <a:lnTo>
                      <a:pt x="1250" y="3147"/>
                    </a:lnTo>
                    <a:lnTo>
                      <a:pt x="1255" y="3133"/>
                    </a:lnTo>
                    <a:lnTo>
                      <a:pt x="1257" y="3118"/>
                    </a:lnTo>
                    <a:lnTo>
                      <a:pt x="1257" y="3102"/>
                    </a:lnTo>
                    <a:lnTo>
                      <a:pt x="1257" y="1923"/>
                    </a:lnTo>
                    <a:lnTo>
                      <a:pt x="1641" y="1923"/>
                    </a:lnTo>
                    <a:lnTo>
                      <a:pt x="1243" y="428"/>
                    </a:lnTo>
                    <a:lnTo>
                      <a:pt x="1278" y="428"/>
                    </a:lnTo>
                    <a:lnTo>
                      <a:pt x="1278" y="428"/>
                    </a:lnTo>
                    <a:lnTo>
                      <a:pt x="1290" y="427"/>
                    </a:lnTo>
                    <a:lnTo>
                      <a:pt x="1553" y="1288"/>
                    </a:lnTo>
                    <a:lnTo>
                      <a:pt x="1553" y="1288"/>
                    </a:lnTo>
                    <a:lnTo>
                      <a:pt x="1558" y="1300"/>
                    </a:lnTo>
                    <a:lnTo>
                      <a:pt x="1564" y="1311"/>
                    </a:lnTo>
                    <a:lnTo>
                      <a:pt x="1570" y="1323"/>
                    </a:lnTo>
                    <a:lnTo>
                      <a:pt x="1578" y="1333"/>
                    </a:lnTo>
                    <a:lnTo>
                      <a:pt x="1586" y="1342"/>
                    </a:lnTo>
                    <a:lnTo>
                      <a:pt x="1595" y="1350"/>
                    </a:lnTo>
                    <a:lnTo>
                      <a:pt x="1606" y="1357"/>
                    </a:lnTo>
                    <a:lnTo>
                      <a:pt x="1616" y="1364"/>
                    </a:lnTo>
                    <a:lnTo>
                      <a:pt x="1627" y="1369"/>
                    </a:lnTo>
                    <a:lnTo>
                      <a:pt x="1639" y="1373"/>
                    </a:lnTo>
                    <a:lnTo>
                      <a:pt x="1650" y="1376"/>
                    </a:lnTo>
                    <a:lnTo>
                      <a:pt x="1663" y="1378"/>
                    </a:lnTo>
                    <a:lnTo>
                      <a:pt x="1676" y="1378"/>
                    </a:lnTo>
                    <a:lnTo>
                      <a:pt x="1689" y="1378"/>
                    </a:lnTo>
                    <a:lnTo>
                      <a:pt x="1702" y="1376"/>
                    </a:lnTo>
                    <a:lnTo>
                      <a:pt x="1714" y="1373"/>
                    </a:lnTo>
                    <a:lnTo>
                      <a:pt x="1714" y="1373"/>
                    </a:lnTo>
                    <a:lnTo>
                      <a:pt x="1726" y="1369"/>
                    </a:lnTo>
                    <a:lnTo>
                      <a:pt x="1738" y="1362"/>
                    </a:lnTo>
                    <a:lnTo>
                      <a:pt x="1749" y="1356"/>
                    </a:lnTo>
                    <a:lnTo>
                      <a:pt x="1759" y="1349"/>
                    </a:lnTo>
                    <a:lnTo>
                      <a:pt x="1768" y="1340"/>
                    </a:lnTo>
                    <a:lnTo>
                      <a:pt x="1776" y="1330"/>
                    </a:lnTo>
                    <a:lnTo>
                      <a:pt x="1784" y="1321"/>
                    </a:lnTo>
                    <a:lnTo>
                      <a:pt x="1790" y="1310"/>
                    </a:lnTo>
                    <a:lnTo>
                      <a:pt x="1795" y="1300"/>
                    </a:lnTo>
                    <a:lnTo>
                      <a:pt x="1800" y="1288"/>
                    </a:lnTo>
                    <a:lnTo>
                      <a:pt x="1803" y="1276"/>
                    </a:lnTo>
                    <a:lnTo>
                      <a:pt x="1804" y="1263"/>
                    </a:lnTo>
                    <a:lnTo>
                      <a:pt x="1805" y="1250"/>
                    </a:lnTo>
                    <a:lnTo>
                      <a:pt x="1804" y="1238"/>
                    </a:lnTo>
                    <a:lnTo>
                      <a:pt x="1803" y="1225"/>
                    </a:lnTo>
                    <a:lnTo>
                      <a:pt x="1800" y="1212"/>
                    </a:lnTo>
                    <a:lnTo>
                      <a:pt x="1800" y="1212"/>
                    </a:lnTo>
                    <a:close/>
                  </a:path>
                </a:pathLst>
              </a:custGeom>
              <a:solidFill>
                <a:schemeClr val="accent2"/>
              </a:solidFill>
              <a:ln w="1588">
                <a:noFill/>
                <a:prstDash val="solid"/>
                <a:round/>
              </a:ln>
              <a:effectLst/>
            </p:spPr>
            <p:txBody>
              <a:bodyPr vert="horz" wrap="square" lIns="91440" tIns="45720" rIns="91440" bIns="45720" numCol="1" anchor="t" anchorCtr="0" compatLnSpc="1"/>
              <a:lstStyle/>
              <a:p>
                <a:pPr defTabSz="1218565">
                  <a:defRPr/>
                </a:pPr>
                <a:endParaRPr lang="en-US" sz="2400" kern="0">
                  <a:solidFill>
                    <a:sysClr val="windowText" lastClr="000000"/>
                  </a:solidFill>
                </a:endParaRPr>
              </a:p>
            </p:txBody>
          </p:sp>
        </p:grpSp>
        <p:sp>
          <p:nvSpPr>
            <p:cNvPr id="31" name="Freeform 29"/>
            <p:cNvSpPr>
              <a:spLocks noEditPoints="1"/>
            </p:cNvSpPr>
            <p:nvPr/>
          </p:nvSpPr>
          <p:spPr bwMode="auto">
            <a:xfrm>
              <a:off x="6527800" y="1818565"/>
              <a:ext cx="533400" cy="466725"/>
            </a:xfrm>
            <a:custGeom>
              <a:avLst/>
              <a:gdLst/>
              <a:ahLst/>
              <a:cxnLst>
                <a:cxn ang="0">
                  <a:pos x="128" y="0"/>
                </a:cxn>
                <a:cxn ang="0">
                  <a:pos x="78" y="8"/>
                </a:cxn>
                <a:cxn ang="0">
                  <a:pos x="38" y="28"/>
                </a:cxn>
                <a:cxn ang="0">
                  <a:pos x="10" y="58"/>
                </a:cxn>
                <a:cxn ang="0">
                  <a:pos x="2" y="76"/>
                </a:cxn>
                <a:cxn ang="0">
                  <a:pos x="0" y="96"/>
                </a:cxn>
                <a:cxn ang="0">
                  <a:pos x="2" y="108"/>
                </a:cxn>
                <a:cxn ang="0">
                  <a:pos x="8" y="132"/>
                </a:cxn>
                <a:cxn ang="0">
                  <a:pos x="24" y="152"/>
                </a:cxn>
                <a:cxn ang="0">
                  <a:pos x="44" y="168"/>
                </a:cxn>
                <a:cxn ang="0">
                  <a:pos x="56" y="176"/>
                </a:cxn>
                <a:cxn ang="0">
                  <a:pos x="56" y="176"/>
                </a:cxn>
                <a:cxn ang="0">
                  <a:pos x="50" y="198"/>
                </a:cxn>
                <a:cxn ang="0">
                  <a:pos x="40" y="214"/>
                </a:cxn>
                <a:cxn ang="0">
                  <a:pos x="40" y="216"/>
                </a:cxn>
                <a:cxn ang="0">
                  <a:pos x="42" y="222"/>
                </a:cxn>
                <a:cxn ang="0">
                  <a:pos x="48" y="224"/>
                </a:cxn>
                <a:cxn ang="0">
                  <a:pos x="50" y="224"/>
                </a:cxn>
                <a:cxn ang="0">
                  <a:pos x="68" y="218"/>
                </a:cxn>
                <a:cxn ang="0">
                  <a:pos x="96" y="198"/>
                </a:cxn>
                <a:cxn ang="0">
                  <a:pos x="104" y="190"/>
                </a:cxn>
                <a:cxn ang="0">
                  <a:pos x="128" y="192"/>
                </a:cxn>
                <a:cxn ang="0">
                  <a:pos x="178" y="184"/>
                </a:cxn>
                <a:cxn ang="0">
                  <a:pos x="218" y="164"/>
                </a:cxn>
                <a:cxn ang="0">
                  <a:pos x="246" y="134"/>
                </a:cxn>
                <a:cxn ang="0">
                  <a:pos x="254" y="116"/>
                </a:cxn>
                <a:cxn ang="0">
                  <a:pos x="256" y="96"/>
                </a:cxn>
                <a:cxn ang="0">
                  <a:pos x="256" y="86"/>
                </a:cxn>
                <a:cxn ang="0">
                  <a:pos x="250" y="68"/>
                </a:cxn>
                <a:cxn ang="0">
                  <a:pos x="234" y="42"/>
                </a:cxn>
                <a:cxn ang="0">
                  <a:pos x="200" y="16"/>
                </a:cxn>
                <a:cxn ang="0">
                  <a:pos x="154" y="2"/>
                </a:cxn>
                <a:cxn ang="0">
                  <a:pos x="128" y="176"/>
                </a:cxn>
                <a:cxn ang="0">
                  <a:pos x="106" y="174"/>
                </a:cxn>
                <a:cxn ang="0">
                  <a:pos x="104" y="174"/>
                </a:cxn>
                <a:cxn ang="0">
                  <a:pos x="96" y="176"/>
                </a:cxn>
                <a:cxn ang="0">
                  <a:pos x="90" y="180"/>
                </a:cxn>
                <a:cxn ang="0">
                  <a:pos x="66" y="200"/>
                </a:cxn>
                <a:cxn ang="0">
                  <a:pos x="70" y="190"/>
                </a:cxn>
                <a:cxn ang="0">
                  <a:pos x="72" y="176"/>
                </a:cxn>
                <a:cxn ang="0">
                  <a:pos x="72" y="176"/>
                </a:cxn>
                <a:cxn ang="0">
                  <a:pos x="70" y="168"/>
                </a:cxn>
                <a:cxn ang="0">
                  <a:pos x="64" y="162"/>
                </a:cxn>
                <a:cxn ang="0">
                  <a:pos x="52" y="156"/>
                </a:cxn>
                <a:cxn ang="0">
                  <a:pos x="36" y="140"/>
                </a:cxn>
                <a:cxn ang="0">
                  <a:pos x="24" y="124"/>
                </a:cxn>
                <a:cxn ang="0">
                  <a:pos x="16" y="106"/>
                </a:cxn>
                <a:cxn ang="0">
                  <a:pos x="16" y="96"/>
                </a:cxn>
                <a:cxn ang="0">
                  <a:pos x="24" y="64"/>
                </a:cxn>
                <a:cxn ang="0">
                  <a:pos x="48" y="40"/>
                </a:cxn>
                <a:cxn ang="0">
                  <a:pos x="84" y="22"/>
                </a:cxn>
                <a:cxn ang="0">
                  <a:pos x="128" y="16"/>
                </a:cxn>
                <a:cxn ang="0">
                  <a:pos x="150" y="18"/>
                </a:cxn>
                <a:cxn ang="0">
                  <a:pos x="190" y="30"/>
                </a:cxn>
                <a:cxn ang="0">
                  <a:pos x="220" y="52"/>
                </a:cxn>
                <a:cxn ang="0">
                  <a:pos x="238" y="80"/>
                </a:cxn>
                <a:cxn ang="0">
                  <a:pos x="240" y="96"/>
                </a:cxn>
                <a:cxn ang="0">
                  <a:pos x="232" y="128"/>
                </a:cxn>
                <a:cxn ang="0">
                  <a:pos x="208" y="152"/>
                </a:cxn>
                <a:cxn ang="0">
                  <a:pos x="172" y="170"/>
                </a:cxn>
                <a:cxn ang="0">
                  <a:pos x="128" y="176"/>
                </a:cxn>
              </a:cxnLst>
              <a:rect l="0" t="0" r="r" b="b"/>
              <a:pathLst>
                <a:path w="256" h="224">
                  <a:moveTo>
                    <a:pt x="128" y="0"/>
                  </a:moveTo>
                  <a:lnTo>
                    <a:pt x="128" y="0"/>
                  </a:lnTo>
                  <a:lnTo>
                    <a:pt x="102" y="2"/>
                  </a:lnTo>
                  <a:lnTo>
                    <a:pt x="78" y="8"/>
                  </a:lnTo>
                  <a:lnTo>
                    <a:pt x="56" y="16"/>
                  </a:lnTo>
                  <a:lnTo>
                    <a:pt x="38" y="28"/>
                  </a:lnTo>
                  <a:lnTo>
                    <a:pt x="22" y="42"/>
                  </a:lnTo>
                  <a:lnTo>
                    <a:pt x="10" y="58"/>
                  </a:lnTo>
                  <a:lnTo>
                    <a:pt x="6" y="68"/>
                  </a:lnTo>
                  <a:lnTo>
                    <a:pt x="2" y="76"/>
                  </a:lnTo>
                  <a:lnTo>
                    <a:pt x="0" y="86"/>
                  </a:lnTo>
                  <a:lnTo>
                    <a:pt x="0" y="96"/>
                  </a:lnTo>
                  <a:lnTo>
                    <a:pt x="0" y="96"/>
                  </a:lnTo>
                  <a:lnTo>
                    <a:pt x="2" y="108"/>
                  </a:lnTo>
                  <a:lnTo>
                    <a:pt x="4" y="120"/>
                  </a:lnTo>
                  <a:lnTo>
                    <a:pt x="8" y="132"/>
                  </a:lnTo>
                  <a:lnTo>
                    <a:pt x="16" y="142"/>
                  </a:lnTo>
                  <a:lnTo>
                    <a:pt x="24" y="152"/>
                  </a:lnTo>
                  <a:lnTo>
                    <a:pt x="34" y="160"/>
                  </a:lnTo>
                  <a:lnTo>
                    <a:pt x="44" y="168"/>
                  </a:lnTo>
                  <a:lnTo>
                    <a:pt x="56" y="176"/>
                  </a:lnTo>
                  <a:lnTo>
                    <a:pt x="56" y="176"/>
                  </a:lnTo>
                  <a:lnTo>
                    <a:pt x="56" y="176"/>
                  </a:lnTo>
                  <a:lnTo>
                    <a:pt x="56" y="176"/>
                  </a:lnTo>
                  <a:lnTo>
                    <a:pt x="54" y="186"/>
                  </a:lnTo>
                  <a:lnTo>
                    <a:pt x="50" y="198"/>
                  </a:lnTo>
                  <a:lnTo>
                    <a:pt x="40" y="214"/>
                  </a:lnTo>
                  <a:lnTo>
                    <a:pt x="40" y="214"/>
                  </a:lnTo>
                  <a:lnTo>
                    <a:pt x="40" y="214"/>
                  </a:lnTo>
                  <a:lnTo>
                    <a:pt x="40" y="216"/>
                  </a:lnTo>
                  <a:lnTo>
                    <a:pt x="40" y="216"/>
                  </a:lnTo>
                  <a:lnTo>
                    <a:pt x="42" y="222"/>
                  </a:lnTo>
                  <a:lnTo>
                    <a:pt x="48" y="224"/>
                  </a:lnTo>
                  <a:lnTo>
                    <a:pt x="48" y="224"/>
                  </a:lnTo>
                  <a:lnTo>
                    <a:pt x="50" y="224"/>
                  </a:lnTo>
                  <a:lnTo>
                    <a:pt x="50" y="224"/>
                  </a:lnTo>
                  <a:lnTo>
                    <a:pt x="58" y="222"/>
                  </a:lnTo>
                  <a:lnTo>
                    <a:pt x="68" y="218"/>
                  </a:lnTo>
                  <a:lnTo>
                    <a:pt x="84" y="208"/>
                  </a:lnTo>
                  <a:lnTo>
                    <a:pt x="96" y="198"/>
                  </a:lnTo>
                  <a:lnTo>
                    <a:pt x="104" y="190"/>
                  </a:lnTo>
                  <a:lnTo>
                    <a:pt x="104" y="190"/>
                  </a:lnTo>
                  <a:lnTo>
                    <a:pt x="128" y="192"/>
                  </a:lnTo>
                  <a:lnTo>
                    <a:pt x="128" y="192"/>
                  </a:lnTo>
                  <a:lnTo>
                    <a:pt x="154" y="190"/>
                  </a:lnTo>
                  <a:lnTo>
                    <a:pt x="178" y="184"/>
                  </a:lnTo>
                  <a:lnTo>
                    <a:pt x="200" y="176"/>
                  </a:lnTo>
                  <a:lnTo>
                    <a:pt x="218" y="164"/>
                  </a:lnTo>
                  <a:lnTo>
                    <a:pt x="234" y="150"/>
                  </a:lnTo>
                  <a:lnTo>
                    <a:pt x="246" y="134"/>
                  </a:lnTo>
                  <a:lnTo>
                    <a:pt x="250" y="124"/>
                  </a:lnTo>
                  <a:lnTo>
                    <a:pt x="254" y="116"/>
                  </a:lnTo>
                  <a:lnTo>
                    <a:pt x="256" y="106"/>
                  </a:lnTo>
                  <a:lnTo>
                    <a:pt x="256" y="96"/>
                  </a:lnTo>
                  <a:lnTo>
                    <a:pt x="256" y="96"/>
                  </a:lnTo>
                  <a:lnTo>
                    <a:pt x="256" y="86"/>
                  </a:lnTo>
                  <a:lnTo>
                    <a:pt x="254" y="76"/>
                  </a:lnTo>
                  <a:lnTo>
                    <a:pt x="250" y="68"/>
                  </a:lnTo>
                  <a:lnTo>
                    <a:pt x="246" y="58"/>
                  </a:lnTo>
                  <a:lnTo>
                    <a:pt x="234" y="42"/>
                  </a:lnTo>
                  <a:lnTo>
                    <a:pt x="218" y="28"/>
                  </a:lnTo>
                  <a:lnTo>
                    <a:pt x="200" y="16"/>
                  </a:lnTo>
                  <a:lnTo>
                    <a:pt x="178" y="8"/>
                  </a:lnTo>
                  <a:lnTo>
                    <a:pt x="154" y="2"/>
                  </a:lnTo>
                  <a:lnTo>
                    <a:pt x="128" y="0"/>
                  </a:lnTo>
                  <a:close/>
                  <a:moveTo>
                    <a:pt x="128" y="176"/>
                  </a:moveTo>
                  <a:lnTo>
                    <a:pt x="128" y="176"/>
                  </a:lnTo>
                  <a:lnTo>
                    <a:pt x="106" y="174"/>
                  </a:lnTo>
                  <a:lnTo>
                    <a:pt x="106" y="174"/>
                  </a:lnTo>
                  <a:lnTo>
                    <a:pt x="104" y="174"/>
                  </a:lnTo>
                  <a:lnTo>
                    <a:pt x="104" y="174"/>
                  </a:lnTo>
                  <a:lnTo>
                    <a:pt x="96" y="176"/>
                  </a:lnTo>
                  <a:lnTo>
                    <a:pt x="90" y="180"/>
                  </a:lnTo>
                  <a:lnTo>
                    <a:pt x="90" y="180"/>
                  </a:lnTo>
                  <a:lnTo>
                    <a:pt x="82" y="190"/>
                  </a:lnTo>
                  <a:lnTo>
                    <a:pt x="66" y="200"/>
                  </a:lnTo>
                  <a:lnTo>
                    <a:pt x="66" y="200"/>
                  </a:lnTo>
                  <a:lnTo>
                    <a:pt x="70" y="190"/>
                  </a:lnTo>
                  <a:lnTo>
                    <a:pt x="72" y="176"/>
                  </a:lnTo>
                  <a:lnTo>
                    <a:pt x="72" y="176"/>
                  </a:lnTo>
                  <a:lnTo>
                    <a:pt x="72" y="176"/>
                  </a:lnTo>
                  <a:lnTo>
                    <a:pt x="72" y="176"/>
                  </a:lnTo>
                  <a:lnTo>
                    <a:pt x="72" y="172"/>
                  </a:lnTo>
                  <a:lnTo>
                    <a:pt x="70" y="168"/>
                  </a:lnTo>
                  <a:lnTo>
                    <a:pt x="66" y="164"/>
                  </a:lnTo>
                  <a:lnTo>
                    <a:pt x="64" y="162"/>
                  </a:lnTo>
                  <a:lnTo>
                    <a:pt x="64" y="162"/>
                  </a:lnTo>
                  <a:lnTo>
                    <a:pt x="52" y="156"/>
                  </a:lnTo>
                  <a:lnTo>
                    <a:pt x="44" y="148"/>
                  </a:lnTo>
                  <a:lnTo>
                    <a:pt x="36" y="140"/>
                  </a:lnTo>
                  <a:lnTo>
                    <a:pt x="28" y="132"/>
                  </a:lnTo>
                  <a:lnTo>
                    <a:pt x="24" y="124"/>
                  </a:lnTo>
                  <a:lnTo>
                    <a:pt x="20" y="114"/>
                  </a:lnTo>
                  <a:lnTo>
                    <a:pt x="16" y="106"/>
                  </a:lnTo>
                  <a:lnTo>
                    <a:pt x="16" y="96"/>
                  </a:lnTo>
                  <a:lnTo>
                    <a:pt x="16" y="96"/>
                  </a:lnTo>
                  <a:lnTo>
                    <a:pt x="18" y="80"/>
                  </a:lnTo>
                  <a:lnTo>
                    <a:pt x="24" y="64"/>
                  </a:lnTo>
                  <a:lnTo>
                    <a:pt x="36" y="52"/>
                  </a:lnTo>
                  <a:lnTo>
                    <a:pt x="48" y="40"/>
                  </a:lnTo>
                  <a:lnTo>
                    <a:pt x="66" y="30"/>
                  </a:lnTo>
                  <a:lnTo>
                    <a:pt x="84" y="22"/>
                  </a:lnTo>
                  <a:lnTo>
                    <a:pt x="106" y="18"/>
                  </a:lnTo>
                  <a:lnTo>
                    <a:pt x="128" y="16"/>
                  </a:lnTo>
                  <a:lnTo>
                    <a:pt x="128" y="16"/>
                  </a:lnTo>
                  <a:lnTo>
                    <a:pt x="150" y="18"/>
                  </a:lnTo>
                  <a:lnTo>
                    <a:pt x="172" y="22"/>
                  </a:lnTo>
                  <a:lnTo>
                    <a:pt x="190" y="30"/>
                  </a:lnTo>
                  <a:lnTo>
                    <a:pt x="208" y="40"/>
                  </a:lnTo>
                  <a:lnTo>
                    <a:pt x="220" y="52"/>
                  </a:lnTo>
                  <a:lnTo>
                    <a:pt x="232" y="64"/>
                  </a:lnTo>
                  <a:lnTo>
                    <a:pt x="238" y="80"/>
                  </a:lnTo>
                  <a:lnTo>
                    <a:pt x="240" y="96"/>
                  </a:lnTo>
                  <a:lnTo>
                    <a:pt x="240" y="96"/>
                  </a:lnTo>
                  <a:lnTo>
                    <a:pt x="238" y="112"/>
                  </a:lnTo>
                  <a:lnTo>
                    <a:pt x="232" y="128"/>
                  </a:lnTo>
                  <a:lnTo>
                    <a:pt x="220" y="140"/>
                  </a:lnTo>
                  <a:lnTo>
                    <a:pt x="208" y="152"/>
                  </a:lnTo>
                  <a:lnTo>
                    <a:pt x="190" y="162"/>
                  </a:lnTo>
                  <a:lnTo>
                    <a:pt x="172" y="170"/>
                  </a:lnTo>
                  <a:lnTo>
                    <a:pt x="150" y="174"/>
                  </a:lnTo>
                  <a:lnTo>
                    <a:pt x="128" y="176"/>
                  </a:lnTo>
                  <a:close/>
                </a:path>
              </a:pathLst>
            </a:custGeom>
            <a:solidFill>
              <a:schemeClr val="accent2"/>
            </a:solidFill>
            <a:ln w="9525">
              <a:noFill/>
              <a:round/>
            </a:ln>
          </p:spPr>
          <p:txBody>
            <a:bodyPr vert="horz" wrap="square" lIns="91440" tIns="45720" rIns="91440" bIns="45720" numCol="1" anchor="t" anchorCtr="0" compatLnSpc="1"/>
            <a:lstStyle/>
            <a:p>
              <a:pPr defTabSz="1218565">
                <a:defRPr/>
              </a:pPr>
              <a:endParaRPr lang="ar-SA" sz="2400" kern="0">
                <a:solidFill>
                  <a:sysClr val="windowText" lastClr="000000"/>
                </a:solidFill>
              </a:endParaRPr>
            </a:p>
          </p:txBody>
        </p:sp>
        <p:sp>
          <p:nvSpPr>
            <p:cNvPr id="32" name="Freeform 29"/>
            <p:cNvSpPr>
              <a:spLocks noEditPoints="1"/>
            </p:cNvSpPr>
            <p:nvPr/>
          </p:nvSpPr>
          <p:spPr bwMode="auto">
            <a:xfrm>
              <a:off x="7189788" y="2237467"/>
              <a:ext cx="366712" cy="320873"/>
            </a:xfrm>
            <a:custGeom>
              <a:avLst/>
              <a:gdLst/>
              <a:ahLst/>
              <a:cxnLst>
                <a:cxn ang="0">
                  <a:pos x="128" y="0"/>
                </a:cxn>
                <a:cxn ang="0">
                  <a:pos x="78" y="8"/>
                </a:cxn>
                <a:cxn ang="0">
                  <a:pos x="38" y="28"/>
                </a:cxn>
                <a:cxn ang="0">
                  <a:pos x="10" y="58"/>
                </a:cxn>
                <a:cxn ang="0">
                  <a:pos x="2" y="76"/>
                </a:cxn>
                <a:cxn ang="0">
                  <a:pos x="0" y="96"/>
                </a:cxn>
                <a:cxn ang="0">
                  <a:pos x="2" y="108"/>
                </a:cxn>
                <a:cxn ang="0">
                  <a:pos x="8" y="132"/>
                </a:cxn>
                <a:cxn ang="0">
                  <a:pos x="24" y="152"/>
                </a:cxn>
                <a:cxn ang="0">
                  <a:pos x="44" y="168"/>
                </a:cxn>
                <a:cxn ang="0">
                  <a:pos x="56" y="176"/>
                </a:cxn>
                <a:cxn ang="0">
                  <a:pos x="56" y="176"/>
                </a:cxn>
                <a:cxn ang="0">
                  <a:pos x="50" y="198"/>
                </a:cxn>
                <a:cxn ang="0">
                  <a:pos x="40" y="214"/>
                </a:cxn>
                <a:cxn ang="0">
                  <a:pos x="40" y="216"/>
                </a:cxn>
                <a:cxn ang="0">
                  <a:pos x="42" y="222"/>
                </a:cxn>
                <a:cxn ang="0">
                  <a:pos x="48" y="224"/>
                </a:cxn>
                <a:cxn ang="0">
                  <a:pos x="50" y="224"/>
                </a:cxn>
                <a:cxn ang="0">
                  <a:pos x="68" y="218"/>
                </a:cxn>
                <a:cxn ang="0">
                  <a:pos x="96" y="198"/>
                </a:cxn>
                <a:cxn ang="0">
                  <a:pos x="104" y="190"/>
                </a:cxn>
                <a:cxn ang="0">
                  <a:pos x="128" y="192"/>
                </a:cxn>
                <a:cxn ang="0">
                  <a:pos x="178" y="184"/>
                </a:cxn>
                <a:cxn ang="0">
                  <a:pos x="218" y="164"/>
                </a:cxn>
                <a:cxn ang="0">
                  <a:pos x="246" y="134"/>
                </a:cxn>
                <a:cxn ang="0">
                  <a:pos x="254" y="116"/>
                </a:cxn>
                <a:cxn ang="0">
                  <a:pos x="256" y="96"/>
                </a:cxn>
                <a:cxn ang="0">
                  <a:pos x="256" y="86"/>
                </a:cxn>
                <a:cxn ang="0">
                  <a:pos x="250" y="68"/>
                </a:cxn>
                <a:cxn ang="0">
                  <a:pos x="234" y="42"/>
                </a:cxn>
                <a:cxn ang="0">
                  <a:pos x="200" y="16"/>
                </a:cxn>
                <a:cxn ang="0">
                  <a:pos x="154" y="2"/>
                </a:cxn>
                <a:cxn ang="0">
                  <a:pos x="128" y="176"/>
                </a:cxn>
                <a:cxn ang="0">
                  <a:pos x="106" y="174"/>
                </a:cxn>
                <a:cxn ang="0">
                  <a:pos x="104" y="174"/>
                </a:cxn>
                <a:cxn ang="0">
                  <a:pos x="96" y="176"/>
                </a:cxn>
                <a:cxn ang="0">
                  <a:pos x="90" y="180"/>
                </a:cxn>
                <a:cxn ang="0">
                  <a:pos x="66" y="200"/>
                </a:cxn>
                <a:cxn ang="0">
                  <a:pos x="70" y="190"/>
                </a:cxn>
                <a:cxn ang="0">
                  <a:pos x="72" y="176"/>
                </a:cxn>
                <a:cxn ang="0">
                  <a:pos x="72" y="176"/>
                </a:cxn>
                <a:cxn ang="0">
                  <a:pos x="70" y="168"/>
                </a:cxn>
                <a:cxn ang="0">
                  <a:pos x="64" y="162"/>
                </a:cxn>
                <a:cxn ang="0">
                  <a:pos x="52" y="156"/>
                </a:cxn>
                <a:cxn ang="0">
                  <a:pos x="36" y="140"/>
                </a:cxn>
                <a:cxn ang="0">
                  <a:pos x="24" y="124"/>
                </a:cxn>
                <a:cxn ang="0">
                  <a:pos x="16" y="106"/>
                </a:cxn>
                <a:cxn ang="0">
                  <a:pos x="16" y="96"/>
                </a:cxn>
                <a:cxn ang="0">
                  <a:pos x="24" y="64"/>
                </a:cxn>
                <a:cxn ang="0">
                  <a:pos x="48" y="40"/>
                </a:cxn>
                <a:cxn ang="0">
                  <a:pos x="84" y="22"/>
                </a:cxn>
                <a:cxn ang="0">
                  <a:pos x="128" y="16"/>
                </a:cxn>
                <a:cxn ang="0">
                  <a:pos x="150" y="18"/>
                </a:cxn>
                <a:cxn ang="0">
                  <a:pos x="190" y="30"/>
                </a:cxn>
                <a:cxn ang="0">
                  <a:pos x="220" y="52"/>
                </a:cxn>
                <a:cxn ang="0">
                  <a:pos x="238" y="80"/>
                </a:cxn>
                <a:cxn ang="0">
                  <a:pos x="240" y="96"/>
                </a:cxn>
                <a:cxn ang="0">
                  <a:pos x="232" y="128"/>
                </a:cxn>
                <a:cxn ang="0">
                  <a:pos x="208" y="152"/>
                </a:cxn>
                <a:cxn ang="0">
                  <a:pos x="172" y="170"/>
                </a:cxn>
                <a:cxn ang="0">
                  <a:pos x="128" y="176"/>
                </a:cxn>
              </a:cxnLst>
              <a:rect l="0" t="0" r="r" b="b"/>
              <a:pathLst>
                <a:path w="256" h="224">
                  <a:moveTo>
                    <a:pt x="128" y="0"/>
                  </a:moveTo>
                  <a:lnTo>
                    <a:pt x="128" y="0"/>
                  </a:lnTo>
                  <a:lnTo>
                    <a:pt x="102" y="2"/>
                  </a:lnTo>
                  <a:lnTo>
                    <a:pt x="78" y="8"/>
                  </a:lnTo>
                  <a:lnTo>
                    <a:pt x="56" y="16"/>
                  </a:lnTo>
                  <a:lnTo>
                    <a:pt x="38" y="28"/>
                  </a:lnTo>
                  <a:lnTo>
                    <a:pt x="22" y="42"/>
                  </a:lnTo>
                  <a:lnTo>
                    <a:pt x="10" y="58"/>
                  </a:lnTo>
                  <a:lnTo>
                    <a:pt x="6" y="68"/>
                  </a:lnTo>
                  <a:lnTo>
                    <a:pt x="2" y="76"/>
                  </a:lnTo>
                  <a:lnTo>
                    <a:pt x="0" y="86"/>
                  </a:lnTo>
                  <a:lnTo>
                    <a:pt x="0" y="96"/>
                  </a:lnTo>
                  <a:lnTo>
                    <a:pt x="0" y="96"/>
                  </a:lnTo>
                  <a:lnTo>
                    <a:pt x="2" y="108"/>
                  </a:lnTo>
                  <a:lnTo>
                    <a:pt x="4" y="120"/>
                  </a:lnTo>
                  <a:lnTo>
                    <a:pt x="8" y="132"/>
                  </a:lnTo>
                  <a:lnTo>
                    <a:pt x="16" y="142"/>
                  </a:lnTo>
                  <a:lnTo>
                    <a:pt x="24" y="152"/>
                  </a:lnTo>
                  <a:lnTo>
                    <a:pt x="34" y="160"/>
                  </a:lnTo>
                  <a:lnTo>
                    <a:pt x="44" y="168"/>
                  </a:lnTo>
                  <a:lnTo>
                    <a:pt x="56" y="176"/>
                  </a:lnTo>
                  <a:lnTo>
                    <a:pt x="56" y="176"/>
                  </a:lnTo>
                  <a:lnTo>
                    <a:pt x="56" y="176"/>
                  </a:lnTo>
                  <a:lnTo>
                    <a:pt x="56" y="176"/>
                  </a:lnTo>
                  <a:lnTo>
                    <a:pt x="54" y="186"/>
                  </a:lnTo>
                  <a:lnTo>
                    <a:pt x="50" y="198"/>
                  </a:lnTo>
                  <a:lnTo>
                    <a:pt x="40" y="214"/>
                  </a:lnTo>
                  <a:lnTo>
                    <a:pt x="40" y="214"/>
                  </a:lnTo>
                  <a:lnTo>
                    <a:pt x="40" y="214"/>
                  </a:lnTo>
                  <a:lnTo>
                    <a:pt x="40" y="216"/>
                  </a:lnTo>
                  <a:lnTo>
                    <a:pt x="40" y="216"/>
                  </a:lnTo>
                  <a:lnTo>
                    <a:pt x="42" y="222"/>
                  </a:lnTo>
                  <a:lnTo>
                    <a:pt x="48" y="224"/>
                  </a:lnTo>
                  <a:lnTo>
                    <a:pt x="48" y="224"/>
                  </a:lnTo>
                  <a:lnTo>
                    <a:pt x="50" y="224"/>
                  </a:lnTo>
                  <a:lnTo>
                    <a:pt x="50" y="224"/>
                  </a:lnTo>
                  <a:lnTo>
                    <a:pt x="58" y="222"/>
                  </a:lnTo>
                  <a:lnTo>
                    <a:pt x="68" y="218"/>
                  </a:lnTo>
                  <a:lnTo>
                    <a:pt x="84" y="208"/>
                  </a:lnTo>
                  <a:lnTo>
                    <a:pt x="96" y="198"/>
                  </a:lnTo>
                  <a:lnTo>
                    <a:pt x="104" y="190"/>
                  </a:lnTo>
                  <a:lnTo>
                    <a:pt x="104" y="190"/>
                  </a:lnTo>
                  <a:lnTo>
                    <a:pt x="128" y="192"/>
                  </a:lnTo>
                  <a:lnTo>
                    <a:pt x="128" y="192"/>
                  </a:lnTo>
                  <a:lnTo>
                    <a:pt x="154" y="190"/>
                  </a:lnTo>
                  <a:lnTo>
                    <a:pt x="178" y="184"/>
                  </a:lnTo>
                  <a:lnTo>
                    <a:pt x="200" y="176"/>
                  </a:lnTo>
                  <a:lnTo>
                    <a:pt x="218" y="164"/>
                  </a:lnTo>
                  <a:lnTo>
                    <a:pt x="234" y="150"/>
                  </a:lnTo>
                  <a:lnTo>
                    <a:pt x="246" y="134"/>
                  </a:lnTo>
                  <a:lnTo>
                    <a:pt x="250" y="124"/>
                  </a:lnTo>
                  <a:lnTo>
                    <a:pt x="254" y="116"/>
                  </a:lnTo>
                  <a:lnTo>
                    <a:pt x="256" y="106"/>
                  </a:lnTo>
                  <a:lnTo>
                    <a:pt x="256" y="96"/>
                  </a:lnTo>
                  <a:lnTo>
                    <a:pt x="256" y="96"/>
                  </a:lnTo>
                  <a:lnTo>
                    <a:pt x="256" y="86"/>
                  </a:lnTo>
                  <a:lnTo>
                    <a:pt x="254" y="76"/>
                  </a:lnTo>
                  <a:lnTo>
                    <a:pt x="250" y="68"/>
                  </a:lnTo>
                  <a:lnTo>
                    <a:pt x="246" y="58"/>
                  </a:lnTo>
                  <a:lnTo>
                    <a:pt x="234" y="42"/>
                  </a:lnTo>
                  <a:lnTo>
                    <a:pt x="218" y="28"/>
                  </a:lnTo>
                  <a:lnTo>
                    <a:pt x="200" y="16"/>
                  </a:lnTo>
                  <a:lnTo>
                    <a:pt x="178" y="8"/>
                  </a:lnTo>
                  <a:lnTo>
                    <a:pt x="154" y="2"/>
                  </a:lnTo>
                  <a:lnTo>
                    <a:pt x="128" y="0"/>
                  </a:lnTo>
                  <a:close/>
                  <a:moveTo>
                    <a:pt x="128" y="176"/>
                  </a:moveTo>
                  <a:lnTo>
                    <a:pt x="128" y="176"/>
                  </a:lnTo>
                  <a:lnTo>
                    <a:pt x="106" y="174"/>
                  </a:lnTo>
                  <a:lnTo>
                    <a:pt x="106" y="174"/>
                  </a:lnTo>
                  <a:lnTo>
                    <a:pt x="104" y="174"/>
                  </a:lnTo>
                  <a:lnTo>
                    <a:pt x="104" y="174"/>
                  </a:lnTo>
                  <a:lnTo>
                    <a:pt x="96" y="176"/>
                  </a:lnTo>
                  <a:lnTo>
                    <a:pt x="90" y="180"/>
                  </a:lnTo>
                  <a:lnTo>
                    <a:pt x="90" y="180"/>
                  </a:lnTo>
                  <a:lnTo>
                    <a:pt x="82" y="190"/>
                  </a:lnTo>
                  <a:lnTo>
                    <a:pt x="66" y="200"/>
                  </a:lnTo>
                  <a:lnTo>
                    <a:pt x="66" y="200"/>
                  </a:lnTo>
                  <a:lnTo>
                    <a:pt x="70" y="190"/>
                  </a:lnTo>
                  <a:lnTo>
                    <a:pt x="72" y="176"/>
                  </a:lnTo>
                  <a:lnTo>
                    <a:pt x="72" y="176"/>
                  </a:lnTo>
                  <a:lnTo>
                    <a:pt x="72" y="176"/>
                  </a:lnTo>
                  <a:lnTo>
                    <a:pt x="72" y="176"/>
                  </a:lnTo>
                  <a:lnTo>
                    <a:pt x="72" y="172"/>
                  </a:lnTo>
                  <a:lnTo>
                    <a:pt x="70" y="168"/>
                  </a:lnTo>
                  <a:lnTo>
                    <a:pt x="66" y="164"/>
                  </a:lnTo>
                  <a:lnTo>
                    <a:pt x="64" y="162"/>
                  </a:lnTo>
                  <a:lnTo>
                    <a:pt x="64" y="162"/>
                  </a:lnTo>
                  <a:lnTo>
                    <a:pt x="52" y="156"/>
                  </a:lnTo>
                  <a:lnTo>
                    <a:pt x="44" y="148"/>
                  </a:lnTo>
                  <a:lnTo>
                    <a:pt x="36" y="140"/>
                  </a:lnTo>
                  <a:lnTo>
                    <a:pt x="28" y="132"/>
                  </a:lnTo>
                  <a:lnTo>
                    <a:pt x="24" y="124"/>
                  </a:lnTo>
                  <a:lnTo>
                    <a:pt x="20" y="114"/>
                  </a:lnTo>
                  <a:lnTo>
                    <a:pt x="16" y="106"/>
                  </a:lnTo>
                  <a:lnTo>
                    <a:pt x="16" y="96"/>
                  </a:lnTo>
                  <a:lnTo>
                    <a:pt x="16" y="96"/>
                  </a:lnTo>
                  <a:lnTo>
                    <a:pt x="18" y="80"/>
                  </a:lnTo>
                  <a:lnTo>
                    <a:pt x="24" y="64"/>
                  </a:lnTo>
                  <a:lnTo>
                    <a:pt x="36" y="52"/>
                  </a:lnTo>
                  <a:lnTo>
                    <a:pt x="48" y="40"/>
                  </a:lnTo>
                  <a:lnTo>
                    <a:pt x="66" y="30"/>
                  </a:lnTo>
                  <a:lnTo>
                    <a:pt x="84" y="22"/>
                  </a:lnTo>
                  <a:lnTo>
                    <a:pt x="106" y="18"/>
                  </a:lnTo>
                  <a:lnTo>
                    <a:pt x="128" y="16"/>
                  </a:lnTo>
                  <a:lnTo>
                    <a:pt x="128" y="16"/>
                  </a:lnTo>
                  <a:lnTo>
                    <a:pt x="150" y="18"/>
                  </a:lnTo>
                  <a:lnTo>
                    <a:pt x="172" y="22"/>
                  </a:lnTo>
                  <a:lnTo>
                    <a:pt x="190" y="30"/>
                  </a:lnTo>
                  <a:lnTo>
                    <a:pt x="208" y="40"/>
                  </a:lnTo>
                  <a:lnTo>
                    <a:pt x="220" y="52"/>
                  </a:lnTo>
                  <a:lnTo>
                    <a:pt x="232" y="64"/>
                  </a:lnTo>
                  <a:lnTo>
                    <a:pt x="238" y="80"/>
                  </a:lnTo>
                  <a:lnTo>
                    <a:pt x="240" y="96"/>
                  </a:lnTo>
                  <a:lnTo>
                    <a:pt x="240" y="96"/>
                  </a:lnTo>
                  <a:lnTo>
                    <a:pt x="238" y="112"/>
                  </a:lnTo>
                  <a:lnTo>
                    <a:pt x="232" y="128"/>
                  </a:lnTo>
                  <a:lnTo>
                    <a:pt x="220" y="140"/>
                  </a:lnTo>
                  <a:lnTo>
                    <a:pt x="208" y="152"/>
                  </a:lnTo>
                  <a:lnTo>
                    <a:pt x="190" y="162"/>
                  </a:lnTo>
                  <a:lnTo>
                    <a:pt x="172" y="170"/>
                  </a:lnTo>
                  <a:lnTo>
                    <a:pt x="150" y="174"/>
                  </a:lnTo>
                  <a:lnTo>
                    <a:pt x="128" y="176"/>
                  </a:lnTo>
                  <a:close/>
                </a:path>
              </a:pathLst>
            </a:custGeom>
            <a:solidFill>
              <a:schemeClr val="bg2"/>
            </a:solidFill>
            <a:ln w="9525">
              <a:noFill/>
              <a:round/>
            </a:ln>
          </p:spPr>
          <p:txBody>
            <a:bodyPr vert="horz" wrap="square" lIns="91440" tIns="45720" rIns="91440" bIns="45720" numCol="1" anchor="t" anchorCtr="0" compatLnSpc="1"/>
            <a:lstStyle/>
            <a:p>
              <a:pPr defTabSz="1218565">
                <a:defRPr/>
              </a:pPr>
              <a:endParaRPr lang="ar-SA" sz="2400" kern="0">
                <a:solidFill>
                  <a:sysClr val="windowText" lastClr="000000"/>
                </a:solidFill>
              </a:endParaRPr>
            </a:p>
          </p:txBody>
        </p:sp>
        <p:sp>
          <p:nvSpPr>
            <p:cNvPr id="33" name="Freeform 29"/>
            <p:cNvSpPr>
              <a:spLocks noEditPoints="1"/>
            </p:cNvSpPr>
            <p:nvPr/>
          </p:nvSpPr>
          <p:spPr bwMode="auto">
            <a:xfrm>
              <a:off x="7823201" y="2571750"/>
              <a:ext cx="333017" cy="291390"/>
            </a:xfrm>
            <a:custGeom>
              <a:avLst/>
              <a:gdLst/>
              <a:ahLst/>
              <a:cxnLst>
                <a:cxn ang="0">
                  <a:pos x="128" y="0"/>
                </a:cxn>
                <a:cxn ang="0">
                  <a:pos x="78" y="8"/>
                </a:cxn>
                <a:cxn ang="0">
                  <a:pos x="38" y="28"/>
                </a:cxn>
                <a:cxn ang="0">
                  <a:pos x="10" y="58"/>
                </a:cxn>
                <a:cxn ang="0">
                  <a:pos x="2" y="76"/>
                </a:cxn>
                <a:cxn ang="0">
                  <a:pos x="0" y="96"/>
                </a:cxn>
                <a:cxn ang="0">
                  <a:pos x="2" y="108"/>
                </a:cxn>
                <a:cxn ang="0">
                  <a:pos x="8" y="132"/>
                </a:cxn>
                <a:cxn ang="0">
                  <a:pos x="24" y="152"/>
                </a:cxn>
                <a:cxn ang="0">
                  <a:pos x="44" y="168"/>
                </a:cxn>
                <a:cxn ang="0">
                  <a:pos x="56" y="176"/>
                </a:cxn>
                <a:cxn ang="0">
                  <a:pos x="56" y="176"/>
                </a:cxn>
                <a:cxn ang="0">
                  <a:pos x="50" y="198"/>
                </a:cxn>
                <a:cxn ang="0">
                  <a:pos x="40" y="214"/>
                </a:cxn>
                <a:cxn ang="0">
                  <a:pos x="40" y="216"/>
                </a:cxn>
                <a:cxn ang="0">
                  <a:pos x="42" y="222"/>
                </a:cxn>
                <a:cxn ang="0">
                  <a:pos x="48" y="224"/>
                </a:cxn>
                <a:cxn ang="0">
                  <a:pos x="50" y="224"/>
                </a:cxn>
                <a:cxn ang="0">
                  <a:pos x="68" y="218"/>
                </a:cxn>
                <a:cxn ang="0">
                  <a:pos x="96" y="198"/>
                </a:cxn>
                <a:cxn ang="0">
                  <a:pos x="104" y="190"/>
                </a:cxn>
                <a:cxn ang="0">
                  <a:pos x="128" y="192"/>
                </a:cxn>
                <a:cxn ang="0">
                  <a:pos x="178" y="184"/>
                </a:cxn>
                <a:cxn ang="0">
                  <a:pos x="218" y="164"/>
                </a:cxn>
                <a:cxn ang="0">
                  <a:pos x="246" y="134"/>
                </a:cxn>
                <a:cxn ang="0">
                  <a:pos x="254" y="116"/>
                </a:cxn>
                <a:cxn ang="0">
                  <a:pos x="256" y="96"/>
                </a:cxn>
                <a:cxn ang="0">
                  <a:pos x="256" y="86"/>
                </a:cxn>
                <a:cxn ang="0">
                  <a:pos x="250" y="68"/>
                </a:cxn>
                <a:cxn ang="0">
                  <a:pos x="234" y="42"/>
                </a:cxn>
                <a:cxn ang="0">
                  <a:pos x="200" y="16"/>
                </a:cxn>
                <a:cxn ang="0">
                  <a:pos x="154" y="2"/>
                </a:cxn>
                <a:cxn ang="0">
                  <a:pos x="128" y="176"/>
                </a:cxn>
                <a:cxn ang="0">
                  <a:pos x="106" y="174"/>
                </a:cxn>
                <a:cxn ang="0">
                  <a:pos x="104" y="174"/>
                </a:cxn>
                <a:cxn ang="0">
                  <a:pos x="96" y="176"/>
                </a:cxn>
                <a:cxn ang="0">
                  <a:pos x="90" y="180"/>
                </a:cxn>
                <a:cxn ang="0">
                  <a:pos x="66" y="200"/>
                </a:cxn>
                <a:cxn ang="0">
                  <a:pos x="70" y="190"/>
                </a:cxn>
                <a:cxn ang="0">
                  <a:pos x="72" y="176"/>
                </a:cxn>
                <a:cxn ang="0">
                  <a:pos x="72" y="176"/>
                </a:cxn>
                <a:cxn ang="0">
                  <a:pos x="70" y="168"/>
                </a:cxn>
                <a:cxn ang="0">
                  <a:pos x="64" y="162"/>
                </a:cxn>
                <a:cxn ang="0">
                  <a:pos x="52" y="156"/>
                </a:cxn>
                <a:cxn ang="0">
                  <a:pos x="36" y="140"/>
                </a:cxn>
                <a:cxn ang="0">
                  <a:pos x="24" y="124"/>
                </a:cxn>
                <a:cxn ang="0">
                  <a:pos x="16" y="106"/>
                </a:cxn>
                <a:cxn ang="0">
                  <a:pos x="16" y="96"/>
                </a:cxn>
                <a:cxn ang="0">
                  <a:pos x="24" y="64"/>
                </a:cxn>
                <a:cxn ang="0">
                  <a:pos x="48" y="40"/>
                </a:cxn>
                <a:cxn ang="0">
                  <a:pos x="84" y="22"/>
                </a:cxn>
                <a:cxn ang="0">
                  <a:pos x="128" y="16"/>
                </a:cxn>
                <a:cxn ang="0">
                  <a:pos x="150" y="18"/>
                </a:cxn>
                <a:cxn ang="0">
                  <a:pos x="190" y="30"/>
                </a:cxn>
                <a:cxn ang="0">
                  <a:pos x="220" y="52"/>
                </a:cxn>
                <a:cxn ang="0">
                  <a:pos x="238" y="80"/>
                </a:cxn>
                <a:cxn ang="0">
                  <a:pos x="240" y="96"/>
                </a:cxn>
                <a:cxn ang="0">
                  <a:pos x="232" y="128"/>
                </a:cxn>
                <a:cxn ang="0">
                  <a:pos x="208" y="152"/>
                </a:cxn>
                <a:cxn ang="0">
                  <a:pos x="172" y="170"/>
                </a:cxn>
                <a:cxn ang="0">
                  <a:pos x="128" y="176"/>
                </a:cxn>
              </a:cxnLst>
              <a:rect l="0" t="0" r="r" b="b"/>
              <a:pathLst>
                <a:path w="256" h="224">
                  <a:moveTo>
                    <a:pt x="128" y="0"/>
                  </a:moveTo>
                  <a:lnTo>
                    <a:pt x="128" y="0"/>
                  </a:lnTo>
                  <a:lnTo>
                    <a:pt x="102" y="2"/>
                  </a:lnTo>
                  <a:lnTo>
                    <a:pt x="78" y="8"/>
                  </a:lnTo>
                  <a:lnTo>
                    <a:pt x="56" y="16"/>
                  </a:lnTo>
                  <a:lnTo>
                    <a:pt x="38" y="28"/>
                  </a:lnTo>
                  <a:lnTo>
                    <a:pt x="22" y="42"/>
                  </a:lnTo>
                  <a:lnTo>
                    <a:pt x="10" y="58"/>
                  </a:lnTo>
                  <a:lnTo>
                    <a:pt x="6" y="68"/>
                  </a:lnTo>
                  <a:lnTo>
                    <a:pt x="2" y="76"/>
                  </a:lnTo>
                  <a:lnTo>
                    <a:pt x="0" y="86"/>
                  </a:lnTo>
                  <a:lnTo>
                    <a:pt x="0" y="96"/>
                  </a:lnTo>
                  <a:lnTo>
                    <a:pt x="0" y="96"/>
                  </a:lnTo>
                  <a:lnTo>
                    <a:pt x="2" y="108"/>
                  </a:lnTo>
                  <a:lnTo>
                    <a:pt x="4" y="120"/>
                  </a:lnTo>
                  <a:lnTo>
                    <a:pt x="8" y="132"/>
                  </a:lnTo>
                  <a:lnTo>
                    <a:pt x="16" y="142"/>
                  </a:lnTo>
                  <a:lnTo>
                    <a:pt x="24" y="152"/>
                  </a:lnTo>
                  <a:lnTo>
                    <a:pt x="34" y="160"/>
                  </a:lnTo>
                  <a:lnTo>
                    <a:pt x="44" y="168"/>
                  </a:lnTo>
                  <a:lnTo>
                    <a:pt x="56" y="176"/>
                  </a:lnTo>
                  <a:lnTo>
                    <a:pt x="56" y="176"/>
                  </a:lnTo>
                  <a:lnTo>
                    <a:pt x="56" y="176"/>
                  </a:lnTo>
                  <a:lnTo>
                    <a:pt x="56" y="176"/>
                  </a:lnTo>
                  <a:lnTo>
                    <a:pt x="54" y="186"/>
                  </a:lnTo>
                  <a:lnTo>
                    <a:pt x="50" y="198"/>
                  </a:lnTo>
                  <a:lnTo>
                    <a:pt x="40" y="214"/>
                  </a:lnTo>
                  <a:lnTo>
                    <a:pt x="40" y="214"/>
                  </a:lnTo>
                  <a:lnTo>
                    <a:pt x="40" y="214"/>
                  </a:lnTo>
                  <a:lnTo>
                    <a:pt x="40" y="216"/>
                  </a:lnTo>
                  <a:lnTo>
                    <a:pt x="40" y="216"/>
                  </a:lnTo>
                  <a:lnTo>
                    <a:pt x="42" y="222"/>
                  </a:lnTo>
                  <a:lnTo>
                    <a:pt x="48" y="224"/>
                  </a:lnTo>
                  <a:lnTo>
                    <a:pt x="48" y="224"/>
                  </a:lnTo>
                  <a:lnTo>
                    <a:pt x="50" y="224"/>
                  </a:lnTo>
                  <a:lnTo>
                    <a:pt x="50" y="224"/>
                  </a:lnTo>
                  <a:lnTo>
                    <a:pt x="58" y="222"/>
                  </a:lnTo>
                  <a:lnTo>
                    <a:pt x="68" y="218"/>
                  </a:lnTo>
                  <a:lnTo>
                    <a:pt x="84" y="208"/>
                  </a:lnTo>
                  <a:lnTo>
                    <a:pt x="96" y="198"/>
                  </a:lnTo>
                  <a:lnTo>
                    <a:pt x="104" y="190"/>
                  </a:lnTo>
                  <a:lnTo>
                    <a:pt x="104" y="190"/>
                  </a:lnTo>
                  <a:lnTo>
                    <a:pt x="128" y="192"/>
                  </a:lnTo>
                  <a:lnTo>
                    <a:pt x="128" y="192"/>
                  </a:lnTo>
                  <a:lnTo>
                    <a:pt x="154" y="190"/>
                  </a:lnTo>
                  <a:lnTo>
                    <a:pt x="178" y="184"/>
                  </a:lnTo>
                  <a:lnTo>
                    <a:pt x="200" y="176"/>
                  </a:lnTo>
                  <a:lnTo>
                    <a:pt x="218" y="164"/>
                  </a:lnTo>
                  <a:lnTo>
                    <a:pt x="234" y="150"/>
                  </a:lnTo>
                  <a:lnTo>
                    <a:pt x="246" y="134"/>
                  </a:lnTo>
                  <a:lnTo>
                    <a:pt x="250" y="124"/>
                  </a:lnTo>
                  <a:lnTo>
                    <a:pt x="254" y="116"/>
                  </a:lnTo>
                  <a:lnTo>
                    <a:pt x="256" y="106"/>
                  </a:lnTo>
                  <a:lnTo>
                    <a:pt x="256" y="96"/>
                  </a:lnTo>
                  <a:lnTo>
                    <a:pt x="256" y="96"/>
                  </a:lnTo>
                  <a:lnTo>
                    <a:pt x="256" y="86"/>
                  </a:lnTo>
                  <a:lnTo>
                    <a:pt x="254" y="76"/>
                  </a:lnTo>
                  <a:lnTo>
                    <a:pt x="250" y="68"/>
                  </a:lnTo>
                  <a:lnTo>
                    <a:pt x="246" y="58"/>
                  </a:lnTo>
                  <a:lnTo>
                    <a:pt x="234" y="42"/>
                  </a:lnTo>
                  <a:lnTo>
                    <a:pt x="218" y="28"/>
                  </a:lnTo>
                  <a:lnTo>
                    <a:pt x="200" y="16"/>
                  </a:lnTo>
                  <a:lnTo>
                    <a:pt x="178" y="8"/>
                  </a:lnTo>
                  <a:lnTo>
                    <a:pt x="154" y="2"/>
                  </a:lnTo>
                  <a:lnTo>
                    <a:pt x="128" y="0"/>
                  </a:lnTo>
                  <a:close/>
                  <a:moveTo>
                    <a:pt x="128" y="176"/>
                  </a:moveTo>
                  <a:lnTo>
                    <a:pt x="128" y="176"/>
                  </a:lnTo>
                  <a:lnTo>
                    <a:pt x="106" y="174"/>
                  </a:lnTo>
                  <a:lnTo>
                    <a:pt x="106" y="174"/>
                  </a:lnTo>
                  <a:lnTo>
                    <a:pt x="104" y="174"/>
                  </a:lnTo>
                  <a:lnTo>
                    <a:pt x="104" y="174"/>
                  </a:lnTo>
                  <a:lnTo>
                    <a:pt x="96" y="176"/>
                  </a:lnTo>
                  <a:lnTo>
                    <a:pt x="90" y="180"/>
                  </a:lnTo>
                  <a:lnTo>
                    <a:pt x="90" y="180"/>
                  </a:lnTo>
                  <a:lnTo>
                    <a:pt x="82" y="190"/>
                  </a:lnTo>
                  <a:lnTo>
                    <a:pt x="66" y="200"/>
                  </a:lnTo>
                  <a:lnTo>
                    <a:pt x="66" y="200"/>
                  </a:lnTo>
                  <a:lnTo>
                    <a:pt x="70" y="190"/>
                  </a:lnTo>
                  <a:lnTo>
                    <a:pt x="72" y="176"/>
                  </a:lnTo>
                  <a:lnTo>
                    <a:pt x="72" y="176"/>
                  </a:lnTo>
                  <a:lnTo>
                    <a:pt x="72" y="176"/>
                  </a:lnTo>
                  <a:lnTo>
                    <a:pt x="72" y="176"/>
                  </a:lnTo>
                  <a:lnTo>
                    <a:pt x="72" y="172"/>
                  </a:lnTo>
                  <a:lnTo>
                    <a:pt x="70" y="168"/>
                  </a:lnTo>
                  <a:lnTo>
                    <a:pt x="66" y="164"/>
                  </a:lnTo>
                  <a:lnTo>
                    <a:pt x="64" y="162"/>
                  </a:lnTo>
                  <a:lnTo>
                    <a:pt x="64" y="162"/>
                  </a:lnTo>
                  <a:lnTo>
                    <a:pt x="52" y="156"/>
                  </a:lnTo>
                  <a:lnTo>
                    <a:pt x="44" y="148"/>
                  </a:lnTo>
                  <a:lnTo>
                    <a:pt x="36" y="140"/>
                  </a:lnTo>
                  <a:lnTo>
                    <a:pt x="28" y="132"/>
                  </a:lnTo>
                  <a:lnTo>
                    <a:pt x="24" y="124"/>
                  </a:lnTo>
                  <a:lnTo>
                    <a:pt x="20" y="114"/>
                  </a:lnTo>
                  <a:lnTo>
                    <a:pt x="16" y="106"/>
                  </a:lnTo>
                  <a:lnTo>
                    <a:pt x="16" y="96"/>
                  </a:lnTo>
                  <a:lnTo>
                    <a:pt x="16" y="96"/>
                  </a:lnTo>
                  <a:lnTo>
                    <a:pt x="18" y="80"/>
                  </a:lnTo>
                  <a:lnTo>
                    <a:pt x="24" y="64"/>
                  </a:lnTo>
                  <a:lnTo>
                    <a:pt x="36" y="52"/>
                  </a:lnTo>
                  <a:lnTo>
                    <a:pt x="48" y="40"/>
                  </a:lnTo>
                  <a:lnTo>
                    <a:pt x="66" y="30"/>
                  </a:lnTo>
                  <a:lnTo>
                    <a:pt x="84" y="22"/>
                  </a:lnTo>
                  <a:lnTo>
                    <a:pt x="106" y="18"/>
                  </a:lnTo>
                  <a:lnTo>
                    <a:pt x="128" y="16"/>
                  </a:lnTo>
                  <a:lnTo>
                    <a:pt x="128" y="16"/>
                  </a:lnTo>
                  <a:lnTo>
                    <a:pt x="150" y="18"/>
                  </a:lnTo>
                  <a:lnTo>
                    <a:pt x="172" y="22"/>
                  </a:lnTo>
                  <a:lnTo>
                    <a:pt x="190" y="30"/>
                  </a:lnTo>
                  <a:lnTo>
                    <a:pt x="208" y="40"/>
                  </a:lnTo>
                  <a:lnTo>
                    <a:pt x="220" y="52"/>
                  </a:lnTo>
                  <a:lnTo>
                    <a:pt x="232" y="64"/>
                  </a:lnTo>
                  <a:lnTo>
                    <a:pt x="238" y="80"/>
                  </a:lnTo>
                  <a:lnTo>
                    <a:pt x="240" y="96"/>
                  </a:lnTo>
                  <a:lnTo>
                    <a:pt x="240" y="96"/>
                  </a:lnTo>
                  <a:lnTo>
                    <a:pt x="238" y="112"/>
                  </a:lnTo>
                  <a:lnTo>
                    <a:pt x="232" y="128"/>
                  </a:lnTo>
                  <a:lnTo>
                    <a:pt x="220" y="140"/>
                  </a:lnTo>
                  <a:lnTo>
                    <a:pt x="208" y="152"/>
                  </a:lnTo>
                  <a:lnTo>
                    <a:pt x="190" y="162"/>
                  </a:lnTo>
                  <a:lnTo>
                    <a:pt x="172" y="170"/>
                  </a:lnTo>
                  <a:lnTo>
                    <a:pt x="150" y="174"/>
                  </a:lnTo>
                  <a:lnTo>
                    <a:pt x="128" y="176"/>
                  </a:lnTo>
                  <a:close/>
                </a:path>
              </a:pathLst>
            </a:custGeom>
            <a:solidFill>
              <a:schemeClr val="accent3"/>
            </a:solidFill>
            <a:ln w="9525">
              <a:noFill/>
              <a:round/>
            </a:ln>
          </p:spPr>
          <p:txBody>
            <a:bodyPr vert="horz" wrap="square" lIns="91440" tIns="45720" rIns="91440" bIns="45720" numCol="1" anchor="t" anchorCtr="0" compatLnSpc="1"/>
            <a:lstStyle/>
            <a:p>
              <a:pPr defTabSz="1218565">
                <a:defRPr/>
              </a:pPr>
              <a:endParaRPr lang="ar-SA" sz="2400" kern="0">
                <a:solidFill>
                  <a:sysClr val="windowText" lastClr="000000"/>
                </a:solidFill>
              </a:endParaRPr>
            </a:p>
          </p:txBody>
        </p:sp>
        <p:sp>
          <p:nvSpPr>
            <p:cNvPr id="34" name="Freeform 29"/>
            <p:cNvSpPr>
              <a:spLocks noEditPoints="1"/>
            </p:cNvSpPr>
            <p:nvPr/>
          </p:nvSpPr>
          <p:spPr bwMode="auto">
            <a:xfrm flipH="1">
              <a:off x="5689600" y="2266950"/>
              <a:ext cx="366712" cy="320873"/>
            </a:xfrm>
            <a:custGeom>
              <a:avLst/>
              <a:gdLst/>
              <a:ahLst/>
              <a:cxnLst>
                <a:cxn ang="0">
                  <a:pos x="128" y="0"/>
                </a:cxn>
                <a:cxn ang="0">
                  <a:pos x="78" y="8"/>
                </a:cxn>
                <a:cxn ang="0">
                  <a:pos x="38" y="28"/>
                </a:cxn>
                <a:cxn ang="0">
                  <a:pos x="10" y="58"/>
                </a:cxn>
                <a:cxn ang="0">
                  <a:pos x="2" y="76"/>
                </a:cxn>
                <a:cxn ang="0">
                  <a:pos x="0" y="96"/>
                </a:cxn>
                <a:cxn ang="0">
                  <a:pos x="2" y="108"/>
                </a:cxn>
                <a:cxn ang="0">
                  <a:pos x="8" y="132"/>
                </a:cxn>
                <a:cxn ang="0">
                  <a:pos x="24" y="152"/>
                </a:cxn>
                <a:cxn ang="0">
                  <a:pos x="44" y="168"/>
                </a:cxn>
                <a:cxn ang="0">
                  <a:pos x="56" y="176"/>
                </a:cxn>
                <a:cxn ang="0">
                  <a:pos x="56" y="176"/>
                </a:cxn>
                <a:cxn ang="0">
                  <a:pos x="50" y="198"/>
                </a:cxn>
                <a:cxn ang="0">
                  <a:pos x="40" y="214"/>
                </a:cxn>
                <a:cxn ang="0">
                  <a:pos x="40" y="216"/>
                </a:cxn>
                <a:cxn ang="0">
                  <a:pos x="42" y="222"/>
                </a:cxn>
                <a:cxn ang="0">
                  <a:pos x="48" y="224"/>
                </a:cxn>
                <a:cxn ang="0">
                  <a:pos x="50" y="224"/>
                </a:cxn>
                <a:cxn ang="0">
                  <a:pos x="68" y="218"/>
                </a:cxn>
                <a:cxn ang="0">
                  <a:pos x="96" y="198"/>
                </a:cxn>
                <a:cxn ang="0">
                  <a:pos x="104" y="190"/>
                </a:cxn>
                <a:cxn ang="0">
                  <a:pos x="128" y="192"/>
                </a:cxn>
                <a:cxn ang="0">
                  <a:pos x="178" y="184"/>
                </a:cxn>
                <a:cxn ang="0">
                  <a:pos x="218" y="164"/>
                </a:cxn>
                <a:cxn ang="0">
                  <a:pos x="246" y="134"/>
                </a:cxn>
                <a:cxn ang="0">
                  <a:pos x="254" y="116"/>
                </a:cxn>
                <a:cxn ang="0">
                  <a:pos x="256" y="96"/>
                </a:cxn>
                <a:cxn ang="0">
                  <a:pos x="256" y="86"/>
                </a:cxn>
                <a:cxn ang="0">
                  <a:pos x="250" y="68"/>
                </a:cxn>
                <a:cxn ang="0">
                  <a:pos x="234" y="42"/>
                </a:cxn>
                <a:cxn ang="0">
                  <a:pos x="200" y="16"/>
                </a:cxn>
                <a:cxn ang="0">
                  <a:pos x="154" y="2"/>
                </a:cxn>
                <a:cxn ang="0">
                  <a:pos x="128" y="176"/>
                </a:cxn>
                <a:cxn ang="0">
                  <a:pos x="106" y="174"/>
                </a:cxn>
                <a:cxn ang="0">
                  <a:pos x="104" y="174"/>
                </a:cxn>
                <a:cxn ang="0">
                  <a:pos x="96" y="176"/>
                </a:cxn>
                <a:cxn ang="0">
                  <a:pos x="90" y="180"/>
                </a:cxn>
                <a:cxn ang="0">
                  <a:pos x="66" y="200"/>
                </a:cxn>
                <a:cxn ang="0">
                  <a:pos x="70" y="190"/>
                </a:cxn>
                <a:cxn ang="0">
                  <a:pos x="72" y="176"/>
                </a:cxn>
                <a:cxn ang="0">
                  <a:pos x="72" y="176"/>
                </a:cxn>
                <a:cxn ang="0">
                  <a:pos x="70" y="168"/>
                </a:cxn>
                <a:cxn ang="0">
                  <a:pos x="64" y="162"/>
                </a:cxn>
                <a:cxn ang="0">
                  <a:pos x="52" y="156"/>
                </a:cxn>
                <a:cxn ang="0">
                  <a:pos x="36" y="140"/>
                </a:cxn>
                <a:cxn ang="0">
                  <a:pos x="24" y="124"/>
                </a:cxn>
                <a:cxn ang="0">
                  <a:pos x="16" y="106"/>
                </a:cxn>
                <a:cxn ang="0">
                  <a:pos x="16" y="96"/>
                </a:cxn>
                <a:cxn ang="0">
                  <a:pos x="24" y="64"/>
                </a:cxn>
                <a:cxn ang="0">
                  <a:pos x="48" y="40"/>
                </a:cxn>
                <a:cxn ang="0">
                  <a:pos x="84" y="22"/>
                </a:cxn>
                <a:cxn ang="0">
                  <a:pos x="128" y="16"/>
                </a:cxn>
                <a:cxn ang="0">
                  <a:pos x="150" y="18"/>
                </a:cxn>
                <a:cxn ang="0">
                  <a:pos x="190" y="30"/>
                </a:cxn>
                <a:cxn ang="0">
                  <a:pos x="220" y="52"/>
                </a:cxn>
                <a:cxn ang="0">
                  <a:pos x="238" y="80"/>
                </a:cxn>
                <a:cxn ang="0">
                  <a:pos x="240" y="96"/>
                </a:cxn>
                <a:cxn ang="0">
                  <a:pos x="232" y="128"/>
                </a:cxn>
                <a:cxn ang="0">
                  <a:pos x="208" y="152"/>
                </a:cxn>
                <a:cxn ang="0">
                  <a:pos x="172" y="170"/>
                </a:cxn>
                <a:cxn ang="0">
                  <a:pos x="128" y="176"/>
                </a:cxn>
              </a:cxnLst>
              <a:rect l="0" t="0" r="r" b="b"/>
              <a:pathLst>
                <a:path w="256" h="224">
                  <a:moveTo>
                    <a:pt x="128" y="0"/>
                  </a:moveTo>
                  <a:lnTo>
                    <a:pt x="128" y="0"/>
                  </a:lnTo>
                  <a:lnTo>
                    <a:pt x="102" y="2"/>
                  </a:lnTo>
                  <a:lnTo>
                    <a:pt x="78" y="8"/>
                  </a:lnTo>
                  <a:lnTo>
                    <a:pt x="56" y="16"/>
                  </a:lnTo>
                  <a:lnTo>
                    <a:pt x="38" y="28"/>
                  </a:lnTo>
                  <a:lnTo>
                    <a:pt x="22" y="42"/>
                  </a:lnTo>
                  <a:lnTo>
                    <a:pt x="10" y="58"/>
                  </a:lnTo>
                  <a:lnTo>
                    <a:pt x="6" y="68"/>
                  </a:lnTo>
                  <a:lnTo>
                    <a:pt x="2" y="76"/>
                  </a:lnTo>
                  <a:lnTo>
                    <a:pt x="0" y="86"/>
                  </a:lnTo>
                  <a:lnTo>
                    <a:pt x="0" y="96"/>
                  </a:lnTo>
                  <a:lnTo>
                    <a:pt x="0" y="96"/>
                  </a:lnTo>
                  <a:lnTo>
                    <a:pt x="2" y="108"/>
                  </a:lnTo>
                  <a:lnTo>
                    <a:pt x="4" y="120"/>
                  </a:lnTo>
                  <a:lnTo>
                    <a:pt x="8" y="132"/>
                  </a:lnTo>
                  <a:lnTo>
                    <a:pt x="16" y="142"/>
                  </a:lnTo>
                  <a:lnTo>
                    <a:pt x="24" y="152"/>
                  </a:lnTo>
                  <a:lnTo>
                    <a:pt x="34" y="160"/>
                  </a:lnTo>
                  <a:lnTo>
                    <a:pt x="44" y="168"/>
                  </a:lnTo>
                  <a:lnTo>
                    <a:pt x="56" y="176"/>
                  </a:lnTo>
                  <a:lnTo>
                    <a:pt x="56" y="176"/>
                  </a:lnTo>
                  <a:lnTo>
                    <a:pt x="56" y="176"/>
                  </a:lnTo>
                  <a:lnTo>
                    <a:pt x="56" y="176"/>
                  </a:lnTo>
                  <a:lnTo>
                    <a:pt x="54" y="186"/>
                  </a:lnTo>
                  <a:lnTo>
                    <a:pt x="50" y="198"/>
                  </a:lnTo>
                  <a:lnTo>
                    <a:pt x="40" y="214"/>
                  </a:lnTo>
                  <a:lnTo>
                    <a:pt x="40" y="214"/>
                  </a:lnTo>
                  <a:lnTo>
                    <a:pt x="40" y="214"/>
                  </a:lnTo>
                  <a:lnTo>
                    <a:pt x="40" y="216"/>
                  </a:lnTo>
                  <a:lnTo>
                    <a:pt x="40" y="216"/>
                  </a:lnTo>
                  <a:lnTo>
                    <a:pt x="42" y="222"/>
                  </a:lnTo>
                  <a:lnTo>
                    <a:pt x="48" y="224"/>
                  </a:lnTo>
                  <a:lnTo>
                    <a:pt x="48" y="224"/>
                  </a:lnTo>
                  <a:lnTo>
                    <a:pt x="50" y="224"/>
                  </a:lnTo>
                  <a:lnTo>
                    <a:pt x="50" y="224"/>
                  </a:lnTo>
                  <a:lnTo>
                    <a:pt x="58" y="222"/>
                  </a:lnTo>
                  <a:lnTo>
                    <a:pt x="68" y="218"/>
                  </a:lnTo>
                  <a:lnTo>
                    <a:pt x="84" y="208"/>
                  </a:lnTo>
                  <a:lnTo>
                    <a:pt x="96" y="198"/>
                  </a:lnTo>
                  <a:lnTo>
                    <a:pt x="104" y="190"/>
                  </a:lnTo>
                  <a:lnTo>
                    <a:pt x="104" y="190"/>
                  </a:lnTo>
                  <a:lnTo>
                    <a:pt x="128" y="192"/>
                  </a:lnTo>
                  <a:lnTo>
                    <a:pt x="128" y="192"/>
                  </a:lnTo>
                  <a:lnTo>
                    <a:pt x="154" y="190"/>
                  </a:lnTo>
                  <a:lnTo>
                    <a:pt x="178" y="184"/>
                  </a:lnTo>
                  <a:lnTo>
                    <a:pt x="200" y="176"/>
                  </a:lnTo>
                  <a:lnTo>
                    <a:pt x="218" y="164"/>
                  </a:lnTo>
                  <a:lnTo>
                    <a:pt x="234" y="150"/>
                  </a:lnTo>
                  <a:lnTo>
                    <a:pt x="246" y="134"/>
                  </a:lnTo>
                  <a:lnTo>
                    <a:pt x="250" y="124"/>
                  </a:lnTo>
                  <a:lnTo>
                    <a:pt x="254" y="116"/>
                  </a:lnTo>
                  <a:lnTo>
                    <a:pt x="256" y="106"/>
                  </a:lnTo>
                  <a:lnTo>
                    <a:pt x="256" y="96"/>
                  </a:lnTo>
                  <a:lnTo>
                    <a:pt x="256" y="96"/>
                  </a:lnTo>
                  <a:lnTo>
                    <a:pt x="256" y="86"/>
                  </a:lnTo>
                  <a:lnTo>
                    <a:pt x="254" y="76"/>
                  </a:lnTo>
                  <a:lnTo>
                    <a:pt x="250" y="68"/>
                  </a:lnTo>
                  <a:lnTo>
                    <a:pt x="246" y="58"/>
                  </a:lnTo>
                  <a:lnTo>
                    <a:pt x="234" y="42"/>
                  </a:lnTo>
                  <a:lnTo>
                    <a:pt x="218" y="28"/>
                  </a:lnTo>
                  <a:lnTo>
                    <a:pt x="200" y="16"/>
                  </a:lnTo>
                  <a:lnTo>
                    <a:pt x="178" y="8"/>
                  </a:lnTo>
                  <a:lnTo>
                    <a:pt x="154" y="2"/>
                  </a:lnTo>
                  <a:lnTo>
                    <a:pt x="128" y="0"/>
                  </a:lnTo>
                  <a:close/>
                  <a:moveTo>
                    <a:pt x="128" y="176"/>
                  </a:moveTo>
                  <a:lnTo>
                    <a:pt x="128" y="176"/>
                  </a:lnTo>
                  <a:lnTo>
                    <a:pt x="106" y="174"/>
                  </a:lnTo>
                  <a:lnTo>
                    <a:pt x="106" y="174"/>
                  </a:lnTo>
                  <a:lnTo>
                    <a:pt x="104" y="174"/>
                  </a:lnTo>
                  <a:lnTo>
                    <a:pt x="104" y="174"/>
                  </a:lnTo>
                  <a:lnTo>
                    <a:pt x="96" y="176"/>
                  </a:lnTo>
                  <a:lnTo>
                    <a:pt x="90" y="180"/>
                  </a:lnTo>
                  <a:lnTo>
                    <a:pt x="90" y="180"/>
                  </a:lnTo>
                  <a:lnTo>
                    <a:pt x="82" y="190"/>
                  </a:lnTo>
                  <a:lnTo>
                    <a:pt x="66" y="200"/>
                  </a:lnTo>
                  <a:lnTo>
                    <a:pt x="66" y="200"/>
                  </a:lnTo>
                  <a:lnTo>
                    <a:pt x="70" y="190"/>
                  </a:lnTo>
                  <a:lnTo>
                    <a:pt x="72" y="176"/>
                  </a:lnTo>
                  <a:lnTo>
                    <a:pt x="72" y="176"/>
                  </a:lnTo>
                  <a:lnTo>
                    <a:pt x="72" y="176"/>
                  </a:lnTo>
                  <a:lnTo>
                    <a:pt x="72" y="176"/>
                  </a:lnTo>
                  <a:lnTo>
                    <a:pt x="72" y="172"/>
                  </a:lnTo>
                  <a:lnTo>
                    <a:pt x="70" y="168"/>
                  </a:lnTo>
                  <a:lnTo>
                    <a:pt x="66" y="164"/>
                  </a:lnTo>
                  <a:lnTo>
                    <a:pt x="64" y="162"/>
                  </a:lnTo>
                  <a:lnTo>
                    <a:pt x="64" y="162"/>
                  </a:lnTo>
                  <a:lnTo>
                    <a:pt x="52" y="156"/>
                  </a:lnTo>
                  <a:lnTo>
                    <a:pt x="44" y="148"/>
                  </a:lnTo>
                  <a:lnTo>
                    <a:pt x="36" y="140"/>
                  </a:lnTo>
                  <a:lnTo>
                    <a:pt x="28" y="132"/>
                  </a:lnTo>
                  <a:lnTo>
                    <a:pt x="24" y="124"/>
                  </a:lnTo>
                  <a:lnTo>
                    <a:pt x="20" y="114"/>
                  </a:lnTo>
                  <a:lnTo>
                    <a:pt x="16" y="106"/>
                  </a:lnTo>
                  <a:lnTo>
                    <a:pt x="16" y="96"/>
                  </a:lnTo>
                  <a:lnTo>
                    <a:pt x="16" y="96"/>
                  </a:lnTo>
                  <a:lnTo>
                    <a:pt x="18" y="80"/>
                  </a:lnTo>
                  <a:lnTo>
                    <a:pt x="24" y="64"/>
                  </a:lnTo>
                  <a:lnTo>
                    <a:pt x="36" y="52"/>
                  </a:lnTo>
                  <a:lnTo>
                    <a:pt x="48" y="40"/>
                  </a:lnTo>
                  <a:lnTo>
                    <a:pt x="66" y="30"/>
                  </a:lnTo>
                  <a:lnTo>
                    <a:pt x="84" y="22"/>
                  </a:lnTo>
                  <a:lnTo>
                    <a:pt x="106" y="18"/>
                  </a:lnTo>
                  <a:lnTo>
                    <a:pt x="128" y="16"/>
                  </a:lnTo>
                  <a:lnTo>
                    <a:pt x="128" y="16"/>
                  </a:lnTo>
                  <a:lnTo>
                    <a:pt x="150" y="18"/>
                  </a:lnTo>
                  <a:lnTo>
                    <a:pt x="172" y="22"/>
                  </a:lnTo>
                  <a:lnTo>
                    <a:pt x="190" y="30"/>
                  </a:lnTo>
                  <a:lnTo>
                    <a:pt x="208" y="40"/>
                  </a:lnTo>
                  <a:lnTo>
                    <a:pt x="220" y="52"/>
                  </a:lnTo>
                  <a:lnTo>
                    <a:pt x="232" y="64"/>
                  </a:lnTo>
                  <a:lnTo>
                    <a:pt x="238" y="80"/>
                  </a:lnTo>
                  <a:lnTo>
                    <a:pt x="240" y="96"/>
                  </a:lnTo>
                  <a:lnTo>
                    <a:pt x="240" y="96"/>
                  </a:lnTo>
                  <a:lnTo>
                    <a:pt x="238" y="112"/>
                  </a:lnTo>
                  <a:lnTo>
                    <a:pt x="232" y="128"/>
                  </a:lnTo>
                  <a:lnTo>
                    <a:pt x="220" y="140"/>
                  </a:lnTo>
                  <a:lnTo>
                    <a:pt x="208" y="152"/>
                  </a:lnTo>
                  <a:lnTo>
                    <a:pt x="190" y="162"/>
                  </a:lnTo>
                  <a:lnTo>
                    <a:pt x="172" y="170"/>
                  </a:lnTo>
                  <a:lnTo>
                    <a:pt x="150" y="174"/>
                  </a:lnTo>
                  <a:lnTo>
                    <a:pt x="128" y="176"/>
                  </a:lnTo>
                  <a:close/>
                </a:path>
              </a:pathLst>
            </a:custGeom>
            <a:solidFill>
              <a:schemeClr val="bg2"/>
            </a:solidFill>
            <a:ln w="9525">
              <a:noFill/>
              <a:round/>
            </a:ln>
          </p:spPr>
          <p:txBody>
            <a:bodyPr vert="horz" wrap="square" lIns="91440" tIns="45720" rIns="91440" bIns="45720" numCol="1" anchor="t" anchorCtr="0" compatLnSpc="1"/>
            <a:lstStyle/>
            <a:p>
              <a:pPr defTabSz="1218565">
                <a:defRPr/>
              </a:pPr>
              <a:endParaRPr lang="ar-SA" sz="2400" kern="0">
                <a:solidFill>
                  <a:sysClr val="windowText" lastClr="000000"/>
                </a:solidFill>
              </a:endParaRPr>
            </a:p>
          </p:txBody>
        </p:sp>
        <p:sp>
          <p:nvSpPr>
            <p:cNvPr id="35" name="Freeform 29"/>
            <p:cNvSpPr>
              <a:spLocks noEditPoints="1"/>
            </p:cNvSpPr>
            <p:nvPr/>
          </p:nvSpPr>
          <p:spPr bwMode="auto">
            <a:xfrm flipH="1">
              <a:off x="5156200" y="2533650"/>
              <a:ext cx="333016" cy="291390"/>
            </a:xfrm>
            <a:custGeom>
              <a:avLst/>
              <a:gdLst/>
              <a:ahLst/>
              <a:cxnLst>
                <a:cxn ang="0">
                  <a:pos x="128" y="0"/>
                </a:cxn>
                <a:cxn ang="0">
                  <a:pos x="78" y="8"/>
                </a:cxn>
                <a:cxn ang="0">
                  <a:pos x="38" y="28"/>
                </a:cxn>
                <a:cxn ang="0">
                  <a:pos x="10" y="58"/>
                </a:cxn>
                <a:cxn ang="0">
                  <a:pos x="2" y="76"/>
                </a:cxn>
                <a:cxn ang="0">
                  <a:pos x="0" y="96"/>
                </a:cxn>
                <a:cxn ang="0">
                  <a:pos x="2" y="108"/>
                </a:cxn>
                <a:cxn ang="0">
                  <a:pos x="8" y="132"/>
                </a:cxn>
                <a:cxn ang="0">
                  <a:pos x="24" y="152"/>
                </a:cxn>
                <a:cxn ang="0">
                  <a:pos x="44" y="168"/>
                </a:cxn>
                <a:cxn ang="0">
                  <a:pos x="56" y="176"/>
                </a:cxn>
                <a:cxn ang="0">
                  <a:pos x="56" y="176"/>
                </a:cxn>
                <a:cxn ang="0">
                  <a:pos x="50" y="198"/>
                </a:cxn>
                <a:cxn ang="0">
                  <a:pos x="40" y="214"/>
                </a:cxn>
                <a:cxn ang="0">
                  <a:pos x="40" y="216"/>
                </a:cxn>
                <a:cxn ang="0">
                  <a:pos x="42" y="222"/>
                </a:cxn>
                <a:cxn ang="0">
                  <a:pos x="48" y="224"/>
                </a:cxn>
                <a:cxn ang="0">
                  <a:pos x="50" y="224"/>
                </a:cxn>
                <a:cxn ang="0">
                  <a:pos x="68" y="218"/>
                </a:cxn>
                <a:cxn ang="0">
                  <a:pos x="96" y="198"/>
                </a:cxn>
                <a:cxn ang="0">
                  <a:pos x="104" y="190"/>
                </a:cxn>
                <a:cxn ang="0">
                  <a:pos x="128" y="192"/>
                </a:cxn>
                <a:cxn ang="0">
                  <a:pos x="178" y="184"/>
                </a:cxn>
                <a:cxn ang="0">
                  <a:pos x="218" y="164"/>
                </a:cxn>
                <a:cxn ang="0">
                  <a:pos x="246" y="134"/>
                </a:cxn>
                <a:cxn ang="0">
                  <a:pos x="254" y="116"/>
                </a:cxn>
                <a:cxn ang="0">
                  <a:pos x="256" y="96"/>
                </a:cxn>
                <a:cxn ang="0">
                  <a:pos x="256" y="86"/>
                </a:cxn>
                <a:cxn ang="0">
                  <a:pos x="250" y="68"/>
                </a:cxn>
                <a:cxn ang="0">
                  <a:pos x="234" y="42"/>
                </a:cxn>
                <a:cxn ang="0">
                  <a:pos x="200" y="16"/>
                </a:cxn>
                <a:cxn ang="0">
                  <a:pos x="154" y="2"/>
                </a:cxn>
                <a:cxn ang="0">
                  <a:pos x="128" y="176"/>
                </a:cxn>
                <a:cxn ang="0">
                  <a:pos x="106" y="174"/>
                </a:cxn>
                <a:cxn ang="0">
                  <a:pos x="104" y="174"/>
                </a:cxn>
                <a:cxn ang="0">
                  <a:pos x="96" y="176"/>
                </a:cxn>
                <a:cxn ang="0">
                  <a:pos x="90" y="180"/>
                </a:cxn>
                <a:cxn ang="0">
                  <a:pos x="66" y="200"/>
                </a:cxn>
                <a:cxn ang="0">
                  <a:pos x="70" y="190"/>
                </a:cxn>
                <a:cxn ang="0">
                  <a:pos x="72" y="176"/>
                </a:cxn>
                <a:cxn ang="0">
                  <a:pos x="72" y="176"/>
                </a:cxn>
                <a:cxn ang="0">
                  <a:pos x="70" y="168"/>
                </a:cxn>
                <a:cxn ang="0">
                  <a:pos x="64" y="162"/>
                </a:cxn>
                <a:cxn ang="0">
                  <a:pos x="52" y="156"/>
                </a:cxn>
                <a:cxn ang="0">
                  <a:pos x="36" y="140"/>
                </a:cxn>
                <a:cxn ang="0">
                  <a:pos x="24" y="124"/>
                </a:cxn>
                <a:cxn ang="0">
                  <a:pos x="16" y="106"/>
                </a:cxn>
                <a:cxn ang="0">
                  <a:pos x="16" y="96"/>
                </a:cxn>
                <a:cxn ang="0">
                  <a:pos x="24" y="64"/>
                </a:cxn>
                <a:cxn ang="0">
                  <a:pos x="48" y="40"/>
                </a:cxn>
                <a:cxn ang="0">
                  <a:pos x="84" y="22"/>
                </a:cxn>
                <a:cxn ang="0">
                  <a:pos x="128" y="16"/>
                </a:cxn>
                <a:cxn ang="0">
                  <a:pos x="150" y="18"/>
                </a:cxn>
                <a:cxn ang="0">
                  <a:pos x="190" y="30"/>
                </a:cxn>
                <a:cxn ang="0">
                  <a:pos x="220" y="52"/>
                </a:cxn>
                <a:cxn ang="0">
                  <a:pos x="238" y="80"/>
                </a:cxn>
                <a:cxn ang="0">
                  <a:pos x="240" y="96"/>
                </a:cxn>
                <a:cxn ang="0">
                  <a:pos x="232" y="128"/>
                </a:cxn>
                <a:cxn ang="0">
                  <a:pos x="208" y="152"/>
                </a:cxn>
                <a:cxn ang="0">
                  <a:pos x="172" y="170"/>
                </a:cxn>
                <a:cxn ang="0">
                  <a:pos x="128" y="176"/>
                </a:cxn>
              </a:cxnLst>
              <a:rect l="0" t="0" r="r" b="b"/>
              <a:pathLst>
                <a:path w="256" h="224">
                  <a:moveTo>
                    <a:pt x="128" y="0"/>
                  </a:moveTo>
                  <a:lnTo>
                    <a:pt x="128" y="0"/>
                  </a:lnTo>
                  <a:lnTo>
                    <a:pt x="102" y="2"/>
                  </a:lnTo>
                  <a:lnTo>
                    <a:pt x="78" y="8"/>
                  </a:lnTo>
                  <a:lnTo>
                    <a:pt x="56" y="16"/>
                  </a:lnTo>
                  <a:lnTo>
                    <a:pt x="38" y="28"/>
                  </a:lnTo>
                  <a:lnTo>
                    <a:pt x="22" y="42"/>
                  </a:lnTo>
                  <a:lnTo>
                    <a:pt x="10" y="58"/>
                  </a:lnTo>
                  <a:lnTo>
                    <a:pt x="6" y="68"/>
                  </a:lnTo>
                  <a:lnTo>
                    <a:pt x="2" y="76"/>
                  </a:lnTo>
                  <a:lnTo>
                    <a:pt x="0" y="86"/>
                  </a:lnTo>
                  <a:lnTo>
                    <a:pt x="0" y="96"/>
                  </a:lnTo>
                  <a:lnTo>
                    <a:pt x="0" y="96"/>
                  </a:lnTo>
                  <a:lnTo>
                    <a:pt x="2" y="108"/>
                  </a:lnTo>
                  <a:lnTo>
                    <a:pt x="4" y="120"/>
                  </a:lnTo>
                  <a:lnTo>
                    <a:pt x="8" y="132"/>
                  </a:lnTo>
                  <a:lnTo>
                    <a:pt x="16" y="142"/>
                  </a:lnTo>
                  <a:lnTo>
                    <a:pt x="24" y="152"/>
                  </a:lnTo>
                  <a:lnTo>
                    <a:pt x="34" y="160"/>
                  </a:lnTo>
                  <a:lnTo>
                    <a:pt x="44" y="168"/>
                  </a:lnTo>
                  <a:lnTo>
                    <a:pt x="56" y="176"/>
                  </a:lnTo>
                  <a:lnTo>
                    <a:pt x="56" y="176"/>
                  </a:lnTo>
                  <a:lnTo>
                    <a:pt x="56" y="176"/>
                  </a:lnTo>
                  <a:lnTo>
                    <a:pt x="56" y="176"/>
                  </a:lnTo>
                  <a:lnTo>
                    <a:pt x="54" y="186"/>
                  </a:lnTo>
                  <a:lnTo>
                    <a:pt x="50" y="198"/>
                  </a:lnTo>
                  <a:lnTo>
                    <a:pt x="40" y="214"/>
                  </a:lnTo>
                  <a:lnTo>
                    <a:pt x="40" y="214"/>
                  </a:lnTo>
                  <a:lnTo>
                    <a:pt x="40" y="214"/>
                  </a:lnTo>
                  <a:lnTo>
                    <a:pt x="40" y="216"/>
                  </a:lnTo>
                  <a:lnTo>
                    <a:pt x="40" y="216"/>
                  </a:lnTo>
                  <a:lnTo>
                    <a:pt x="42" y="222"/>
                  </a:lnTo>
                  <a:lnTo>
                    <a:pt x="48" y="224"/>
                  </a:lnTo>
                  <a:lnTo>
                    <a:pt x="48" y="224"/>
                  </a:lnTo>
                  <a:lnTo>
                    <a:pt x="50" y="224"/>
                  </a:lnTo>
                  <a:lnTo>
                    <a:pt x="50" y="224"/>
                  </a:lnTo>
                  <a:lnTo>
                    <a:pt x="58" y="222"/>
                  </a:lnTo>
                  <a:lnTo>
                    <a:pt x="68" y="218"/>
                  </a:lnTo>
                  <a:lnTo>
                    <a:pt x="84" y="208"/>
                  </a:lnTo>
                  <a:lnTo>
                    <a:pt x="96" y="198"/>
                  </a:lnTo>
                  <a:lnTo>
                    <a:pt x="104" y="190"/>
                  </a:lnTo>
                  <a:lnTo>
                    <a:pt x="104" y="190"/>
                  </a:lnTo>
                  <a:lnTo>
                    <a:pt x="128" y="192"/>
                  </a:lnTo>
                  <a:lnTo>
                    <a:pt x="128" y="192"/>
                  </a:lnTo>
                  <a:lnTo>
                    <a:pt x="154" y="190"/>
                  </a:lnTo>
                  <a:lnTo>
                    <a:pt x="178" y="184"/>
                  </a:lnTo>
                  <a:lnTo>
                    <a:pt x="200" y="176"/>
                  </a:lnTo>
                  <a:lnTo>
                    <a:pt x="218" y="164"/>
                  </a:lnTo>
                  <a:lnTo>
                    <a:pt x="234" y="150"/>
                  </a:lnTo>
                  <a:lnTo>
                    <a:pt x="246" y="134"/>
                  </a:lnTo>
                  <a:lnTo>
                    <a:pt x="250" y="124"/>
                  </a:lnTo>
                  <a:lnTo>
                    <a:pt x="254" y="116"/>
                  </a:lnTo>
                  <a:lnTo>
                    <a:pt x="256" y="106"/>
                  </a:lnTo>
                  <a:lnTo>
                    <a:pt x="256" y="96"/>
                  </a:lnTo>
                  <a:lnTo>
                    <a:pt x="256" y="96"/>
                  </a:lnTo>
                  <a:lnTo>
                    <a:pt x="256" y="86"/>
                  </a:lnTo>
                  <a:lnTo>
                    <a:pt x="254" y="76"/>
                  </a:lnTo>
                  <a:lnTo>
                    <a:pt x="250" y="68"/>
                  </a:lnTo>
                  <a:lnTo>
                    <a:pt x="246" y="58"/>
                  </a:lnTo>
                  <a:lnTo>
                    <a:pt x="234" y="42"/>
                  </a:lnTo>
                  <a:lnTo>
                    <a:pt x="218" y="28"/>
                  </a:lnTo>
                  <a:lnTo>
                    <a:pt x="200" y="16"/>
                  </a:lnTo>
                  <a:lnTo>
                    <a:pt x="178" y="8"/>
                  </a:lnTo>
                  <a:lnTo>
                    <a:pt x="154" y="2"/>
                  </a:lnTo>
                  <a:lnTo>
                    <a:pt x="128" y="0"/>
                  </a:lnTo>
                  <a:close/>
                  <a:moveTo>
                    <a:pt x="128" y="176"/>
                  </a:moveTo>
                  <a:lnTo>
                    <a:pt x="128" y="176"/>
                  </a:lnTo>
                  <a:lnTo>
                    <a:pt x="106" y="174"/>
                  </a:lnTo>
                  <a:lnTo>
                    <a:pt x="106" y="174"/>
                  </a:lnTo>
                  <a:lnTo>
                    <a:pt x="104" y="174"/>
                  </a:lnTo>
                  <a:lnTo>
                    <a:pt x="104" y="174"/>
                  </a:lnTo>
                  <a:lnTo>
                    <a:pt x="96" y="176"/>
                  </a:lnTo>
                  <a:lnTo>
                    <a:pt x="90" y="180"/>
                  </a:lnTo>
                  <a:lnTo>
                    <a:pt x="90" y="180"/>
                  </a:lnTo>
                  <a:lnTo>
                    <a:pt x="82" y="190"/>
                  </a:lnTo>
                  <a:lnTo>
                    <a:pt x="66" y="200"/>
                  </a:lnTo>
                  <a:lnTo>
                    <a:pt x="66" y="200"/>
                  </a:lnTo>
                  <a:lnTo>
                    <a:pt x="70" y="190"/>
                  </a:lnTo>
                  <a:lnTo>
                    <a:pt x="72" y="176"/>
                  </a:lnTo>
                  <a:lnTo>
                    <a:pt x="72" y="176"/>
                  </a:lnTo>
                  <a:lnTo>
                    <a:pt x="72" y="176"/>
                  </a:lnTo>
                  <a:lnTo>
                    <a:pt x="72" y="176"/>
                  </a:lnTo>
                  <a:lnTo>
                    <a:pt x="72" y="172"/>
                  </a:lnTo>
                  <a:lnTo>
                    <a:pt x="70" y="168"/>
                  </a:lnTo>
                  <a:lnTo>
                    <a:pt x="66" y="164"/>
                  </a:lnTo>
                  <a:lnTo>
                    <a:pt x="64" y="162"/>
                  </a:lnTo>
                  <a:lnTo>
                    <a:pt x="64" y="162"/>
                  </a:lnTo>
                  <a:lnTo>
                    <a:pt x="52" y="156"/>
                  </a:lnTo>
                  <a:lnTo>
                    <a:pt x="44" y="148"/>
                  </a:lnTo>
                  <a:lnTo>
                    <a:pt x="36" y="140"/>
                  </a:lnTo>
                  <a:lnTo>
                    <a:pt x="28" y="132"/>
                  </a:lnTo>
                  <a:lnTo>
                    <a:pt x="24" y="124"/>
                  </a:lnTo>
                  <a:lnTo>
                    <a:pt x="20" y="114"/>
                  </a:lnTo>
                  <a:lnTo>
                    <a:pt x="16" y="106"/>
                  </a:lnTo>
                  <a:lnTo>
                    <a:pt x="16" y="96"/>
                  </a:lnTo>
                  <a:lnTo>
                    <a:pt x="16" y="96"/>
                  </a:lnTo>
                  <a:lnTo>
                    <a:pt x="18" y="80"/>
                  </a:lnTo>
                  <a:lnTo>
                    <a:pt x="24" y="64"/>
                  </a:lnTo>
                  <a:lnTo>
                    <a:pt x="36" y="52"/>
                  </a:lnTo>
                  <a:lnTo>
                    <a:pt x="48" y="40"/>
                  </a:lnTo>
                  <a:lnTo>
                    <a:pt x="66" y="30"/>
                  </a:lnTo>
                  <a:lnTo>
                    <a:pt x="84" y="22"/>
                  </a:lnTo>
                  <a:lnTo>
                    <a:pt x="106" y="18"/>
                  </a:lnTo>
                  <a:lnTo>
                    <a:pt x="128" y="16"/>
                  </a:lnTo>
                  <a:lnTo>
                    <a:pt x="128" y="16"/>
                  </a:lnTo>
                  <a:lnTo>
                    <a:pt x="150" y="18"/>
                  </a:lnTo>
                  <a:lnTo>
                    <a:pt x="172" y="22"/>
                  </a:lnTo>
                  <a:lnTo>
                    <a:pt x="190" y="30"/>
                  </a:lnTo>
                  <a:lnTo>
                    <a:pt x="208" y="40"/>
                  </a:lnTo>
                  <a:lnTo>
                    <a:pt x="220" y="52"/>
                  </a:lnTo>
                  <a:lnTo>
                    <a:pt x="232" y="64"/>
                  </a:lnTo>
                  <a:lnTo>
                    <a:pt x="238" y="80"/>
                  </a:lnTo>
                  <a:lnTo>
                    <a:pt x="240" y="96"/>
                  </a:lnTo>
                  <a:lnTo>
                    <a:pt x="240" y="96"/>
                  </a:lnTo>
                  <a:lnTo>
                    <a:pt x="238" y="112"/>
                  </a:lnTo>
                  <a:lnTo>
                    <a:pt x="232" y="128"/>
                  </a:lnTo>
                  <a:lnTo>
                    <a:pt x="220" y="140"/>
                  </a:lnTo>
                  <a:lnTo>
                    <a:pt x="208" y="152"/>
                  </a:lnTo>
                  <a:lnTo>
                    <a:pt x="190" y="162"/>
                  </a:lnTo>
                  <a:lnTo>
                    <a:pt x="172" y="170"/>
                  </a:lnTo>
                  <a:lnTo>
                    <a:pt x="150" y="174"/>
                  </a:lnTo>
                  <a:lnTo>
                    <a:pt x="128" y="176"/>
                  </a:lnTo>
                  <a:close/>
                </a:path>
              </a:pathLst>
            </a:custGeom>
            <a:solidFill>
              <a:schemeClr val="accent3"/>
            </a:solidFill>
            <a:ln w="9525">
              <a:noFill/>
              <a:round/>
            </a:ln>
          </p:spPr>
          <p:txBody>
            <a:bodyPr vert="horz" wrap="square" lIns="91440" tIns="45720" rIns="91440" bIns="45720" numCol="1" anchor="t" anchorCtr="0" compatLnSpc="1"/>
            <a:lstStyle/>
            <a:p>
              <a:pPr defTabSz="1218565">
                <a:defRPr/>
              </a:pPr>
              <a:endParaRPr lang="ar-SA" sz="2400" kern="0">
                <a:solidFill>
                  <a:sysClr val="windowText" lastClr="000000"/>
                </a:solidFill>
              </a:endParaRPr>
            </a:p>
          </p:txBody>
        </p:sp>
        <p:grpSp>
          <p:nvGrpSpPr>
            <p:cNvPr id="36" name="Group 124"/>
            <p:cNvGrpSpPr/>
            <p:nvPr/>
          </p:nvGrpSpPr>
          <p:grpSpPr>
            <a:xfrm>
              <a:off x="5683252" y="2673428"/>
              <a:ext cx="609601" cy="1342941"/>
              <a:chOff x="1182688" y="1800226"/>
              <a:chExt cx="954088" cy="2101850"/>
            </a:xfrm>
            <a:grpFill/>
            <a:effectLst/>
          </p:grpSpPr>
          <p:sp>
            <p:nvSpPr>
              <p:cNvPr id="46" name="Freeform 134"/>
              <p:cNvSpPr/>
              <p:nvPr/>
            </p:nvSpPr>
            <p:spPr bwMode="auto">
              <a:xfrm>
                <a:off x="1503363" y="1800226"/>
                <a:ext cx="325438" cy="325438"/>
              </a:xfrm>
              <a:custGeom>
                <a:avLst/>
                <a:gdLst>
                  <a:gd name="T0" fmla="*/ 324 w 617"/>
                  <a:gd name="T1" fmla="*/ 617 h 617"/>
                  <a:gd name="T2" fmla="*/ 370 w 617"/>
                  <a:gd name="T3" fmla="*/ 611 h 617"/>
                  <a:gd name="T4" fmla="*/ 415 w 617"/>
                  <a:gd name="T5" fmla="*/ 599 h 617"/>
                  <a:gd name="T6" fmla="*/ 456 w 617"/>
                  <a:gd name="T7" fmla="*/ 580 h 617"/>
                  <a:gd name="T8" fmla="*/ 493 w 617"/>
                  <a:gd name="T9" fmla="*/ 556 h 617"/>
                  <a:gd name="T10" fmla="*/ 527 w 617"/>
                  <a:gd name="T11" fmla="*/ 527 h 617"/>
                  <a:gd name="T12" fmla="*/ 556 w 617"/>
                  <a:gd name="T13" fmla="*/ 493 h 617"/>
                  <a:gd name="T14" fmla="*/ 580 w 617"/>
                  <a:gd name="T15" fmla="*/ 456 h 617"/>
                  <a:gd name="T16" fmla="*/ 598 w 617"/>
                  <a:gd name="T17" fmla="*/ 415 h 617"/>
                  <a:gd name="T18" fmla="*/ 611 w 617"/>
                  <a:gd name="T19" fmla="*/ 370 h 617"/>
                  <a:gd name="T20" fmla="*/ 617 w 617"/>
                  <a:gd name="T21" fmla="*/ 324 h 617"/>
                  <a:gd name="T22" fmla="*/ 617 w 617"/>
                  <a:gd name="T23" fmla="*/ 292 h 617"/>
                  <a:gd name="T24" fmla="*/ 611 w 617"/>
                  <a:gd name="T25" fmla="*/ 247 h 617"/>
                  <a:gd name="T26" fmla="*/ 598 w 617"/>
                  <a:gd name="T27" fmla="*/ 203 h 617"/>
                  <a:gd name="T28" fmla="*/ 580 w 617"/>
                  <a:gd name="T29" fmla="*/ 161 h 617"/>
                  <a:gd name="T30" fmla="*/ 556 w 617"/>
                  <a:gd name="T31" fmla="*/ 124 h 617"/>
                  <a:gd name="T32" fmla="*/ 527 w 617"/>
                  <a:gd name="T33" fmla="*/ 91 h 617"/>
                  <a:gd name="T34" fmla="*/ 493 w 617"/>
                  <a:gd name="T35" fmla="*/ 61 h 617"/>
                  <a:gd name="T36" fmla="*/ 456 w 617"/>
                  <a:gd name="T37" fmla="*/ 37 h 617"/>
                  <a:gd name="T38" fmla="*/ 415 w 617"/>
                  <a:gd name="T39" fmla="*/ 18 h 617"/>
                  <a:gd name="T40" fmla="*/ 370 w 617"/>
                  <a:gd name="T41" fmla="*/ 7 h 617"/>
                  <a:gd name="T42" fmla="*/ 324 w 617"/>
                  <a:gd name="T43" fmla="*/ 0 h 617"/>
                  <a:gd name="T44" fmla="*/ 292 w 617"/>
                  <a:gd name="T45" fmla="*/ 0 h 617"/>
                  <a:gd name="T46" fmla="*/ 246 w 617"/>
                  <a:gd name="T47" fmla="*/ 7 h 617"/>
                  <a:gd name="T48" fmla="*/ 203 w 617"/>
                  <a:gd name="T49" fmla="*/ 18 h 617"/>
                  <a:gd name="T50" fmla="*/ 161 w 617"/>
                  <a:gd name="T51" fmla="*/ 37 h 617"/>
                  <a:gd name="T52" fmla="*/ 124 w 617"/>
                  <a:gd name="T53" fmla="*/ 61 h 617"/>
                  <a:gd name="T54" fmla="*/ 91 w 617"/>
                  <a:gd name="T55" fmla="*/ 91 h 617"/>
                  <a:gd name="T56" fmla="*/ 61 w 617"/>
                  <a:gd name="T57" fmla="*/ 124 h 617"/>
                  <a:gd name="T58" fmla="*/ 37 w 617"/>
                  <a:gd name="T59" fmla="*/ 161 h 617"/>
                  <a:gd name="T60" fmla="*/ 18 w 617"/>
                  <a:gd name="T61" fmla="*/ 203 h 617"/>
                  <a:gd name="T62" fmla="*/ 6 w 617"/>
                  <a:gd name="T63" fmla="*/ 247 h 617"/>
                  <a:gd name="T64" fmla="*/ 0 w 617"/>
                  <a:gd name="T65" fmla="*/ 292 h 617"/>
                  <a:gd name="T66" fmla="*/ 0 w 617"/>
                  <a:gd name="T67" fmla="*/ 324 h 617"/>
                  <a:gd name="T68" fmla="*/ 6 w 617"/>
                  <a:gd name="T69" fmla="*/ 370 h 617"/>
                  <a:gd name="T70" fmla="*/ 18 w 617"/>
                  <a:gd name="T71" fmla="*/ 415 h 617"/>
                  <a:gd name="T72" fmla="*/ 37 w 617"/>
                  <a:gd name="T73" fmla="*/ 456 h 617"/>
                  <a:gd name="T74" fmla="*/ 61 w 617"/>
                  <a:gd name="T75" fmla="*/ 493 h 617"/>
                  <a:gd name="T76" fmla="*/ 91 w 617"/>
                  <a:gd name="T77" fmla="*/ 527 h 617"/>
                  <a:gd name="T78" fmla="*/ 124 w 617"/>
                  <a:gd name="T79" fmla="*/ 556 h 617"/>
                  <a:gd name="T80" fmla="*/ 161 w 617"/>
                  <a:gd name="T81" fmla="*/ 580 h 617"/>
                  <a:gd name="T82" fmla="*/ 203 w 617"/>
                  <a:gd name="T83" fmla="*/ 599 h 617"/>
                  <a:gd name="T84" fmla="*/ 246 w 617"/>
                  <a:gd name="T85" fmla="*/ 611 h 617"/>
                  <a:gd name="T86" fmla="*/ 292 w 617"/>
                  <a:gd name="T87" fmla="*/ 617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17" h="617">
                    <a:moveTo>
                      <a:pt x="308" y="617"/>
                    </a:moveTo>
                    <a:lnTo>
                      <a:pt x="308" y="617"/>
                    </a:lnTo>
                    <a:lnTo>
                      <a:pt x="324" y="617"/>
                    </a:lnTo>
                    <a:lnTo>
                      <a:pt x="340" y="616"/>
                    </a:lnTo>
                    <a:lnTo>
                      <a:pt x="355" y="614"/>
                    </a:lnTo>
                    <a:lnTo>
                      <a:pt x="370" y="611"/>
                    </a:lnTo>
                    <a:lnTo>
                      <a:pt x="385" y="607"/>
                    </a:lnTo>
                    <a:lnTo>
                      <a:pt x="400" y="603"/>
                    </a:lnTo>
                    <a:lnTo>
                      <a:pt x="415" y="599"/>
                    </a:lnTo>
                    <a:lnTo>
                      <a:pt x="429" y="593"/>
                    </a:lnTo>
                    <a:lnTo>
                      <a:pt x="443" y="587"/>
                    </a:lnTo>
                    <a:lnTo>
                      <a:pt x="456" y="580"/>
                    </a:lnTo>
                    <a:lnTo>
                      <a:pt x="468" y="573"/>
                    </a:lnTo>
                    <a:lnTo>
                      <a:pt x="481" y="564"/>
                    </a:lnTo>
                    <a:lnTo>
                      <a:pt x="493" y="556"/>
                    </a:lnTo>
                    <a:lnTo>
                      <a:pt x="505" y="546"/>
                    </a:lnTo>
                    <a:lnTo>
                      <a:pt x="516" y="537"/>
                    </a:lnTo>
                    <a:lnTo>
                      <a:pt x="527" y="527"/>
                    </a:lnTo>
                    <a:lnTo>
                      <a:pt x="537" y="516"/>
                    </a:lnTo>
                    <a:lnTo>
                      <a:pt x="546" y="505"/>
                    </a:lnTo>
                    <a:lnTo>
                      <a:pt x="556" y="493"/>
                    </a:lnTo>
                    <a:lnTo>
                      <a:pt x="564" y="481"/>
                    </a:lnTo>
                    <a:lnTo>
                      <a:pt x="573" y="468"/>
                    </a:lnTo>
                    <a:lnTo>
                      <a:pt x="580" y="456"/>
                    </a:lnTo>
                    <a:lnTo>
                      <a:pt x="587" y="443"/>
                    </a:lnTo>
                    <a:lnTo>
                      <a:pt x="593" y="429"/>
                    </a:lnTo>
                    <a:lnTo>
                      <a:pt x="598" y="415"/>
                    </a:lnTo>
                    <a:lnTo>
                      <a:pt x="603" y="400"/>
                    </a:lnTo>
                    <a:lnTo>
                      <a:pt x="607" y="385"/>
                    </a:lnTo>
                    <a:lnTo>
                      <a:pt x="611" y="370"/>
                    </a:lnTo>
                    <a:lnTo>
                      <a:pt x="613" y="355"/>
                    </a:lnTo>
                    <a:lnTo>
                      <a:pt x="616" y="340"/>
                    </a:lnTo>
                    <a:lnTo>
                      <a:pt x="617" y="324"/>
                    </a:lnTo>
                    <a:lnTo>
                      <a:pt x="617" y="308"/>
                    </a:lnTo>
                    <a:lnTo>
                      <a:pt x="617" y="308"/>
                    </a:lnTo>
                    <a:lnTo>
                      <a:pt x="617" y="292"/>
                    </a:lnTo>
                    <a:lnTo>
                      <a:pt x="616" y="277"/>
                    </a:lnTo>
                    <a:lnTo>
                      <a:pt x="613" y="261"/>
                    </a:lnTo>
                    <a:lnTo>
                      <a:pt x="611" y="247"/>
                    </a:lnTo>
                    <a:lnTo>
                      <a:pt x="607" y="232"/>
                    </a:lnTo>
                    <a:lnTo>
                      <a:pt x="603" y="217"/>
                    </a:lnTo>
                    <a:lnTo>
                      <a:pt x="598" y="203"/>
                    </a:lnTo>
                    <a:lnTo>
                      <a:pt x="593" y="189"/>
                    </a:lnTo>
                    <a:lnTo>
                      <a:pt x="587" y="175"/>
                    </a:lnTo>
                    <a:lnTo>
                      <a:pt x="580" y="161"/>
                    </a:lnTo>
                    <a:lnTo>
                      <a:pt x="573" y="148"/>
                    </a:lnTo>
                    <a:lnTo>
                      <a:pt x="564" y="136"/>
                    </a:lnTo>
                    <a:lnTo>
                      <a:pt x="556" y="124"/>
                    </a:lnTo>
                    <a:lnTo>
                      <a:pt x="546" y="112"/>
                    </a:lnTo>
                    <a:lnTo>
                      <a:pt x="537" y="101"/>
                    </a:lnTo>
                    <a:lnTo>
                      <a:pt x="527" y="91"/>
                    </a:lnTo>
                    <a:lnTo>
                      <a:pt x="516" y="80"/>
                    </a:lnTo>
                    <a:lnTo>
                      <a:pt x="505" y="71"/>
                    </a:lnTo>
                    <a:lnTo>
                      <a:pt x="493" y="61"/>
                    </a:lnTo>
                    <a:lnTo>
                      <a:pt x="481" y="52"/>
                    </a:lnTo>
                    <a:lnTo>
                      <a:pt x="468" y="45"/>
                    </a:lnTo>
                    <a:lnTo>
                      <a:pt x="456" y="37"/>
                    </a:lnTo>
                    <a:lnTo>
                      <a:pt x="443" y="30"/>
                    </a:lnTo>
                    <a:lnTo>
                      <a:pt x="429" y="25"/>
                    </a:lnTo>
                    <a:lnTo>
                      <a:pt x="415" y="18"/>
                    </a:lnTo>
                    <a:lnTo>
                      <a:pt x="400" y="14"/>
                    </a:lnTo>
                    <a:lnTo>
                      <a:pt x="385" y="10"/>
                    </a:lnTo>
                    <a:lnTo>
                      <a:pt x="370" y="7"/>
                    </a:lnTo>
                    <a:lnTo>
                      <a:pt x="355" y="3"/>
                    </a:lnTo>
                    <a:lnTo>
                      <a:pt x="340" y="1"/>
                    </a:lnTo>
                    <a:lnTo>
                      <a:pt x="324" y="0"/>
                    </a:lnTo>
                    <a:lnTo>
                      <a:pt x="308" y="0"/>
                    </a:lnTo>
                    <a:lnTo>
                      <a:pt x="308" y="0"/>
                    </a:lnTo>
                    <a:lnTo>
                      <a:pt x="292" y="0"/>
                    </a:lnTo>
                    <a:lnTo>
                      <a:pt x="277" y="1"/>
                    </a:lnTo>
                    <a:lnTo>
                      <a:pt x="261" y="3"/>
                    </a:lnTo>
                    <a:lnTo>
                      <a:pt x="246" y="7"/>
                    </a:lnTo>
                    <a:lnTo>
                      <a:pt x="232" y="10"/>
                    </a:lnTo>
                    <a:lnTo>
                      <a:pt x="217" y="14"/>
                    </a:lnTo>
                    <a:lnTo>
                      <a:pt x="203" y="18"/>
                    </a:lnTo>
                    <a:lnTo>
                      <a:pt x="188" y="25"/>
                    </a:lnTo>
                    <a:lnTo>
                      <a:pt x="175" y="30"/>
                    </a:lnTo>
                    <a:lnTo>
                      <a:pt x="161" y="37"/>
                    </a:lnTo>
                    <a:lnTo>
                      <a:pt x="148" y="45"/>
                    </a:lnTo>
                    <a:lnTo>
                      <a:pt x="136" y="52"/>
                    </a:lnTo>
                    <a:lnTo>
                      <a:pt x="124" y="61"/>
                    </a:lnTo>
                    <a:lnTo>
                      <a:pt x="112" y="71"/>
                    </a:lnTo>
                    <a:lnTo>
                      <a:pt x="101" y="80"/>
                    </a:lnTo>
                    <a:lnTo>
                      <a:pt x="91" y="91"/>
                    </a:lnTo>
                    <a:lnTo>
                      <a:pt x="80" y="101"/>
                    </a:lnTo>
                    <a:lnTo>
                      <a:pt x="70" y="112"/>
                    </a:lnTo>
                    <a:lnTo>
                      <a:pt x="61" y="124"/>
                    </a:lnTo>
                    <a:lnTo>
                      <a:pt x="52" y="136"/>
                    </a:lnTo>
                    <a:lnTo>
                      <a:pt x="45" y="148"/>
                    </a:lnTo>
                    <a:lnTo>
                      <a:pt x="37" y="161"/>
                    </a:lnTo>
                    <a:lnTo>
                      <a:pt x="30" y="175"/>
                    </a:lnTo>
                    <a:lnTo>
                      <a:pt x="25" y="189"/>
                    </a:lnTo>
                    <a:lnTo>
                      <a:pt x="18" y="203"/>
                    </a:lnTo>
                    <a:lnTo>
                      <a:pt x="14" y="217"/>
                    </a:lnTo>
                    <a:lnTo>
                      <a:pt x="10" y="232"/>
                    </a:lnTo>
                    <a:lnTo>
                      <a:pt x="6" y="247"/>
                    </a:lnTo>
                    <a:lnTo>
                      <a:pt x="3" y="261"/>
                    </a:lnTo>
                    <a:lnTo>
                      <a:pt x="1" y="277"/>
                    </a:lnTo>
                    <a:lnTo>
                      <a:pt x="0" y="292"/>
                    </a:lnTo>
                    <a:lnTo>
                      <a:pt x="0" y="308"/>
                    </a:lnTo>
                    <a:lnTo>
                      <a:pt x="0" y="308"/>
                    </a:lnTo>
                    <a:lnTo>
                      <a:pt x="0" y="324"/>
                    </a:lnTo>
                    <a:lnTo>
                      <a:pt x="1" y="340"/>
                    </a:lnTo>
                    <a:lnTo>
                      <a:pt x="3" y="355"/>
                    </a:lnTo>
                    <a:lnTo>
                      <a:pt x="6" y="370"/>
                    </a:lnTo>
                    <a:lnTo>
                      <a:pt x="10" y="385"/>
                    </a:lnTo>
                    <a:lnTo>
                      <a:pt x="14" y="400"/>
                    </a:lnTo>
                    <a:lnTo>
                      <a:pt x="18" y="415"/>
                    </a:lnTo>
                    <a:lnTo>
                      <a:pt x="25" y="429"/>
                    </a:lnTo>
                    <a:lnTo>
                      <a:pt x="30" y="443"/>
                    </a:lnTo>
                    <a:lnTo>
                      <a:pt x="37" y="456"/>
                    </a:lnTo>
                    <a:lnTo>
                      <a:pt x="45" y="468"/>
                    </a:lnTo>
                    <a:lnTo>
                      <a:pt x="52" y="481"/>
                    </a:lnTo>
                    <a:lnTo>
                      <a:pt x="61" y="493"/>
                    </a:lnTo>
                    <a:lnTo>
                      <a:pt x="70" y="505"/>
                    </a:lnTo>
                    <a:lnTo>
                      <a:pt x="80" y="516"/>
                    </a:lnTo>
                    <a:lnTo>
                      <a:pt x="91" y="527"/>
                    </a:lnTo>
                    <a:lnTo>
                      <a:pt x="101" y="537"/>
                    </a:lnTo>
                    <a:lnTo>
                      <a:pt x="112" y="546"/>
                    </a:lnTo>
                    <a:lnTo>
                      <a:pt x="124" y="556"/>
                    </a:lnTo>
                    <a:lnTo>
                      <a:pt x="136" y="564"/>
                    </a:lnTo>
                    <a:lnTo>
                      <a:pt x="148" y="573"/>
                    </a:lnTo>
                    <a:lnTo>
                      <a:pt x="161" y="580"/>
                    </a:lnTo>
                    <a:lnTo>
                      <a:pt x="175" y="587"/>
                    </a:lnTo>
                    <a:lnTo>
                      <a:pt x="188" y="593"/>
                    </a:lnTo>
                    <a:lnTo>
                      <a:pt x="203" y="599"/>
                    </a:lnTo>
                    <a:lnTo>
                      <a:pt x="217" y="603"/>
                    </a:lnTo>
                    <a:lnTo>
                      <a:pt x="232" y="607"/>
                    </a:lnTo>
                    <a:lnTo>
                      <a:pt x="246" y="611"/>
                    </a:lnTo>
                    <a:lnTo>
                      <a:pt x="261" y="614"/>
                    </a:lnTo>
                    <a:lnTo>
                      <a:pt x="277" y="616"/>
                    </a:lnTo>
                    <a:lnTo>
                      <a:pt x="292" y="617"/>
                    </a:lnTo>
                    <a:lnTo>
                      <a:pt x="308" y="617"/>
                    </a:lnTo>
                    <a:lnTo>
                      <a:pt x="308" y="617"/>
                    </a:lnTo>
                    <a:close/>
                  </a:path>
                </a:pathLst>
              </a:custGeom>
              <a:solidFill>
                <a:schemeClr val="bg2"/>
              </a:solidFill>
              <a:ln w="1588">
                <a:noFill/>
                <a:prstDash val="solid"/>
                <a:round/>
              </a:ln>
              <a:effectLst/>
            </p:spPr>
            <p:txBody>
              <a:bodyPr vert="horz" wrap="square" lIns="91440" tIns="45720" rIns="91440" bIns="45720" numCol="1" anchor="t" anchorCtr="0" compatLnSpc="1"/>
              <a:lstStyle/>
              <a:p>
                <a:pPr defTabSz="1218565">
                  <a:defRPr/>
                </a:pPr>
                <a:endParaRPr lang="en-US" sz="2400" kern="0">
                  <a:solidFill>
                    <a:sysClr val="windowText" lastClr="000000"/>
                  </a:solidFill>
                </a:endParaRPr>
              </a:p>
            </p:txBody>
          </p:sp>
          <p:sp>
            <p:nvSpPr>
              <p:cNvPr id="47" name="Freeform 135"/>
              <p:cNvSpPr/>
              <p:nvPr/>
            </p:nvSpPr>
            <p:spPr bwMode="auto">
              <a:xfrm>
                <a:off x="1182688" y="2181226"/>
                <a:ext cx="954088" cy="1720850"/>
              </a:xfrm>
              <a:custGeom>
                <a:avLst/>
                <a:gdLst>
                  <a:gd name="T0" fmla="*/ 1484 w 1805"/>
                  <a:gd name="T1" fmla="*/ 188 h 3254"/>
                  <a:gd name="T2" fmla="*/ 1447 w 1805"/>
                  <a:gd name="T3" fmla="*/ 105 h 3254"/>
                  <a:gd name="T4" fmla="*/ 1396 w 1805"/>
                  <a:gd name="T5" fmla="*/ 46 h 3254"/>
                  <a:gd name="T6" fmla="*/ 1356 w 1805"/>
                  <a:gd name="T7" fmla="*/ 19 h 3254"/>
                  <a:gd name="T8" fmla="*/ 1306 w 1805"/>
                  <a:gd name="T9" fmla="*/ 3 h 3254"/>
                  <a:gd name="T10" fmla="*/ 874 w 1805"/>
                  <a:gd name="T11" fmla="*/ 0 h 3254"/>
                  <a:gd name="T12" fmla="*/ 513 w 1805"/>
                  <a:gd name="T13" fmla="*/ 1 h 3254"/>
                  <a:gd name="T14" fmla="*/ 461 w 1805"/>
                  <a:gd name="T15" fmla="*/ 14 h 3254"/>
                  <a:gd name="T16" fmla="*/ 418 w 1805"/>
                  <a:gd name="T17" fmla="*/ 39 h 3254"/>
                  <a:gd name="T18" fmla="*/ 370 w 1805"/>
                  <a:gd name="T19" fmla="*/ 88 h 3254"/>
                  <a:gd name="T20" fmla="*/ 332 w 1805"/>
                  <a:gd name="T21" fmla="*/ 158 h 3254"/>
                  <a:gd name="T22" fmla="*/ 5 w 1805"/>
                  <a:gd name="T23" fmla="*/ 1212 h 3254"/>
                  <a:gd name="T24" fmla="*/ 1 w 1805"/>
                  <a:gd name="T25" fmla="*/ 1263 h 3254"/>
                  <a:gd name="T26" fmla="*/ 15 w 1805"/>
                  <a:gd name="T27" fmla="*/ 1310 h 3254"/>
                  <a:gd name="T28" fmla="*/ 46 w 1805"/>
                  <a:gd name="T29" fmla="*/ 1349 h 3254"/>
                  <a:gd name="T30" fmla="*/ 91 w 1805"/>
                  <a:gd name="T31" fmla="*/ 1373 h 3254"/>
                  <a:gd name="T32" fmla="*/ 129 w 1805"/>
                  <a:gd name="T33" fmla="*/ 1378 h 3254"/>
                  <a:gd name="T34" fmla="*/ 178 w 1805"/>
                  <a:gd name="T35" fmla="*/ 1369 h 3254"/>
                  <a:gd name="T36" fmla="*/ 219 w 1805"/>
                  <a:gd name="T37" fmla="*/ 1342 h 3254"/>
                  <a:gd name="T38" fmla="*/ 248 w 1805"/>
                  <a:gd name="T39" fmla="*/ 1300 h 3254"/>
                  <a:gd name="T40" fmla="*/ 527 w 1805"/>
                  <a:gd name="T41" fmla="*/ 428 h 3254"/>
                  <a:gd name="T42" fmla="*/ 548 w 1805"/>
                  <a:gd name="T43" fmla="*/ 3102 h 3254"/>
                  <a:gd name="T44" fmla="*/ 555 w 1805"/>
                  <a:gd name="T45" fmla="*/ 3147 h 3254"/>
                  <a:gd name="T46" fmla="*/ 583 w 1805"/>
                  <a:gd name="T47" fmla="*/ 3198 h 3254"/>
                  <a:gd name="T48" fmla="*/ 627 w 1805"/>
                  <a:gd name="T49" fmla="*/ 3236 h 3254"/>
                  <a:gd name="T50" fmla="*/ 684 w 1805"/>
                  <a:gd name="T51" fmla="*/ 3253 h 3254"/>
                  <a:gd name="T52" fmla="*/ 730 w 1805"/>
                  <a:gd name="T53" fmla="*/ 3251 h 3254"/>
                  <a:gd name="T54" fmla="*/ 783 w 1805"/>
                  <a:gd name="T55" fmla="*/ 3227 h 3254"/>
                  <a:gd name="T56" fmla="*/ 825 w 1805"/>
                  <a:gd name="T57" fmla="*/ 3187 h 3254"/>
                  <a:gd name="T58" fmla="*/ 847 w 1805"/>
                  <a:gd name="T59" fmla="*/ 3133 h 3254"/>
                  <a:gd name="T60" fmla="*/ 903 w 1805"/>
                  <a:gd name="T61" fmla="*/ 1923 h 3254"/>
                  <a:gd name="T62" fmla="*/ 956 w 1805"/>
                  <a:gd name="T63" fmla="*/ 3118 h 3254"/>
                  <a:gd name="T64" fmla="*/ 973 w 1805"/>
                  <a:gd name="T65" fmla="*/ 3175 h 3254"/>
                  <a:gd name="T66" fmla="*/ 1010 w 1805"/>
                  <a:gd name="T67" fmla="*/ 3219 h 3254"/>
                  <a:gd name="T68" fmla="*/ 1062 w 1805"/>
                  <a:gd name="T69" fmla="*/ 3246 h 3254"/>
                  <a:gd name="T70" fmla="*/ 1106 w 1805"/>
                  <a:gd name="T71" fmla="*/ 3254 h 3254"/>
                  <a:gd name="T72" fmla="*/ 1165 w 1805"/>
                  <a:gd name="T73" fmla="*/ 3242 h 3254"/>
                  <a:gd name="T74" fmla="*/ 1213 w 1805"/>
                  <a:gd name="T75" fmla="*/ 3209 h 3254"/>
                  <a:gd name="T76" fmla="*/ 1245 w 1805"/>
                  <a:gd name="T77" fmla="*/ 3161 h 3254"/>
                  <a:gd name="T78" fmla="*/ 1257 w 1805"/>
                  <a:gd name="T79" fmla="*/ 3102 h 3254"/>
                  <a:gd name="T80" fmla="*/ 1278 w 1805"/>
                  <a:gd name="T81" fmla="*/ 428 h 3254"/>
                  <a:gd name="T82" fmla="*/ 1553 w 1805"/>
                  <a:gd name="T83" fmla="*/ 1288 h 3254"/>
                  <a:gd name="T84" fmla="*/ 1578 w 1805"/>
                  <a:gd name="T85" fmla="*/ 1333 h 3254"/>
                  <a:gd name="T86" fmla="*/ 1616 w 1805"/>
                  <a:gd name="T87" fmla="*/ 1364 h 3254"/>
                  <a:gd name="T88" fmla="*/ 1663 w 1805"/>
                  <a:gd name="T89" fmla="*/ 1378 h 3254"/>
                  <a:gd name="T90" fmla="*/ 1714 w 1805"/>
                  <a:gd name="T91" fmla="*/ 1373 h 3254"/>
                  <a:gd name="T92" fmla="*/ 1749 w 1805"/>
                  <a:gd name="T93" fmla="*/ 1356 h 3254"/>
                  <a:gd name="T94" fmla="*/ 1784 w 1805"/>
                  <a:gd name="T95" fmla="*/ 1321 h 3254"/>
                  <a:gd name="T96" fmla="*/ 1803 w 1805"/>
                  <a:gd name="T97" fmla="*/ 1276 h 3254"/>
                  <a:gd name="T98" fmla="*/ 1803 w 1805"/>
                  <a:gd name="T99" fmla="*/ 1225 h 3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05" h="3254">
                    <a:moveTo>
                      <a:pt x="1800" y="1212"/>
                    </a:moveTo>
                    <a:lnTo>
                      <a:pt x="1493" y="209"/>
                    </a:lnTo>
                    <a:lnTo>
                      <a:pt x="1493" y="209"/>
                    </a:lnTo>
                    <a:lnTo>
                      <a:pt x="1484" y="188"/>
                    </a:lnTo>
                    <a:lnTo>
                      <a:pt x="1473" y="158"/>
                    </a:lnTo>
                    <a:lnTo>
                      <a:pt x="1466" y="141"/>
                    </a:lnTo>
                    <a:lnTo>
                      <a:pt x="1457" y="123"/>
                    </a:lnTo>
                    <a:lnTo>
                      <a:pt x="1447" y="105"/>
                    </a:lnTo>
                    <a:lnTo>
                      <a:pt x="1435" y="88"/>
                    </a:lnTo>
                    <a:lnTo>
                      <a:pt x="1421" y="70"/>
                    </a:lnTo>
                    <a:lnTo>
                      <a:pt x="1405" y="54"/>
                    </a:lnTo>
                    <a:lnTo>
                      <a:pt x="1396" y="46"/>
                    </a:lnTo>
                    <a:lnTo>
                      <a:pt x="1387" y="39"/>
                    </a:lnTo>
                    <a:lnTo>
                      <a:pt x="1377" y="31"/>
                    </a:lnTo>
                    <a:lnTo>
                      <a:pt x="1367" y="25"/>
                    </a:lnTo>
                    <a:lnTo>
                      <a:pt x="1356" y="19"/>
                    </a:lnTo>
                    <a:lnTo>
                      <a:pt x="1344" y="14"/>
                    </a:lnTo>
                    <a:lnTo>
                      <a:pt x="1332" y="10"/>
                    </a:lnTo>
                    <a:lnTo>
                      <a:pt x="1320" y="7"/>
                    </a:lnTo>
                    <a:lnTo>
                      <a:pt x="1306" y="3"/>
                    </a:lnTo>
                    <a:lnTo>
                      <a:pt x="1292" y="1"/>
                    </a:lnTo>
                    <a:lnTo>
                      <a:pt x="1277" y="0"/>
                    </a:lnTo>
                    <a:lnTo>
                      <a:pt x="1261" y="0"/>
                    </a:lnTo>
                    <a:lnTo>
                      <a:pt x="874" y="0"/>
                    </a:lnTo>
                    <a:lnTo>
                      <a:pt x="544" y="0"/>
                    </a:lnTo>
                    <a:lnTo>
                      <a:pt x="544" y="0"/>
                    </a:lnTo>
                    <a:lnTo>
                      <a:pt x="528" y="0"/>
                    </a:lnTo>
                    <a:lnTo>
                      <a:pt x="513" y="1"/>
                    </a:lnTo>
                    <a:lnTo>
                      <a:pt x="499" y="3"/>
                    </a:lnTo>
                    <a:lnTo>
                      <a:pt x="486" y="7"/>
                    </a:lnTo>
                    <a:lnTo>
                      <a:pt x="473" y="10"/>
                    </a:lnTo>
                    <a:lnTo>
                      <a:pt x="461" y="14"/>
                    </a:lnTo>
                    <a:lnTo>
                      <a:pt x="449" y="19"/>
                    </a:lnTo>
                    <a:lnTo>
                      <a:pt x="439" y="25"/>
                    </a:lnTo>
                    <a:lnTo>
                      <a:pt x="428" y="31"/>
                    </a:lnTo>
                    <a:lnTo>
                      <a:pt x="418" y="39"/>
                    </a:lnTo>
                    <a:lnTo>
                      <a:pt x="409" y="46"/>
                    </a:lnTo>
                    <a:lnTo>
                      <a:pt x="400" y="54"/>
                    </a:lnTo>
                    <a:lnTo>
                      <a:pt x="384" y="70"/>
                    </a:lnTo>
                    <a:lnTo>
                      <a:pt x="370" y="88"/>
                    </a:lnTo>
                    <a:lnTo>
                      <a:pt x="359" y="105"/>
                    </a:lnTo>
                    <a:lnTo>
                      <a:pt x="348" y="123"/>
                    </a:lnTo>
                    <a:lnTo>
                      <a:pt x="339" y="141"/>
                    </a:lnTo>
                    <a:lnTo>
                      <a:pt x="332" y="158"/>
                    </a:lnTo>
                    <a:lnTo>
                      <a:pt x="320" y="188"/>
                    </a:lnTo>
                    <a:lnTo>
                      <a:pt x="313" y="209"/>
                    </a:lnTo>
                    <a:lnTo>
                      <a:pt x="5" y="1212"/>
                    </a:lnTo>
                    <a:lnTo>
                      <a:pt x="5" y="1212"/>
                    </a:lnTo>
                    <a:lnTo>
                      <a:pt x="2" y="1225"/>
                    </a:lnTo>
                    <a:lnTo>
                      <a:pt x="1" y="1238"/>
                    </a:lnTo>
                    <a:lnTo>
                      <a:pt x="0" y="1250"/>
                    </a:lnTo>
                    <a:lnTo>
                      <a:pt x="1" y="1263"/>
                    </a:lnTo>
                    <a:lnTo>
                      <a:pt x="2" y="1276"/>
                    </a:lnTo>
                    <a:lnTo>
                      <a:pt x="5" y="1288"/>
                    </a:lnTo>
                    <a:lnTo>
                      <a:pt x="10" y="1300"/>
                    </a:lnTo>
                    <a:lnTo>
                      <a:pt x="15" y="1310"/>
                    </a:lnTo>
                    <a:lnTo>
                      <a:pt x="21" y="1321"/>
                    </a:lnTo>
                    <a:lnTo>
                      <a:pt x="29" y="1330"/>
                    </a:lnTo>
                    <a:lnTo>
                      <a:pt x="37" y="1340"/>
                    </a:lnTo>
                    <a:lnTo>
                      <a:pt x="46" y="1349"/>
                    </a:lnTo>
                    <a:lnTo>
                      <a:pt x="57" y="1356"/>
                    </a:lnTo>
                    <a:lnTo>
                      <a:pt x="67" y="1362"/>
                    </a:lnTo>
                    <a:lnTo>
                      <a:pt x="79" y="1369"/>
                    </a:lnTo>
                    <a:lnTo>
                      <a:pt x="91" y="1373"/>
                    </a:lnTo>
                    <a:lnTo>
                      <a:pt x="91" y="1373"/>
                    </a:lnTo>
                    <a:lnTo>
                      <a:pt x="104" y="1376"/>
                    </a:lnTo>
                    <a:lnTo>
                      <a:pt x="116" y="1378"/>
                    </a:lnTo>
                    <a:lnTo>
                      <a:pt x="129" y="1378"/>
                    </a:lnTo>
                    <a:lnTo>
                      <a:pt x="142" y="1378"/>
                    </a:lnTo>
                    <a:lnTo>
                      <a:pt x="155" y="1376"/>
                    </a:lnTo>
                    <a:lnTo>
                      <a:pt x="167" y="1373"/>
                    </a:lnTo>
                    <a:lnTo>
                      <a:pt x="178" y="1369"/>
                    </a:lnTo>
                    <a:lnTo>
                      <a:pt x="189" y="1364"/>
                    </a:lnTo>
                    <a:lnTo>
                      <a:pt x="200" y="1357"/>
                    </a:lnTo>
                    <a:lnTo>
                      <a:pt x="209" y="1350"/>
                    </a:lnTo>
                    <a:lnTo>
                      <a:pt x="219" y="1342"/>
                    </a:lnTo>
                    <a:lnTo>
                      <a:pt x="227" y="1333"/>
                    </a:lnTo>
                    <a:lnTo>
                      <a:pt x="235" y="1323"/>
                    </a:lnTo>
                    <a:lnTo>
                      <a:pt x="241" y="1311"/>
                    </a:lnTo>
                    <a:lnTo>
                      <a:pt x="248" y="1300"/>
                    </a:lnTo>
                    <a:lnTo>
                      <a:pt x="252" y="1288"/>
                    </a:lnTo>
                    <a:lnTo>
                      <a:pt x="515" y="427"/>
                    </a:lnTo>
                    <a:lnTo>
                      <a:pt x="515" y="427"/>
                    </a:lnTo>
                    <a:lnTo>
                      <a:pt x="527" y="428"/>
                    </a:lnTo>
                    <a:lnTo>
                      <a:pt x="562" y="428"/>
                    </a:lnTo>
                    <a:lnTo>
                      <a:pt x="164" y="1923"/>
                    </a:lnTo>
                    <a:lnTo>
                      <a:pt x="548" y="1923"/>
                    </a:lnTo>
                    <a:lnTo>
                      <a:pt x="548" y="3102"/>
                    </a:lnTo>
                    <a:lnTo>
                      <a:pt x="548" y="3102"/>
                    </a:lnTo>
                    <a:lnTo>
                      <a:pt x="548" y="3118"/>
                    </a:lnTo>
                    <a:lnTo>
                      <a:pt x="551" y="3133"/>
                    </a:lnTo>
                    <a:lnTo>
                      <a:pt x="555" y="3147"/>
                    </a:lnTo>
                    <a:lnTo>
                      <a:pt x="560" y="3161"/>
                    </a:lnTo>
                    <a:lnTo>
                      <a:pt x="567" y="3175"/>
                    </a:lnTo>
                    <a:lnTo>
                      <a:pt x="574" y="3187"/>
                    </a:lnTo>
                    <a:lnTo>
                      <a:pt x="583" y="3198"/>
                    </a:lnTo>
                    <a:lnTo>
                      <a:pt x="592" y="3209"/>
                    </a:lnTo>
                    <a:lnTo>
                      <a:pt x="603" y="3219"/>
                    </a:lnTo>
                    <a:lnTo>
                      <a:pt x="615" y="3227"/>
                    </a:lnTo>
                    <a:lnTo>
                      <a:pt x="627" y="3236"/>
                    </a:lnTo>
                    <a:lnTo>
                      <a:pt x="640" y="3242"/>
                    </a:lnTo>
                    <a:lnTo>
                      <a:pt x="654" y="3246"/>
                    </a:lnTo>
                    <a:lnTo>
                      <a:pt x="669" y="3251"/>
                    </a:lnTo>
                    <a:lnTo>
                      <a:pt x="684" y="3253"/>
                    </a:lnTo>
                    <a:lnTo>
                      <a:pt x="699" y="3254"/>
                    </a:lnTo>
                    <a:lnTo>
                      <a:pt x="699" y="3254"/>
                    </a:lnTo>
                    <a:lnTo>
                      <a:pt x="715" y="3253"/>
                    </a:lnTo>
                    <a:lnTo>
                      <a:pt x="730" y="3251"/>
                    </a:lnTo>
                    <a:lnTo>
                      <a:pt x="744" y="3246"/>
                    </a:lnTo>
                    <a:lnTo>
                      <a:pt x="758" y="3242"/>
                    </a:lnTo>
                    <a:lnTo>
                      <a:pt x="771" y="3236"/>
                    </a:lnTo>
                    <a:lnTo>
                      <a:pt x="783" y="3227"/>
                    </a:lnTo>
                    <a:lnTo>
                      <a:pt x="795" y="3219"/>
                    </a:lnTo>
                    <a:lnTo>
                      <a:pt x="806" y="3209"/>
                    </a:lnTo>
                    <a:lnTo>
                      <a:pt x="815" y="3198"/>
                    </a:lnTo>
                    <a:lnTo>
                      <a:pt x="825" y="3187"/>
                    </a:lnTo>
                    <a:lnTo>
                      <a:pt x="832" y="3175"/>
                    </a:lnTo>
                    <a:lnTo>
                      <a:pt x="839" y="3161"/>
                    </a:lnTo>
                    <a:lnTo>
                      <a:pt x="843" y="3147"/>
                    </a:lnTo>
                    <a:lnTo>
                      <a:pt x="847" y="3133"/>
                    </a:lnTo>
                    <a:lnTo>
                      <a:pt x="849" y="3118"/>
                    </a:lnTo>
                    <a:lnTo>
                      <a:pt x="850" y="3102"/>
                    </a:lnTo>
                    <a:lnTo>
                      <a:pt x="850" y="1923"/>
                    </a:lnTo>
                    <a:lnTo>
                      <a:pt x="903" y="1923"/>
                    </a:lnTo>
                    <a:lnTo>
                      <a:pt x="955" y="1923"/>
                    </a:lnTo>
                    <a:lnTo>
                      <a:pt x="955" y="3102"/>
                    </a:lnTo>
                    <a:lnTo>
                      <a:pt x="955" y="3102"/>
                    </a:lnTo>
                    <a:lnTo>
                      <a:pt x="956" y="3118"/>
                    </a:lnTo>
                    <a:lnTo>
                      <a:pt x="958" y="3133"/>
                    </a:lnTo>
                    <a:lnTo>
                      <a:pt x="962" y="3147"/>
                    </a:lnTo>
                    <a:lnTo>
                      <a:pt x="967" y="3161"/>
                    </a:lnTo>
                    <a:lnTo>
                      <a:pt x="973" y="3175"/>
                    </a:lnTo>
                    <a:lnTo>
                      <a:pt x="980" y="3187"/>
                    </a:lnTo>
                    <a:lnTo>
                      <a:pt x="990" y="3198"/>
                    </a:lnTo>
                    <a:lnTo>
                      <a:pt x="1000" y="3209"/>
                    </a:lnTo>
                    <a:lnTo>
                      <a:pt x="1010" y="3219"/>
                    </a:lnTo>
                    <a:lnTo>
                      <a:pt x="1022" y="3227"/>
                    </a:lnTo>
                    <a:lnTo>
                      <a:pt x="1034" y="3236"/>
                    </a:lnTo>
                    <a:lnTo>
                      <a:pt x="1048" y="3242"/>
                    </a:lnTo>
                    <a:lnTo>
                      <a:pt x="1062" y="3246"/>
                    </a:lnTo>
                    <a:lnTo>
                      <a:pt x="1075" y="3251"/>
                    </a:lnTo>
                    <a:lnTo>
                      <a:pt x="1090" y="3253"/>
                    </a:lnTo>
                    <a:lnTo>
                      <a:pt x="1106" y="3254"/>
                    </a:lnTo>
                    <a:lnTo>
                      <a:pt x="1106" y="3254"/>
                    </a:lnTo>
                    <a:lnTo>
                      <a:pt x="1121" y="3253"/>
                    </a:lnTo>
                    <a:lnTo>
                      <a:pt x="1136" y="3251"/>
                    </a:lnTo>
                    <a:lnTo>
                      <a:pt x="1151" y="3246"/>
                    </a:lnTo>
                    <a:lnTo>
                      <a:pt x="1165" y="3242"/>
                    </a:lnTo>
                    <a:lnTo>
                      <a:pt x="1178" y="3236"/>
                    </a:lnTo>
                    <a:lnTo>
                      <a:pt x="1191" y="3227"/>
                    </a:lnTo>
                    <a:lnTo>
                      <a:pt x="1202" y="3219"/>
                    </a:lnTo>
                    <a:lnTo>
                      <a:pt x="1213" y="3209"/>
                    </a:lnTo>
                    <a:lnTo>
                      <a:pt x="1223" y="3198"/>
                    </a:lnTo>
                    <a:lnTo>
                      <a:pt x="1231" y="3187"/>
                    </a:lnTo>
                    <a:lnTo>
                      <a:pt x="1239" y="3175"/>
                    </a:lnTo>
                    <a:lnTo>
                      <a:pt x="1245" y="3161"/>
                    </a:lnTo>
                    <a:lnTo>
                      <a:pt x="1250" y="3147"/>
                    </a:lnTo>
                    <a:lnTo>
                      <a:pt x="1255" y="3133"/>
                    </a:lnTo>
                    <a:lnTo>
                      <a:pt x="1257" y="3118"/>
                    </a:lnTo>
                    <a:lnTo>
                      <a:pt x="1257" y="3102"/>
                    </a:lnTo>
                    <a:lnTo>
                      <a:pt x="1257" y="1923"/>
                    </a:lnTo>
                    <a:lnTo>
                      <a:pt x="1641" y="1923"/>
                    </a:lnTo>
                    <a:lnTo>
                      <a:pt x="1243" y="428"/>
                    </a:lnTo>
                    <a:lnTo>
                      <a:pt x="1278" y="428"/>
                    </a:lnTo>
                    <a:lnTo>
                      <a:pt x="1278" y="428"/>
                    </a:lnTo>
                    <a:lnTo>
                      <a:pt x="1290" y="427"/>
                    </a:lnTo>
                    <a:lnTo>
                      <a:pt x="1553" y="1288"/>
                    </a:lnTo>
                    <a:lnTo>
                      <a:pt x="1553" y="1288"/>
                    </a:lnTo>
                    <a:lnTo>
                      <a:pt x="1558" y="1300"/>
                    </a:lnTo>
                    <a:lnTo>
                      <a:pt x="1564" y="1311"/>
                    </a:lnTo>
                    <a:lnTo>
                      <a:pt x="1570" y="1323"/>
                    </a:lnTo>
                    <a:lnTo>
                      <a:pt x="1578" y="1333"/>
                    </a:lnTo>
                    <a:lnTo>
                      <a:pt x="1586" y="1342"/>
                    </a:lnTo>
                    <a:lnTo>
                      <a:pt x="1595" y="1350"/>
                    </a:lnTo>
                    <a:lnTo>
                      <a:pt x="1606" y="1357"/>
                    </a:lnTo>
                    <a:lnTo>
                      <a:pt x="1616" y="1364"/>
                    </a:lnTo>
                    <a:lnTo>
                      <a:pt x="1627" y="1369"/>
                    </a:lnTo>
                    <a:lnTo>
                      <a:pt x="1639" y="1373"/>
                    </a:lnTo>
                    <a:lnTo>
                      <a:pt x="1650" y="1376"/>
                    </a:lnTo>
                    <a:lnTo>
                      <a:pt x="1663" y="1378"/>
                    </a:lnTo>
                    <a:lnTo>
                      <a:pt x="1676" y="1378"/>
                    </a:lnTo>
                    <a:lnTo>
                      <a:pt x="1689" y="1378"/>
                    </a:lnTo>
                    <a:lnTo>
                      <a:pt x="1702" y="1376"/>
                    </a:lnTo>
                    <a:lnTo>
                      <a:pt x="1714" y="1373"/>
                    </a:lnTo>
                    <a:lnTo>
                      <a:pt x="1714" y="1373"/>
                    </a:lnTo>
                    <a:lnTo>
                      <a:pt x="1726" y="1369"/>
                    </a:lnTo>
                    <a:lnTo>
                      <a:pt x="1738" y="1362"/>
                    </a:lnTo>
                    <a:lnTo>
                      <a:pt x="1749" y="1356"/>
                    </a:lnTo>
                    <a:lnTo>
                      <a:pt x="1759" y="1349"/>
                    </a:lnTo>
                    <a:lnTo>
                      <a:pt x="1768" y="1340"/>
                    </a:lnTo>
                    <a:lnTo>
                      <a:pt x="1776" y="1330"/>
                    </a:lnTo>
                    <a:lnTo>
                      <a:pt x="1784" y="1321"/>
                    </a:lnTo>
                    <a:lnTo>
                      <a:pt x="1790" y="1310"/>
                    </a:lnTo>
                    <a:lnTo>
                      <a:pt x="1795" y="1300"/>
                    </a:lnTo>
                    <a:lnTo>
                      <a:pt x="1800" y="1288"/>
                    </a:lnTo>
                    <a:lnTo>
                      <a:pt x="1803" y="1276"/>
                    </a:lnTo>
                    <a:lnTo>
                      <a:pt x="1804" y="1263"/>
                    </a:lnTo>
                    <a:lnTo>
                      <a:pt x="1805" y="1250"/>
                    </a:lnTo>
                    <a:lnTo>
                      <a:pt x="1804" y="1238"/>
                    </a:lnTo>
                    <a:lnTo>
                      <a:pt x="1803" y="1225"/>
                    </a:lnTo>
                    <a:lnTo>
                      <a:pt x="1800" y="1212"/>
                    </a:lnTo>
                    <a:lnTo>
                      <a:pt x="1800" y="1212"/>
                    </a:lnTo>
                    <a:close/>
                  </a:path>
                </a:pathLst>
              </a:custGeom>
              <a:solidFill>
                <a:schemeClr val="bg2"/>
              </a:solidFill>
              <a:ln w="1588">
                <a:noFill/>
                <a:prstDash val="solid"/>
                <a:round/>
              </a:ln>
              <a:effectLst/>
            </p:spPr>
            <p:txBody>
              <a:bodyPr vert="horz" wrap="square" lIns="91440" tIns="45720" rIns="91440" bIns="45720" numCol="1" anchor="t" anchorCtr="0" compatLnSpc="1"/>
              <a:lstStyle/>
              <a:p>
                <a:pPr defTabSz="1218565">
                  <a:defRPr/>
                </a:pPr>
                <a:endParaRPr lang="en-US" sz="2400" kern="0">
                  <a:solidFill>
                    <a:sysClr val="windowText" lastClr="000000"/>
                  </a:solidFill>
                </a:endParaRPr>
              </a:p>
            </p:txBody>
          </p:sp>
        </p:grpSp>
        <p:grpSp>
          <p:nvGrpSpPr>
            <p:cNvPr id="37" name="Group 125"/>
            <p:cNvGrpSpPr/>
            <p:nvPr/>
          </p:nvGrpSpPr>
          <p:grpSpPr>
            <a:xfrm>
              <a:off x="5194300" y="2917827"/>
              <a:ext cx="498662" cy="1098550"/>
              <a:chOff x="1182688" y="1800226"/>
              <a:chExt cx="954088" cy="2101850"/>
            </a:xfrm>
            <a:grpFill/>
            <a:effectLst/>
          </p:grpSpPr>
          <p:sp>
            <p:nvSpPr>
              <p:cNvPr id="44" name="Freeform 132"/>
              <p:cNvSpPr/>
              <p:nvPr/>
            </p:nvSpPr>
            <p:spPr bwMode="auto">
              <a:xfrm>
                <a:off x="1503363" y="1800226"/>
                <a:ext cx="325438" cy="325438"/>
              </a:xfrm>
              <a:custGeom>
                <a:avLst/>
                <a:gdLst>
                  <a:gd name="T0" fmla="*/ 324 w 617"/>
                  <a:gd name="T1" fmla="*/ 617 h 617"/>
                  <a:gd name="T2" fmla="*/ 370 w 617"/>
                  <a:gd name="T3" fmla="*/ 611 h 617"/>
                  <a:gd name="T4" fmla="*/ 415 w 617"/>
                  <a:gd name="T5" fmla="*/ 599 h 617"/>
                  <a:gd name="T6" fmla="*/ 456 w 617"/>
                  <a:gd name="T7" fmla="*/ 580 h 617"/>
                  <a:gd name="T8" fmla="*/ 493 w 617"/>
                  <a:gd name="T9" fmla="*/ 556 h 617"/>
                  <a:gd name="T10" fmla="*/ 527 w 617"/>
                  <a:gd name="T11" fmla="*/ 527 h 617"/>
                  <a:gd name="T12" fmla="*/ 556 w 617"/>
                  <a:gd name="T13" fmla="*/ 493 h 617"/>
                  <a:gd name="T14" fmla="*/ 580 w 617"/>
                  <a:gd name="T15" fmla="*/ 456 h 617"/>
                  <a:gd name="T16" fmla="*/ 598 w 617"/>
                  <a:gd name="T17" fmla="*/ 415 h 617"/>
                  <a:gd name="T18" fmla="*/ 611 w 617"/>
                  <a:gd name="T19" fmla="*/ 370 h 617"/>
                  <a:gd name="T20" fmla="*/ 617 w 617"/>
                  <a:gd name="T21" fmla="*/ 324 h 617"/>
                  <a:gd name="T22" fmla="*/ 617 w 617"/>
                  <a:gd name="T23" fmla="*/ 292 h 617"/>
                  <a:gd name="T24" fmla="*/ 611 w 617"/>
                  <a:gd name="T25" fmla="*/ 247 h 617"/>
                  <a:gd name="T26" fmla="*/ 598 w 617"/>
                  <a:gd name="T27" fmla="*/ 203 h 617"/>
                  <a:gd name="T28" fmla="*/ 580 w 617"/>
                  <a:gd name="T29" fmla="*/ 161 h 617"/>
                  <a:gd name="T30" fmla="*/ 556 w 617"/>
                  <a:gd name="T31" fmla="*/ 124 h 617"/>
                  <a:gd name="T32" fmla="*/ 527 w 617"/>
                  <a:gd name="T33" fmla="*/ 91 h 617"/>
                  <a:gd name="T34" fmla="*/ 493 w 617"/>
                  <a:gd name="T35" fmla="*/ 61 h 617"/>
                  <a:gd name="T36" fmla="*/ 456 w 617"/>
                  <a:gd name="T37" fmla="*/ 37 h 617"/>
                  <a:gd name="T38" fmla="*/ 415 w 617"/>
                  <a:gd name="T39" fmla="*/ 18 h 617"/>
                  <a:gd name="T40" fmla="*/ 370 w 617"/>
                  <a:gd name="T41" fmla="*/ 7 h 617"/>
                  <a:gd name="T42" fmla="*/ 324 w 617"/>
                  <a:gd name="T43" fmla="*/ 0 h 617"/>
                  <a:gd name="T44" fmla="*/ 292 w 617"/>
                  <a:gd name="T45" fmla="*/ 0 h 617"/>
                  <a:gd name="T46" fmla="*/ 246 w 617"/>
                  <a:gd name="T47" fmla="*/ 7 h 617"/>
                  <a:gd name="T48" fmla="*/ 203 w 617"/>
                  <a:gd name="T49" fmla="*/ 18 h 617"/>
                  <a:gd name="T50" fmla="*/ 161 w 617"/>
                  <a:gd name="T51" fmla="*/ 37 h 617"/>
                  <a:gd name="T52" fmla="*/ 124 w 617"/>
                  <a:gd name="T53" fmla="*/ 61 h 617"/>
                  <a:gd name="T54" fmla="*/ 91 w 617"/>
                  <a:gd name="T55" fmla="*/ 91 h 617"/>
                  <a:gd name="T56" fmla="*/ 61 w 617"/>
                  <a:gd name="T57" fmla="*/ 124 h 617"/>
                  <a:gd name="T58" fmla="*/ 37 w 617"/>
                  <a:gd name="T59" fmla="*/ 161 h 617"/>
                  <a:gd name="T60" fmla="*/ 18 w 617"/>
                  <a:gd name="T61" fmla="*/ 203 h 617"/>
                  <a:gd name="T62" fmla="*/ 6 w 617"/>
                  <a:gd name="T63" fmla="*/ 247 h 617"/>
                  <a:gd name="T64" fmla="*/ 0 w 617"/>
                  <a:gd name="T65" fmla="*/ 292 h 617"/>
                  <a:gd name="T66" fmla="*/ 0 w 617"/>
                  <a:gd name="T67" fmla="*/ 324 h 617"/>
                  <a:gd name="T68" fmla="*/ 6 w 617"/>
                  <a:gd name="T69" fmla="*/ 370 h 617"/>
                  <a:gd name="T70" fmla="*/ 18 w 617"/>
                  <a:gd name="T71" fmla="*/ 415 h 617"/>
                  <a:gd name="T72" fmla="*/ 37 w 617"/>
                  <a:gd name="T73" fmla="*/ 456 h 617"/>
                  <a:gd name="T74" fmla="*/ 61 w 617"/>
                  <a:gd name="T75" fmla="*/ 493 h 617"/>
                  <a:gd name="T76" fmla="*/ 91 w 617"/>
                  <a:gd name="T77" fmla="*/ 527 h 617"/>
                  <a:gd name="T78" fmla="*/ 124 w 617"/>
                  <a:gd name="T79" fmla="*/ 556 h 617"/>
                  <a:gd name="T80" fmla="*/ 161 w 617"/>
                  <a:gd name="T81" fmla="*/ 580 h 617"/>
                  <a:gd name="T82" fmla="*/ 203 w 617"/>
                  <a:gd name="T83" fmla="*/ 599 h 617"/>
                  <a:gd name="T84" fmla="*/ 246 w 617"/>
                  <a:gd name="T85" fmla="*/ 611 h 617"/>
                  <a:gd name="T86" fmla="*/ 292 w 617"/>
                  <a:gd name="T87" fmla="*/ 617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17" h="617">
                    <a:moveTo>
                      <a:pt x="308" y="617"/>
                    </a:moveTo>
                    <a:lnTo>
                      <a:pt x="308" y="617"/>
                    </a:lnTo>
                    <a:lnTo>
                      <a:pt x="324" y="617"/>
                    </a:lnTo>
                    <a:lnTo>
                      <a:pt x="340" y="616"/>
                    </a:lnTo>
                    <a:lnTo>
                      <a:pt x="355" y="614"/>
                    </a:lnTo>
                    <a:lnTo>
                      <a:pt x="370" y="611"/>
                    </a:lnTo>
                    <a:lnTo>
                      <a:pt x="385" y="607"/>
                    </a:lnTo>
                    <a:lnTo>
                      <a:pt x="400" y="603"/>
                    </a:lnTo>
                    <a:lnTo>
                      <a:pt x="415" y="599"/>
                    </a:lnTo>
                    <a:lnTo>
                      <a:pt x="429" y="593"/>
                    </a:lnTo>
                    <a:lnTo>
                      <a:pt x="443" y="587"/>
                    </a:lnTo>
                    <a:lnTo>
                      <a:pt x="456" y="580"/>
                    </a:lnTo>
                    <a:lnTo>
                      <a:pt x="468" y="573"/>
                    </a:lnTo>
                    <a:lnTo>
                      <a:pt x="481" y="564"/>
                    </a:lnTo>
                    <a:lnTo>
                      <a:pt x="493" y="556"/>
                    </a:lnTo>
                    <a:lnTo>
                      <a:pt x="505" y="546"/>
                    </a:lnTo>
                    <a:lnTo>
                      <a:pt x="516" y="537"/>
                    </a:lnTo>
                    <a:lnTo>
                      <a:pt x="527" y="527"/>
                    </a:lnTo>
                    <a:lnTo>
                      <a:pt x="537" y="516"/>
                    </a:lnTo>
                    <a:lnTo>
                      <a:pt x="546" y="505"/>
                    </a:lnTo>
                    <a:lnTo>
                      <a:pt x="556" y="493"/>
                    </a:lnTo>
                    <a:lnTo>
                      <a:pt x="564" y="481"/>
                    </a:lnTo>
                    <a:lnTo>
                      <a:pt x="573" y="468"/>
                    </a:lnTo>
                    <a:lnTo>
                      <a:pt x="580" y="456"/>
                    </a:lnTo>
                    <a:lnTo>
                      <a:pt x="587" y="443"/>
                    </a:lnTo>
                    <a:lnTo>
                      <a:pt x="593" y="429"/>
                    </a:lnTo>
                    <a:lnTo>
                      <a:pt x="598" y="415"/>
                    </a:lnTo>
                    <a:lnTo>
                      <a:pt x="603" y="400"/>
                    </a:lnTo>
                    <a:lnTo>
                      <a:pt x="607" y="385"/>
                    </a:lnTo>
                    <a:lnTo>
                      <a:pt x="611" y="370"/>
                    </a:lnTo>
                    <a:lnTo>
                      <a:pt x="613" y="355"/>
                    </a:lnTo>
                    <a:lnTo>
                      <a:pt x="616" y="340"/>
                    </a:lnTo>
                    <a:lnTo>
                      <a:pt x="617" y="324"/>
                    </a:lnTo>
                    <a:lnTo>
                      <a:pt x="617" y="308"/>
                    </a:lnTo>
                    <a:lnTo>
                      <a:pt x="617" y="308"/>
                    </a:lnTo>
                    <a:lnTo>
                      <a:pt x="617" y="292"/>
                    </a:lnTo>
                    <a:lnTo>
                      <a:pt x="616" y="277"/>
                    </a:lnTo>
                    <a:lnTo>
                      <a:pt x="613" y="261"/>
                    </a:lnTo>
                    <a:lnTo>
                      <a:pt x="611" y="247"/>
                    </a:lnTo>
                    <a:lnTo>
                      <a:pt x="607" y="232"/>
                    </a:lnTo>
                    <a:lnTo>
                      <a:pt x="603" y="217"/>
                    </a:lnTo>
                    <a:lnTo>
                      <a:pt x="598" y="203"/>
                    </a:lnTo>
                    <a:lnTo>
                      <a:pt x="593" y="189"/>
                    </a:lnTo>
                    <a:lnTo>
                      <a:pt x="587" y="175"/>
                    </a:lnTo>
                    <a:lnTo>
                      <a:pt x="580" y="161"/>
                    </a:lnTo>
                    <a:lnTo>
                      <a:pt x="573" y="148"/>
                    </a:lnTo>
                    <a:lnTo>
                      <a:pt x="564" y="136"/>
                    </a:lnTo>
                    <a:lnTo>
                      <a:pt x="556" y="124"/>
                    </a:lnTo>
                    <a:lnTo>
                      <a:pt x="546" y="112"/>
                    </a:lnTo>
                    <a:lnTo>
                      <a:pt x="537" y="101"/>
                    </a:lnTo>
                    <a:lnTo>
                      <a:pt x="527" y="91"/>
                    </a:lnTo>
                    <a:lnTo>
                      <a:pt x="516" y="80"/>
                    </a:lnTo>
                    <a:lnTo>
                      <a:pt x="505" y="71"/>
                    </a:lnTo>
                    <a:lnTo>
                      <a:pt x="493" y="61"/>
                    </a:lnTo>
                    <a:lnTo>
                      <a:pt x="481" y="52"/>
                    </a:lnTo>
                    <a:lnTo>
                      <a:pt x="468" y="45"/>
                    </a:lnTo>
                    <a:lnTo>
                      <a:pt x="456" y="37"/>
                    </a:lnTo>
                    <a:lnTo>
                      <a:pt x="443" y="30"/>
                    </a:lnTo>
                    <a:lnTo>
                      <a:pt x="429" y="25"/>
                    </a:lnTo>
                    <a:lnTo>
                      <a:pt x="415" y="18"/>
                    </a:lnTo>
                    <a:lnTo>
                      <a:pt x="400" y="14"/>
                    </a:lnTo>
                    <a:lnTo>
                      <a:pt x="385" y="10"/>
                    </a:lnTo>
                    <a:lnTo>
                      <a:pt x="370" y="7"/>
                    </a:lnTo>
                    <a:lnTo>
                      <a:pt x="355" y="3"/>
                    </a:lnTo>
                    <a:lnTo>
                      <a:pt x="340" y="1"/>
                    </a:lnTo>
                    <a:lnTo>
                      <a:pt x="324" y="0"/>
                    </a:lnTo>
                    <a:lnTo>
                      <a:pt x="308" y="0"/>
                    </a:lnTo>
                    <a:lnTo>
                      <a:pt x="308" y="0"/>
                    </a:lnTo>
                    <a:lnTo>
                      <a:pt x="292" y="0"/>
                    </a:lnTo>
                    <a:lnTo>
                      <a:pt x="277" y="1"/>
                    </a:lnTo>
                    <a:lnTo>
                      <a:pt x="261" y="3"/>
                    </a:lnTo>
                    <a:lnTo>
                      <a:pt x="246" y="7"/>
                    </a:lnTo>
                    <a:lnTo>
                      <a:pt x="232" y="10"/>
                    </a:lnTo>
                    <a:lnTo>
                      <a:pt x="217" y="14"/>
                    </a:lnTo>
                    <a:lnTo>
                      <a:pt x="203" y="18"/>
                    </a:lnTo>
                    <a:lnTo>
                      <a:pt x="188" y="25"/>
                    </a:lnTo>
                    <a:lnTo>
                      <a:pt x="175" y="30"/>
                    </a:lnTo>
                    <a:lnTo>
                      <a:pt x="161" y="37"/>
                    </a:lnTo>
                    <a:lnTo>
                      <a:pt x="148" y="45"/>
                    </a:lnTo>
                    <a:lnTo>
                      <a:pt x="136" y="52"/>
                    </a:lnTo>
                    <a:lnTo>
                      <a:pt x="124" y="61"/>
                    </a:lnTo>
                    <a:lnTo>
                      <a:pt x="112" y="71"/>
                    </a:lnTo>
                    <a:lnTo>
                      <a:pt x="101" y="80"/>
                    </a:lnTo>
                    <a:lnTo>
                      <a:pt x="91" y="91"/>
                    </a:lnTo>
                    <a:lnTo>
                      <a:pt x="80" y="101"/>
                    </a:lnTo>
                    <a:lnTo>
                      <a:pt x="70" y="112"/>
                    </a:lnTo>
                    <a:lnTo>
                      <a:pt x="61" y="124"/>
                    </a:lnTo>
                    <a:lnTo>
                      <a:pt x="52" y="136"/>
                    </a:lnTo>
                    <a:lnTo>
                      <a:pt x="45" y="148"/>
                    </a:lnTo>
                    <a:lnTo>
                      <a:pt x="37" y="161"/>
                    </a:lnTo>
                    <a:lnTo>
                      <a:pt x="30" y="175"/>
                    </a:lnTo>
                    <a:lnTo>
                      <a:pt x="25" y="189"/>
                    </a:lnTo>
                    <a:lnTo>
                      <a:pt x="18" y="203"/>
                    </a:lnTo>
                    <a:lnTo>
                      <a:pt x="14" y="217"/>
                    </a:lnTo>
                    <a:lnTo>
                      <a:pt x="10" y="232"/>
                    </a:lnTo>
                    <a:lnTo>
                      <a:pt x="6" y="247"/>
                    </a:lnTo>
                    <a:lnTo>
                      <a:pt x="3" y="261"/>
                    </a:lnTo>
                    <a:lnTo>
                      <a:pt x="1" y="277"/>
                    </a:lnTo>
                    <a:lnTo>
                      <a:pt x="0" y="292"/>
                    </a:lnTo>
                    <a:lnTo>
                      <a:pt x="0" y="308"/>
                    </a:lnTo>
                    <a:lnTo>
                      <a:pt x="0" y="308"/>
                    </a:lnTo>
                    <a:lnTo>
                      <a:pt x="0" y="324"/>
                    </a:lnTo>
                    <a:lnTo>
                      <a:pt x="1" y="340"/>
                    </a:lnTo>
                    <a:lnTo>
                      <a:pt x="3" y="355"/>
                    </a:lnTo>
                    <a:lnTo>
                      <a:pt x="6" y="370"/>
                    </a:lnTo>
                    <a:lnTo>
                      <a:pt x="10" y="385"/>
                    </a:lnTo>
                    <a:lnTo>
                      <a:pt x="14" y="400"/>
                    </a:lnTo>
                    <a:lnTo>
                      <a:pt x="18" y="415"/>
                    </a:lnTo>
                    <a:lnTo>
                      <a:pt x="25" y="429"/>
                    </a:lnTo>
                    <a:lnTo>
                      <a:pt x="30" y="443"/>
                    </a:lnTo>
                    <a:lnTo>
                      <a:pt x="37" y="456"/>
                    </a:lnTo>
                    <a:lnTo>
                      <a:pt x="45" y="468"/>
                    </a:lnTo>
                    <a:lnTo>
                      <a:pt x="52" y="481"/>
                    </a:lnTo>
                    <a:lnTo>
                      <a:pt x="61" y="493"/>
                    </a:lnTo>
                    <a:lnTo>
                      <a:pt x="70" y="505"/>
                    </a:lnTo>
                    <a:lnTo>
                      <a:pt x="80" y="516"/>
                    </a:lnTo>
                    <a:lnTo>
                      <a:pt x="91" y="527"/>
                    </a:lnTo>
                    <a:lnTo>
                      <a:pt x="101" y="537"/>
                    </a:lnTo>
                    <a:lnTo>
                      <a:pt x="112" y="546"/>
                    </a:lnTo>
                    <a:lnTo>
                      <a:pt x="124" y="556"/>
                    </a:lnTo>
                    <a:lnTo>
                      <a:pt x="136" y="564"/>
                    </a:lnTo>
                    <a:lnTo>
                      <a:pt x="148" y="573"/>
                    </a:lnTo>
                    <a:lnTo>
                      <a:pt x="161" y="580"/>
                    </a:lnTo>
                    <a:lnTo>
                      <a:pt x="175" y="587"/>
                    </a:lnTo>
                    <a:lnTo>
                      <a:pt x="188" y="593"/>
                    </a:lnTo>
                    <a:lnTo>
                      <a:pt x="203" y="599"/>
                    </a:lnTo>
                    <a:lnTo>
                      <a:pt x="217" y="603"/>
                    </a:lnTo>
                    <a:lnTo>
                      <a:pt x="232" y="607"/>
                    </a:lnTo>
                    <a:lnTo>
                      <a:pt x="246" y="611"/>
                    </a:lnTo>
                    <a:lnTo>
                      <a:pt x="261" y="614"/>
                    </a:lnTo>
                    <a:lnTo>
                      <a:pt x="277" y="616"/>
                    </a:lnTo>
                    <a:lnTo>
                      <a:pt x="292" y="617"/>
                    </a:lnTo>
                    <a:lnTo>
                      <a:pt x="308" y="617"/>
                    </a:lnTo>
                    <a:lnTo>
                      <a:pt x="308" y="617"/>
                    </a:lnTo>
                    <a:close/>
                  </a:path>
                </a:pathLst>
              </a:custGeom>
              <a:solidFill>
                <a:schemeClr val="accent3"/>
              </a:solidFill>
              <a:ln w="1588">
                <a:noFill/>
                <a:prstDash val="solid"/>
                <a:round/>
              </a:ln>
              <a:effectLst/>
            </p:spPr>
            <p:txBody>
              <a:bodyPr vert="horz" wrap="square" lIns="91440" tIns="45720" rIns="91440" bIns="45720" numCol="1" anchor="t" anchorCtr="0" compatLnSpc="1"/>
              <a:lstStyle/>
              <a:p>
                <a:pPr defTabSz="1218565">
                  <a:defRPr/>
                </a:pPr>
                <a:endParaRPr lang="en-US" sz="2400" kern="0">
                  <a:solidFill>
                    <a:sysClr val="windowText" lastClr="000000"/>
                  </a:solidFill>
                </a:endParaRPr>
              </a:p>
            </p:txBody>
          </p:sp>
          <p:sp>
            <p:nvSpPr>
              <p:cNvPr id="45" name="Freeform 133"/>
              <p:cNvSpPr/>
              <p:nvPr/>
            </p:nvSpPr>
            <p:spPr bwMode="auto">
              <a:xfrm>
                <a:off x="1182688" y="2181226"/>
                <a:ext cx="954088" cy="1720850"/>
              </a:xfrm>
              <a:custGeom>
                <a:avLst/>
                <a:gdLst>
                  <a:gd name="T0" fmla="*/ 1484 w 1805"/>
                  <a:gd name="T1" fmla="*/ 188 h 3254"/>
                  <a:gd name="T2" fmla="*/ 1447 w 1805"/>
                  <a:gd name="T3" fmla="*/ 105 h 3254"/>
                  <a:gd name="T4" fmla="*/ 1396 w 1805"/>
                  <a:gd name="T5" fmla="*/ 46 h 3254"/>
                  <a:gd name="T6" fmla="*/ 1356 w 1805"/>
                  <a:gd name="T7" fmla="*/ 19 h 3254"/>
                  <a:gd name="T8" fmla="*/ 1306 w 1805"/>
                  <a:gd name="T9" fmla="*/ 3 h 3254"/>
                  <a:gd name="T10" fmla="*/ 874 w 1805"/>
                  <a:gd name="T11" fmla="*/ 0 h 3254"/>
                  <a:gd name="T12" fmla="*/ 513 w 1805"/>
                  <a:gd name="T13" fmla="*/ 1 h 3254"/>
                  <a:gd name="T14" fmla="*/ 461 w 1805"/>
                  <a:gd name="T15" fmla="*/ 14 h 3254"/>
                  <a:gd name="T16" fmla="*/ 418 w 1805"/>
                  <a:gd name="T17" fmla="*/ 39 h 3254"/>
                  <a:gd name="T18" fmla="*/ 370 w 1805"/>
                  <a:gd name="T19" fmla="*/ 88 h 3254"/>
                  <a:gd name="T20" fmla="*/ 332 w 1805"/>
                  <a:gd name="T21" fmla="*/ 158 h 3254"/>
                  <a:gd name="T22" fmla="*/ 5 w 1805"/>
                  <a:gd name="T23" fmla="*/ 1212 h 3254"/>
                  <a:gd name="T24" fmla="*/ 1 w 1805"/>
                  <a:gd name="T25" fmla="*/ 1263 h 3254"/>
                  <a:gd name="T26" fmla="*/ 15 w 1805"/>
                  <a:gd name="T27" fmla="*/ 1310 h 3254"/>
                  <a:gd name="T28" fmla="*/ 46 w 1805"/>
                  <a:gd name="T29" fmla="*/ 1349 h 3254"/>
                  <a:gd name="T30" fmla="*/ 91 w 1805"/>
                  <a:gd name="T31" fmla="*/ 1373 h 3254"/>
                  <a:gd name="T32" fmla="*/ 129 w 1805"/>
                  <a:gd name="T33" fmla="*/ 1378 h 3254"/>
                  <a:gd name="T34" fmla="*/ 178 w 1805"/>
                  <a:gd name="T35" fmla="*/ 1369 h 3254"/>
                  <a:gd name="T36" fmla="*/ 219 w 1805"/>
                  <a:gd name="T37" fmla="*/ 1342 h 3254"/>
                  <a:gd name="T38" fmla="*/ 248 w 1805"/>
                  <a:gd name="T39" fmla="*/ 1300 h 3254"/>
                  <a:gd name="T40" fmla="*/ 527 w 1805"/>
                  <a:gd name="T41" fmla="*/ 428 h 3254"/>
                  <a:gd name="T42" fmla="*/ 548 w 1805"/>
                  <a:gd name="T43" fmla="*/ 3102 h 3254"/>
                  <a:gd name="T44" fmla="*/ 555 w 1805"/>
                  <a:gd name="T45" fmla="*/ 3147 h 3254"/>
                  <a:gd name="T46" fmla="*/ 583 w 1805"/>
                  <a:gd name="T47" fmla="*/ 3198 h 3254"/>
                  <a:gd name="T48" fmla="*/ 627 w 1805"/>
                  <a:gd name="T49" fmla="*/ 3236 h 3254"/>
                  <a:gd name="T50" fmla="*/ 684 w 1805"/>
                  <a:gd name="T51" fmla="*/ 3253 h 3254"/>
                  <a:gd name="T52" fmla="*/ 730 w 1805"/>
                  <a:gd name="T53" fmla="*/ 3251 h 3254"/>
                  <a:gd name="T54" fmla="*/ 783 w 1805"/>
                  <a:gd name="T55" fmla="*/ 3227 h 3254"/>
                  <a:gd name="T56" fmla="*/ 825 w 1805"/>
                  <a:gd name="T57" fmla="*/ 3187 h 3254"/>
                  <a:gd name="T58" fmla="*/ 847 w 1805"/>
                  <a:gd name="T59" fmla="*/ 3133 h 3254"/>
                  <a:gd name="T60" fmla="*/ 903 w 1805"/>
                  <a:gd name="T61" fmla="*/ 1923 h 3254"/>
                  <a:gd name="T62" fmla="*/ 956 w 1805"/>
                  <a:gd name="T63" fmla="*/ 3118 h 3254"/>
                  <a:gd name="T64" fmla="*/ 973 w 1805"/>
                  <a:gd name="T65" fmla="*/ 3175 h 3254"/>
                  <a:gd name="T66" fmla="*/ 1010 w 1805"/>
                  <a:gd name="T67" fmla="*/ 3219 h 3254"/>
                  <a:gd name="T68" fmla="*/ 1062 w 1805"/>
                  <a:gd name="T69" fmla="*/ 3246 h 3254"/>
                  <a:gd name="T70" fmla="*/ 1106 w 1805"/>
                  <a:gd name="T71" fmla="*/ 3254 h 3254"/>
                  <a:gd name="T72" fmla="*/ 1165 w 1805"/>
                  <a:gd name="T73" fmla="*/ 3242 h 3254"/>
                  <a:gd name="T74" fmla="*/ 1213 w 1805"/>
                  <a:gd name="T75" fmla="*/ 3209 h 3254"/>
                  <a:gd name="T76" fmla="*/ 1245 w 1805"/>
                  <a:gd name="T77" fmla="*/ 3161 h 3254"/>
                  <a:gd name="T78" fmla="*/ 1257 w 1805"/>
                  <a:gd name="T79" fmla="*/ 3102 h 3254"/>
                  <a:gd name="T80" fmla="*/ 1278 w 1805"/>
                  <a:gd name="T81" fmla="*/ 428 h 3254"/>
                  <a:gd name="T82" fmla="*/ 1553 w 1805"/>
                  <a:gd name="T83" fmla="*/ 1288 h 3254"/>
                  <a:gd name="T84" fmla="*/ 1578 w 1805"/>
                  <a:gd name="T85" fmla="*/ 1333 h 3254"/>
                  <a:gd name="T86" fmla="*/ 1616 w 1805"/>
                  <a:gd name="T87" fmla="*/ 1364 h 3254"/>
                  <a:gd name="T88" fmla="*/ 1663 w 1805"/>
                  <a:gd name="T89" fmla="*/ 1378 h 3254"/>
                  <a:gd name="T90" fmla="*/ 1714 w 1805"/>
                  <a:gd name="T91" fmla="*/ 1373 h 3254"/>
                  <a:gd name="T92" fmla="*/ 1749 w 1805"/>
                  <a:gd name="T93" fmla="*/ 1356 h 3254"/>
                  <a:gd name="T94" fmla="*/ 1784 w 1805"/>
                  <a:gd name="T95" fmla="*/ 1321 h 3254"/>
                  <a:gd name="T96" fmla="*/ 1803 w 1805"/>
                  <a:gd name="T97" fmla="*/ 1276 h 3254"/>
                  <a:gd name="T98" fmla="*/ 1803 w 1805"/>
                  <a:gd name="T99" fmla="*/ 1225 h 3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05" h="3254">
                    <a:moveTo>
                      <a:pt x="1800" y="1212"/>
                    </a:moveTo>
                    <a:lnTo>
                      <a:pt x="1493" y="209"/>
                    </a:lnTo>
                    <a:lnTo>
                      <a:pt x="1493" y="209"/>
                    </a:lnTo>
                    <a:lnTo>
                      <a:pt x="1484" y="188"/>
                    </a:lnTo>
                    <a:lnTo>
                      <a:pt x="1473" y="158"/>
                    </a:lnTo>
                    <a:lnTo>
                      <a:pt x="1466" y="141"/>
                    </a:lnTo>
                    <a:lnTo>
                      <a:pt x="1457" y="123"/>
                    </a:lnTo>
                    <a:lnTo>
                      <a:pt x="1447" y="105"/>
                    </a:lnTo>
                    <a:lnTo>
                      <a:pt x="1435" y="88"/>
                    </a:lnTo>
                    <a:lnTo>
                      <a:pt x="1421" y="70"/>
                    </a:lnTo>
                    <a:lnTo>
                      <a:pt x="1405" y="54"/>
                    </a:lnTo>
                    <a:lnTo>
                      <a:pt x="1396" y="46"/>
                    </a:lnTo>
                    <a:lnTo>
                      <a:pt x="1387" y="39"/>
                    </a:lnTo>
                    <a:lnTo>
                      <a:pt x="1377" y="31"/>
                    </a:lnTo>
                    <a:lnTo>
                      <a:pt x="1367" y="25"/>
                    </a:lnTo>
                    <a:lnTo>
                      <a:pt x="1356" y="19"/>
                    </a:lnTo>
                    <a:lnTo>
                      <a:pt x="1344" y="14"/>
                    </a:lnTo>
                    <a:lnTo>
                      <a:pt x="1332" y="10"/>
                    </a:lnTo>
                    <a:lnTo>
                      <a:pt x="1320" y="7"/>
                    </a:lnTo>
                    <a:lnTo>
                      <a:pt x="1306" y="3"/>
                    </a:lnTo>
                    <a:lnTo>
                      <a:pt x="1292" y="1"/>
                    </a:lnTo>
                    <a:lnTo>
                      <a:pt x="1277" y="0"/>
                    </a:lnTo>
                    <a:lnTo>
                      <a:pt x="1261" y="0"/>
                    </a:lnTo>
                    <a:lnTo>
                      <a:pt x="874" y="0"/>
                    </a:lnTo>
                    <a:lnTo>
                      <a:pt x="544" y="0"/>
                    </a:lnTo>
                    <a:lnTo>
                      <a:pt x="544" y="0"/>
                    </a:lnTo>
                    <a:lnTo>
                      <a:pt x="528" y="0"/>
                    </a:lnTo>
                    <a:lnTo>
                      <a:pt x="513" y="1"/>
                    </a:lnTo>
                    <a:lnTo>
                      <a:pt x="499" y="3"/>
                    </a:lnTo>
                    <a:lnTo>
                      <a:pt x="486" y="7"/>
                    </a:lnTo>
                    <a:lnTo>
                      <a:pt x="473" y="10"/>
                    </a:lnTo>
                    <a:lnTo>
                      <a:pt x="461" y="14"/>
                    </a:lnTo>
                    <a:lnTo>
                      <a:pt x="449" y="19"/>
                    </a:lnTo>
                    <a:lnTo>
                      <a:pt x="439" y="25"/>
                    </a:lnTo>
                    <a:lnTo>
                      <a:pt x="428" y="31"/>
                    </a:lnTo>
                    <a:lnTo>
                      <a:pt x="418" y="39"/>
                    </a:lnTo>
                    <a:lnTo>
                      <a:pt x="409" y="46"/>
                    </a:lnTo>
                    <a:lnTo>
                      <a:pt x="400" y="54"/>
                    </a:lnTo>
                    <a:lnTo>
                      <a:pt x="384" y="70"/>
                    </a:lnTo>
                    <a:lnTo>
                      <a:pt x="370" y="88"/>
                    </a:lnTo>
                    <a:lnTo>
                      <a:pt x="359" y="105"/>
                    </a:lnTo>
                    <a:lnTo>
                      <a:pt x="348" y="123"/>
                    </a:lnTo>
                    <a:lnTo>
                      <a:pt x="339" y="141"/>
                    </a:lnTo>
                    <a:lnTo>
                      <a:pt x="332" y="158"/>
                    </a:lnTo>
                    <a:lnTo>
                      <a:pt x="320" y="188"/>
                    </a:lnTo>
                    <a:lnTo>
                      <a:pt x="313" y="209"/>
                    </a:lnTo>
                    <a:lnTo>
                      <a:pt x="5" y="1212"/>
                    </a:lnTo>
                    <a:lnTo>
                      <a:pt x="5" y="1212"/>
                    </a:lnTo>
                    <a:lnTo>
                      <a:pt x="2" y="1225"/>
                    </a:lnTo>
                    <a:lnTo>
                      <a:pt x="1" y="1238"/>
                    </a:lnTo>
                    <a:lnTo>
                      <a:pt x="0" y="1250"/>
                    </a:lnTo>
                    <a:lnTo>
                      <a:pt x="1" y="1263"/>
                    </a:lnTo>
                    <a:lnTo>
                      <a:pt x="2" y="1276"/>
                    </a:lnTo>
                    <a:lnTo>
                      <a:pt x="5" y="1288"/>
                    </a:lnTo>
                    <a:lnTo>
                      <a:pt x="10" y="1300"/>
                    </a:lnTo>
                    <a:lnTo>
                      <a:pt x="15" y="1310"/>
                    </a:lnTo>
                    <a:lnTo>
                      <a:pt x="21" y="1321"/>
                    </a:lnTo>
                    <a:lnTo>
                      <a:pt x="29" y="1330"/>
                    </a:lnTo>
                    <a:lnTo>
                      <a:pt x="37" y="1340"/>
                    </a:lnTo>
                    <a:lnTo>
                      <a:pt x="46" y="1349"/>
                    </a:lnTo>
                    <a:lnTo>
                      <a:pt x="57" y="1356"/>
                    </a:lnTo>
                    <a:lnTo>
                      <a:pt x="67" y="1362"/>
                    </a:lnTo>
                    <a:lnTo>
                      <a:pt x="79" y="1369"/>
                    </a:lnTo>
                    <a:lnTo>
                      <a:pt x="91" y="1373"/>
                    </a:lnTo>
                    <a:lnTo>
                      <a:pt x="91" y="1373"/>
                    </a:lnTo>
                    <a:lnTo>
                      <a:pt x="104" y="1376"/>
                    </a:lnTo>
                    <a:lnTo>
                      <a:pt x="116" y="1378"/>
                    </a:lnTo>
                    <a:lnTo>
                      <a:pt x="129" y="1378"/>
                    </a:lnTo>
                    <a:lnTo>
                      <a:pt x="142" y="1378"/>
                    </a:lnTo>
                    <a:lnTo>
                      <a:pt x="155" y="1376"/>
                    </a:lnTo>
                    <a:lnTo>
                      <a:pt x="167" y="1373"/>
                    </a:lnTo>
                    <a:lnTo>
                      <a:pt x="178" y="1369"/>
                    </a:lnTo>
                    <a:lnTo>
                      <a:pt x="189" y="1364"/>
                    </a:lnTo>
                    <a:lnTo>
                      <a:pt x="200" y="1357"/>
                    </a:lnTo>
                    <a:lnTo>
                      <a:pt x="209" y="1350"/>
                    </a:lnTo>
                    <a:lnTo>
                      <a:pt x="219" y="1342"/>
                    </a:lnTo>
                    <a:lnTo>
                      <a:pt x="227" y="1333"/>
                    </a:lnTo>
                    <a:lnTo>
                      <a:pt x="235" y="1323"/>
                    </a:lnTo>
                    <a:lnTo>
                      <a:pt x="241" y="1311"/>
                    </a:lnTo>
                    <a:lnTo>
                      <a:pt x="248" y="1300"/>
                    </a:lnTo>
                    <a:lnTo>
                      <a:pt x="252" y="1288"/>
                    </a:lnTo>
                    <a:lnTo>
                      <a:pt x="515" y="427"/>
                    </a:lnTo>
                    <a:lnTo>
                      <a:pt x="515" y="427"/>
                    </a:lnTo>
                    <a:lnTo>
                      <a:pt x="527" y="428"/>
                    </a:lnTo>
                    <a:lnTo>
                      <a:pt x="562" y="428"/>
                    </a:lnTo>
                    <a:lnTo>
                      <a:pt x="164" y="1923"/>
                    </a:lnTo>
                    <a:lnTo>
                      <a:pt x="548" y="1923"/>
                    </a:lnTo>
                    <a:lnTo>
                      <a:pt x="548" y="3102"/>
                    </a:lnTo>
                    <a:lnTo>
                      <a:pt x="548" y="3102"/>
                    </a:lnTo>
                    <a:lnTo>
                      <a:pt x="548" y="3118"/>
                    </a:lnTo>
                    <a:lnTo>
                      <a:pt x="551" y="3133"/>
                    </a:lnTo>
                    <a:lnTo>
                      <a:pt x="555" y="3147"/>
                    </a:lnTo>
                    <a:lnTo>
                      <a:pt x="560" y="3161"/>
                    </a:lnTo>
                    <a:lnTo>
                      <a:pt x="567" y="3175"/>
                    </a:lnTo>
                    <a:lnTo>
                      <a:pt x="574" y="3187"/>
                    </a:lnTo>
                    <a:lnTo>
                      <a:pt x="583" y="3198"/>
                    </a:lnTo>
                    <a:lnTo>
                      <a:pt x="592" y="3209"/>
                    </a:lnTo>
                    <a:lnTo>
                      <a:pt x="603" y="3219"/>
                    </a:lnTo>
                    <a:lnTo>
                      <a:pt x="615" y="3227"/>
                    </a:lnTo>
                    <a:lnTo>
                      <a:pt x="627" y="3236"/>
                    </a:lnTo>
                    <a:lnTo>
                      <a:pt x="640" y="3242"/>
                    </a:lnTo>
                    <a:lnTo>
                      <a:pt x="654" y="3246"/>
                    </a:lnTo>
                    <a:lnTo>
                      <a:pt x="669" y="3251"/>
                    </a:lnTo>
                    <a:lnTo>
                      <a:pt x="684" y="3253"/>
                    </a:lnTo>
                    <a:lnTo>
                      <a:pt x="699" y="3254"/>
                    </a:lnTo>
                    <a:lnTo>
                      <a:pt x="699" y="3254"/>
                    </a:lnTo>
                    <a:lnTo>
                      <a:pt x="715" y="3253"/>
                    </a:lnTo>
                    <a:lnTo>
                      <a:pt x="730" y="3251"/>
                    </a:lnTo>
                    <a:lnTo>
                      <a:pt x="744" y="3246"/>
                    </a:lnTo>
                    <a:lnTo>
                      <a:pt x="758" y="3242"/>
                    </a:lnTo>
                    <a:lnTo>
                      <a:pt x="771" y="3236"/>
                    </a:lnTo>
                    <a:lnTo>
                      <a:pt x="783" y="3227"/>
                    </a:lnTo>
                    <a:lnTo>
                      <a:pt x="795" y="3219"/>
                    </a:lnTo>
                    <a:lnTo>
                      <a:pt x="806" y="3209"/>
                    </a:lnTo>
                    <a:lnTo>
                      <a:pt x="815" y="3198"/>
                    </a:lnTo>
                    <a:lnTo>
                      <a:pt x="825" y="3187"/>
                    </a:lnTo>
                    <a:lnTo>
                      <a:pt x="832" y="3175"/>
                    </a:lnTo>
                    <a:lnTo>
                      <a:pt x="839" y="3161"/>
                    </a:lnTo>
                    <a:lnTo>
                      <a:pt x="843" y="3147"/>
                    </a:lnTo>
                    <a:lnTo>
                      <a:pt x="847" y="3133"/>
                    </a:lnTo>
                    <a:lnTo>
                      <a:pt x="849" y="3118"/>
                    </a:lnTo>
                    <a:lnTo>
                      <a:pt x="850" y="3102"/>
                    </a:lnTo>
                    <a:lnTo>
                      <a:pt x="850" y="1923"/>
                    </a:lnTo>
                    <a:lnTo>
                      <a:pt x="903" y="1923"/>
                    </a:lnTo>
                    <a:lnTo>
                      <a:pt x="955" y="1923"/>
                    </a:lnTo>
                    <a:lnTo>
                      <a:pt x="955" y="3102"/>
                    </a:lnTo>
                    <a:lnTo>
                      <a:pt x="955" y="3102"/>
                    </a:lnTo>
                    <a:lnTo>
                      <a:pt x="956" y="3118"/>
                    </a:lnTo>
                    <a:lnTo>
                      <a:pt x="958" y="3133"/>
                    </a:lnTo>
                    <a:lnTo>
                      <a:pt x="962" y="3147"/>
                    </a:lnTo>
                    <a:lnTo>
                      <a:pt x="967" y="3161"/>
                    </a:lnTo>
                    <a:lnTo>
                      <a:pt x="973" y="3175"/>
                    </a:lnTo>
                    <a:lnTo>
                      <a:pt x="980" y="3187"/>
                    </a:lnTo>
                    <a:lnTo>
                      <a:pt x="990" y="3198"/>
                    </a:lnTo>
                    <a:lnTo>
                      <a:pt x="1000" y="3209"/>
                    </a:lnTo>
                    <a:lnTo>
                      <a:pt x="1010" y="3219"/>
                    </a:lnTo>
                    <a:lnTo>
                      <a:pt x="1022" y="3227"/>
                    </a:lnTo>
                    <a:lnTo>
                      <a:pt x="1034" y="3236"/>
                    </a:lnTo>
                    <a:lnTo>
                      <a:pt x="1048" y="3242"/>
                    </a:lnTo>
                    <a:lnTo>
                      <a:pt x="1062" y="3246"/>
                    </a:lnTo>
                    <a:lnTo>
                      <a:pt x="1075" y="3251"/>
                    </a:lnTo>
                    <a:lnTo>
                      <a:pt x="1090" y="3253"/>
                    </a:lnTo>
                    <a:lnTo>
                      <a:pt x="1106" y="3254"/>
                    </a:lnTo>
                    <a:lnTo>
                      <a:pt x="1106" y="3254"/>
                    </a:lnTo>
                    <a:lnTo>
                      <a:pt x="1121" y="3253"/>
                    </a:lnTo>
                    <a:lnTo>
                      <a:pt x="1136" y="3251"/>
                    </a:lnTo>
                    <a:lnTo>
                      <a:pt x="1151" y="3246"/>
                    </a:lnTo>
                    <a:lnTo>
                      <a:pt x="1165" y="3242"/>
                    </a:lnTo>
                    <a:lnTo>
                      <a:pt x="1178" y="3236"/>
                    </a:lnTo>
                    <a:lnTo>
                      <a:pt x="1191" y="3227"/>
                    </a:lnTo>
                    <a:lnTo>
                      <a:pt x="1202" y="3219"/>
                    </a:lnTo>
                    <a:lnTo>
                      <a:pt x="1213" y="3209"/>
                    </a:lnTo>
                    <a:lnTo>
                      <a:pt x="1223" y="3198"/>
                    </a:lnTo>
                    <a:lnTo>
                      <a:pt x="1231" y="3187"/>
                    </a:lnTo>
                    <a:lnTo>
                      <a:pt x="1239" y="3175"/>
                    </a:lnTo>
                    <a:lnTo>
                      <a:pt x="1245" y="3161"/>
                    </a:lnTo>
                    <a:lnTo>
                      <a:pt x="1250" y="3147"/>
                    </a:lnTo>
                    <a:lnTo>
                      <a:pt x="1255" y="3133"/>
                    </a:lnTo>
                    <a:lnTo>
                      <a:pt x="1257" y="3118"/>
                    </a:lnTo>
                    <a:lnTo>
                      <a:pt x="1257" y="3102"/>
                    </a:lnTo>
                    <a:lnTo>
                      <a:pt x="1257" y="1923"/>
                    </a:lnTo>
                    <a:lnTo>
                      <a:pt x="1641" y="1923"/>
                    </a:lnTo>
                    <a:lnTo>
                      <a:pt x="1243" y="428"/>
                    </a:lnTo>
                    <a:lnTo>
                      <a:pt x="1278" y="428"/>
                    </a:lnTo>
                    <a:lnTo>
                      <a:pt x="1278" y="428"/>
                    </a:lnTo>
                    <a:lnTo>
                      <a:pt x="1290" y="427"/>
                    </a:lnTo>
                    <a:lnTo>
                      <a:pt x="1553" y="1288"/>
                    </a:lnTo>
                    <a:lnTo>
                      <a:pt x="1553" y="1288"/>
                    </a:lnTo>
                    <a:lnTo>
                      <a:pt x="1558" y="1300"/>
                    </a:lnTo>
                    <a:lnTo>
                      <a:pt x="1564" y="1311"/>
                    </a:lnTo>
                    <a:lnTo>
                      <a:pt x="1570" y="1323"/>
                    </a:lnTo>
                    <a:lnTo>
                      <a:pt x="1578" y="1333"/>
                    </a:lnTo>
                    <a:lnTo>
                      <a:pt x="1586" y="1342"/>
                    </a:lnTo>
                    <a:lnTo>
                      <a:pt x="1595" y="1350"/>
                    </a:lnTo>
                    <a:lnTo>
                      <a:pt x="1606" y="1357"/>
                    </a:lnTo>
                    <a:lnTo>
                      <a:pt x="1616" y="1364"/>
                    </a:lnTo>
                    <a:lnTo>
                      <a:pt x="1627" y="1369"/>
                    </a:lnTo>
                    <a:lnTo>
                      <a:pt x="1639" y="1373"/>
                    </a:lnTo>
                    <a:lnTo>
                      <a:pt x="1650" y="1376"/>
                    </a:lnTo>
                    <a:lnTo>
                      <a:pt x="1663" y="1378"/>
                    </a:lnTo>
                    <a:lnTo>
                      <a:pt x="1676" y="1378"/>
                    </a:lnTo>
                    <a:lnTo>
                      <a:pt x="1689" y="1378"/>
                    </a:lnTo>
                    <a:lnTo>
                      <a:pt x="1702" y="1376"/>
                    </a:lnTo>
                    <a:lnTo>
                      <a:pt x="1714" y="1373"/>
                    </a:lnTo>
                    <a:lnTo>
                      <a:pt x="1714" y="1373"/>
                    </a:lnTo>
                    <a:lnTo>
                      <a:pt x="1726" y="1369"/>
                    </a:lnTo>
                    <a:lnTo>
                      <a:pt x="1738" y="1362"/>
                    </a:lnTo>
                    <a:lnTo>
                      <a:pt x="1749" y="1356"/>
                    </a:lnTo>
                    <a:lnTo>
                      <a:pt x="1759" y="1349"/>
                    </a:lnTo>
                    <a:lnTo>
                      <a:pt x="1768" y="1340"/>
                    </a:lnTo>
                    <a:lnTo>
                      <a:pt x="1776" y="1330"/>
                    </a:lnTo>
                    <a:lnTo>
                      <a:pt x="1784" y="1321"/>
                    </a:lnTo>
                    <a:lnTo>
                      <a:pt x="1790" y="1310"/>
                    </a:lnTo>
                    <a:lnTo>
                      <a:pt x="1795" y="1300"/>
                    </a:lnTo>
                    <a:lnTo>
                      <a:pt x="1800" y="1288"/>
                    </a:lnTo>
                    <a:lnTo>
                      <a:pt x="1803" y="1276"/>
                    </a:lnTo>
                    <a:lnTo>
                      <a:pt x="1804" y="1263"/>
                    </a:lnTo>
                    <a:lnTo>
                      <a:pt x="1805" y="1250"/>
                    </a:lnTo>
                    <a:lnTo>
                      <a:pt x="1804" y="1238"/>
                    </a:lnTo>
                    <a:lnTo>
                      <a:pt x="1803" y="1225"/>
                    </a:lnTo>
                    <a:lnTo>
                      <a:pt x="1800" y="1212"/>
                    </a:lnTo>
                    <a:lnTo>
                      <a:pt x="1800" y="1212"/>
                    </a:lnTo>
                    <a:close/>
                  </a:path>
                </a:pathLst>
              </a:custGeom>
              <a:solidFill>
                <a:schemeClr val="accent3"/>
              </a:solidFill>
              <a:ln w="1588">
                <a:noFill/>
                <a:prstDash val="solid"/>
                <a:round/>
              </a:ln>
              <a:effectLst/>
            </p:spPr>
            <p:txBody>
              <a:bodyPr vert="horz" wrap="square" lIns="91440" tIns="45720" rIns="91440" bIns="45720" numCol="1" anchor="t" anchorCtr="0" compatLnSpc="1"/>
              <a:lstStyle/>
              <a:p>
                <a:pPr defTabSz="1218565">
                  <a:defRPr/>
                </a:pPr>
                <a:endParaRPr lang="en-US" sz="2400" kern="0">
                  <a:solidFill>
                    <a:sysClr val="windowText" lastClr="000000"/>
                  </a:solidFill>
                </a:endParaRPr>
              </a:p>
            </p:txBody>
          </p:sp>
        </p:grpSp>
        <p:grpSp>
          <p:nvGrpSpPr>
            <p:cNvPr id="38" name="Group 126"/>
            <p:cNvGrpSpPr/>
            <p:nvPr/>
          </p:nvGrpSpPr>
          <p:grpSpPr>
            <a:xfrm>
              <a:off x="7670800" y="2917827"/>
              <a:ext cx="498662" cy="1098550"/>
              <a:chOff x="1182688" y="1800226"/>
              <a:chExt cx="954088" cy="2101850"/>
            </a:xfrm>
            <a:grpFill/>
            <a:effectLst/>
          </p:grpSpPr>
          <p:sp>
            <p:nvSpPr>
              <p:cNvPr id="42" name="Freeform 130"/>
              <p:cNvSpPr/>
              <p:nvPr/>
            </p:nvSpPr>
            <p:spPr bwMode="auto">
              <a:xfrm>
                <a:off x="1503363" y="1800226"/>
                <a:ext cx="325438" cy="325438"/>
              </a:xfrm>
              <a:custGeom>
                <a:avLst/>
                <a:gdLst>
                  <a:gd name="T0" fmla="*/ 324 w 617"/>
                  <a:gd name="T1" fmla="*/ 617 h 617"/>
                  <a:gd name="T2" fmla="*/ 370 w 617"/>
                  <a:gd name="T3" fmla="*/ 611 h 617"/>
                  <a:gd name="T4" fmla="*/ 415 w 617"/>
                  <a:gd name="T5" fmla="*/ 599 h 617"/>
                  <a:gd name="T6" fmla="*/ 456 w 617"/>
                  <a:gd name="T7" fmla="*/ 580 h 617"/>
                  <a:gd name="T8" fmla="*/ 493 w 617"/>
                  <a:gd name="T9" fmla="*/ 556 h 617"/>
                  <a:gd name="T10" fmla="*/ 527 w 617"/>
                  <a:gd name="T11" fmla="*/ 527 h 617"/>
                  <a:gd name="T12" fmla="*/ 556 w 617"/>
                  <a:gd name="T13" fmla="*/ 493 h 617"/>
                  <a:gd name="T14" fmla="*/ 580 w 617"/>
                  <a:gd name="T15" fmla="*/ 456 h 617"/>
                  <a:gd name="T16" fmla="*/ 598 w 617"/>
                  <a:gd name="T17" fmla="*/ 415 h 617"/>
                  <a:gd name="T18" fmla="*/ 611 w 617"/>
                  <a:gd name="T19" fmla="*/ 370 h 617"/>
                  <a:gd name="T20" fmla="*/ 617 w 617"/>
                  <a:gd name="T21" fmla="*/ 324 h 617"/>
                  <a:gd name="T22" fmla="*/ 617 w 617"/>
                  <a:gd name="T23" fmla="*/ 292 h 617"/>
                  <a:gd name="T24" fmla="*/ 611 w 617"/>
                  <a:gd name="T25" fmla="*/ 247 h 617"/>
                  <a:gd name="T26" fmla="*/ 598 w 617"/>
                  <a:gd name="T27" fmla="*/ 203 h 617"/>
                  <a:gd name="T28" fmla="*/ 580 w 617"/>
                  <a:gd name="T29" fmla="*/ 161 h 617"/>
                  <a:gd name="T30" fmla="*/ 556 w 617"/>
                  <a:gd name="T31" fmla="*/ 124 h 617"/>
                  <a:gd name="T32" fmla="*/ 527 w 617"/>
                  <a:gd name="T33" fmla="*/ 91 h 617"/>
                  <a:gd name="T34" fmla="*/ 493 w 617"/>
                  <a:gd name="T35" fmla="*/ 61 h 617"/>
                  <a:gd name="T36" fmla="*/ 456 w 617"/>
                  <a:gd name="T37" fmla="*/ 37 h 617"/>
                  <a:gd name="T38" fmla="*/ 415 w 617"/>
                  <a:gd name="T39" fmla="*/ 18 h 617"/>
                  <a:gd name="T40" fmla="*/ 370 w 617"/>
                  <a:gd name="T41" fmla="*/ 7 h 617"/>
                  <a:gd name="T42" fmla="*/ 324 w 617"/>
                  <a:gd name="T43" fmla="*/ 0 h 617"/>
                  <a:gd name="T44" fmla="*/ 292 w 617"/>
                  <a:gd name="T45" fmla="*/ 0 h 617"/>
                  <a:gd name="T46" fmla="*/ 246 w 617"/>
                  <a:gd name="T47" fmla="*/ 7 h 617"/>
                  <a:gd name="T48" fmla="*/ 203 w 617"/>
                  <a:gd name="T49" fmla="*/ 18 h 617"/>
                  <a:gd name="T50" fmla="*/ 161 w 617"/>
                  <a:gd name="T51" fmla="*/ 37 h 617"/>
                  <a:gd name="T52" fmla="*/ 124 w 617"/>
                  <a:gd name="T53" fmla="*/ 61 h 617"/>
                  <a:gd name="T54" fmla="*/ 91 w 617"/>
                  <a:gd name="T55" fmla="*/ 91 h 617"/>
                  <a:gd name="T56" fmla="*/ 61 w 617"/>
                  <a:gd name="T57" fmla="*/ 124 h 617"/>
                  <a:gd name="T58" fmla="*/ 37 w 617"/>
                  <a:gd name="T59" fmla="*/ 161 h 617"/>
                  <a:gd name="T60" fmla="*/ 18 w 617"/>
                  <a:gd name="T61" fmla="*/ 203 h 617"/>
                  <a:gd name="T62" fmla="*/ 6 w 617"/>
                  <a:gd name="T63" fmla="*/ 247 h 617"/>
                  <a:gd name="T64" fmla="*/ 0 w 617"/>
                  <a:gd name="T65" fmla="*/ 292 h 617"/>
                  <a:gd name="T66" fmla="*/ 0 w 617"/>
                  <a:gd name="T67" fmla="*/ 324 h 617"/>
                  <a:gd name="T68" fmla="*/ 6 w 617"/>
                  <a:gd name="T69" fmla="*/ 370 h 617"/>
                  <a:gd name="T70" fmla="*/ 18 w 617"/>
                  <a:gd name="T71" fmla="*/ 415 h 617"/>
                  <a:gd name="T72" fmla="*/ 37 w 617"/>
                  <a:gd name="T73" fmla="*/ 456 h 617"/>
                  <a:gd name="T74" fmla="*/ 61 w 617"/>
                  <a:gd name="T75" fmla="*/ 493 h 617"/>
                  <a:gd name="T76" fmla="*/ 91 w 617"/>
                  <a:gd name="T77" fmla="*/ 527 h 617"/>
                  <a:gd name="T78" fmla="*/ 124 w 617"/>
                  <a:gd name="T79" fmla="*/ 556 h 617"/>
                  <a:gd name="T80" fmla="*/ 161 w 617"/>
                  <a:gd name="T81" fmla="*/ 580 h 617"/>
                  <a:gd name="T82" fmla="*/ 203 w 617"/>
                  <a:gd name="T83" fmla="*/ 599 h 617"/>
                  <a:gd name="T84" fmla="*/ 246 w 617"/>
                  <a:gd name="T85" fmla="*/ 611 h 617"/>
                  <a:gd name="T86" fmla="*/ 292 w 617"/>
                  <a:gd name="T87" fmla="*/ 617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17" h="617">
                    <a:moveTo>
                      <a:pt x="308" y="617"/>
                    </a:moveTo>
                    <a:lnTo>
                      <a:pt x="308" y="617"/>
                    </a:lnTo>
                    <a:lnTo>
                      <a:pt x="324" y="617"/>
                    </a:lnTo>
                    <a:lnTo>
                      <a:pt x="340" y="616"/>
                    </a:lnTo>
                    <a:lnTo>
                      <a:pt x="355" y="614"/>
                    </a:lnTo>
                    <a:lnTo>
                      <a:pt x="370" y="611"/>
                    </a:lnTo>
                    <a:lnTo>
                      <a:pt x="385" y="607"/>
                    </a:lnTo>
                    <a:lnTo>
                      <a:pt x="400" y="603"/>
                    </a:lnTo>
                    <a:lnTo>
                      <a:pt x="415" y="599"/>
                    </a:lnTo>
                    <a:lnTo>
                      <a:pt x="429" y="593"/>
                    </a:lnTo>
                    <a:lnTo>
                      <a:pt x="443" y="587"/>
                    </a:lnTo>
                    <a:lnTo>
                      <a:pt x="456" y="580"/>
                    </a:lnTo>
                    <a:lnTo>
                      <a:pt x="468" y="573"/>
                    </a:lnTo>
                    <a:lnTo>
                      <a:pt x="481" y="564"/>
                    </a:lnTo>
                    <a:lnTo>
                      <a:pt x="493" y="556"/>
                    </a:lnTo>
                    <a:lnTo>
                      <a:pt x="505" y="546"/>
                    </a:lnTo>
                    <a:lnTo>
                      <a:pt x="516" y="537"/>
                    </a:lnTo>
                    <a:lnTo>
                      <a:pt x="527" y="527"/>
                    </a:lnTo>
                    <a:lnTo>
                      <a:pt x="537" y="516"/>
                    </a:lnTo>
                    <a:lnTo>
                      <a:pt x="546" y="505"/>
                    </a:lnTo>
                    <a:lnTo>
                      <a:pt x="556" y="493"/>
                    </a:lnTo>
                    <a:lnTo>
                      <a:pt x="564" y="481"/>
                    </a:lnTo>
                    <a:lnTo>
                      <a:pt x="573" y="468"/>
                    </a:lnTo>
                    <a:lnTo>
                      <a:pt x="580" y="456"/>
                    </a:lnTo>
                    <a:lnTo>
                      <a:pt x="587" y="443"/>
                    </a:lnTo>
                    <a:lnTo>
                      <a:pt x="593" y="429"/>
                    </a:lnTo>
                    <a:lnTo>
                      <a:pt x="598" y="415"/>
                    </a:lnTo>
                    <a:lnTo>
                      <a:pt x="603" y="400"/>
                    </a:lnTo>
                    <a:lnTo>
                      <a:pt x="607" y="385"/>
                    </a:lnTo>
                    <a:lnTo>
                      <a:pt x="611" y="370"/>
                    </a:lnTo>
                    <a:lnTo>
                      <a:pt x="613" y="355"/>
                    </a:lnTo>
                    <a:lnTo>
                      <a:pt x="616" y="340"/>
                    </a:lnTo>
                    <a:lnTo>
                      <a:pt x="617" y="324"/>
                    </a:lnTo>
                    <a:lnTo>
                      <a:pt x="617" y="308"/>
                    </a:lnTo>
                    <a:lnTo>
                      <a:pt x="617" y="308"/>
                    </a:lnTo>
                    <a:lnTo>
                      <a:pt x="617" y="292"/>
                    </a:lnTo>
                    <a:lnTo>
                      <a:pt x="616" y="277"/>
                    </a:lnTo>
                    <a:lnTo>
                      <a:pt x="613" y="261"/>
                    </a:lnTo>
                    <a:lnTo>
                      <a:pt x="611" y="247"/>
                    </a:lnTo>
                    <a:lnTo>
                      <a:pt x="607" y="232"/>
                    </a:lnTo>
                    <a:lnTo>
                      <a:pt x="603" y="217"/>
                    </a:lnTo>
                    <a:lnTo>
                      <a:pt x="598" y="203"/>
                    </a:lnTo>
                    <a:lnTo>
                      <a:pt x="593" y="189"/>
                    </a:lnTo>
                    <a:lnTo>
                      <a:pt x="587" y="175"/>
                    </a:lnTo>
                    <a:lnTo>
                      <a:pt x="580" y="161"/>
                    </a:lnTo>
                    <a:lnTo>
                      <a:pt x="573" y="148"/>
                    </a:lnTo>
                    <a:lnTo>
                      <a:pt x="564" y="136"/>
                    </a:lnTo>
                    <a:lnTo>
                      <a:pt x="556" y="124"/>
                    </a:lnTo>
                    <a:lnTo>
                      <a:pt x="546" y="112"/>
                    </a:lnTo>
                    <a:lnTo>
                      <a:pt x="537" y="101"/>
                    </a:lnTo>
                    <a:lnTo>
                      <a:pt x="527" y="91"/>
                    </a:lnTo>
                    <a:lnTo>
                      <a:pt x="516" y="80"/>
                    </a:lnTo>
                    <a:lnTo>
                      <a:pt x="505" y="71"/>
                    </a:lnTo>
                    <a:lnTo>
                      <a:pt x="493" y="61"/>
                    </a:lnTo>
                    <a:lnTo>
                      <a:pt x="481" y="52"/>
                    </a:lnTo>
                    <a:lnTo>
                      <a:pt x="468" y="45"/>
                    </a:lnTo>
                    <a:lnTo>
                      <a:pt x="456" y="37"/>
                    </a:lnTo>
                    <a:lnTo>
                      <a:pt x="443" y="30"/>
                    </a:lnTo>
                    <a:lnTo>
                      <a:pt x="429" y="25"/>
                    </a:lnTo>
                    <a:lnTo>
                      <a:pt x="415" y="18"/>
                    </a:lnTo>
                    <a:lnTo>
                      <a:pt x="400" y="14"/>
                    </a:lnTo>
                    <a:lnTo>
                      <a:pt x="385" y="10"/>
                    </a:lnTo>
                    <a:lnTo>
                      <a:pt x="370" y="7"/>
                    </a:lnTo>
                    <a:lnTo>
                      <a:pt x="355" y="3"/>
                    </a:lnTo>
                    <a:lnTo>
                      <a:pt x="340" y="1"/>
                    </a:lnTo>
                    <a:lnTo>
                      <a:pt x="324" y="0"/>
                    </a:lnTo>
                    <a:lnTo>
                      <a:pt x="308" y="0"/>
                    </a:lnTo>
                    <a:lnTo>
                      <a:pt x="308" y="0"/>
                    </a:lnTo>
                    <a:lnTo>
                      <a:pt x="292" y="0"/>
                    </a:lnTo>
                    <a:lnTo>
                      <a:pt x="277" y="1"/>
                    </a:lnTo>
                    <a:lnTo>
                      <a:pt x="261" y="3"/>
                    </a:lnTo>
                    <a:lnTo>
                      <a:pt x="246" y="7"/>
                    </a:lnTo>
                    <a:lnTo>
                      <a:pt x="232" y="10"/>
                    </a:lnTo>
                    <a:lnTo>
                      <a:pt x="217" y="14"/>
                    </a:lnTo>
                    <a:lnTo>
                      <a:pt x="203" y="18"/>
                    </a:lnTo>
                    <a:lnTo>
                      <a:pt x="188" y="25"/>
                    </a:lnTo>
                    <a:lnTo>
                      <a:pt x="175" y="30"/>
                    </a:lnTo>
                    <a:lnTo>
                      <a:pt x="161" y="37"/>
                    </a:lnTo>
                    <a:lnTo>
                      <a:pt x="148" y="45"/>
                    </a:lnTo>
                    <a:lnTo>
                      <a:pt x="136" y="52"/>
                    </a:lnTo>
                    <a:lnTo>
                      <a:pt x="124" y="61"/>
                    </a:lnTo>
                    <a:lnTo>
                      <a:pt x="112" y="71"/>
                    </a:lnTo>
                    <a:lnTo>
                      <a:pt x="101" y="80"/>
                    </a:lnTo>
                    <a:lnTo>
                      <a:pt x="91" y="91"/>
                    </a:lnTo>
                    <a:lnTo>
                      <a:pt x="80" y="101"/>
                    </a:lnTo>
                    <a:lnTo>
                      <a:pt x="70" y="112"/>
                    </a:lnTo>
                    <a:lnTo>
                      <a:pt x="61" y="124"/>
                    </a:lnTo>
                    <a:lnTo>
                      <a:pt x="52" y="136"/>
                    </a:lnTo>
                    <a:lnTo>
                      <a:pt x="45" y="148"/>
                    </a:lnTo>
                    <a:lnTo>
                      <a:pt x="37" y="161"/>
                    </a:lnTo>
                    <a:lnTo>
                      <a:pt x="30" y="175"/>
                    </a:lnTo>
                    <a:lnTo>
                      <a:pt x="25" y="189"/>
                    </a:lnTo>
                    <a:lnTo>
                      <a:pt x="18" y="203"/>
                    </a:lnTo>
                    <a:lnTo>
                      <a:pt x="14" y="217"/>
                    </a:lnTo>
                    <a:lnTo>
                      <a:pt x="10" y="232"/>
                    </a:lnTo>
                    <a:lnTo>
                      <a:pt x="6" y="247"/>
                    </a:lnTo>
                    <a:lnTo>
                      <a:pt x="3" y="261"/>
                    </a:lnTo>
                    <a:lnTo>
                      <a:pt x="1" y="277"/>
                    </a:lnTo>
                    <a:lnTo>
                      <a:pt x="0" y="292"/>
                    </a:lnTo>
                    <a:lnTo>
                      <a:pt x="0" y="308"/>
                    </a:lnTo>
                    <a:lnTo>
                      <a:pt x="0" y="308"/>
                    </a:lnTo>
                    <a:lnTo>
                      <a:pt x="0" y="324"/>
                    </a:lnTo>
                    <a:lnTo>
                      <a:pt x="1" y="340"/>
                    </a:lnTo>
                    <a:lnTo>
                      <a:pt x="3" y="355"/>
                    </a:lnTo>
                    <a:lnTo>
                      <a:pt x="6" y="370"/>
                    </a:lnTo>
                    <a:lnTo>
                      <a:pt x="10" y="385"/>
                    </a:lnTo>
                    <a:lnTo>
                      <a:pt x="14" y="400"/>
                    </a:lnTo>
                    <a:lnTo>
                      <a:pt x="18" y="415"/>
                    </a:lnTo>
                    <a:lnTo>
                      <a:pt x="25" y="429"/>
                    </a:lnTo>
                    <a:lnTo>
                      <a:pt x="30" y="443"/>
                    </a:lnTo>
                    <a:lnTo>
                      <a:pt x="37" y="456"/>
                    </a:lnTo>
                    <a:lnTo>
                      <a:pt x="45" y="468"/>
                    </a:lnTo>
                    <a:lnTo>
                      <a:pt x="52" y="481"/>
                    </a:lnTo>
                    <a:lnTo>
                      <a:pt x="61" y="493"/>
                    </a:lnTo>
                    <a:lnTo>
                      <a:pt x="70" y="505"/>
                    </a:lnTo>
                    <a:lnTo>
                      <a:pt x="80" y="516"/>
                    </a:lnTo>
                    <a:lnTo>
                      <a:pt x="91" y="527"/>
                    </a:lnTo>
                    <a:lnTo>
                      <a:pt x="101" y="537"/>
                    </a:lnTo>
                    <a:lnTo>
                      <a:pt x="112" y="546"/>
                    </a:lnTo>
                    <a:lnTo>
                      <a:pt x="124" y="556"/>
                    </a:lnTo>
                    <a:lnTo>
                      <a:pt x="136" y="564"/>
                    </a:lnTo>
                    <a:lnTo>
                      <a:pt x="148" y="573"/>
                    </a:lnTo>
                    <a:lnTo>
                      <a:pt x="161" y="580"/>
                    </a:lnTo>
                    <a:lnTo>
                      <a:pt x="175" y="587"/>
                    </a:lnTo>
                    <a:lnTo>
                      <a:pt x="188" y="593"/>
                    </a:lnTo>
                    <a:lnTo>
                      <a:pt x="203" y="599"/>
                    </a:lnTo>
                    <a:lnTo>
                      <a:pt x="217" y="603"/>
                    </a:lnTo>
                    <a:lnTo>
                      <a:pt x="232" y="607"/>
                    </a:lnTo>
                    <a:lnTo>
                      <a:pt x="246" y="611"/>
                    </a:lnTo>
                    <a:lnTo>
                      <a:pt x="261" y="614"/>
                    </a:lnTo>
                    <a:lnTo>
                      <a:pt x="277" y="616"/>
                    </a:lnTo>
                    <a:lnTo>
                      <a:pt x="292" y="617"/>
                    </a:lnTo>
                    <a:lnTo>
                      <a:pt x="308" y="617"/>
                    </a:lnTo>
                    <a:lnTo>
                      <a:pt x="308" y="617"/>
                    </a:lnTo>
                    <a:close/>
                  </a:path>
                </a:pathLst>
              </a:custGeom>
              <a:solidFill>
                <a:schemeClr val="accent3"/>
              </a:solidFill>
              <a:ln w="1588">
                <a:noFill/>
                <a:prstDash val="solid"/>
                <a:round/>
              </a:ln>
              <a:effectLst/>
            </p:spPr>
            <p:txBody>
              <a:bodyPr vert="horz" wrap="square" lIns="91440" tIns="45720" rIns="91440" bIns="45720" numCol="1" anchor="t" anchorCtr="0" compatLnSpc="1"/>
              <a:lstStyle/>
              <a:p>
                <a:pPr defTabSz="1218565">
                  <a:defRPr/>
                </a:pPr>
                <a:endParaRPr lang="en-US" sz="2400" kern="0">
                  <a:solidFill>
                    <a:sysClr val="windowText" lastClr="000000"/>
                  </a:solidFill>
                </a:endParaRPr>
              </a:p>
            </p:txBody>
          </p:sp>
          <p:sp>
            <p:nvSpPr>
              <p:cNvPr id="43" name="Freeform 131"/>
              <p:cNvSpPr/>
              <p:nvPr/>
            </p:nvSpPr>
            <p:spPr bwMode="auto">
              <a:xfrm>
                <a:off x="1182688" y="2181226"/>
                <a:ext cx="954088" cy="1720850"/>
              </a:xfrm>
              <a:custGeom>
                <a:avLst/>
                <a:gdLst>
                  <a:gd name="T0" fmla="*/ 1484 w 1805"/>
                  <a:gd name="T1" fmla="*/ 188 h 3254"/>
                  <a:gd name="T2" fmla="*/ 1447 w 1805"/>
                  <a:gd name="T3" fmla="*/ 105 h 3254"/>
                  <a:gd name="T4" fmla="*/ 1396 w 1805"/>
                  <a:gd name="T5" fmla="*/ 46 h 3254"/>
                  <a:gd name="T6" fmla="*/ 1356 w 1805"/>
                  <a:gd name="T7" fmla="*/ 19 h 3254"/>
                  <a:gd name="T8" fmla="*/ 1306 w 1805"/>
                  <a:gd name="T9" fmla="*/ 3 h 3254"/>
                  <a:gd name="T10" fmla="*/ 874 w 1805"/>
                  <a:gd name="T11" fmla="*/ 0 h 3254"/>
                  <a:gd name="T12" fmla="*/ 513 w 1805"/>
                  <a:gd name="T13" fmla="*/ 1 h 3254"/>
                  <a:gd name="T14" fmla="*/ 461 w 1805"/>
                  <a:gd name="T15" fmla="*/ 14 h 3254"/>
                  <a:gd name="T16" fmla="*/ 418 w 1805"/>
                  <a:gd name="T17" fmla="*/ 39 h 3254"/>
                  <a:gd name="T18" fmla="*/ 370 w 1805"/>
                  <a:gd name="T19" fmla="*/ 88 h 3254"/>
                  <a:gd name="T20" fmla="*/ 332 w 1805"/>
                  <a:gd name="T21" fmla="*/ 158 h 3254"/>
                  <a:gd name="T22" fmla="*/ 5 w 1805"/>
                  <a:gd name="T23" fmla="*/ 1212 h 3254"/>
                  <a:gd name="T24" fmla="*/ 1 w 1805"/>
                  <a:gd name="T25" fmla="*/ 1263 h 3254"/>
                  <a:gd name="T26" fmla="*/ 15 w 1805"/>
                  <a:gd name="T27" fmla="*/ 1310 h 3254"/>
                  <a:gd name="T28" fmla="*/ 46 w 1805"/>
                  <a:gd name="T29" fmla="*/ 1349 h 3254"/>
                  <a:gd name="T30" fmla="*/ 91 w 1805"/>
                  <a:gd name="T31" fmla="*/ 1373 h 3254"/>
                  <a:gd name="T32" fmla="*/ 129 w 1805"/>
                  <a:gd name="T33" fmla="*/ 1378 h 3254"/>
                  <a:gd name="T34" fmla="*/ 178 w 1805"/>
                  <a:gd name="T35" fmla="*/ 1369 h 3254"/>
                  <a:gd name="T36" fmla="*/ 219 w 1805"/>
                  <a:gd name="T37" fmla="*/ 1342 h 3254"/>
                  <a:gd name="T38" fmla="*/ 248 w 1805"/>
                  <a:gd name="T39" fmla="*/ 1300 h 3254"/>
                  <a:gd name="T40" fmla="*/ 527 w 1805"/>
                  <a:gd name="T41" fmla="*/ 428 h 3254"/>
                  <a:gd name="T42" fmla="*/ 548 w 1805"/>
                  <a:gd name="T43" fmla="*/ 3102 h 3254"/>
                  <a:gd name="T44" fmla="*/ 555 w 1805"/>
                  <a:gd name="T45" fmla="*/ 3147 h 3254"/>
                  <a:gd name="T46" fmla="*/ 583 w 1805"/>
                  <a:gd name="T47" fmla="*/ 3198 h 3254"/>
                  <a:gd name="T48" fmla="*/ 627 w 1805"/>
                  <a:gd name="T49" fmla="*/ 3236 h 3254"/>
                  <a:gd name="T50" fmla="*/ 684 w 1805"/>
                  <a:gd name="T51" fmla="*/ 3253 h 3254"/>
                  <a:gd name="T52" fmla="*/ 730 w 1805"/>
                  <a:gd name="T53" fmla="*/ 3251 h 3254"/>
                  <a:gd name="T54" fmla="*/ 783 w 1805"/>
                  <a:gd name="T55" fmla="*/ 3227 h 3254"/>
                  <a:gd name="T56" fmla="*/ 825 w 1805"/>
                  <a:gd name="T57" fmla="*/ 3187 h 3254"/>
                  <a:gd name="T58" fmla="*/ 847 w 1805"/>
                  <a:gd name="T59" fmla="*/ 3133 h 3254"/>
                  <a:gd name="T60" fmla="*/ 903 w 1805"/>
                  <a:gd name="T61" fmla="*/ 1923 h 3254"/>
                  <a:gd name="T62" fmla="*/ 956 w 1805"/>
                  <a:gd name="T63" fmla="*/ 3118 h 3254"/>
                  <a:gd name="T64" fmla="*/ 973 w 1805"/>
                  <a:gd name="T65" fmla="*/ 3175 h 3254"/>
                  <a:gd name="T66" fmla="*/ 1010 w 1805"/>
                  <a:gd name="T67" fmla="*/ 3219 h 3254"/>
                  <a:gd name="T68" fmla="*/ 1062 w 1805"/>
                  <a:gd name="T69" fmla="*/ 3246 h 3254"/>
                  <a:gd name="T70" fmla="*/ 1106 w 1805"/>
                  <a:gd name="T71" fmla="*/ 3254 h 3254"/>
                  <a:gd name="T72" fmla="*/ 1165 w 1805"/>
                  <a:gd name="T73" fmla="*/ 3242 h 3254"/>
                  <a:gd name="T74" fmla="*/ 1213 w 1805"/>
                  <a:gd name="T75" fmla="*/ 3209 h 3254"/>
                  <a:gd name="T76" fmla="*/ 1245 w 1805"/>
                  <a:gd name="T77" fmla="*/ 3161 h 3254"/>
                  <a:gd name="T78" fmla="*/ 1257 w 1805"/>
                  <a:gd name="T79" fmla="*/ 3102 h 3254"/>
                  <a:gd name="T80" fmla="*/ 1278 w 1805"/>
                  <a:gd name="T81" fmla="*/ 428 h 3254"/>
                  <a:gd name="T82" fmla="*/ 1553 w 1805"/>
                  <a:gd name="T83" fmla="*/ 1288 h 3254"/>
                  <a:gd name="T84" fmla="*/ 1578 w 1805"/>
                  <a:gd name="T85" fmla="*/ 1333 h 3254"/>
                  <a:gd name="T86" fmla="*/ 1616 w 1805"/>
                  <a:gd name="T87" fmla="*/ 1364 h 3254"/>
                  <a:gd name="T88" fmla="*/ 1663 w 1805"/>
                  <a:gd name="T89" fmla="*/ 1378 h 3254"/>
                  <a:gd name="T90" fmla="*/ 1714 w 1805"/>
                  <a:gd name="T91" fmla="*/ 1373 h 3254"/>
                  <a:gd name="T92" fmla="*/ 1749 w 1805"/>
                  <a:gd name="T93" fmla="*/ 1356 h 3254"/>
                  <a:gd name="T94" fmla="*/ 1784 w 1805"/>
                  <a:gd name="T95" fmla="*/ 1321 h 3254"/>
                  <a:gd name="T96" fmla="*/ 1803 w 1805"/>
                  <a:gd name="T97" fmla="*/ 1276 h 3254"/>
                  <a:gd name="T98" fmla="*/ 1803 w 1805"/>
                  <a:gd name="T99" fmla="*/ 1225 h 3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05" h="3254">
                    <a:moveTo>
                      <a:pt x="1800" y="1212"/>
                    </a:moveTo>
                    <a:lnTo>
                      <a:pt x="1493" y="209"/>
                    </a:lnTo>
                    <a:lnTo>
                      <a:pt x="1493" y="209"/>
                    </a:lnTo>
                    <a:lnTo>
                      <a:pt x="1484" y="188"/>
                    </a:lnTo>
                    <a:lnTo>
                      <a:pt x="1473" y="158"/>
                    </a:lnTo>
                    <a:lnTo>
                      <a:pt x="1466" y="141"/>
                    </a:lnTo>
                    <a:lnTo>
                      <a:pt x="1457" y="123"/>
                    </a:lnTo>
                    <a:lnTo>
                      <a:pt x="1447" y="105"/>
                    </a:lnTo>
                    <a:lnTo>
                      <a:pt x="1435" y="88"/>
                    </a:lnTo>
                    <a:lnTo>
                      <a:pt x="1421" y="70"/>
                    </a:lnTo>
                    <a:lnTo>
                      <a:pt x="1405" y="54"/>
                    </a:lnTo>
                    <a:lnTo>
                      <a:pt x="1396" y="46"/>
                    </a:lnTo>
                    <a:lnTo>
                      <a:pt x="1387" y="39"/>
                    </a:lnTo>
                    <a:lnTo>
                      <a:pt x="1377" y="31"/>
                    </a:lnTo>
                    <a:lnTo>
                      <a:pt x="1367" y="25"/>
                    </a:lnTo>
                    <a:lnTo>
                      <a:pt x="1356" y="19"/>
                    </a:lnTo>
                    <a:lnTo>
                      <a:pt x="1344" y="14"/>
                    </a:lnTo>
                    <a:lnTo>
                      <a:pt x="1332" y="10"/>
                    </a:lnTo>
                    <a:lnTo>
                      <a:pt x="1320" y="7"/>
                    </a:lnTo>
                    <a:lnTo>
                      <a:pt x="1306" y="3"/>
                    </a:lnTo>
                    <a:lnTo>
                      <a:pt x="1292" y="1"/>
                    </a:lnTo>
                    <a:lnTo>
                      <a:pt x="1277" y="0"/>
                    </a:lnTo>
                    <a:lnTo>
                      <a:pt x="1261" y="0"/>
                    </a:lnTo>
                    <a:lnTo>
                      <a:pt x="874" y="0"/>
                    </a:lnTo>
                    <a:lnTo>
                      <a:pt x="544" y="0"/>
                    </a:lnTo>
                    <a:lnTo>
                      <a:pt x="544" y="0"/>
                    </a:lnTo>
                    <a:lnTo>
                      <a:pt x="528" y="0"/>
                    </a:lnTo>
                    <a:lnTo>
                      <a:pt x="513" y="1"/>
                    </a:lnTo>
                    <a:lnTo>
                      <a:pt x="499" y="3"/>
                    </a:lnTo>
                    <a:lnTo>
                      <a:pt x="486" y="7"/>
                    </a:lnTo>
                    <a:lnTo>
                      <a:pt x="473" y="10"/>
                    </a:lnTo>
                    <a:lnTo>
                      <a:pt x="461" y="14"/>
                    </a:lnTo>
                    <a:lnTo>
                      <a:pt x="449" y="19"/>
                    </a:lnTo>
                    <a:lnTo>
                      <a:pt x="439" y="25"/>
                    </a:lnTo>
                    <a:lnTo>
                      <a:pt x="428" y="31"/>
                    </a:lnTo>
                    <a:lnTo>
                      <a:pt x="418" y="39"/>
                    </a:lnTo>
                    <a:lnTo>
                      <a:pt x="409" y="46"/>
                    </a:lnTo>
                    <a:lnTo>
                      <a:pt x="400" y="54"/>
                    </a:lnTo>
                    <a:lnTo>
                      <a:pt x="384" y="70"/>
                    </a:lnTo>
                    <a:lnTo>
                      <a:pt x="370" y="88"/>
                    </a:lnTo>
                    <a:lnTo>
                      <a:pt x="359" y="105"/>
                    </a:lnTo>
                    <a:lnTo>
                      <a:pt x="348" y="123"/>
                    </a:lnTo>
                    <a:lnTo>
                      <a:pt x="339" y="141"/>
                    </a:lnTo>
                    <a:lnTo>
                      <a:pt x="332" y="158"/>
                    </a:lnTo>
                    <a:lnTo>
                      <a:pt x="320" y="188"/>
                    </a:lnTo>
                    <a:lnTo>
                      <a:pt x="313" y="209"/>
                    </a:lnTo>
                    <a:lnTo>
                      <a:pt x="5" y="1212"/>
                    </a:lnTo>
                    <a:lnTo>
                      <a:pt x="5" y="1212"/>
                    </a:lnTo>
                    <a:lnTo>
                      <a:pt x="2" y="1225"/>
                    </a:lnTo>
                    <a:lnTo>
                      <a:pt x="1" y="1238"/>
                    </a:lnTo>
                    <a:lnTo>
                      <a:pt x="0" y="1250"/>
                    </a:lnTo>
                    <a:lnTo>
                      <a:pt x="1" y="1263"/>
                    </a:lnTo>
                    <a:lnTo>
                      <a:pt x="2" y="1276"/>
                    </a:lnTo>
                    <a:lnTo>
                      <a:pt x="5" y="1288"/>
                    </a:lnTo>
                    <a:lnTo>
                      <a:pt x="10" y="1300"/>
                    </a:lnTo>
                    <a:lnTo>
                      <a:pt x="15" y="1310"/>
                    </a:lnTo>
                    <a:lnTo>
                      <a:pt x="21" y="1321"/>
                    </a:lnTo>
                    <a:lnTo>
                      <a:pt x="29" y="1330"/>
                    </a:lnTo>
                    <a:lnTo>
                      <a:pt x="37" y="1340"/>
                    </a:lnTo>
                    <a:lnTo>
                      <a:pt x="46" y="1349"/>
                    </a:lnTo>
                    <a:lnTo>
                      <a:pt x="57" y="1356"/>
                    </a:lnTo>
                    <a:lnTo>
                      <a:pt x="67" y="1362"/>
                    </a:lnTo>
                    <a:lnTo>
                      <a:pt x="79" y="1369"/>
                    </a:lnTo>
                    <a:lnTo>
                      <a:pt x="91" y="1373"/>
                    </a:lnTo>
                    <a:lnTo>
                      <a:pt x="91" y="1373"/>
                    </a:lnTo>
                    <a:lnTo>
                      <a:pt x="104" y="1376"/>
                    </a:lnTo>
                    <a:lnTo>
                      <a:pt x="116" y="1378"/>
                    </a:lnTo>
                    <a:lnTo>
                      <a:pt x="129" y="1378"/>
                    </a:lnTo>
                    <a:lnTo>
                      <a:pt x="142" y="1378"/>
                    </a:lnTo>
                    <a:lnTo>
                      <a:pt x="155" y="1376"/>
                    </a:lnTo>
                    <a:lnTo>
                      <a:pt x="167" y="1373"/>
                    </a:lnTo>
                    <a:lnTo>
                      <a:pt x="178" y="1369"/>
                    </a:lnTo>
                    <a:lnTo>
                      <a:pt x="189" y="1364"/>
                    </a:lnTo>
                    <a:lnTo>
                      <a:pt x="200" y="1357"/>
                    </a:lnTo>
                    <a:lnTo>
                      <a:pt x="209" y="1350"/>
                    </a:lnTo>
                    <a:lnTo>
                      <a:pt x="219" y="1342"/>
                    </a:lnTo>
                    <a:lnTo>
                      <a:pt x="227" y="1333"/>
                    </a:lnTo>
                    <a:lnTo>
                      <a:pt x="235" y="1323"/>
                    </a:lnTo>
                    <a:lnTo>
                      <a:pt x="241" y="1311"/>
                    </a:lnTo>
                    <a:lnTo>
                      <a:pt x="248" y="1300"/>
                    </a:lnTo>
                    <a:lnTo>
                      <a:pt x="252" y="1288"/>
                    </a:lnTo>
                    <a:lnTo>
                      <a:pt x="515" y="427"/>
                    </a:lnTo>
                    <a:lnTo>
                      <a:pt x="515" y="427"/>
                    </a:lnTo>
                    <a:lnTo>
                      <a:pt x="527" y="428"/>
                    </a:lnTo>
                    <a:lnTo>
                      <a:pt x="562" y="428"/>
                    </a:lnTo>
                    <a:lnTo>
                      <a:pt x="164" y="1923"/>
                    </a:lnTo>
                    <a:lnTo>
                      <a:pt x="548" y="1923"/>
                    </a:lnTo>
                    <a:lnTo>
                      <a:pt x="548" y="3102"/>
                    </a:lnTo>
                    <a:lnTo>
                      <a:pt x="548" y="3102"/>
                    </a:lnTo>
                    <a:lnTo>
                      <a:pt x="548" y="3118"/>
                    </a:lnTo>
                    <a:lnTo>
                      <a:pt x="551" y="3133"/>
                    </a:lnTo>
                    <a:lnTo>
                      <a:pt x="555" y="3147"/>
                    </a:lnTo>
                    <a:lnTo>
                      <a:pt x="560" y="3161"/>
                    </a:lnTo>
                    <a:lnTo>
                      <a:pt x="567" y="3175"/>
                    </a:lnTo>
                    <a:lnTo>
                      <a:pt x="574" y="3187"/>
                    </a:lnTo>
                    <a:lnTo>
                      <a:pt x="583" y="3198"/>
                    </a:lnTo>
                    <a:lnTo>
                      <a:pt x="592" y="3209"/>
                    </a:lnTo>
                    <a:lnTo>
                      <a:pt x="603" y="3219"/>
                    </a:lnTo>
                    <a:lnTo>
                      <a:pt x="615" y="3227"/>
                    </a:lnTo>
                    <a:lnTo>
                      <a:pt x="627" y="3236"/>
                    </a:lnTo>
                    <a:lnTo>
                      <a:pt x="640" y="3242"/>
                    </a:lnTo>
                    <a:lnTo>
                      <a:pt x="654" y="3246"/>
                    </a:lnTo>
                    <a:lnTo>
                      <a:pt x="669" y="3251"/>
                    </a:lnTo>
                    <a:lnTo>
                      <a:pt x="684" y="3253"/>
                    </a:lnTo>
                    <a:lnTo>
                      <a:pt x="699" y="3254"/>
                    </a:lnTo>
                    <a:lnTo>
                      <a:pt x="699" y="3254"/>
                    </a:lnTo>
                    <a:lnTo>
                      <a:pt x="715" y="3253"/>
                    </a:lnTo>
                    <a:lnTo>
                      <a:pt x="730" y="3251"/>
                    </a:lnTo>
                    <a:lnTo>
                      <a:pt x="744" y="3246"/>
                    </a:lnTo>
                    <a:lnTo>
                      <a:pt x="758" y="3242"/>
                    </a:lnTo>
                    <a:lnTo>
                      <a:pt x="771" y="3236"/>
                    </a:lnTo>
                    <a:lnTo>
                      <a:pt x="783" y="3227"/>
                    </a:lnTo>
                    <a:lnTo>
                      <a:pt x="795" y="3219"/>
                    </a:lnTo>
                    <a:lnTo>
                      <a:pt x="806" y="3209"/>
                    </a:lnTo>
                    <a:lnTo>
                      <a:pt x="815" y="3198"/>
                    </a:lnTo>
                    <a:lnTo>
                      <a:pt x="825" y="3187"/>
                    </a:lnTo>
                    <a:lnTo>
                      <a:pt x="832" y="3175"/>
                    </a:lnTo>
                    <a:lnTo>
                      <a:pt x="839" y="3161"/>
                    </a:lnTo>
                    <a:lnTo>
                      <a:pt x="843" y="3147"/>
                    </a:lnTo>
                    <a:lnTo>
                      <a:pt x="847" y="3133"/>
                    </a:lnTo>
                    <a:lnTo>
                      <a:pt x="849" y="3118"/>
                    </a:lnTo>
                    <a:lnTo>
                      <a:pt x="850" y="3102"/>
                    </a:lnTo>
                    <a:lnTo>
                      <a:pt x="850" y="1923"/>
                    </a:lnTo>
                    <a:lnTo>
                      <a:pt x="903" y="1923"/>
                    </a:lnTo>
                    <a:lnTo>
                      <a:pt x="955" y="1923"/>
                    </a:lnTo>
                    <a:lnTo>
                      <a:pt x="955" y="3102"/>
                    </a:lnTo>
                    <a:lnTo>
                      <a:pt x="955" y="3102"/>
                    </a:lnTo>
                    <a:lnTo>
                      <a:pt x="956" y="3118"/>
                    </a:lnTo>
                    <a:lnTo>
                      <a:pt x="958" y="3133"/>
                    </a:lnTo>
                    <a:lnTo>
                      <a:pt x="962" y="3147"/>
                    </a:lnTo>
                    <a:lnTo>
                      <a:pt x="967" y="3161"/>
                    </a:lnTo>
                    <a:lnTo>
                      <a:pt x="973" y="3175"/>
                    </a:lnTo>
                    <a:lnTo>
                      <a:pt x="980" y="3187"/>
                    </a:lnTo>
                    <a:lnTo>
                      <a:pt x="990" y="3198"/>
                    </a:lnTo>
                    <a:lnTo>
                      <a:pt x="1000" y="3209"/>
                    </a:lnTo>
                    <a:lnTo>
                      <a:pt x="1010" y="3219"/>
                    </a:lnTo>
                    <a:lnTo>
                      <a:pt x="1022" y="3227"/>
                    </a:lnTo>
                    <a:lnTo>
                      <a:pt x="1034" y="3236"/>
                    </a:lnTo>
                    <a:lnTo>
                      <a:pt x="1048" y="3242"/>
                    </a:lnTo>
                    <a:lnTo>
                      <a:pt x="1062" y="3246"/>
                    </a:lnTo>
                    <a:lnTo>
                      <a:pt x="1075" y="3251"/>
                    </a:lnTo>
                    <a:lnTo>
                      <a:pt x="1090" y="3253"/>
                    </a:lnTo>
                    <a:lnTo>
                      <a:pt x="1106" y="3254"/>
                    </a:lnTo>
                    <a:lnTo>
                      <a:pt x="1106" y="3254"/>
                    </a:lnTo>
                    <a:lnTo>
                      <a:pt x="1121" y="3253"/>
                    </a:lnTo>
                    <a:lnTo>
                      <a:pt x="1136" y="3251"/>
                    </a:lnTo>
                    <a:lnTo>
                      <a:pt x="1151" y="3246"/>
                    </a:lnTo>
                    <a:lnTo>
                      <a:pt x="1165" y="3242"/>
                    </a:lnTo>
                    <a:lnTo>
                      <a:pt x="1178" y="3236"/>
                    </a:lnTo>
                    <a:lnTo>
                      <a:pt x="1191" y="3227"/>
                    </a:lnTo>
                    <a:lnTo>
                      <a:pt x="1202" y="3219"/>
                    </a:lnTo>
                    <a:lnTo>
                      <a:pt x="1213" y="3209"/>
                    </a:lnTo>
                    <a:lnTo>
                      <a:pt x="1223" y="3198"/>
                    </a:lnTo>
                    <a:lnTo>
                      <a:pt x="1231" y="3187"/>
                    </a:lnTo>
                    <a:lnTo>
                      <a:pt x="1239" y="3175"/>
                    </a:lnTo>
                    <a:lnTo>
                      <a:pt x="1245" y="3161"/>
                    </a:lnTo>
                    <a:lnTo>
                      <a:pt x="1250" y="3147"/>
                    </a:lnTo>
                    <a:lnTo>
                      <a:pt x="1255" y="3133"/>
                    </a:lnTo>
                    <a:lnTo>
                      <a:pt x="1257" y="3118"/>
                    </a:lnTo>
                    <a:lnTo>
                      <a:pt x="1257" y="3102"/>
                    </a:lnTo>
                    <a:lnTo>
                      <a:pt x="1257" y="1923"/>
                    </a:lnTo>
                    <a:lnTo>
                      <a:pt x="1641" y="1923"/>
                    </a:lnTo>
                    <a:lnTo>
                      <a:pt x="1243" y="428"/>
                    </a:lnTo>
                    <a:lnTo>
                      <a:pt x="1278" y="428"/>
                    </a:lnTo>
                    <a:lnTo>
                      <a:pt x="1278" y="428"/>
                    </a:lnTo>
                    <a:lnTo>
                      <a:pt x="1290" y="427"/>
                    </a:lnTo>
                    <a:lnTo>
                      <a:pt x="1553" y="1288"/>
                    </a:lnTo>
                    <a:lnTo>
                      <a:pt x="1553" y="1288"/>
                    </a:lnTo>
                    <a:lnTo>
                      <a:pt x="1558" y="1300"/>
                    </a:lnTo>
                    <a:lnTo>
                      <a:pt x="1564" y="1311"/>
                    </a:lnTo>
                    <a:lnTo>
                      <a:pt x="1570" y="1323"/>
                    </a:lnTo>
                    <a:lnTo>
                      <a:pt x="1578" y="1333"/>
                    </a:lnTo>
                    <a:lnTo>
                      <a:pt x="1586" y="1342"/>
                    </a:lnTo>
                    <a:lnTo>
                      <a:pt x="1595" y="1350"/>
                    </a:lnTo>
                    <a:lnTo>
                      <a:pt x="1606" y="1357"/>
                    </a:lnTo>
                    <a:lnTo>
                      <a:pt x="1616" y="1364"/>
                    </a:lnTo>
                    <a:lnTo>
                      <a:pt x="1627" y="1369"/>
                    </a:lnTo>
                    <a:lnTo>
                      <a:pt x="1639" y="1373"/>
                    </a:lnTo>
                    <a:lnTo>
                      <a:pt x="1650" y="1376"/>
                    </a:lnTo>
                    <a:lnTo>
                      <a:pt x="1663" y="1378"/>
                    </a:lnTo>
                    <a:lnTo>
                      <a:pt x="1676" y="1378"/>
                    </a:lnTo>
                    <a:lnTo>
                      <a:pt x="1689" y="1378"/>
                    </a:lnTo>
                    <a:lnTo>
                      <a:pt x="1702" y="1376"/>
                    </a:lnTo>
                    <a:lnTo>
                      <a:pt x="1714" y="1373"/>
                    </a:lnTo>
                    <a:lnTo>
                      <a:pt x="1714" y="1373"/>
                    </a:lnTo>
                    <a:lnTo>
                      <a:pt x="1726" y="1369"/>
                    </a:lnTo>
                    <a:lnTo>
                      <a:pt x="1738" y="1362"/>
                    </a:lnTo>
                    <a:lnTo>
                      <a:pt x="1749" y="1356"/>
                    </a:lnTo>
                    <a:lnTo>
                      <a:pt x="1759" y="1349"/>
                    </a:lnTo>
                    <a:lnTo>
                      <a:pt x="1768" y="1340"/>
                    </a:lnTo>
                    <a:lnTo>
                      <a:pt x="1776" y="1330"/>
                    </a:lnTo>
                    <a:lnTo>
                      <a:pt x="1784" y="1321"/>
                    </a:lnTo>
                    <a:lnTo>
                      <a:pt x="1790" y="1310"/>
                    </a:lnTo>
                    <a:lnTo>
                      <a:pt x="1795" y="1300"/>
                    </a:lnTo>
                    <a:lnTo>
                      <a:pt x="1800" y="1288"/>
                    </a:lnTo>
                    <a:lnTo>
                      <a:pt x="1803" y="1276"/>
                    </a:lnTo>
                    <a:lnTo>
                      <a:pt x="1804" y="1263"/>
                    </a:lnTo>
                    <a:lnTo>
                      <a:pt x="1805" y="1250"/>
                    </a:lnTo>
                    <a:lnTo>
                      <a:pt x="1804" y="1238"/>
                    </a:lnTo>
                    <a:lnTo>
                      <a:pt x="1803" y="1225"/>
                    </a:lnTo>
                    <a:lnTo>
                      <a:pt x="1800" y="1212"/>
                    </a:lnTo>
                    <a:lnTo>
                      <a:pt x="1800" y="1212"/>
                    </a:lnTo>
                    <a:close/>
                  </a:path>
                </a:pathLst>
              </a:custGeom>
              <a:solidFill>
                <a:schemeClr val="accent3"/>
              </a:solidFill>
              <a:ln w="1588">
                <a:noFill/>
                <a:prstDash val="solid"/>
                <a:round/>
              </a:ln>
              <a:effectLst/>
            </p:spPr>
            <p:txBody>
              <a:bodyPr vert="horz" wrap="square" lIns="91440" tIns="45720" rIns="91440" bIns="45720" numCol="1" anchor="t" anchorCtr="0" compatLnSpc="1"/>
              <a:lstStyle/>
              <a:p>
                <a:pPr defTabSz="1218565">
                  <a:defRPr/>
                </a:pPr>
                <a:endParaRPr lang="en-US" sz="2400" kern="0">
                  <a:solidFill>
                    <a:sysClr val="windowText" lastClr="000000"/>
                  </a:solidFill>
                </a:endParaRPr>
              </a:p>
            </p:txBody>
          </p:sp>
        </p:grpSp>
        <p:grpSp>
          <p:nvGrpSpPr>
            <p:cNvPr id="39" name="Group 127"/>
            <p:cNvGrpSpPr/>
            <p:nvPr/>
          </p:nvGrpSpPr>
          <p:grpSpPr>
            <a:xfrm>
              <a:off x="7023101" y="2673428"/>
              <a:ext cx="609601" cy="1342941"/>
              <a:chOff x="1182688" y="1800226"/>
              <a:chExt cx="954088" cy="2101850"/>
            </a:xfrm>
            <a:grpFill/>
            <a:effectLst/>
          </p:grpSpPr>
          <p:sp>
            <p:nvSpPr>
              <p:cNvPr id="40" name="Freeform 128"/>
              <p:cNvSpPr/>
              <p:nvPr/>
            </p:nvSpPr>
            <p:spPr bwMode="auto">
              <a:xfrm>
                <a:off x="1503363" y="1800226"/>
                <a:ext cx="325438" cy="325438"/>
              </a:xfrm>
              <a:custGeom>
                <a:avLst/>
                <a:gdLst>
                  <a:gd name="T0" fmla="*/ 324 w 617"/>
                  <a:gd name="T1" fmla="*/ 617 h 617"/>
                  <a:gd name="T2" fmla="*/ 370 w 617"/>
                  <a:gd name="T3" fmla="*/ 611 h 617"/>
                  <a:gd name="T4" fmla="*/ 415 w 617"/>
                  <a:gd name="T5" fmla="*/ 599 h 617"/>
                  <a:gd name="T6" fmla="*/ 456 w 617"/>
                  <a:gd name="T7" fmla="*/ 580 h 617"/>
                  <a:gd name="T8" fmla="*/ 493 w 617"/>
                  <a:gd name="T9" fmla="*/ 556 h 617"/>
                  <a:gd name="T10" fmla="*/ 527 w 617"/>
                  <a:gd name="T11" fmla="*/ 527 h 617"/>
                  <a:gd name="T12" fmla="*/ 556 w 617"/>
                  <a:gd name="T13" fmla="*/ 493 h 617"/>
                  <a:gd name="T14" fmla="*/ 580 w 617"/>
                  <a:gd name="T15" fmla="*/ 456 h 617"/>
                  <a:gd name="T16" fmla="*/ 598 w 617"/>
                  <a:gd name="T17" fmla="*/ 415 h 617"/>
                  <a:gd name="T18" fmla="*/ 611 w 617"/>
                  <a:gd name="T19" fmla="*/ 370 h 617"/>
                  <a:gd name="T20" fmla="*/ 617 w 617"/>
                  <a:gd name="T21" fmla="*/ 324 h 617"/>
                  <a:gd name="T22" fmla="*/ 617 w 617"/>
                  <a:gd name="T23" fmla="*/ 292 h 617"/>
                  <a:gd name="T24" fmla="*/ 611 w 617"/>
                  <a:gd name="T25" fmla="*/ 247 h 617"/>
                  <a:gd name="T26" fmla="*/ 598 w 617"/>
                  <a:gd name="T27" fmla="*/ 203 h 617"/>
                  <a:gd name="T28" fmla="*/ 580 w 617"/>
                  <a:gd name="T29" fmla="*/ 161 h 617"/>
                  <a:gd name="T30" fmla="*/ 556 w 617"/>
                  <a:gd name="T31" fmla="*/ 124 h 617"/>
                  <a:gd name="T32" fmla="*/ 527 w 617"/>
                  <a:gd name="T33" fmla="*/ 91 h 617"/>
                  <a:gd name="T34" fmla="*/ 493 w 617"/>
                  <a:gd name="T35" fmla="*/ 61 h 617"/>
                  <a:gd name="T36" fmla="*/ 456 w 617"/>
                  <a:gd name="T37" fmla="*/ 37 h 617"/>
                  <a:gd name="T38" fmla="*/ 415 w 617"/>
                  <a:gd name="T39" fmla="*/ 18 h 617"/>
                  <a:gd name="T40" fmla="*/ 370 w 617"/>
                  <a:gd name="T41" fmla="*/ 7 h 617"/>
                  <a:gd name="T42" fmla="*/ 324 w 617"/>
                  <a:gd name="T43" fmla="*/ 0 h 617"/>
                  <a:gd name="T44" fmla="*/ 292 w 617"/>
                  <a:gd name="T45" fmla="*/ 0 h 617"/>
                  <a:gd name="T46" fmla="*/ 246 w 617"/>
                  <a:gd name="T47" fmla="*/ 7 h 617"/>
                  <a:gd name="T48" fmla="*/ 203 w 617"/>
                  <a:gd name="T49" fmla="*/ 18 h 617"/>
                  <a:gd name="T50" fmla="*/ 161 w 617"/>
                  <a:gd name="T51" fmla="*/ 37 h 617"/>
                  <a:gd name="T52" fmla="*/ 124 w 617"/>
                  <a:gd name="T53" fmla="*/ 61 h 617"/>
                  <a:gd name="T54" fmla="*/ 91 w 617"/>
                  <a:gd name="T55" fmla="*/ 91 h 617"/>
                  <a:gd name="T56" fmla="*/ 61 w 617"/>
                  <a:gd name="T57" fmla="*/ 124 h 617"/>
                  <a:gd name="T58" fmla="*/ 37 w 617"/>
                  <a:gd name="T59" fmla="*/ 161 h 617"/>
                  <a:gd name="T60" fmla="*/ 18 w 617"/>
                  <a:gd name="T61" fmla="*/ 203 h 617"/>
                  <a:gd name="T62" fmla="*/ 6 w 617"/>
                  <a:gd name="T63" fmla="*/ 247 h 617"/>
                  <a:gd name="T64" fmla="*/ 0 w 617"/>
                  <a:gd name="T65" fmla="*/ 292 h 617"/>
                  <a:gd name="T66" fmla="*/ 0 w 617"/>
                  <a:gd name="T67" fmla="*/ 324 h 617"/>
                  <a:gd name="T68" fmla="*/ 6 w 617"/>
                  <a:gd name="T69" fmla="*/ 370 h 617"/>
                  <a:gd name="T70" fmla="*/ 18 w 617"/>
                  <a:gd name="T71" fmla="*/ 415 h 617"/>
                  <a:gd name="T72" fmla="*/ 37 w 617"/>
                  <a:gd name="T73" fmla="*/ 456 h 617"/>
                  <a:gd name="T74" fmla="*/ 61 w 617"/>
                  <a:gd name="T75" fmla="*/ 493 h 617"/>
                  <a:gd name="T76" fmla="*/ 91 w 617"/>
                  <a:gd name="T77" fmla="*/ 527 h 617"/>
                  <a:gd name="T78" fmla="*/ 124 w 617"/>
                  <a:gd name="T79" fmla="*/ 556 h 617"/>
                  <a:gd name="T80" fmla="*/ 161 w 617"/>
                  <a:gd name="T81" fmla="*/ 580 h 617"/>
                  <a:gd name="T82" fmla="*/ 203 w 617"/>
                  <a:gd name="T83" fmla="*/ 599 h 617"/>
                  <a:gd name="T84" fmla="*/ 246 w 617"/>
                  <a:gd name="T85" fmla="*/ 611 h 617"/>
                  <a:gd name="T86" fmla="*/ 292 w 617"/>
                  <a:gd name="T87" fmla="*/ 617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17" h="617">
                    <a:moveTo>
                      <a:pt x="308" y="617"/>
                    </a:moveTo>
                    <a:lnTo>
                      <a:pt x="308" y="617"/>
                    </a:lnTo>
                    <a:lnTo>
                      <a:pt x="324" y="617"/>
                    </a:lnTo>
                    <a:lnTo>
                      <a:pt x="340" y="616"/>
                    </a:lnTo>
                    <a:lnTo>
                      <a:pt x="355" y="614"/>
                    </a:lnTo>
                    <a:lnTo>
                      <a:pt x="370" y="611"/>
                    </a:lnTo>
                    <a:lnTo>
                      <a:pt x="385" y="607"/>
                    </a:lnTo>
                    <a:lnTo>
                      <a:pt x="400" y="603"/>
                    </a:lnTo>
                    <a:lnTo>
                      <a:pt x="415" y="599"/>
                    </a:lnTo>
                    <a:lnTo>
                      <a:pt x="429" y="593"/>
                    </a:lnTo>
                    <a:lnTo>
                      <a:pt x="443" y="587"/>
                    </a:lnTo>
                    <a:lnTo>
                      <a:pt x="456" y="580"/>
                    </a:lnTo>
                    <a:lnTo>
                      <a:pt x="468" y="573"/>
                    </a:lnTo>
                    <a:lnTo>
                      <a:pt x="481" y="564"/>
                    </a:lnTo>
                    <a:lnTo>
                      <a:pt x="493" y="556"/>
                    </a:lnTo>
                    <a:lnTo>
                      <a:pt x="505" y="546"/>
                    </a:lnTo>
                    <a:lnTo>
                      <a:pt x="516" y="537"/>
                    </a:lnTo>
                    <a:lnTo>
                      <a:pt x="527" y="527"/>
                    </a:lnTo>
                    <a:lnTo>
                      <a:pt x="537" y="516"/>
                    </a:lnTo>
                    <a:lnTo>
                      <a:pt x="546" y="505"/>
                    </a:lnTo>
                    <a:lnTo>
                      <a:pt x="556" y="493"/>
                    </a:lnTo>
                    <a:lnTo>
                      <a:pt x="564" y="481"/>
                    </a:lnTo>
                    <a:lnTo>
                      <a:pt x="573" y="468"/>
                    </a:lnTo>
                    <a:lnTo>
                      <a:pt x="580" y="456"/>
                    </a:lnTo>
                    <a:lnTo>
                      <a:pt x="587" y="443"/>
                    </a:lnTo>
                    <a:lnTo>
                      <a:pt x="593" y="429"/>
                    </a:lnTo>
                    <a:lnTo>
                      <a:pt x="598" y="415"/>
                    </a:lnTo>
                    <a:lnTo>
                      <a:pt x="603" y="400"/>
                    </a:lnTo>
                    <a:lnTo>
                      <a:pt x="607" y="385"/>
                    </a:lnTo>
                    <a:lnTo>
                      <a:pt x="611" y="370"/>
                    </a:lnTo>
                    <a:lnTo>
                      <a:pt x="613" y="355"/>
                    </a:lnTo>
                    <a:lnTo>
                      <a:pt x="616" y="340"/>
                    </a:lnTo>
                    <a:lnTo>
                      <a:pt x="617" y="324"/>
                    </a:lnTo>
                    <a:lnTo>
                      <a:pt x="617" y="308"/>
                    </a:lnTo>
                    <a:lnTo>
                      <a:pt x="617" y="308"/>
                    </a:lnTo>
                    <a:lnTo>
                      <a:pt x="617" y="292"/>
                    </a:lnTo>
                    <a:lnTo>
                      <a:pt x="616" y="277"/>
                    </a:lnTo>
                    <a:lnTo>
                      <a:pt x="613" y="261"/>
                    </a:lnTo>
                    <a:lnTo>
                      <a:pt x="611" y="247"/>
                    </a:lnTo>
                    <a:lnTo>
                      <a:pt x="607" y="232"/>
                    </a:lnTo>
                    <a:lnTo>
                      <a:pt x="603" y="217"/>
                    </a:lnTo>
                    <a:lnTo>
                      <a:pt x="598" y="203"/>
                    </a:lnTo>
                    <a:lnTo>
                      <a:pt x="593" y="189"/>
                    </a:lnTo>
                    <a:lnTo>
                      <a:pt x="587" y="175"/>
                    </a:lnTo>
                    <a:lnTo>
                      <a:pt x="580" y="161"/>
                    </a:lnTo>
                    <a:lnTo>
                      <a:pt x="573" y="148"/>
                    </a:lnTo>
                    <a:lnTo>
                      <a:pt x="564" y="136"/>
                    </a:lnTo>
                    <a:lnTo>
                      <a:pt x="556" y="124"/>
                    </a:lnTo>
                    <a:lnTo>
                      <a:pt x="546" y="112"/>
                    </a:lnTo>
                    <a:lnTo>
                      <a:pt x="537" y="101"/>
                    </a:lnTo>
                    <a:lnTo>
                      <a:pt x="527" y="91"/>
                    </a:lnTo>
                    <a:lnTo>
                      <a:pt x="516" y="80"/>
                    </a:lnTo>
                    <a:lnTo>
                      <a:pt x="505" y="71"/>
                    </a:lnTo>
                    <a:lnTo>
                      <a:pt x="493" y="61"/>
                    </a:lnTo>
                    <a:lnTo>
                      <a:pt x="481" y="52"/>
                    </a:lnTo>
                    <a:lnTo>
                      <a:pt x="468" y="45"/>
                    </a:lnTo>
                    <a:lnTo>
                      <a:pt x="456" y="37"/>
                    </a:lnTo>
                    <a:lnTo>
                      <a:pt x="443" y="30"/>
                    </a:lnTo>
                    <a:lnTo>
                      <a:pt x="429" y="25"/>
                    </a:lnTo>
                    <a:lnTo>
                      <a:pt x="415" y="18"/>
                    </a:lnTo>
                    <a:lnTo>
                      <a:pt x="400" y="14"/>
                    </a:lnTo>
                    <a:lnTo>
                      <a:pt x="385" y="10"/>
                    </a:lnTo>
                    <a:lnTo>
                      <a:pt x="370" y="7"/>
                    </a:lnTo>
                    <a:lnTo>
                      <a:pt x="355" y="3"/>
                    </a:lnTo>
                    <a:lnTo>
                      <a:pt x="340" y="1"/>
                    </a:lnTo>
                    <a:lnTo>
                      <a:pt x="324" y="0"/>
                    </a:lnTo>
                    <a:lnTo>
                      <a:pt x="308" y="0"/>
                    </a:lnTo>
                    <a:lnTo>
                      <a:pt x="308" y="0"/>
                    </a:lnTo>
                    <a:lnTo>
                      <a:pt x="292" y="0"/>
                    </a:lnTo>
                    <a:lnTo>
                      <a:pt x="277" y="1"/>
                    </a:lnTo>
                    <a:lnTo>
                      <a:pt x="261" y="3"/>
                    </a:lnTo>
                    <a:lnTo>
                      <a:pt x="246" y="7"/>
                    </a:lnTo>
                    <a:lnTo>
                      <a:pt x="232" y="10"/>
                    </a:lnTo>
                    <a:lnTo>
                      <a:pt x="217" y="14"/>
                    </a:lnTo>
                    <a:lnTo>
                      <a:pt x="203" y="18"/>
                    </a:lnTo>
                    <a:lnTo>
                      <a:pt x="188" y="25"/>
                    </a:lnTo>
                    <a:lnTo>
                      <a:pt x="175" y="30"/>
                    </a:lnTo>
                    <a:lnTo>
                      <a:pt x="161" y="37"/>
                    </a:lnTo>
                    <a:lnTo>
                      <a:pt x="148" y="45"/>
                    </a:lnTo>
                    <a:lnTo>
                      <a:pt x="136" y="52"/>
                    </a:lnTo>
                    <a:lnTo>
                      <a:pt x="124" y="61"/>
                    </a:lnTo>
                    <a:lnTo>
                      <a:pt x="112" y="71"/>
                    </a:lnTo>
                    <a:lnTo>
                      <a:pt x="101" y="80"/>
                    </a:lnTo>
                    <a:lnTo>
                      <a:pt x="91" y="91"/>
                    </a:lnTo>
                    <a:lnTo>
                      <a:pt x="80" y="101"/>
                    </a:lnTo>
                    <a:lnTo>
                      <a:pt x="70" y="112"/>
                    </a:lnTo>
                    <a:lnTo>
                      <a:pt x="61" y="124"/>
                    </a:lnTo>
                    <a:lnTo>
                      <a:pt x="52" y="136"/>
                    </a:lnTo>
                    <a:lnTo>
                      <a:pt x="45" y="148"/>
                    </a:lnTo>
                    <a:lnTo>
                      <a:pt x="37" y="161"/>
                    </a:lnTo>
                    <a:lnTo>
                      <a:pt x="30" y="175"/>
                    </a:lnTo>
                    <a:lnTo>
                      <a:pt x="25" y="189"/>
                    </a:lnTo>
                    <a:lnTo>
                      <a:pt x="18" y="203"/>
                    </a:lnTo>
                    <a:lnTo>
                      <a:pt x="14" y="217"/>
                    </a:lnTo>
                    <a:lnTo>
                      <a:pt x="10" y="232"/>
                    </a:lnTo>
                    <a:lnTo>
                      <a:pt x="6" y="247"/>
                    </a:lnTo>
                    <a:lnTo>
                      <a:pt x="3" y="261"/>
                    </a:lnTo>
                    <a:lnTo>
                      <a:pt x="1" y="277"/>
                    </a:lnTo>
                    <a:lnTo>
                      <a:pt x="0" y="292"/>
                    </a:lnTo>
                    <a:lnTo>
                      <a:pt x="0" y="308"/>
                    </a:lnTo>
                    <a:lnTo>
                      <a:pt x="0" y="308"/>
                    </a:lnTo>
                    <a:lnTo>
                      <a:pt x="0" y="324"/>
                    </a:lnTo>
                    <a:lnTo>
                      <a:pt x="1" y="340"/>
                    </a:lnTo>
                    <a:lnTo>
                      <a:pt x="3" y="355"/>
                    </a:lnTo>
                    <a:lnTo>
                      <a:pt x="6" y="370"/>
                    </a:lnTo>
                    <a:lnTo>
                      <a:pt x="10" y="385"/>
                    </a:lnTo>
                    <a:lnTo>
                      <a:pt x="14" y="400"/>
                    </a:lnTo>
                    <a:lnTo>
                      <a:pt x="18" y="415"/>
                    </a:lnTo>
                    <a:lnTo>
                      <a:pt x="25" y="429"/>
                    </a:lnTo>
                    <a:lnTo>
                      <a:pt x="30" y="443"/>
                    </a:lnTo>
                    <a:lnTo>
                      <a:pt x="37" y="456"/>
                    </a:lnTo>
                    <a:lnTo>
                      <a:pt x="45" y="468"/>
                    </a:lnTo>
                    <a:lnTo>
                      <a:pt x="52" y="481"/>
                    </a:lnTo>
                    <a:lnTo>
                      <a:pt x="61" y="493"/>
                    </a:lnTo>
                    <a:lnTo>
                      <a:pt x="70" y="505"/>
                    </a:lnTo>
                    <a:lnTo>
                      <a:pt x="80" y="516"/>
                    </a:lnTo>
                    <a:lnTo>
                      <a:pt x="91" y="527"/>
                    </a:lnTo>
                    <a:lnTo>
                      <a:pt x="101" y="537"/>
                    </a:lnTo>
                    <a:lnTo>
                      <a:pt x="112" y="546"/>
                    </a:lnTo>
                    <a:lnTo>
                      <a:pt x="124" y="556"/>
                    </a:lnTo>
                    <a:lnTo>
                      <a:pt x="136" y="564"/>
                    </a:lnTo>
                    <a:lnTo>
                      <a:pt x="148" y="573"/>
                    </a:lnTo>
                    <a:lnTo>
                      <a:pt x="161" y="580"/>
                    </a:lnTo>
                    <a:lnTo>
                      <a:pt x="175" y="587"/>
                    </a:lnTo>
                    <a:lnTo>
                      <a:pt x="188" y="593"/>
                    </a:lnTo>
                    <a:lnTo>
                      <a:pt x="203" y="599"/>
                    </a:lnTo>
                    <a:lnTo>
                      <a:pt x="217" y="603"/>
                    </a:lnTo>
                    <a:lnTo>
                      <a:pt x="232" y="607"/>
                    </a:lnTo>
                    <a:lnTo>
                      <a:pt x="246" y="611"/>
                    </a:lnTo>
                    <a:lnTo>
                      <a:pt x="261" y="614"/>
                    </a:lnTo>
                    <a:lnTo>
                      <a:pt x="277" y="616"/>
                    </a:lnTo>
                    <a:lnTo>
                      <a:pt x="292" y="617"/>
                    </a:lnTo>
                    <a:lnTo>
                      <a:pt x="308" y="617"/>
                    </a:lnTo>
                    <a:lnTo>
                      <a:pt x="308" y="617"/>
                    </a:lnTo>
                    <a:close/>
                  </a:path>
                </a:pathLst>
              </a:custGeom>
              <a:solidFill>
                <a:schemeClr val="bg2"/>
              </a:solidFill>
              <a:ln w="1588">
                <a:noFill/>
                <a:prstDash val="solid"/>
                <a:round/>
              </a:ln>
              <a:effectLst/>
            </p:spPr>
            <p:txBody>
              <a:bodyPr vert="horz" wrap="square" lIns="91440" tIns="45720" rIns="91440" bIns="45720" numCol="1" anchor="t" anchorCtr="0" compatLnSpc="1"/>
              <a:lstStyle/>
              <a:p>
                <a:pPr defTabSz="1218565">
                  <a:defRPr/>
                </a:pPr>
                <a:endParaRPr lang="en-US" sz="2400" kern="0">
                  <a:solidFill>
                    <a:sysClr val="windowText" lastClr="000000"/>
                  </a:solidFill>
                </a:endParaRPr>
              </a:p>
            </p:txBody>
          </p:sp>
          <p:sp>
            <p:nvSpPr>
              <p:cNvPr id="41" name="Freeform 129"/>
              <p:cNvSpPr/>
              <p:nvPr/>
            </p:nvSpPr>
            <p:spPr bwMode="auto">
              <a:xfrm>
                <a:off x="1182688" y="2181226"/>
                <a:ext cx="954088" cy="1720850"/>
              </a:xfrm>
              <a:custGeom>
                <a:avLst/>
                <a:gdLst>
                  <a:gd name="T0" fmla="*/ 1484 w 1805"/>
                  <a:gd name="T1" fmla="*/ 188 h 3254"/>
                  <a:gd name="T2" fmla="*/ 1447 w 1805"/>
                  <a:gd name="T3" fmla="*/ 105 h 3254"/>
                  <a:gd name="T4" fmla="*/ 1396 w 1805"/>
                  <a:gd name="T5" fmla="*/ 46 h 3254"/>
                  <a:gd name="T6" fmla="*/ 1356 w 1805"/>
                  <a:gd name="T7" fmla="*/ 19 h 3254"/>
                  <a:gd name="T8" fmla="*/ 1306 w 1805"/>
                  <a:gd name="T9" fmla="*/ 3 h 3254"/>
                  <a:gd name="T10" fmla="*/ 874 w 1805"/>
                  <a:gd name="T11" fmla="*/ 0 h 3254"/>
                  <a:gd name="T12" fmla="*/ 513 w 1805"/>
                  <a:gd name="T13" fmla="*/ 1 h 3254"/>
                  <a:gd name="T14" fmla="*/ 461 w 1805"/>
                  <a:gd name="T15" fmla="*/ 14 h 3254"/>
                  <a:gd name="T16" fmla="*/ 418 w 1805"/>
                  <a:gd name="T17" fmla="*/ 39 h 3254"/>
                  <a:gd name="T18" fmla="*/ 370 w 1805"/>
                  <a:gd name="T19" fmla="*/ 88 h 3254"/>
                  <a:gd name="T20" fmla="*/ 332 w 1805"/>
                  <a:gd name="T21" fmla="*/ 158 h 3254"/>
                  <a:gd name="T22" fmla="*/ 5 w 1805"/>
                  <a:gd name="T23" fmla="*/ 1212 h 3254"/>
                  <a:gd name="T24" fmla="*/ 1 w 1805"/>
                  <a:gd name="T25" fmla="*/ 1263 h 3254"/>
                  <a:gd name="T26" fmla="*/ 15 w 1805"/>
                  <a:gd name="T27" fmla="*/ 1310 h 3254"/>
                  <a:gd name="T28" fmla="*/ 46 w 1805"/>
                  <a:gd name="T29" fmla="*/ 1349 h 3254"/>
                  <a:gd name="T30" fmla="*/ 91 w 1805"/>
                  <a:gd name="T31" fmla="*/ 1373 h 3254"/>
                  <a:gd name="T32" fmla="*/ 129 w 1805"/>
                  <a:gd name="T33" fmla="*/ 1378 h 3254"/>
                  <a:gd name="T34" fmla="*/ 178 w 1805"/>
                  <a:gd name="T35" fmla="*/ 1369 h 3254"/>
                  <a:gd name="T36" fmla="*/ 219 w 1805"/>
                  <a:gd name="T37" fmla="*/ 1342 h 3254"/>
                  <a:gd name="T38" fmla="*/ 248 w 1805"/>
                  <a:gd name="T39" fmla="*/ 1300 h 3254"/>
                  <a:gd name="T40" fmla="*/ 527 w 1805"/>
                  <a:gd name="T41" fmla="*/ 428 h 3254"/>
                  <a:gd name="T42" fmla="*/ 548 w 1805"/>
                  <a:gd name="T43" fmla="*/ 3102 h 3254"/>
                  <a:gd name="T44" fmla="*/ 555 w 1805"/>
                  <a:gd name="T45" fmla="*/ 3147 h 3254"/>
                  <a:gd name="T46" fmla="*/ 583 w 1805"/>
                  <a:gd name="T47" fmla="*/ 3198 h 3254"/>
                  <a:gd name="T48" fmla="*/ 627 w 1805"/>
                  <a:gd name="T49" fmla="*/ 3236 h 3254"/>
                  <a:gd name="T50" fmla="*/ 684 w 1805"/>
                  <a:gd name="T51" fmla="*/ 3253 h 3254"/>
                  <a:gd name="T52" fmla="*/ 730 w 1805"/>
                  <a:gd name="T53" fmla="*/ 3251 h 3254"/>
                  <a:gd name="T54" fmla="*/ 783 w 1805"/>
                  <a:gd name="T55" fmla="*/ 3227 h 3254"/>
                  <a:gd name="T56" fmla="*/ 825 w 1805"/>
                  <a:gd name="T57" fmla="*/ 3187 h 3254"/>
                  <a:gd name="T58" fmla="*/ 847 w 1805"/>
                  <a:gd name="T59" fmla="*/ 3133 h 3254"/>
                  <a:gd name="T60" fmla="*/ 903 w 1805"/>
                  <a:gd name="T61" fmla="*/ 1923 h 3254"/>
                  <a:gd name="T62" fmla="*/ 956 w 1805"/>
                  <a:gd name="T63" fmla="*/ 3118 h 3254"/>
                  <a:gd name="T64" fmla="*/ 973 w 1805"/>
                  <a:gd name="T65" fmla="*/ 3175 h 3254"/>
                  <a:gd name="T66" fmla="*/ 1010 w 1805"/>
                  <a:gd name="T67" fmla="*/ 3219 h 3254"/>
                  <a:gd name="T68" fmla="*/ 1062 w 1805"/>
                  <a:gd name="T69" fmla="*/ 3246 h 3254"/>
                  <a:gd name="T70" fmla="*/ 1106 w 1805"/>
                  <a:gd name="T71" fmla="*/ 3254 h 3254"/>
                  <a:gd name="T72" fmla="*/ 1165 w 1805"/>
                  <a:gd name="T73" fmla="*/ 3242 h 3254"/>
                  <a:gd name="T74" fmla="*/ 1213 w 1805"/>
                  <a:gd name="T75" fmla="*/ 3209 h 3254"/>
                  <a:gd name="T76" fmla="*/ 1245 w 1805"/>
                  <a:gd name="T77" fmla="*/ 3161 h 3254"/>
                  <a:gd name="T78" fmla="*/ 1257 w 1805"/>
                  <a:gd name="T79" fmla="*/ 3102 h 3254"/>
                  <a:gd name="T80" fmla="*/ 1278 w 1805"/>
                  <a:gd name="T81" fmla="*/ 428 h 3254"/>
                  <a:gd name="T82" fmla="*/ 1553 w 1805"/>
                  <a:gd name="T83" fmla="*/ 1288 h 3254"/>
                  <a:gd name="T84" fmla="*/ 1578 w 1805"/>
                  <a:gd name="T85" fmla="*/ 1333 h 3254"/>
                  <a:gd name="T86" fmla="*/ 1616 w 1805"/>
                  <a:gd name="T87" fmla="*/ 1364 h 3254"/>
                  <a:gd name="T88" fmla="*/ 1663 w 1805"/>
                  <a:gd name="T89" fmla="*/ 1378 h 3254"/>
                  <a:gd name="T90" fmla="*/ 1714 w 1805"/>
                  <a:gd name="T91" fmla="*/ 1373 h 3254"/>
                  <a:gd name="T92" fmla="*/ 1749 w 1805"/>
                  <a:gd name="T93" fmla="*/ 1356 h 3254"/>
                  <a:gd name="T94" fmla="*/ 1784 w 1805"/>
                  <a:gd name="T95" fmla="*/ 1321 h 3254"/>
                  <a:gd name="T96" fmla="*/ 1803 w 1805"/>
                  <a:gd name="T97" fmla="*/ 1276 h 3254"/>
                  <a:gd name="T98" fmla="*/ 1803 w 1805"/>
                  <a:gd name="T99" fmla="*/ 1225 h 3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05" h="3254">
                    <a:moveTo>
                      <a:pt x="1800" y="1212"/>
                    </a:moveTo>
                    <a:lnTo>
                      <a:pt x="1493" y="209"/>
                    </a:lnTo>
                    <a:lnTo>
                      <a:pt x="1493" y="209"/>
                    </a:lnTo>
                    <a:lnTo>
                      <a:pt x="1484" y="188"/>
                    </a:lnTo>
                    <a:lnTo>
                      <a:pt x="1473" y="158"/>
                    </a:lnTo>
                    <a:lnTo>
                      <a:pt x="1466" y="141"/>
                    </a:lnTo>
                    <a:lnTo>
                      <a:pt x="1457" y="123"/>
                    </a:lnTo>
                    <a:lnTo>
                      <a:pt x="1447" y="105"/>
                    </a:lnTo>
                    <a:lnTo>
                      <a:pt x="1435" y="88"/>
                    </a:lnTo>
                    <a:lnTo>
                      <a:pt x="1421" y="70"/>
                    </a:lnTo>
                    <a:lnTo>
                      <a:pt x="1405" y="54"/>
                    </a:lnTo>
                    <a:lnTo>
                      <a:pt x="1396" y="46"/>
                    </a:lnTo>
                    <a:lnTo>
                      <a:pt x="1387" y="39"/>
                    </a:lnTo>
                    <a:lnTo>
                      <a:pt x="1377" y="31"/>
                    </a:lnTo>
                    <a:lnTo>
                      <a:pt x="1367" y="25"/>
                    </a:lnTo>
                    <a:lnTo>
                      <a:pt x="1356" y="19"/>
                    </a:lnTo>
                    <a:lnTo>
                      <a:pt x="1344" y="14"/>
                    </a:lnTo>
                    <a:lnTo>
                      <a:pt x="1332" y="10"/>
                    </a:lnTo>
                    <a:lnTo>
                      <a:pt x="1320" y="7"/>
                    </a:lnTo>
                    <a:lnTo>
                      <a:pt x="1306" y="3"/>
                    </a:lnTo>
                    <a:lnTo>
                      <a:pt x="1292" y="1"/>
                    </a:lnTo>
                    <a:lnTo>
                      <a:pt x="1277" y="0"/>
                    </a:lnTo>
                    <a:lnTo>
                      <a:pt x="1261" y="0"/>
                    </a:lnTo>
                    <a:lnTo>
                      <a:pt x="874" y="0"/>
                    </a:lnTo>
                    <a:lnTo>
                      <a:pt x="544" y="0"/>
                    </a:lnTo>
                    <a:lnTo>
                      <a:pt x="544" y="0"/>
                    </a:lnTo>
                    <a:lnTo>
                      <a:pt x="528" y="0"/>
                    </a:lnTo>
                    <a:lnTo>
                      <a:pt x="513" y="1"/>
                    </a:lnTo>
                    <a:lnTo>
                      <a:pt x="499" y="3"/>
                    </a:lnTo>
                    <a:lnTo>
                      <a:pt x="486" y="7"/>
                    </a:lnTo>
                    <a:lnTo>
                      <a:pt x="473" y="10"/>
                    </a:lnTo>
                    <a:lnTo>
                      <a:pt x="461" y="14"/>
                    </a:lnTo>
                    <a:lnTo>
                      <a:pt x="449" y="19"/>
                    </a:lnTo>
                    <a:lnTo>
                      <a:pt x="439" y="25"/>
                    </a:lnTo>
                    <a:lnTo>
                      <a:pt x="428" y="31"/>
                    </a:lnTo>
                    <a:lnTo>
                      <a:pt x="418" y="39"/>
                    </a:lnTo>
                    <a:lnTo>
                      <a:pt x="409" y="46"/>
                    </a:lnTo>
                    <a:lnTo>
                      <a:pt x="400" y="54"/>
                    </a:lnTo>
                    <a:lnTo>
                      <a:pt x="384" y="70"/>
                    </a:lnTo>
                    <a:lnTo>
                      <a:pt x="370" y="88"/>
                    </a:lnTo>
                    <a:lnTo>
                      <a:pt x="359" y="105"/>
                    </a:lnTo>
                    <a:lnTo>
                      <a:pt x="348" y="123"/>
                    </a:lnTo>
                    <a:lnTo>
                      <a:pt x="339" y="141"/>
                    </a:lnTo>
                    <a:lnTo>
                      <a:pt x="332" y="158"/>
                    </a:lnTo>
                    <a:lnTo>
                      <a:pt x="320" y="188"/>
                    </a:lnTo>
                    <a:lnTo>
                      <a:pt x="313" y="209"/>
                    </a:lnTo>
                    <a:lnTo>
                      <a:pt x="5" y="1212"/>
                    </a:lnTo>
                    <a:lnTo>
                      <a:pt x="5" y="1212"/>
                    </a:lnTo>
                    <a:lnTo>
                      <a:pt x="2" y="1225"/>
                    </a:lnTo>
                    <a:lnTo>
                      <a:pt x="1" y="1238"/>
                    </a:lnTo>
                    <a:lnTo>
                      <a:pt x="0" y="1250"/>
                    </a:lnTo>
                    <a:lnTo>
                      <a:pt x="1" y="1263"/>
                    </a:lnTo>
                    <a:lnTo>
                      <a:pt x="2" y="1276"/>
                    </a:lnTo>
                    <a:lnTo>
                      <a:pt x="5" y="1288"/>
                    </a:lnTo>
                    <a:lnTo>
                      <a:pt x="10" y="1300"/>
                    </a:lnTo>
                    <a:lnTo>
                      <a:pt x="15" y="1310"/>
                    </a:lnTo>
                    <a:lnTo>
                      <a:pt x="21" y="1321"/>
                    </a:lnTo>
                    <a:lnTo>
                      <a:pt x="29" y="1330"/>
                    </a:lnTo>
                    <a:lnTo>
                      <a:pt x="37" y="1340"/>
                    </a:lnTo>
                    <a:lnTo>
                      <a:pt x="46" y="1349"/>
                    </a:lnTo>
                    <a:lnTo>
                      <a:pt x="57" y="1356"/>
                    </a:lnTo>
                    <a:lnTo>
                      <a:pt x="67" y="1362"/>
                    </a:lnTo>
                    <a:lnTo>
                      <a:pt x="79" y="1369"/>
                    </a:lnTo>
                    <a:lnTo>
                      <a:pt x="91" y="1373"/>
                    </a:lnTo>
                    <a:lnTo>
                      <a:pt x="91" y="1373"/>
                    </a:lnTo>
                    <a:lnTo>
                      <a:pt x="104" y="1376"/>
                    </a:lnTo>
                    <a:lnTo>
                      <a:pt x="116" y="1378"/>
                    </a:lnTo>
                    <a:lnTo>
                      <a:pt x="129" y="1378"/>
                    </a:lnTo>
                    <a:lnTo>
                      <a:pt x="142" y="1378"/>
                    </a:lnTo>
                    <a:lnTo>
                      <a:pt x="155" y="1376"/>
                    </a:lnTo>
                    <a:lnTo>
                      <a:pt x="167" y="1373"/>
                    </a:lnTo>
                    <a:lnTo>
                      <a:pt x="178" y="1369"/>
                    </a:lnTo>
                    <a:lnTo>
                      <a:pt x="189" y="1364"/>
                    </a:lnTo>
                    <a:lnTo>
                      <a:pt x="200" y="1357"/>
                    </a:lnTo>
                    <a:lnTo>
                      <a:pt x="209" y="1350"/>
                    </a:lnTo>
                    <a:lnTo>
                      <a:pt x="219" y="1342"/>
                    </a:lnTo>
                    <a:lnTo>
                      <a:pt x="227" y="1333"/>
                    </a:lnTo>
                    <a:lnTo>
                      <a:pt x="235" y="1323"/>
                    </a:lnTo>
                    <a:lnTo>
                      <a:pt x="241" y="1311"/>
                    </a:lnTo>
                    <a:lnTo>
                      <a:pt x="248" y="1300"/>
                    </a:lnTo>
                    <a:lnTo>
                      <a:pt x="252" y="1288"/>
                    </a:lnTo>
                    <a:lnTo>
                      <a:pt x="515" y="427"/>
                    </a:lnTo>
                    <a:lnTo>
                      <a:pt x="515" y="427"/>
                    </a:lnTo>
                    <a:lnTo>
                      <a:pt x="527" y="428"/>
                    </a:lnTo>
                    <a:lnTo>
                      <a:pt x="562" y="428"/>
                    </a:lnTo>
                    <a:lnTo>
                      <a:pt x="164" y="1923"/>
                    </a:lnTo>
                    <a:lnTo>
                      <a:pt x="548" y="1923"/>
                    </a:lnTo>
                    <a:lnTo>
                      <a:pt x="548" y="3102"/>
                    </a:lnTo>
                    <a:lnTo>
                      <a:pt x="548" y="3102"/>
                    </a:lnTo>
                    <a:lnTo>
                      <a:pt x="548" y="3118"/>
                    </a:lnTo>
                    <a:lnTo>
                      <a:pt x="551" y="3133"/>
                    </a:lnTo>
                    <a:lnTo>
                      <a:pt x="555" y="3147"/>
                    </a:lnTo>
                    <a:lnTo>
                      <a:pt x="560" y="3161"/>
                    </a:lnTo>
                    <a:lnTo>
                      <a:pt x="567" y="3175"/>
                    </a:lnTo>
                    <a:lnTo>
                      <a:pt x="574" y="3187"/>
                    </a:lnTo>
                    <a:lnTo>
                      <a:pt x="583" y="3198"/>
                    </a:lnTo>
                    <a:lnTo>
                      <a:pt x="592" y="3209"/>
                    </a:lnTo>
                    <a:lnTo>
                      <a:pt x="603" y="3219"/>
                    </a:lnTo>
                    <a:lnTo>
                      <a:pt x="615" y="3227"/>
                    </a:lnTo>
                    <a:lnTo>
                      <a:pt x="627" y="3236"/>
                    </a:lnTo>
                    <a:lnTo>
                      <a:pt x="640" y="3242"/>
                    </a:lnTo>
                    <a:lnTo>
                      <a:pt x="654" y="3246"/>
                    </a:lnTo>
                    <a:lnTo>
                      <a:pt x="669" y="3251"/>
                    </a:lnTo>
                    <a:lnTo>
                      <a:pt x="684" y="3253"/>
                    </a:lnTo>
                    <a:lnTo>
                      <a:pt x="699" y="3254"/>
                    </a:lnTo>
                    <a:lnTo>
                      <a:pt x="699" y="3254"/>
                    </a:lnTo>
                    <a:lnTo>
                      <a:pt x="715" y="3253"/>
                    </a:lnTo>
                    <a:lnTo>
                      <a:pt x="730" y="3251"/>
                    </a:lnTo>
                    <a:lnTo>
                      <a:pt x="744" y="3246"/>
                    </a:lnTo>
                    <a:lnTo>
                      <a:pt x="758" y="3242"/>
                    </a:lnTo>
                    <a:lnTo>
                      <a:pt x="771" y="3236"/>
                    </a:lnTo>
                    <a:lnTo>
                      <a:pt x="783" y="3227"/>
                    </a:lnTo>
                    <a:lnTo>
                      <a:pt x="795" y="3219"/>
                    </a:lnTo>
                    <a:lnTo>
                      <a:pt x="806" y="3209"/>
                    </a:lnTo>
                    <a:lnTo>
                      <a:pt x="815" y="3198"/>
                    </a:lnTo>
                    <a:lnTo>
                      <a:pt x="825" y="3187"/>
                    </a:lnTo>
                    <a:lnTo>
                      <a:pt x="832" y="3175"/>
                    </a:lnTo>
                    <a:lnTo>
                      <a:pt x="839" y="3161"/>
                    </a:lnTo>
                    <a:lnTo>
                      <a:pt x="843" y="3147"/>
                    </a:lnTo>
                    <a:lnTo>
                      <a:pt x="847" y="3133"/>
                    </a:lnTo>
                    <a:lnTo>
                      <a:pt x="849" y="3118"/>
                    </a:lnTo>
                    <a:lnTo>
                      <a:pt x="850" y="3102"/>
                    </a:lnTo>
                    <a:lnTo>
                      <a:pt x="850" y="1923"/>
                    </a:lnTo>
                    <a:lnTo>
                      <a:pt x="903" y="1923"/>
                    </a:lnTo>
                    <a:lnTo>
                      <a:pt x="955" y="1923"/>
                    </a:lnTo>
                    <a:lnTo>
                      <a:pt x="955" y="3102"/>
                    </a:lnTo>
                    <a:lnTo>
                      <a:pt x="955" y="3102"/>
                    </a:lnTo>
                    <a:lnTo>
                      <a:pt x="956" y="3118"/>
                    </a:lnTo>
                    <a:lnTo>
                      <a:pt x="958" y="3133"/>
                    </a:lnTo>
                    <a:lnTo>
                      <a:pt x="962" y="3147"/>
                    </a:lnTo>
                    <a:lnTo>
                      <a:pt x="967" y="3161"/>
                    </a:lnTo>
                    <a:lnTo>
                      <a:pt x="973" y="3175"/>
                    </a:lnTo>
                    <a:lnTo>
                      <a:pt x="980" y="3187"/>
                    </a:lnTo>
                    <a:lnTo>
                      <a:pt x="990" y="3198"/>
                    </a:lnTo>
                    <a:lnTo>
                      <a:pt x="1000" y="3209"/>
                    </a:lnTo>
                    <a:lnTo>
                      <a:pt x="1010" y="3219"/>
                    </a:lnTo>
                    <a:lnTo>
                      <a:pt x="1022" y="3227"/>
                    </a:lnTo>
                    <a:lnTo>
                      <a:pt x="1034" y="3236"/>
                    </a:lnTo>
                    <a:lnTo>
                      <a:pt x="1048" y="3242"/>
                    </a:lnTo>
                    <a:lnTo>
                      <a:pt x="1062" y="3246"/>
                    </a:lnTo>
                    <a:lnTo>
                      <a:pt x="1075" y="3251"/>
                    </a:lnTo>
                    <a:lnTo>
                      <a:pt x="1090" y="3253"/>
                    </a:lnTo>
                    <a:lnTo>
                      <a:pt x="1106" y="3254"/>
                    </a:lnTo>
                    <a:lnTo>
                      <a:pt x="1106" y="3254"/>
                    </a:lnTo>
                    <a:lnTo>
                      <a:pt x="1121" y="3253"/>
                    </a:lnTo>
                    <a:lnTo>
                      <a:pt x="1136" y="3251"/>
                    </a:lnTo>
                    <a:lnTo>
                      <a:pt x="1151" y="3246"/>
                    </a:lnTo>
                    <a:lnTo>
                      <a:pt x="1165" y="3242"/>
                    </a:lnTo>
                    <a:lnTo>
                      <a:pt x="1178" y="3236"/>
                    </a:lnTo>
                    <a:lnTo>
                      <a:pt x="1191" y="3227"/>
                    </a:lnTo>
                    <a:lnTo>
                      <a:pt x="1202" y="3219"/>
                    </a:lnTo>
                    <a:lnTo>
                      <a:pt x="1213" y="3209"/>
                    </a:lnTo>
                    <a:lnTo>
                      <a:pt x="1223" y="3198"/>
                    </a:lnTo>
                    <a:lnTo>
                      <a:pt x="1231" y="3187"/>
                    </a:lnTo>
                    <a:lnTo>
                      <a:pt x="1239" y="3175"/>
                    </a:lnTo>
                    <a:lnTo>
                      <a:pt x="1245" y="3161"/>
                    </a:lnTo>
                    <a:lnTo>
                      <a:pt x="1250" y="3147"/>
                    </a:lnTo>
                    <a:lnTo>
                      <a:pt x="1255" y="3133"/>
                    </a:lnTo>
                    <a:lnTo>
                      <a:pt x="1257" y="3118"/>
                    </a:lnTo>
                    <a:lnTo>
                      <a:pt x="1257" y="3102"/>
                    </a:lnTo>
                    <a:lnTo>
                      <a:pt x="1257" y="1923"/>
                    </a:lnTo>
                    <a:lnTo>
                      <a:pt x="1641" y="1923"/>
                    </a:lnTo>
                    <a:lnTo>
                      <a:pt x="1243" y="428"/>
                    </a:lnTo>
                    <a:lnTo>
                      <a:pt x="1278" y="428"/>
                    </a:lnTo>
                    <a:lnTo>
                      <a:pt x="1278" y="428"/>
                    </a:lnTo>
                    <a:lnTo>
                      <a:pt x="1290" y="427"/>
                    </a:lnTo>
                    <a:lnTo>
                      <a:pt x="1553" y="1288"/>
                    </a:lnTo>
                    <a:lnTo>
                      <a:pt x="1553" y="1288"/>
                    </a:lnTo>
                    <a:lnTo>
                      <a:pt x="1558" y="1300"/>
                    </a:lnTo>
                    <a:lnTo>
                      <a:pt x="1564" y="1311"/>
                    </a:lnTo>
                    <a:lnTo>
                      <a:pt x="1570" y="1323"/>
                    </a:lnTo>
                    <a:lnTo>
                      <a:pt x="1578" y="1333"/>
                    </a:lnTo>
                    <a:lnTo>
                      <a:pt x="1586" y="1342"/>
                    </a:lnTo>
                    <a:lnTo>
                      <a:pt x="1595" y="1350"/>
                    </a:lnTo>
                    <a:lnTo>
                      <a:pt x="1606" y="1357"/>
                    </a:lnTo>
                    <a:lnTo>
                      <a:pt x="1616" y="1364"/>
                    </a:lnTo>
                    <a:lnTo>
                      <a:pt x="1627" y="1369"/>
                    </a:lnTo>
                    <a:lnTo>
                      <a:pt x="1639" y="1373"/>
                    </a:lnTo>
                    <a:lnTo>
                      <a:pt x="1650" y="1376"/>
                    </a:lnTo>
                    <a:lnTo>
                      <a:pt x="1663" y="1378"/>
                    </a:lnTo>
                    <a:lnTo>
                      <a:pt x="1676" y="1378"/>
                    </a:lnTo>
                    <a:lnTo>
                      <a:pt x="1689" y="1378"/>
                    </a:lnTo>
                    <a:lnTo>
                      <a:pt x="1702" y="1376"/>
                    </a:lnTo>
                    <a:lnTo>
                      <a:pt x="1714" y="1373"/>
                    </a:lnTo>
                    <a:lnTo>
                      <a:pt x="1714" y="1373"/>
                    </a:lnTo>
                    <a:lnTo>
                      <a:pt x="1726" y="1369"/>
                    </a:lnTo>
                    <a:lnTo>
                      <a:pt x="1738" y="1362"/>
                    </a:lnTo>
                    <a:lnTo>
                      <a:pt x="1749" y="1356"/>
                    </a:lnTo>
                    <a:lnTo>
                      <a:pt x="1759" y="1349"/>
                    </a:lnTo>
                    <a:lnTo>
                      <a:pt x="1768" y="1340"/>
                    </a:lnTo>
                    <a:lnTo>
                      <a:pt x="1776" y="1330"/>
                    </a:lnTo>
                    <a:lnTo>
                      <a:pt x="1784" y="1321"/>
                    </a:lnTo>
                    <a:lnTo>
                      <a:pt x="1790" y="1310"/>
                    </a:lnTo>
                    <a:lnTo>
                      <a:pt x="1795" y="1300"/>
                    </a:lnTo>
                    <a:lnTo>
                      <a:pt x="1800" y="1288"/>
                    </a:lnTo>
                    <a:lnTo>
                      <a:pt x="1803" y="1276"/>
                    </a:lnTo>
                    <a:lnTo>
                      <a:pt x="1804" y="1263"/>
                    </a:lnTo>
                    <a:lnTo>
                      <a:pt x="1805" y="1250"/>
                    </a:lnTo>
                    <a:lnTo>
                      <a:pt x="1804" y="1238"/>
                    </a:lnTo>
                    <a:lnTo>
                      <a:pt x="1803" y="1225"/>
                    </a:lnTo>
                    <a:lnTo>
                      <a:pt x="1800" y="1212"/>
                    </a:lnTo>
                    <a:lnTo>
                      <a:pt x="1800" y="1212"/>
                    </a:lnTo>
                    <a:close/>
                  </a:path>
                </a:pathLst>
              </a:custGeom>
              <a:solidFill>
                <a:schemeClr val="bg2"/>
              </a:solidFill>
              <a:ln w="1588">
                <a:noFill/>
                <a:prstDash val="solid"/>
                <a:round/>
              </a:ln>
              <a:effectLst/>
            </p:spPr>
            <p:txBody>
              <a:bodyPr vert="horz" wrap="square" lIns="91440" tIns="45720" rIns="91440" bIns="45720" numCol="1" anchor="t" anchorCtr="0" compatLnSpc="1"/>
              <a:lstStyle/>
              <a:p>
                <a:pPr defTabSz="1218565">
                  <a:defRPr/>
                </a:pPr>
                <a:endParaRPr lang="en-US" sz="2400" kern="0">
                  <a:solidFill>
                    <a:sysClr val="windowText" lastClr="000000"/>
                  </a:solidFill>
                </a:endParaRPr>
              </a:p>
            </p:txBody>
          </p:sp>
        </p:grpSp>
      </p:grpSp>
      <p:grpSp>
        <p:nvGrpSpPr>
          <p:cNvPr id="50" name="Group 5"/>
          <p:cNvGrpSpPr/>
          <p:nvPr/>
        </p:nvGrpSpPr>
        <p:grpSpPr>
          <a:xfrm>
            <a:off x="5613015" y="3381065"/>
            <a:ext cx="1084600" cy="1084741"/>
            <a:chOff x="4236720" y="2596405"/>
            <a:chExt cx="670560" cy="670560"/>
          </a:xfrm>
        </p:grpSpPr>
        <p:sp>
          <p:nvSpPr>
            <p:cNvPr id="51" name="Oval 140"/>
            <p:cNvSpPr/>
            <p:nvPr/>
          </p:nvSpPr>
          <p:spPr>
            <a:xfrm>
              <a:off x="4236720" y="2596405"/>
              <a:ext cx="670560" cy="670560"/>
            </a:xfrm>
            <a:prstGeom prst="ellipse">
              <a:avLst/>
            </a:prstGeom>
            <a:solidFill>
              <a:schemeClr val="tx1">
                <a:lumMod val="65000"/>
                <a:lumOff val="35000"/>
              </a:schemeClr>
            </a:solidFill>
            <a:ln w="12700" cap="flat" cmpd="sng" algn="ctr">
              <a:solidFill>
                <a:schemeClr val="tx1">
                  <a:lumMod val="50000"/>
                  <a:lumOff val="50000"/>
                </a:schemeClr>
              </a:solidFill>
              <a:prstDash val="solid"/>
            </a:ln>
            <a:effectLst/>
          </p:spPr>
          <p:txBody>
            <a:bodyPr rtlCol="1" anchor="ctr"/>
            <a:lstStyle/>
            <a:p>
              <a:pPr algn="ctr" defTabSz="1218565">
                <a:defRPr/>
              </a:pPr>
              <a:endParaRPr lang="ar-SA" sz="2400" kern="0">
                <a:solidFill>
                  <a:srgbClr val="FFFFFF"/>
                </a:solidFill>
                <a:latin typeface="Calibri" panose="020F0502020204030204"/>
                <a:cs typeface="Arial" panose="020B0604020202020204"/>
              </a:endParaRPr>
            </a:p>
          </p:txBody>
        </p:sp>
        <p:sp>
          <p:nvSpPr>
            <p:cNvPr id="52" name="TextBox 51"/>
            <p:cNvSpPr txBox="1"/>
            <p:nvPr/>
          </p:nvSpPr>
          <p:spPr>
            <a:xfrm>
              <a:off x="4253113" y="2764453"/>
              <a:ext cx="637774" cy="266700"/>
            </a:xfrm>
            <a:prstGeom prst="rect">
              <a:avLst/>
            </a:prstGeom>
            <a:noFill/>
          </p:spPr>
          <p:txBody>
            <a:bodyPr wrap="square" lIns="0" tIns="0" rIns="0" bIns="0" rtlCol="1" anchor="t" anchorCtr="0">
              <a:noAutofit/>
            </a:bodyPr>
            <a:lstStyle/>
            <a:p>
              <a:pPr algn="ctr" defTabSz="1218565">
                <a:defRPr/>
              </a:pPr>
              <a:r>
                <a:rPr lang="en-US" sz="3700" kern="0" dirty="0">
                  <a:solidFill>
                    <a:srgbClr val="FFFFFF"/>
                  </a:solidFill>
                  <a:latin typeface="Impact" panose="020B0806030902050204" pitchFamily="34" charset="0"/>
                  <a:ea typeface="Open Sans" pitchFamily="34" charset="0"/>
                  <a:cs typeface="Open Sans" pitchFamily="34" charset="0"/>
                </a:rPr>
                <a:t>VS</a:t>
              </a:r>
              <a:endParaRPr lang="ar-SA" sz="3700" kern="0" dirty="0">
                <a:solidFill>
                  <a:srgbClr val="FFFFFF"/>
                </a:solidFill>
                <a:latin typeface="Impact" panose="020B0806030902050204" pitchFamily="34" charset="0"/>
                <a:ea typeface="Open Sans" pitchFamily="34" charset="0"/>
              </a:endParaRPr>
            </a:p>
          </p:txBody>
        </p:sp>
      </p:grpSp>
      <p:grpSp>
        <p:nvGrpSpPr>
          <p:cNvPr id="53" name="Group 54"/>
          <p:cNvGrpSpPr/>
          <p:nvPr/>
        </p:nvGrpSpPr>
        <p:grpSpPr>
          <a:xfrm>
            <a:off x="4930208" y="3893309"/>
            <a:ext cx="547234" cy="103544"/>
            <a:chOff x="2656464" y="2476500"/>
            <a:chExt cx="338330" cy="64008"/>
          </a:xfrm>
        </p:grpSpPr>
        <p:cxnSp>
          <p:nvCxnSpPr>
            <p:cNvPr id="54" name="Straight Connector 55"/>
            <p:cNvCxnSpPr>
              <a:endCxn id="55" idx="2"/>
            </p:cNvCxnSpPr>
            <p:nvPr/>
          </p:nvCxnSpPr>
          <p:spPr>
            <a:xfrm rot="10800000">
              <a:off x="2720473" y="2508505"/>
              <a:ext cx="274321" cy="1283"/>
            </a:xfrm>
            <a:prstGeom prst="line">
              <a:avLst/>
            </a:prstGeom>
            <a:noFill/>
            <a:ln w="12700" cap="flat" cmpd="sng" algn="ctr">
              <a:solidFill>
                <a:schemeClr val="tx1"/>
              </a:solidFill>
              <a:prstDash val="solid"/>
            </a:ln>
            <a:effectLst/>
          </p:spPr>
        </p:cxnSp>
        <p:sp>
          <p:nvSpPr>
            <p:cNvPr id="55" name="Oval 56"/>
            <p:cNvSpPr/>
            <p:nvPr/>
          </p:nvSpPr>
          <p:spPr>
            <a:xfrm rot="10800000">
              <a:off x="2656464" y="2476500"/>
              <a:ext cx="64008" cy="64008"/>
            </a:xfrm>
            <a:prstGeom prst="ellipse">
              <a:avLst/>
            </a:prstGeom>
            <a:solidFill>
              <a:srgbClr val="FFFFFF"/>
            </a:solidFill>
            <a:ln w="12700" cap="flat" cmpd="sng" algn="ctr">
              <a:solidFill>
                <a:schemeClr val="tx1"/>
              </a:solidFill>
              <a:prstDash val="solid"/>
            </a:ln>
            <a:effectLst/>
          </p:spPr>
          <p:txBody>
            <a:bodyPr rtlCol="1" anchor="ctr"/>
            <a:lstStyle/>
            <a:p>
              <a:pPr algn="ctr" defTabSz="1218565">
                <a:defRPr/>
              </a:pPr>
              <a:endParaRPr lang="ar-SA" sz="2400" kern="0">
                <a:solidFill>
                  <a:srgbClr val="FFFFFF"/>
                </a:solidFill>
                <a:latin typeface="Calibri" panose="020F0502020204030204"/>
                <a:cs typeface="Arial" panose="020B0604020202020204"/>
              </a:endParaRPr>
            </a:p>
          </p:txBody>
        </p:sp>
      </p:grpSp>
      <p:grpSp>
        <p:nvGrpSpPr>
          <p:cNvPr id="56" name="Group 63"/>
          <p:cNvGrpSpPr/>
          <p:nvPr/>
        </p:nvGrpSpPr>
        <p:grpSpPr>
          <a:xfrm rot="10800000">
            <a:off x="6796743" y="3893309"/>
            <a:ext cx="547234" cy="103544"/>
            <a:chOff x="2656464" y="2476500"/>
            <a:chExt cx="338330" cy="64008"/>
          </a:xfrm>
        </p:grpSpPr>
        <p:cxnSp>
          <p:nvCxnSpPr>
            <p:cNvPr id="57" name="Straight Connector 64"/>
            <p:cNvCxnSpPr>
              <a:endCxn id="58" idx="2"/>
            </p:cNvCxnSpPr>
            <p:nvPr/>
          </p:nvCxnSpPr>
          <p:spPr>
            <a:xfrm rot="10800000">
              <a:off x="2720473" y="2508505"/>
              <a:ext cx="274321" cy="1283"/>
            </a:xfrm>
            <a:prstGeom prst="line">
              <a:avLst/>
            </a:prstGeom>
            <a:noFill/>
            <a:ln w="12700" cap="flat" cmpd="sng" algn="ctr">
              <a:solidFill>
                <a:schemeClr val="tx1"/>
              </a:solidFill>
              <a:prstDash val="solid"/>
            </a:ln>
            <a:effectLst/>
          </p:spPr>
        </p:cxnSp>
        <p:sp>
          <p:nvSpPr>
            <p:cNvPr id="58" name="Oval 66"/>
            <p:cNvSpPr/>
            <p:nvPr/>
          </p:nvSpPr>
          <p:spPr>
            <a:xfrm rot="10800000">
              <a:off x="2656464" y="2476500"/>
              <a:ext cx="64008" cy="64008"/>
            </a:xfrm>
            <a:prstGeom prst="ellipse">
              <a:avLst/>
            </a:prstGeom>
            <a:solidFill>
              <a:srgbClr val="FFFFFF"/>
            </a:solidFill>
            <a:ln w="12700" cap="flat" cmpd="sng" algn="ctr">
              <a:solidFill>
                <a:schemeClr val="tx1"/>
              </a:solidFill>
              <a:prstDash val="solid"/>
            </a:ln>
            <a:effectLst/>
          </p:spPr>
          <p:txBody>
            <a:bodyPr rtlCol="1" anchor="ctr"/>
            <a:lstStyle/>
            <a:p>
              <a:pPr algn="ctr" defTabSz="1218565">
                <a:defRPr/>
              </a:pPr>
              <a:endParaRPr lang="ar-SA" sz="2400" kern="0">
                <a:solidFill>
                  <a:srgbClr val="FFFFFF"/>
                </a:solidFill>
                <a:latin typeface="Calibri" panose="020F0502020204030204"/>
                <a:cs typeface="Arial" panose="020B0604020202020204"/>
              </a:endParaRPr>
            </a:p>
          </p:txBody>
        </p:sp>
      </p:grpSp>
      <p:sp>
        <p:nvSpPr>
          <p:cNvPr id="59" name="矩形 1"/>
          <p:cNvSpPr>
            <a:spLocks noChangeArrowheads="1"/>
          </p:cNvSpPr>
          <p:nvPr/>
        </p:nvSpPr>
        <p:spPr bwMode="auto">
          <a:xfrm>
            <a:off x="1363934" y="4994593"/>
            <a:ext cx="3270333" cy="984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0" name="矩形 1"/>
          <p:cNvSpPr>
            <a:spLocks noChangeArrowheads="1"/>
          </p:cNvSpPr>
          <p:nvPr/>
        </p:nvSpPr>
        <p:spPr bwMode="auto">
          <a:xfrm>
            <a:off x="7692018" y="4994593"/>
            <a:ext cx="3270333" cy="984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200" fill="hold"/>
                                            <p:tgtEl>
                                              <p:spTgt spid="50"/>
                                            </p:tgtEl>
                                            <p:attrNameLst>
                                              <p:attrName>ppt_w</p:attrName>
                                            </p:attrNameLst>
                                          </p:cBhvr>
                                          <p:tavLst>
                                            <p:tav tm="0">
                                              <p:val>
                                                <p:fltVal val="0"/>
                                              </p:val>
                                            </p:tav>
                                            <p:tav tm="100000">
                                              <p:val>
                                                <p:strVal val="#ppt_w"/>
                                              </p:val>
                                            </p:tav>
                                          </p:tavLst>
                                        </p:anim>
                                        <p:anim calcmode="lin" valueType="num">
                                          <p:cBhvr>
                                            <p:cTn id="8" dur="200" fill="hold"/>
                                            <p:tgtEl>
                                              <p:spTgt spid="50"/>
                                            </p:tgtEl>
                                            <p:attrNameLst>
                                              <p:attrName>ppt_h</p:attrName>
                                            </p:attrNameLst>
                                          </p:cBhvr>
                                          <p:tavLst>
                                            <p:tav tm="0">
                                              <p:val>
                                                <p:fltVal val="0"/>
                                              </p:val>
                                            </p:tav>
                                            <p:tav tm="100000">
                                              <p:val>
                                                <p:strVal val="#ppt_h"/>
                                              </p:val>
                                            </p:tav>
                                          </p:tavLst>
                                        </p:anim>
                                        <p:animEffect transition="in" filter="fade">
                                          <p:cBhvr>
                                            <p:cTn id="9" dur="200"/>
                                            <p:tgtEl>
                                              <p:spTgt spid="50"/>
                                            </p:tgtEl>
                                          </p:cBhvr>
                                        </p:animEffect>
                                      </p:childTnLst>
                                    </p:cTn>
                                  </p:par>
                                  <p:par>
                                    <p:cTn id="10" presetID="6" presetClass="emph" presetSubtype="0" autoRev="1" fill="hold" nodeType="withEffect">
                                      <p:stCondLst>
                                        <p:cond delay="150"/>
                                      </p:stCondLst>
                                      <p:childTnLst>
                                        <p:animScale>
                                          <p:cBhvr>
                                            <p:cTn id="11" dur="100" fill="hold"/>
                                            <p:tgtEl>
                                              <p:spTgt spid="50"/>
                                            </p:tgtEl>
                                          </p:cBhvr>
                                          <p:by x="130000" y="130000"/>
                                        </p:animScale>
                                      </p:childTnLst>
                                    </p:cTn>
                                  </p:par>
                                </p:childTnLst>
                              </p:cTn>
                            </p:par>
                            <p:par>
                              <p:cTn id="12" fill="hold">
                                <p:stCondLst>
                                  <p:cond delay="500"/>
                                </p:stCondLst>
                                <p:childTnLst>
                                  <p:par>
                                    <p:cTn id="13" presetID="22" presetClass="entr" presetSubtype="2" fill="hold" nodeType="afterEffect">
                                      <p:stCondLst>
                                        <p:cond delay="0"/>
                                      </p:stCondLst>
                                      <p:childTnLst>
                                        <p:set>
                                          <p:cBhvr>
                                            <p:cTn id="14" dur="1" fill="hold">
                                              <p:stCondLst>
                                                <p:cond delay="0"/>
                                              </p:stCondLst>
                                            </p:cTn>
                                            <p:tgtEl>
                                              <p:spTgt spid="53"/>
                                            </p:tgtEl>
                                            <p:attrNameLst>
                                              <p:attrName>style.visibility</p:attrName>
                                            </p:attrNameLst>
                                          </p:cBhvr>
                                          <p:to>
                                            <p:strVal val="visible"/>
                                          </p:to>
                                        </p:set>
                                        <p:animEffect transition="in" filter="wipe(right)">
                                          <p:cBhvr>
                                            <p:cTn id="15" dur="400"/>
                                            <p:tgtEl>
                                              <p:spTgt spid="53"/>
                                            </p:tgtEl>
                                          </p:cBhvr>
                                        </p:animEffect>
                                      </p:childTnLst>
                                    </p:cTn>
                                  </p:par>
                                  <p:par>
                                    <p:cTn id="16" presetID="22" presetClass="entr" presetSubtype="8" fill="hold" nodeType="withEffect">
                                      <p:stCondLst>
                                        <p:cond delay="0"/>
                                      </p:stCondLst>
                                      <p:childTnLst>
                                        <p:set>
                                          <p:cBhvr>
                                            <p:cTn id="17" dur="1" fill="hold">
                                              <p:stCondLst>
                                                <p:cond delay="0"/>
                                              </p:stCondLst>
                                            </p:cTn>
                                            <p:tgtEl>
                                              <p:spTgt spid="56"/>
                                            </p:tgtEl>
                                            <p:attrNameLst>
                                              <p:attrName>style.visibility</p:attrName>
                                            </p:attrNameLst>
                                          </p:cBhvr>
                                          <p:to>
                                            <p:strVal val="visible"/>
                                          </p:to>
                                        </p:set>
                                        <p:animEffect transition="in" filter="wipe(left)">
                                          <p:cBhvr>
                                            <p:cTn id="18" dur="400"/>
                                            <p:tgtEl>
                                              <p:spTgt spid="56"/>
                                            </p:tgtEl>
                                          </p:cBhvr>
                                        </p:animEffect>
                                      </p:childTnLst>
                                    </p:cTn>
                                  </p:par>
                                </p:childTnLst>
                              </p:cTn>
                            </p:par>
                            <p:par>
                              <p:cTn id="19" fill="hold">
                                <p:stCondLst>
                                  <p:cond delay="1000"/>
                                </p:stCondLst>
                                <p:childTnLst>
                                  <p:par>
                                    <p:cTn id="20" presetID="42" presetClass="entr" presetSubtype="0"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750"/>
                                            <p:tgtEl>
                                              <p:spTgt spid="8"/>
                                            </p:tgtEl>
                                          </p:cBhvr>
                                        </p:animEffect>
                                        <p:anim calcmode="lin" valueType="num">
                                          <p:cBhvr>
                                            <p:cTn id="23" dur="750" fill="hold"/>
                                            <p:tgtEl>
                                              <p:spTgt spid="8"/>
                                            </p:tgtEl>
                                            <p:attrNameLst>
                                              <p:attrName>ppt_x</p:attrName>
                                            </p:attrNameLst>
                                          </p:cBhvr>
                                          <p:tavLst>
                                            <p:tav tm="0">
                                              <p:val>
                                                <p:strVal val="#ppt_x"/>
                                              </p:val>
                                            </p:tav>
                                            <p:tav tm="100000">
                                              <p:val>
                                                <p:strVal val="#ppt_x"/>
                                              </p:val>
                                            </p:tav>
                                          </p:tavLst>
                                        </p:anim>
                                        <p:anim calcmode="lin" valueType="num">
                                          <p:cBhvr>
                                            <p:cTn id="24" dur="750" fill="hold"/>
                                            <p:tgtEl>
                                              <p:spTgt spid="8"/>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750"/>
                                            <p:tgtEl>
                                              <p:spTgt spid="29"/>
                                            </p:tgtEl>
                                          </p:cBhvr>
                                        </p:animEffect>
                                        <p:anim calcmode="lin" valueType="num">
                                          <p:cBhvr>
                                            <p:cTn id="28" dur="750" fill="hold"/>
                                            <p:tgtEl>
                                              <p:spTgt spid="29"/>
                                            </p:tgtEl>
                                            <p:attrNameLst>
                                              <p:attrName>ppt_x</p:attrName>
                                            </p:attrNameLst>
                                          </p:cBhvr>
                                          <p:tavLst>
                                            <p:tav tm="0">
                                              <p:val>
                                                <p:strVal val="#ppt_x"/>
                                              </p:val>
                                            </p:tav>
                                            <p:tav tm="100000">
                                              <p:val>
                                                <p:strVal val="#ppt_x"/>
                                              </p:val>
                                            </p:tav>
                                          </p:tavLst>
                                        </p:anim>
                                        <p:anim calcmode="lin" valueType="num">
                                          <p:cBhvr>
                                            <p:cTn id="29" dur="750" fill="hold"/>
                                            <p:tgtEl>
                                              <p:spTgt spid="29"/>
                                            </p:tgtEl>
                                            <p:attrNameLst>
                                              <p:attrName>ppt_y</p:attrName>
                                            </p:attrNameLst>
                                          </p:cBhvr>
                                          <p:tavLst>
                                            <p:tav tm="0">
                                              <p:val>
                                                <p:strVal val="#ppt_y+.1"/>
                                              </p:val>
                                            </p:tav>
                                            <p:tav tm="100000">
                                              <p:val>
                                                <p:strVal val="#ppt_y"/>
                                              </p:val>
                                            </p:tav>
                                          </p:tavLst>
                                        </p:anim>
                                      </p:childTnLst>
                                    </p:cTn>
                                  </p:par>
                                </p:childTnLst>
                              </p:cTn>
                            </p:par>
                            <p:par>
                              <p:cTn id="30" fill="hold">
                                <p:stCondLst>
                                  <p:cond delay="2000"/>
                                </p:stCondLst>
                                <p:childTnLst>
                                  <p:par>
                                    <p:cTn id="31" presetID="2" presetClass="entr" presetSubtype="2" fill="hold" grpId="0" nodeType="afterEffect" p14:presetBounceEnd="50000">
                                      <p:stCondLst>
                                        <p:cond delay="0"/>
                                      </p:stCondLst>
                                      <p:childTnLst>
                                        <p:set>
                                          <p:cBhvr>
                                            <p:cTn id="32" dur="1" fill="hold">
                                              <p:stCondLst>
                                                <p:cond delay="0"/>
                                              </p:stCondLst>
                                            </p:cTn>
                                            <p:tgtEl>
                                              <p:spTgt spid="59"/>
                                            </p:tgtEl>
                                            <p:attrNameLst>
                                              <p:attrName>style.visibility</p:attrName>
                                            </p:attrNameLst>
                                          </p:cBhvr>
                                          <p:to>
                                            <p:strVal val="visible"/>
                                          </p:to>
                                        </p:set>
                                        <p:anim calcmode="lin" valueType="num" p14:bounceEnd="50000">
                                          <p:cBhvr additive="base">
                                            <p:cTn id="33" dur="300" fill="hold"/>
                                            <p:tgtEl>
                                              <p:spTgt spid="59"/>
                                            </p:tgtEl>
                                            <p:attrNameLst>
                                              <p:attrName>ppt_x</p:attrName>
                                            </p:attrNameLst>
                                          </p:cBhvr>
                                          <p:tavLst>
                                            <p:tav tm="0">
                                              <p:val>
                                                <p:strVal val="1+#ppt_w/2"/>
                                              </p:val>
                                            </p:tav>
                                            <p:tav tm="100000">
                                              <p:val>
                                                <p:strVal val="#ppt_x"/>
                                              </p:val>
                                            </p:tav>
                                          </p:tavLst>
                                        </p:anim>
                                        <p:anim calcmode="lin" valueType="num" p14:bounceEnd="50000">
                                          <p:cBhvr additive="base">
                                            <p:cTn id="34" dur="300" fill="hold"/>
                                            <p:tgtEl>
                                              <p:spTgt spid="59"/>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14:presetBounceEnd="50000">
                                      <p:stCondLst>
                                        <p:cond delay="200"/>
                                      </p:stCondLst>
                                      <p:childTnLst>
                                        <p:set>
                                          <p:cBhvr>
                                            <p:cTn id="36" dur="1" fill="hold">
                                              <p:stCondLst>
                                                <p:cond delay="0"/>
                                              </p:stCondLst>
                                            </p:cTn>
                                            <p:tgtEl>
                                              <p:spTgt spid="60"/>
                                            </p:tgtEl>
                                            <p:attrNameLst>
                                              <p:attrName>style.visibility</p:attrName>
                                            </p:attrNameLst>
                                          </p:cBhvr>
                                          <p:to>
                                            <p:strVal val="visible"/>
                                          </p:to>
                                        </p:set>
                                        <p:anim calcmode="lin" valueType="num" p14:bounceEnd="50000">
                                          <p:cBhvr additive="base">
                                            <p:cTn id="37" dur="300" fill="hold"/>
                                            <p:tgtEl>
                                              <p:spTgt spid="60"/>
                                            </p:tgtEl>
                                            <p:attrNameLst>
                                              <p:attrName>ppt_x</p:attrName>
                                            </p:attrNameLst>
                                          </p:cBhvr>
                                          <p:tavLst>
                                            <p:tav tm="0">
                                              <p:val>
                                                <p:strVal val="1+#ppt_w/2"/>
                                              </p:val>
                                            </p:tav>
                                            <p:tav tm="100000">
                                              <p:val>
                                                <p:strVal val="#ppt_x"/>
                                              </p:val>
                                            </p:tav>
                                          </p:tavLst>
                                        </p:anim>
                                        <p:anim calcmode="lin" valueType="num" p14:bounceEnd="50000">
                                          <p:cBhvr additive="base">
                                            <p:cTn id="38" dur="300" fill="hold"/>
                                            <p:tgtEl>
                                              <p:spTgt spid="6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200" fill="hold"/>
                                            <p:tgtEl>
                                              <p:spTgt spid="50"/>
                                            </p:tgtEl>
                                            <p:attrNameLst>
                                              <p:attrName>ppt_w</p:attrName>
                                            </p:attrNameLst>
                                          </p:cBhvr>
                                          <p:tavLst>
                                            <p:tav tm="0">
                                              <p:val>
                                                <p:fltVal val="0"/>
                                              </p:val>
                                            </p:tav>
                                            <p:tav tm="100000">
                                              <p:val>
                                                <p:strVal val="#ppt_w"/>
                                              </p:val>
                                            </p:tav>
                                          </p:tavLst>
                                        </p:anim>
                                        <p:anim calcmode="lin" valueType="num">
                                          <p:cBhvr>
                                            <p:cTn id="8" dur="200" fill="hold"/>
                                            <p:tgtEl>
                                              <p:spTgt spid="50"/>
                                            </p:tgtEl>
                                            <p:attrNameLst>
                                              <p:attrName>ppt_h</p:attrName>
                                            </p:attrNameLst>
                                          </p:cBhvr>
                                          <p:tavLst>
                                            <p:tav tm="0">
                                              <p:val>
                                                <p:fltVal val="0"/>
                                              </p:val>
                                            </p:tav>
                                            <p:tav tm="100000">
                                              <p:val>
                                                <p:strVal val="#ppt_h"/>
                                              </p:val>
                                            </p:tav>
                                          </p:tavLst>
                                        </p:anim>
                                        <p:animEffect transition="in" filter="fade">
                                          <p:cBhvr>
                                            <p:cTn id="9" dur="200"/>
                                            <p:tgtEl>
                                              <p:spTgt spid="50"/>
                                            </p:tgtEl>
                                          </p:cBhvr>
                                        </p:animEffect>
                                      </p:childTnLst>
                                    </p:cTn>
                                  </p:par>
                                  <p:par>
                                    <p:cTn id="10" presetID="6" presetClass="emph" presetSubtype="0" autoRev="1" fill="hold" nodeType="withEffect">
                                      <p:stCondLst>
                                        <p:cond delay="150"/>
                                      </p:stCondLst>
                                      <p:childTnLst>
                                        <p:animScale>
                                          <p:cBhvr>
                                            <p:cTn id="11" dur="100" fill="hold"/>
                                            <p:tgtEl>
                                              <p:spTgt spid="50"/>
                                            </p:tgtEl>
                                          </p:cBhvr>
                                          <p:by x="130000" y="130000"/>
                                        </p:animScale>
                                      </p:childTnLst>
                                    </p:cTn>
                                  </p:par>
                                </p:childTnLst>
                              </p:cTn>
                            </p:par>
                            <p:par>
                              <p:cTn id="12" fill="hold">
                                <p:stCondLst>
                                  <p:cond delay="500"/>
                                </p:stCondLst>
                                <p:childTnLst>
                                  <p:par>
                                    <p:cTn id="13" presetID="22" presetClass="entr" presetSubtype="2" fill="hold" nodeType="afterEffect">
                                      <p:stCondLst>
                                        <p:cond delay="0"/>
                                      </p:stCondLst>
                                      <p:childTnLst>
                                        <p:set>
                                          <p:cBhvr>
                                            <p:cTn id="14" dur="1" fill="hold">
                                              <p:stCondLst>
                                                <p:cond delay="0"/>
                                              </p:stCondLst>
                                            </p:cTn>
                                            <p:tgtEl>
                                              <p:spTgt spid="53"/>
                                            </p:tgtEl>
                                            <p:attrNameLst>
                                              <p:attrName>style.visibility</p:attrName>
                                            </p:attrNameLst>
                                          </p:cBhvr>
                                          <p:to>
                                            <p:strVal val="visible"/>
                                          </p:to>
                                        </p:set>
                                        <p:animEffect transition="in" filter="wipe(right)">
                                          <p:cBhvr>
                                            <p:cTn id="15" dur="400"/>
                                            <p:tgtEl>
                                              <p:spTgt spid="53"/>
                                            </p:tgtEl>
                                          </p:cBhvr>
                                        </p:animEffect>
                                      </p:childTnLst>
                                    </p:cTn>
                                  </p:par>
                                  <p:par>
                                    <p:cTn id="16" presetID="22" presetClass="entr" presetSubtype="8" fill="hold" nodeType="withEffect">
                                      <p:stCondLst>
                                        <p:cond delay="0"/>
                                      </p:stCondLst>
                                      <p:childTnLst>
                                        <p:set>
                                          <p:cBhvr>
                                            <p:cTn id="17" dur="1" fill="hold">
                                              <p:stCondLst>
                                                <p:cond delay="0"/>
                                              </p:stCondLst>
                                            </p:cTn>
                                            <p:tgtEl>
                                              <p:spTgt spid="56"/>
                                            </p:tgtEl>
                                            <p:attrNameLst>
                                              <p:attrName>style.visibility</p:attrName>
                                            </p:attrNameLst>
                                          </p:cBhvr>
                                          <p:to>
                                            <p:strVal val="visible"/>
                                          </p:to>
                                        </p:set>
                                        <p:animEffect transition="in" filter="wipe(left)">
                                          <p:cBhvr>
                                            <p:cTn id="18" dur="400"/>
                                            <p:tgtEl>
                                              <p:spTgt spid="56"/>
                                            </p:tgtEl>
                                          </p:cBhvr>
                                        </p:animEffect>
                                      </p:childTnLst>
                                    </p:cTn>
                                  </p:par>
                                </p:childTnLst>
                              </p:cTn>
                            </p:par>
                            <p:par>
                              <p:cTn id="19" fill="hold">
                                <p:stCondLst>
                                  <p:cond delay="1000"/>
                                </p:stCondLst>
                                <p:childTnLst>
                                  <p:par>
                                    <p:cTn id="20" presetID="42" presetClass="entr" presetSubtype="0"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750"/>
                                            <p:tgtEl>
                                              <p:spTgt spid="8"/>
                                            </p:tgtEl>
                                          </p:cBhvr>
                                        </p:animEffect>
                                        <p:anim calcmode="lin" valueType="num">
                                          <p:cBhvr>
                                            <p:cTn id="23" dur="750" fill="hold"/>
                                            <p:tgtEl>
                                              <p:spTgt spid="8"/>
                                            </p:tgtEl>
                                            <p:attrNameLst>
                                              <p:attrName>ppt_x</p:attrName>
                                            </p:attrNameLst>
                                          </p:cBhvr>
                                          <p:tavLst>
                                            <p:tav tm="0">
                                              <p:val>
                                                <p:strVal val="#ppt_x"/>
                                              </p:val>
                                            </p:tav>
                                            <p:tav tm="100000">
                                              <p:val>
                                                <p:strVal val="#ppt_x"/>
                                              </p:val>
                                            </p:tav>
                                          </p:tavLst>
                                        </p:anim>
                                        <p:anim calcmode="lin" valueType="num">
                                          <p:cBhvr>
                                            <p:cTn id="24" dur="750" fill="hold"/>
                                            <p:tgtEl>
                                              <p:spTgt spid="8"/>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750"/>
                                            <p:tgtEl>
                                              <p:spTgt spid="29"/>
                                            </p:tgtEl>
                                          </p:cBhvr>
                                        </p:animEffect>
                                        <p:anim calcmode="lin" valueType="num">
                                          <p:cBhvr>
                                            <p:cTn id="28" dur="750" fill="hold"/>
                                            <p:tgtEl>
                                              <p:spTgt spid="29"/>
                                            </p:tgtEl>
                                            <p:attrNameLst>
                                              <p:attrName>ppt_x</p:attrName>
                                            </p:attrNameLst>
                                          </p:cBhvr>
                                          <p:tavLst>
                                            <p:tav tm="0">
                                              <p:val>
                                                <p:strVal val="#ppt_x"/>
                                              </p:val>
                                            </p:tav>
                                            <p:tav tm="100000">
                                              <p:val>
                                                <p:strVal val="#ppt_x"/>
                                              </p:val>
                                            </p:tav>
                                          </p:tavLst>
                                        </p:anim>
                                        <p:anim calcmode="lin" valueType="num">
                                          <p:cBhvr>
                                            <p:cTn id="29" dur="750" fill="hold"/>
                                            <p:tgtEl>
                                              <p:spTgt spid="29"/>
                                            </p:tgtEl>
                                            <p:attrNameLst>
                                              <p:attrName>ppt_y</p:attrName>
                                            </p:attrNameLst>
                                          </p:cBhvr>
                                          <p:tavLst>
                                            <p:tav tm="0">
                                              <p:val>
                                                <p:strVal val="#ppt_y+.1"/>
                                              </p:val>
                                            </p:tav>
                                            <p:tav tm="100000">
                                              <p:val>
                                                <p:strVal val="#ppt_y"/>
                                              </p:val>
                                            </p:tav>
                                          </p:tavLst>
                                        </p:anim>
                                      </p:childTnLst>
                                    </p:cTn>
                                  </p:par>
                                </p:childTnLst>
                              </p:cTn>
                            </p:par>
                            <p:par>
                              <p:cTn id="30" fill="hold">
                                <p:stCondLst>
                                  <p:cond delay="2000"/>
                                </p:stCondLst>
                                <p:childTnLst>
                                  <p:par>
                                    <p:cTn id="31" presetID="2" presetClass="entr" presetSubtype="2" fill="hold" grpId="0" nodeType="afterEffect">
                                      <p:stCondLst>
                                        <p:cond delay="0"/>
                                      </p:stCondLst>
                                      <p:childTnLst>
                                        <p:set>
                                          <p:cBhvr>
                                            <p:cTn id="32" dur="1" fill="hold">
                                              <p:stCondLst>
                                                <p:cond delay="0"/>
                                              </p:stCondLst>
                                            </p:cTn>
                                            <p:tgtEl>
                                              <p:spTgt spid="59"/>
                                            </p:tgtEl>
                                            <p:attrNameLst>
                                              <p:attrName>style.visibility</p:attrName>
                                            </p:attrNameLst>
                                          </p:cBhvr>
                                          <p:to>
                                            <p:strVal val="visible"/>
                                          </p:to>
                                        </p:set>
                                        <p:anim calcmode="lin" valueType="num">
                                          <p:cBhvr additive="base">
                                            <p:cTn id="33" dur="300" fill="hold"/>
                                            <p:tgtEl>
                                              <p:spTgt spid="59"/>
                                            </p:tgtEl>
                                            <p:attrNameLst>
                                              <p:attrName>ppt_x</p:attrName>
                                            </p:attrNameLst>
                                          </p:cBhvr>
                                          <p:tavLst>
                                            <p:tav tm="0">
                                              <p:val>
                                                <p:strVal val="1+#ppt_w/2"/>
                                              </p:val>
                                            </p:tav>
                                            <p:tav tm="100000">
                                              <p:val>
                                                <p:strVal val="#ppt_x"/>
                                              </p:val>
                                            </p:tav>
                                          </p:tavLst>
                                        </p:anim>
                                        <p:anim calcmode="lin" valueType="num">
                                          <p:cBhvr additive="base">
                                            <p:cTn id="34" dur="300" fill="hold"/>
                                            <p:tgtEl>
                                              <p:spTgt spid="59"/>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200"/>
                                      </p:stCondLst>
                                      <p:childTnLst>
                                        <p:set>
                                          <p:cBhvr>
                                            <p:cTn id="36" dur="1" fill="hold">
                                              <p:stCondLst>
                                                <p:cond delay="0"/>
                                              </p:stCondLst>
                                            </p:cTn>
                                            <p:tgtEl>
                                              <p:spTgt spid="60"/>
                                            </p:tgtEl>
                                            <p:attrNameLst>
                                              <p:attrName>style.visibility</p:attrName>
                                            </p:attrNameLst>
                                          </p:cBhvr>
                                          <p:to>
                                            <p:strVal val="visible"/>
                                          </p:to>
                                        </p:set>
                                        <p:anim calcmode="lin" valueType="num">
                                          <p:cBhvr additive="base">
                                            <p:cTn id="37" dur="300" fill="hold"/>
                                            <p:tgtEl>
                                              <p:spTgt spid="60"/>
                                            </p:tgtEl>
                                            <p:attrNameLst>
                                              <p:attrName>ppt_x</p:attrName>
                                            </p:attrNameLst>
                                          </p:cBhvr>
                                          <p:tavLst>
                                            <p:tav tm="0">
                                              <p:val>
                                                <p:strVal val="1+#ppt_w/2"/>
                                              </p:val>
                                            </p:tav>
                                            <p:tav tm="100000">
                                              <p:val>
                                                <p:strVal val="#ppt_x"/>
                                              </p:val>
                                            </p:tav>
                                          </p:tavLst>
                                        </p:anim>
                                        <p:anim calcmode="lin" valueType="num">
                                          <p:cBhvr additive="base">
                                            <p:cTn id="38" dur="300" fill="hold"/>
                                            <p:tgtEl>
                                              <p:spTgt spid="6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 name="组合 121"/>
          <p:cNvGrpSpPr/>
          <p:nvPr/>
        </p:nvGrpSpPr>
        <p:grpSpPr>
          <a:xfrm>
            <a:off x="8938872" y="3044959"/>
            <a:ext cx="1991315" cy="1920213"/>
            <a:chOff x="6776437" y="1563638"/>
            <a:chExt cx="1493681" cy="1440160"/>
          </a:xfrm>
          <a:effectLst>
            <a:outerShdw blurRad="25400" dist="25400" dir="2700000" algn="tl" rotWithShape="0">
              <a:prstClr val="black">
                <a:alpha val="40000"/>
              </a:prstClr>
            </a:outerShdw>
          </a:effectLst>
        </p:grpSpPr>
        <p:grpSp>
          <p:nvGrpSpPr>
            <p:cNvPr id="123" name="组合 122"/>
            <p:cNvGrpSpPr/>
            <p:nvPr/>
          </p:nvGrpSpPr>
          <p:grpSpPr>
            <a:xfrm>
              <a:off x="6776437" y="1563638"/>
              <a:ext cx="1493681" cy="1440160"/>
              <a:chOff x="6776437" y="1563638"/>
              <a:chExt cx="1493681" cy="1440160"/>
            </a:xfrm>
          </p:grpSpPr>
          <p:sp>
            <p:nvSpPr>
              <p:cNvPr id="125" name="圆角矩形 2"/>
              <p:cNvSpPr/>
              <p:nvPr/>
            </p:nvSpPr>
            <p:spPr>
              <a:xfrm>
                <a:off x="6776437" y="1563638"/>
                <a:ext cx="1493680" cy="1440160"/>
              </a:xfrm>
              <a:custGeom>
                <a:avLst/>
                <a:gdLst/>
                <a:ahLst/>
                <a:cxnLst/>
                <a:rect l="l" t="t" r="r" b="b"/>
                <a:pathLst>
                  <a:path w="1493680" h="1440160">
                    <a:moveTo>
                      <a:pt x="240031" y="0"/>
                    </a:moveTo>
                    <a:lnTo>
                      <a:pt x="1261248" y="0"/>
                    </a:lnTo>
                    <a:cubicBezTo>
                      <a:pt x="1374059" y="0"/>
                      <a:pt x="1468693" y="77824"/>
                      <a:pt x="1493680" y="182886"/>
                    </a:cubicBezTo>
                    <a:lnTo>
                      <a:pt x="1493680" y="1257274"/>
                    </a:lnTo>
                    <a:cubicBezTo>
                      <a:pt x="1468693" y="1362336"/>
                      <a:pt x="1374059" y="1440160"/>
                      <a:pt x="1261248" y="1440160"/>
                    </a:cubicBezTo>
                    <a:lnTo>
                      <a:pt x="240031" y="1440160"/>
                    </a:lnTo>
                    <a:cubicBezTo>
                      <a:pt x="107466" y="1440160"/>
                      <a:pt x="0" y="1332694"/>
                      <a:pt x="0" y="1200129"/>
                    </a:cubicBezTo>
                    <a:lnTo>
                      <a:pt x="0" y="240031"/>
                    </a:lnTo>
                    <a:cubicBezTo>
                      <a:pt x="0" y="107466"/>
                      <a:pt x="107466" y="0"/>
                      <a:pt x="24003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圆角矩形 2"/>
              <p:cNvSpPr/>
              <p:nvPr/>
            </p:nvSpPr>
            <p:spPr>
              <a:xfrm>
                <a:off x="7784551" y="1563638"/>
                <a:ext cx="485567" cy="1440160"/>
              </a:xfrm>
              <a:custGeom>
                <a:avLst/>
                <a:gdLst/>
                <a:ahLst/>
                <a:cxnLst/>
                <a:rect l="l" t="t" r="r" b="b"/>
                <a:pathLst>
                  <a:path w="485567" h="1440160">
                    <a:moveTo>
                      <a:pt x="0" y="0"/>
                    </a:moveTo>
                    <a:lnTo>
                      <a:pt x="253135" y="0"/>
                    </a:lnTo>
                    <a:cubicBezTo>
                      <a:pt x="365946" y="0"/>
                      <a:pt x="460580" y="77824"/>
                      <a:pt x="485567" y="182886"/>
                    </a:cubicBezTo>
                    <a:lnTo>
                      <a:pt x="485567" y="1257274"/>
                    </a:lnTo>
                    <a:cubicBezTo>
                      <a:pt x="460580" y="1362336"/>
                      <a:pt x="365946" y="1440160"/>
                      <a:pt x="253135" y="1440160"/>
                    </a:cubicBezTo>
                    <a:lnTo>
                      <a:pt x="0" y="1440160"/>
                    </a:lnTo>
                    <a:close/>
                  </a:path>
                </a:pathLst>
              </a:custGeom>
              <a:solidFill>
                <a:schemeClr val="tx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TextBox 126"/>
              <p:cNvSpPr txBox="1"/>
              <p:nvPr/>
            </p:nvSpPr>
            <p:spPr>
              <a:xfrm rot="16200000">
                <a:off x="7778698" y="2139428"/>
                <a:ext cx="503984" cy="288578"/>
              </a:xfrm>
              <a:prstGeom prst="rect">
                <a:avLst/>
              </a:prstGeom>
              <a:noFill/>
            </p:spPr>
            <p:txBody>
              <a:bodyPr wrap="none" rtlCol="0">
                <a:spAutoFit/>
              </a:bodyPr>
              <a:lstStyle/>
              <a:p>
                <a:r>
                  <a:rPr lang="zh-CN" altLang="en-US" sz="1900" dirty="0">
                    <a:solidFill>
                      <a:schemeClr val="bg1"/>
                    </a:solidFill>
                    <a:latin typeface="Impact" panose="020B0806030902050204" pitchFamily="34" charset="0"/>
                    <a:ea typeface="微软雅黑" panose="020B0503020204020204" pitchFamily="34" charset="-122"/>
                  </a:rPr>
                  <a:t>标题</a:t>
                </a:r>
                <a:endParaRPr lang="zh-CN" altLang="en-US" sz="1900" dirty="0">
                  <a:solidFill>
                    <a:schemeClr val="bg1"/>
                  </a:solidFill>
                  <a:latin typeface="Impact" panose="020B0806030902050204" pitchFamily="34" charset="0"/>
                  <a:ea typeface="微软雅黑" panose="020B0503020204020204" pitchFamily="34" charset="-122"/>
                </a:endParaRPr>
              </a:p>
            </p:txBody>
          </p:sp>
        </p:grpSp>
        <p:sp>
          <p:nvSpPr>
            <p:cNvPr id="124" name="Freeform 71"/>
            <p:cNvSpPr>
              <a:spLocks noChangeAspect="1" noEditPoints="1"/>
            </p:cNvSpPr>
            <p:nvPr/>
          </p:nvSpPr>
          <p:spPr bwMode="auto">
            <a:xfrm>
              <a:off x="7038081" y="2013718"/>
              <a:ext cx="540000" cy="540000"/>
            </a:xfrm>
            <a:custGeom>
              <a:avLst/>
              <a:gdLst/>
              <a:ahLst/>
              <a:cxnLst>
                <a:cxn ang="0">
                  <a:pos x="228" y="58"/>
                </a:cxn>
                <a:cxn ang="0">
                  <a:pos x="224" y="16"/>
                </a:cxn>
                <a:cxn ang="0">
                  <a:pos x="214" y="2"/>
                </a:cxn>
                <a:cxn ang="0">
                  <a:pos x="48" y="0"/>
                </a:cxn>
                <a:cxn ang="0">
                  <a:pos x="34" y="10"/>
                </a:cxn>
                <a:cxn ang="0">
                  <a:pos x="32" y="54"/>
                </a:cxn>
                <a:cxn ang="0">
                  <a:pos x="4" y="90"/>
                </a:cxn>
                <a:cxn ang="0">
                  <a:pos x="0" y="112"/>
                </a:cxn>
                <a:cxn ang="0">
                  <a:pos x="8" y="128"/>
                </a:cxn>
                <a:cxn ang="0">
                  <a:pos x="24" y="240"/>
                </a:cxn>
                <a:cxn ang="0">
                  <a:pos x="28" y="252"/>
                </a:cxn>
                <a:cxn ang="0">
                  <a:pos x="216" y="256"/>
                </a:cxn>
                <a:cxn ang="0">
                  <a:pos x="228" y="252"/>
                </a:cxn>
                <a:cxn ang="0">
                  <a:pos x="232" y="136"/>
                </a:cxn>
                <a:cxn ang="0">
                  <a:pos x="248" y="128"/>
                </a:cxn>
                <a:cxn ang="0">
                  <a:pos x="256" y="104"/>
                </a:cxn>
                <a:cxn ang="0">
                  <a:pos x="252" y="90"/>
                </a:cxn>
                <a:cxn ang="0">
                  <a:pos x="48" y="48"/>
                </a:cxn>
                <a:cxn ang="0">
                  <a:pos x="82" y="120"/>
                </a:cxn>
                <a:cxn ang="0">
                  <a:pos x="98" y="64"/>
                </a:cxn>
                <a:cxn ang="0">
                  <a:pos x="124" y="64"/>
                </a:cxn>
                <a:cxn ang="0">
                  <a:pos x="106" y="64"/>
                </a:cxn>
                <a:cxn ang="0">
                  <a:pos x="166" y="120"/>
                </a:cxn>
                <a:cxn ang="0">
                  <a:pos x="158" y="64"/>
                </a:cxn>
                <a:cxn ang="0">
                  <a:pos x="174" y="120"/>
                </a:cxn>
                <a:cxn ang="0">
                  <a:pos x="16" y="104"/>
                </a:cxn>
                <a:cxn ang="0">
                  <a:pos x="42" y="68"/>
                </a:cxn>
                <a:cxn ang="0">
                  <a:pos x="48" y="64"/>
                </a:cxn>
                <a:cxn ang="0">
                  <a:pos x="24" y="120"/>
                </a:cxn>
                <a:cxn ang="0">
                  <a:pos x="18" y="118"/>
                </a:cxn>
                <a:cxn ang="0">
                  <a:pos x="160" y="240"/>
                </a:cxn>
                <a:cxn ang="0">
                  <a:pos x="160" y="160"/>
                </a:cxn>
                <a:cxn ang="0">
                  <a:pos x="168" y="240"/>
                </a:cxn>
                <a:cxn ang="0">
                  <a:pos x="168" y="156"/>
                </a:cxn>
                <a:cxn ang="0">
                  <a:pos x="160" y="152"/>
                </a:cxn>
                <a:cxn ang="0">
                  <a:pos x="96" y="152"/>
                </a:cxn>
                <a:cxn ang="0">
                  <a:pos x="92" y="160"/>
                </a:cxn>
                <a:cxn ang="0">
                  <a:pos x="40" y="136"/>
                </a:cxn>
                <a:cxn ang="0">
                  <a:pos x="240" y="112"/>
                </a:cxn>
                <a:cxn ang="0">
                  <a:pos x="238" y="118"/>
                </a:cxn>
                <a:cxn ang="0">
                  <a:pos x="218" y="120"/>
                </a:cxn>
                <a:cxn ang="0">
                  <a:pos x="208" y="64"/>
                </a:cxn>
                <a:cxn ang="0">
                  <a:pos x="238" y="100"/>
                </a:cxn>
                <a:cxn ang="0">
                  <a:pos x="240" y="112"/>
                </a:cxn>
              </a:cxnLst>
              <a:rect l="0" t="0" r="r" b="b"/>
              <a:pathLst>
                <a:path w="256" h="256">
                  <a:moveTo>
                    <a:pt x="252" y="90"/>
                  </a:moveTo>
                  <a:lnTo>
                    <a:pt x="228" y="58"/>
                  </a:lnTo>
                  <a:lnTo>
                    <a:pt x="228" y="58"/>
                  </a:lnTo>
                  <a:lnTo>
                    <a:pt x="224" y="54"/>
                  </a:lnTo>
                  <a:lnTo>
                    <a:pt x="224" y="16"/>
                  </a:lnTo>
                  <a:lnTo>
                    <a:pt x="224" y="16"/>
                  </a:lnTo>
                  <a:lnTo>
                    <a:pt x="222" y="10"/>
                  </a:lnTo>
                  <a:lnTo>
                    <a:pt x="220" y="4"/>
                  </a:lnTo>
                  <a:lnTo>
                    <a:pt x="214" y="2"/>
                  </a:lnTo>
                  <a:lnTo>
                    <a:pt x="208" y="0"/>
                  </a:lnTo>
                  <a:lnTo>
                    <a:pt x="48" y="0"/>
                  </a:lnTo>
                  <a:lnTo>
                    <a:pt x="48" y="0"/>
                  </a:lnTo>
                  <a:lnTo>
                    <a:pt x="42" y="2"/>
                  </a:lnTo>
                  <a:lnTo>
                    <a:pt x="36" y="4"/>
                  </a:lnTo>
                  <a:lnTo>
                    <a:pt x="34" y="10"/>
                  </a:lnTo>
                  <a:lnTo>
                    <a:pt x="32" y="16"/>
                  </a:lnTo>
                  <a:lnTo>
                    <a:pt x="32" y="54"/>
                  </a:lnTo>
                  <a:lnTo>
                    <a:pt x="32" y="54"/>
                  </a:lnTo>
                  <a:lnTo>
                    <a:pt x="28" y="58"/>
                  </a:lnTo>
                  <a:lnTo>
                    <a:pt x="4" y="90"/>
                  </a:lnTo>
                  <a:lnTo>
                    <a:pt x="4" y="90"/>
                  </a:lnTo>
                  <a:lnTo>
                    <a:pt x="2" y="96"/>
                  </a:lnTo>
                  <a:lnTo>
                    <a:pt x="0" y="104"/>
                  </a:lnTo>
                  <a:lnTo>
                    <a:pt x="0" y="112"/>
                  </a:lnTo>
                  <a:lnTo>
                    <a:pt x="0" y="112"/>
                  </a:lnTo>
                  <a:lnTo>
                    <a:pt x="2" y="122"/>
                  </a:lnTo>
                  <a:lnTo>
                    <a:pt x="8" y="128"/>
                  </a:lnTo>
                  <a:lnTo>
                    <a:pt x="14" y="134"/>
                  </a:lnTo>
                  <a:lnTo>
                    <a:pt x="24" y="136"/>
                  </a:lnTo>
                  <a:lnTo>
                    <a:pt x="24" y="240"/>
                  </a:lnTo>
                  <a:lnTo>
                    <a:pt x="24" y="240"/>
                  </a:lnTo>
                  <a:lnTo>
                    <a:pt x="26" y="246"/>
                  </a:lnTo>
                  <a:lnTo>
                    <a:pt x="28" y="252"/>
                  </a:lnTo>
                  <a:lnTo>
                    <a:pt x="34" y="254"/>
                  </a:lnTo>
                  <a:lnTo>
                    <a:pt x="40" y="256"/>
                  </a:lnTo>
                  <a:lnTo>
                    <a:pt x="216" y="256"/>
                  </a:lnTo>
                  <a:lnTo>
                    <a:pt x="216" y="256"/>
                  </a:lnTo>
                  <a:lnTo>
                    <a:pt x="222" y="254"/>
                  </a:lnTo>
                  <a:lnTo>
                    <a:pt x="228" y="252"/>
                  </a:lnTo>
                  <a:lnTo>
                    <a:pt x="230" y="246"/>
                  </a:lnTo>
                  <a:lnTo>
                    <a:pt x="232" y="240"/>
                  </a:lnTo>
                  <a:lnTo>
                    <a:pt x="232" y="136"/>
                  </a:lnTo>
                  <a:lnTo>
                    <a:pt x="232" y="136"/>
                  </a:lnTo>
                  <a:lnTo>
                    <a:pt x="242" y="134"/>
                  </a:lnTo>
                  <a:lnTo>
                    <a:pt x="248" y="128"/>
                  </a:lnTo>
                  <a:lnTo>
                    <a:pt x="254" y="122"/>
                  </a:lnTo>
                  <a:lnTo>
                    <a:pt x="256" y="112"/>
                  </a:lnTo>
                  <a:lnTo>
                    <a:pt x="256" y="104"/>
                  </a:lnTo>
                  <a:lnTo>
                    <a:pt x="256" y="104"/>
                  </a:lnTo>
                  <a:lnTo>
                    <a:pt x="254" y="96"/>
                  </a:lnTo>
                  <a:lnTo>
                    <a:pt x="252" y="90"/>
                  </a:lnTo>
                  <a:close/>
                  <a:moveTo>
                    <a:pt x="208" y="16"/>
                  </a:moveTo>
                  <a:lnTo>
                    <a:pt x="208" y="48"/>
                  </a:lnTo>
                  <a:lnTo>
                    <a:pt x="48" y="48"/>
                  </a:lnTo>
                  <a:lnTo>
                    <a:pt x="48" y="16"/>
                  </a:lnTo>
                  <a:lnTo>
                    <a:pt x="208" y="16"/>
                  </a:lnTo>
                  <a:close/>
                  <a:moveTo>
                    <a:pt x="82" y="120"/>
                  </a:moveTo>
                  <a:lnTo>
                    <a:pt x="48" y="120"/>
                  </a:lnTo>
                  <a:lnTo>
                    <a:pt x="80" y="64"/>
                  </a:lnTo>
                  <a:lnTo>
                    <a:pt x="98" y="64"/>
                  </a:lnTo>
                  <a:lnTo>
                    <a:pt x="82" y="120"/>
                  </a:lnTo>
                  <a:close/>
                  <a:moveTo>
                    <a:pt x="106" y="64"/>
                  </a:moveTo>
                  <a:lnTo>
                    <a:pt x="124" y="64"/>
                  </a:lnTo>
                  <a:lnTo>
                    <a:pt x="124" y="120"/>
                  </a:lnTo>
                  <a:lnTo>
                    <a:pt x="90" y="120"/>
                  </a:lnTo>
                  <a:lnTo>
                    <a:pt x="106" y="64"/>
                  </a:lnTo>
                  <a:close/>
                  <a:moveTo>
                    <a:pt x="132" y="64"/>
                  </a:moveTo>
                  <a:lnTo>
                    <a:pt x="150" y="64"/>
                  </a:lnTo>
                  <a:lnTo>
                    <a:pt x="166" y="120"/>
                  </a:lnTo>
                  <a:lnTo>
                    <a:pt x="132" y="120"/>
                  </a:lnTo>
                  <a:lnTo>
                    <a:pt x="132" y="64"/>
                  </a:lnTo>
                  <a:close/>
                  <a:moveTo>
                    <a:pt x="158" y="64"/>
                  </a:moveTo>
                  <a:lnTo>
                    <a:pt x="176" y="64"/>
                  </a:lnTo>
                  <a:lnTo>
                    <a:pt x="208" y="120"/>
                  </a:lnTo>
                  <a:lnTo>
                    <a:pt x="174" y="120"/>
                  </a:lnTo>
                  <a:lnTo>
                    <a:pt x="158" y="64"/>
                  </a:lnTo>
                  <a:close/>
                  <a:moveTo>
                    <a:pt x="16" y="112"/>
                  </a:moveTo>
                  <a:lnTo>
                    <a:pt x="16" y="104"/>
                  </a:lnTo>
                  <a:lnTo>
                    <a:pt x="16" y="104"/>
                  </a:lnTo>
                  <a:lnTo>
                    <a:pt x="18" y="100"/>
                  </a:lnTo>
                  <a:lnTo>
                    <a:pt x="42" y="68"/>
                  </a:lnTo>
                  <a:lnTo>
                    <a:pt x="42" y="68"/>
                  </a:lnTo>
                  <a:lnTo>
                    <a:pt x="44" y="64"/>
                  </a:lnTo>
                  <a:lnTo>
                    <a:pt x="48" y="64"/>
                  </a:lnTo>
                  <a:lnTo>
                    <a:pt x="70" y="64"/>
                  </a:lnTo>
                  <a:lnTo>
                    <a:pt x="38" y="120"/>
                  </a:lnTo>
                  <a:lnTo>
                    <a:pt x="24" y="120"/>
                  </a:lnTo>
                  <a:lnTo>
                    <a:pt x="24" y="120"/>
                  </a:lnTo>
                  <a:lnTo>
                    <a:pt x="20" y="120"/>
                  </a:lnTo>
                  <a:lnTo>
                    <a:pt x="18" y="118"/>
                  </a:lnTo>
                  <a:lnTo>
                    <a:pt x="16" y="116"/>
                  </a:lnTo>
                  <a:lnTo>
                    <a:pt x="16" y="112"/>
                  </a:lnTo>
                  <a:close/>
                  <a:moveTo>
                    <a:pt x="160" y="240"/>
                  </a:moveTo>
                  <a:lnTo>
                    <a:pt x="100" y="240"/>
                  </a:lnTo>
                  <a:lnTo>
                    <a:pt x="100" y="160"/>
                  </a:lnTo>
                  <a:lnTo>
                    <a:pt x="160" y="160"/>
                  </a:lnTo>
                  <a:lnTo>
                    <a:pt x="160" y="240"/>
                  </a:lnTo>
                  <a:close/>
                  <a:moveTo>
                    <a:pt x="216" y="240"/>
                  </a:moveTo>
                  <a:lnTo>
                    <a:pt x="168" y="240"/>
                  </a:lnTo>
                  <a:lnTo>
                    <a:pt x="168" y="160"/>
                  </a:lnTo>
                  <a:lnTo>
                    <a:pt x="168" y="160"/>
                  </a:lnTo>
                  <a:lnTo>
                    <a:pt x="168" y="156"/>
                  </a:lnTo>
                  <a:lnTo>
                    <a:pt x="166" y="154"/>
                  </a:lnTo>
                  <a:lnTo>
                    <a:pt x="164" y="152"/>
                  </a:lnTo>
                  <a:lnTo>
                    <a:pt x="160" y="152"/>
                  </a:lnTo>
                  <a:lnTo>
                    <a:pt x="100" y="152"/>
                  </a:lnTo>
                  <a:lnTo>
                    <a:pt x="100" y="152"/>
                  </a:lnTo>
                  <a:lnTo>
                    <a:pt x="96" y="152"/>
                  </a:lnTo>
                  <a:lnTo>
                    <a:pt x="94" y="154"/>
                  </a:lnTo>
                  <a:lnTo>
                    <a:pt x="92" y="156"/>
                  </a:lnTo>
                  <a:lnTo>
                    <a:pt x="92" y="160"/>
                  </a:lnTo>
                  <a:lnTo>
                    <a:pt x="92" y="240"/>
                  </a:lnTo>
                  <a:lnTo>
                    <a:pt x="40" y="240"/>
                  </a:lnTo>
                  <a:lnTo>
                    <a:pt x="40" y="136"/>
                  </a:lnTo>
                  <a:lnTo>
                    <a:pt x="216" y="136"/>
                  </a:lnTo>
                  <a:lnTo>
                    <a:pt x="216" y="240"/>
                  </a:lnTo>
                  <a:close/>
                  <a:moveTo>
                    <a:pt x="240" y="112"/>
                  </a:moveTo>
                  <a:lnTo>
                    <a:pt x="240" y="112"/>
                  </a:lnTo>
                  <a:lnTo>
                    <a:pt x="240" y="116"/>
                  </a:lnTo>
                  <a:lnTo>
                    <a:pt x="238" y="118"/>
                  </a:lnTo>
                  <a:lnTo>
                    <a:pt x="236" y="120"/>
                  </a:lnTo>
                  <a:lnTo>
                    <a:pt x="232" y="120"/>
                  </a:lnTo>
                  <a:lnTo>
                    <a:pt x="218" y="120"/>
                  </a:lnTo>
                  <a:lnTo>
                    <a:pt x="186" y="64"/>
                  </a:lnTo>
                  <a:lnTo>
                    <a:pt x="208" y="64"/>
                  </a:lnTo>
                  <a:lnTo>
                    <a:pt x="208" y="64"/>
                  </a:lnTo>
                  <a:lnTo>
                    <a:pt x="212" y="64"/>
                  </a:lnTo>
                  <a:lnTo>
                    <a:pt x="214" y="68"/>
                  </a:lnTo>
                  <a:lnTo>
                    <a:pt x="238" y="100"/>
                  </a:lnTo>
                  <a:lnTo>
                    <a:pt x="238" y="100"/>
                  </a:lnTo>
                  <a:lnTo>
                    <a:pt x="240" y="104"/>
                  </a:lnTo>
                  <a:lnTo>
                    <a:pt x="240" y="112"/>
                  </a:lnTo>
                  <a:close/>
                </a:path>
              </a:pathLst>
            </a:custGeom>
            <a:solidFill>
              <a:schemeClr val="bg1"/>
            </a:solidFill>
            <a:ln w="9525">
              <a:noFill/>
              <a:round/>
            </a:ln>
          </p:spPr>
          <p:txBody>
            <a:bodyPr vert="horz" wrap="square" lIns="91440" tIns="45720" rIns="91440" bIns="45720" numCol="1" anchor="t" anchorCtr="0" compatLnSpc="1"/>
            <a:lstStyle/>
            <a:p>
              <a:pPr defTabSz="1218565">
                <a:defRPr/>
              </a:pPr>
              <a:endParaRPr lang="ar-SA" sz="2400" kern="0">
                <a:solidFill>
                  <a:sysClr val="windowText" lastClr="000000"/>
                </a:solidFill>
              </a:endParaRPr>
            </a:p>
          </p:txBody>
        </p:sp>
      </p:grpSp>
      <p:grpSp>
        <p:nvGrpSpPr>
          <p:cNvPr id="128" name="组合 127"/>
          <p:cNvGrpSpPr/>
          <p:nvPr/>
        </p:nvGrpSpPr>
        <p:grpSpPr>
          <a:xfrm>
            <a:off x="6959987" y="3044959"/>
            <a:ext cx="2258161" cy="1920213"/>
            <a:chOff x="5292080" y="1563638"/>
            <a:chExt cx="1693841" cy="1440160"/>
          </a:xfrm>
          <a:effectLst>
            <a:outerShdw blurRad="25400" dist="25400" dir="2700000" algn="tl" rotWithShape="0">
              <a:prstClr val="black">
                <a:alpha val="40000"/>
              </a:prstClr>
            </a:outerShdw>
          </a:effectLst>
        </p:grpSpPr>
        <p:grpSp>
          <p:nvGrpSpPr>
            <p:cNvPr id="129" name="组合 128"/>
            <p:cNvGrpSpPr/>
            <p:nvPr/>
          </p:nvGrpSpPr>
          <p:grpSpPr>
            <a:xfrm>
              <a:off x="5292080" y="1563638"/>
              <a:ext cx="1693841" cy="1440160"/>
              <a:chOff x="827583" y="1563638"/>
              <a:chExt cx="1693841" cy="1440160"/>
            </a:xfrm>
          </p:grpSpPr>
          <p:grpSp>
            <p:nvGrpSpPr>
              <p:cNvPr id="138" name="组合 137"/>
              <p:cNvGrpSpPr/>
              <p:nvPr/>
            </p:nvGrpSpPr>
            <p:grpSpPr>
              <a:xfrm>
                <a:off x="827583" y="1563638"/>
                <a:ext cx="1693841" cy="1440160"/>
                <a:chOff x="827583" y="1563638"/>
                <a:chExt cx="1693841" cy="1440160"/>
              </a:xfrm>
            </p:grpSpPr>
            <p:sp>
              <p:nvSpPr>
                <p:cNvPr id="140" name="圆角矩形 2"/>
                <p:cNvSpPr/>
                <p:nvPr/>
              </p:nvSpPr>
              <p:spPr>
                <a:xfrm>
                  <a:off x="827583" y="1563638"/>
                  <a:ext cx="1693841" cy="1440160"/>
                </a:xfrm>
                <a:custGeom>
                  <a:avLst/>
                  <a:gdLst/>
                  <a:ahLst/>
                  <a:cxnLst/>
                  <a:rect l="l" t="t" r="r" b="b"/>
                  <a:pathLst>
                    <a:path w="1693841" h="1440160">
                      <a:moveTo>
                        <a:pt x="240031" y="0"/>
                      </a:moveTo>
                      <a:lnTo>
                        <a:pt x="1261248" y="0"/>
                      </a:lnTo>
                      <a:cubicBezTo>
                        <a:pt x="1393813" y="0"/>
                        <a:pt x="1501279" y="107466"/>
                        <a:pt x="1501279" y="240031"/>
                      </a:cubicBezTo>
                      <a:lnTo>
                        <a:pt x="1501279" y="610813"/>
                      </a:lnTo>
                      <a:lnTo>
                        <a:pt x="1693841" y="721479"/>
                      </a:lnTo>
                      <a:lnTo>
                        <a:pt x="1501279" y="832655"/>
                      </a:lnTo>
                      <a:lnTo>
                        <a:pt x="1501279" y="1200129"/>
                      </a:lnTo>
                      <a:cubicBezTo>
                        <a:pt x="1501279" y="1332694"/>
                        <a:pt x="1393813" y="1440160"/>
                        <a:pt x="1261248" y="1440160"/>
                      </a:cubicBezTo>
                      <a:lnTo>
                        <a:pt x="240031" y="1440160"/>
                      </a:lnTo>
                      <a:cubicBezTo>
                        <a:pt x="107466" y="1440160"/>
                        <a:pt x="0" y="1332694"/>
                        <a:pt x="0" y="1200129"/>
                      </a:cubicBezTo>
                      <a:lnTo>
                        <a:pt x="0" y="240031"/>
                      </a:lnTo>
                      <a:cubicBezTo>
                        <a:pt x="0" y="107466"/>
                        <a:pt x="107466" y="0"/>
                        <a:pt x="240031"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1" name="圆角矩形 2"/>
                <p:cNvSpPr/>
                <p:nvPr/>
              </p:nvSpPr>
              <p:spPr>
                <a:xfrm>
                  <a:off x="1835696" y="1563638"/>
                  <a:ext cx="685728" cy="1440160"/>
                </a:xfrm>
                <a:custGeom>
                  <a:avLst/>
                  <a:gdLst/>
                  <a:ahLst/>
                  <a:cxnLst/>
                  <a:rect l="l" t="t" r="r" b="b"/>
                  <a:pathLst>
                    <a:path w="685728" h="1440160">
                      <a:moveTo>
                        <a:pt x="0" y="0"/>
                      </a:moveTo>
                      <a:lnTo>
                        <a:pt x="253135" y="0"/>
                      </a:lnTo>
                      <a:cubicBezTo>
                        <a:pt x="385700" y="0"/>
                        <a:pt x="493166" y="107466"/>
                        <a:pt x="493166" y="240031"/>
                      </a:cubicBezTo>
                      <a:lnTo>
                        <a:pt x="493166" y="610813"/>
                      </a:lnTo>
                      <a:lnTo>
                        <a:pt x="685728" y="721479"/>
                      </a:lnTo>
                      <a:lnTo>
                        <a:pt x="493166" y="832655"/>
                      </a:lnTo>
                      <a:lnTo>
                        <a:pt x="493166" y="1200129"/>
                      </a:lnTo>
                      <a:cubicBezTo>
                        <a:pt x="493166" y="1332694"/>
                        <a:pt x="385700" y="1440160"/>
                        <a:pt x="253135" y="1440160"/>
                      </a:cubicBezTo>
                      <a:lnTo>
                        <a:pt x="0" y="1440160"/>
                      </a:lnTo>
                      <a:close/>
                    </a:path>
                  </a:pathLst>
                </a:custGeom>
                <a:solidFill>
                  <a:schemeClr val="tx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9" name="TextBox 138"/>
              <p:cNvSpPr txBox="1"/>
              <p:nvPr/>
            </p:nvSpPr>
            <p:spPr>
              <a:xfrm rot="16200000">
                <a:off x="1829845" y="2139428"/>
                <a:ext cx="503984" cy="288578"/>
              </a:xfrm>
              <a:prstGeom prst="rect">
                <a:avLst/>
              </a:prstGeom>
              <a:noFill/>
            </p:spPr>
            <p:txBody>
              <a:bodyPr wrap="none" rtlCol="0">
                <a:spAutoFit/>
              </a:bodyPr>
              <a:lstStyle/>
              <a:p>
                <a:r>
                  <a:rPr lang="zh-CN" altLang="en-US" sz="1900" dirty="0">
                    <a:solidFill>
                      <a:schemeClr val="bg1"/>
                    </a:solidFill>
                    <a:latin typeface="Impact" panose="020B0806030902050204" pitchFamily="34" charset="0"/>
                    <a:ea typeface="微软雅黑" panose="020B0503020204020204" pitchFamily="34" charset="-122"/>
                  </a:rPr>
                  <a:t>标题</a:t>
                </a:r>
                <a:endParaRPr lang="zh-CN" altLang="en-US" sz="1900" dirty="0">
                  <a:solidFill>
                    <a:schemeClr val="bg1"/>
                  </a:solidFill>
                  <a:latin typeface="Impact" panose="020B0806030902050204" pitchFamily="34" charset="0"/>
                  <a:ea typeface="微软雅黑" panose="020B0503020204020204" pitchFamily="34" charset="-122"/>
                </a:endParaRPr>
              </a:p>
            </p:txBody>
          </p:sp>
        </p:grpSp>
        <p:grpSp>
          <p:nvGrpSpPr>
            <p:cNvPr id="130" name="Group 14"/>
            <p:cNvGrpSpPr>
              <a:grpSpLocks noChangeAspect="1"/>
            </p:cNvGrpSpPr>
            <p:nvPr/>
          </p:nvGrpSpPr>
          <p:grpSpPr>
            <a:xfrm>
              <a:off x="5592581" y="2013718"/>
              <a:ext cx="472500" cy="540000"/>
              <a:chOff x="4800600" y="1962150"/>
              <a:chExt cx="355600" cy="406400"/>
            </a:xfrm>
            <a:solidFill>
              <a:schemeClr val="bg1"/>
            </a:solidFill>
          </p:grpSpPr>
          <p:sp>
            <p:nvSpPr>
              <p:cNvPr id="131" name="Freeform 15"/>
              <p:cNvSpPr/>
              <p:nvPr/>
            </p:nvSpPr>
            <p:spPr bwMode="auto">
              <a:xfrm>
                <a:off x="5080000" y="2279650"/>
                <a:ext cx="25400" cy="25400"/>
              </a:xfrm>
              <a:custGeom>
                <a:avLst/>
                <a:gdLst/>
                <a:ahLst/>
                <a:cxnLst>
                  <a:cxn ang="0">
                    <a:pos x="8" y="16"/>
                  </a:cxn>
                  <a:cxn ang="0">
                    <a:pos x="8" y="16"/>
                  </a:cxn>
                  <a:cxn ang="0">
                    <a:pos x="12" y="16"/>
                  </a:cxn>
                  <a:cxn ang="0">
                    <a:pos x="14" y="14"/>
                  </a:cxn>
                  <a:cxn ang="0">
                    <a:pos x="16" y="12"/>
                  </a:cxn>
                  <a:cxn ang="0">
                    <a:pos x="16" y="8"/>
                  </a:cxn>
                  <a:cxn ang="0">
                    <a:pos x="16" y="8"/>
                  </a:cxn>
                  <a:cxn ang="0">
                    <a:pos x="16" y="4"/>
                  </a:cxn>
                  <a:cxn ang="0">
                    <a:pos x="14" y="2"/>
                  </a:cxn>
                  <a:cxn ang="0">
                    <a:pos x="12" y="0"/>
                  </a:cxn>
                  <a:cxn ang="0">
                    <a:pos x="8" y="0"/>
                  </a:cxn>
                  <a:cxn ang="0">
                    <a:pos x="8" y="0"/>
                  </a:cxn>
                  <a:cxn ang="0">
                    <a:pos x="4" y="0"/>
                  </a:cxn>
                  <a:cxn ang="0">
                    <a:pos x="2" y="2"/>
                  </a:cxn>
                  <a:cxn ang="0">
                    <a:pos x="0" y="4"/>
                  </a:cxn>
                  <a:cxn ang="0">
                    <a:pos x="0" y="8"/>
                  </a:cxn>
                  <a:cxn ang="0">
                    <a:pos x="0" y="8"/>
                  </a:cxn>
                  <a:cxn ang="0">
                    <a:pos x="0" y="12"/>
                  </a:cxn>
                  <a:cxn ang="0">
                    <a:pos x="2" y="14"/>
                  </a:cxn>
                  <a:cxn ang="0">
                    <a:pos x="4" y="16"/>
                  </a:cxn>
                  <a:cxn ang="0">
                    <a:pos x="8" y="16"/>
                  </a:cxn>
                </a:cxnLst>
                <a:rect l="0" t="0" r="r" b="b"/>
                <a:pathLst>
                  <a:path w="16" h="16">
                    <a:moveTo>
                      <a:pt x="8" y="16"/>
                    </a:moveTo>
                    <a:lnTo>
                      <a:pt x="8" y="16"/>
                    </a:lnTo>
                    <a:lnTo>
                      <a:pt x="12" y="16"/>
                    </a:lnTo>
                    <a:lnTo>
                      <a:pt x="14" y="14"/>
                    </a:lnTo>
                    <a:lnTo>
                      <a:pt x="16" y="12"/>
                    </a:lnTo>
                    <a:lnTo>
                      <a:pt x="16" y="8"/>
                    </a:lnTo>
                    <a:lnTo>
                      <a:pt x="16" y="8"/>
                    </a:lnTo>
                    <a:lnTo>
                      <a:pt x="16" y="4"/>
                    </a:lnTo>
                    <a:lnTo>
                      <a:pt x="14" y="2"/>
                    </a:lnTo>
                    <a:lnTo>
                      <a:pt x="12" y="0"/>
                    </a:lnTo>
                    <a:lnTo>
                      <a:pt x="8" y="0"/>
                    </a:lnTo>
                    <a:lnTo>
                      <a:pt x="8" y="0"/>
                    </a:lnTo>
                    <a:lnTo>
                      <a:pt x="4" y="0"/>
                    </a:lnTo>
                    <a:lnTo>
                      <a:pt x="2" y="2"/>
                    </a:lnTo>
                    <a:lnTo>
                      <a:pt x="0" y="4"/>
                    </a:lnTo>
                    <a:lnTo>
                      <a:pt x="0" y="8"/>
                    </a:lnTo>
                    <a:lnTo>
                      <a:pt x="0" y="8"/>
                    </a:lnTo>
                    <a:lnTo>
                      <a:pt x="0" y="12"/>
                    </a:lnTo>
                    <a:lnTo>
                      <a:pt x="2" y="14"/>
                    </a:lnTo>
                    <a:lnTo>
                      <a:pt x="4" y="16"/>
                    </a:lnTo>
                    <a:lnTo>
                      <a:pt x="8" y="16"/>
                    </a:lnTo>
                    <a:close/>
                  </a:path>
                </a:pathLst>
              </a:custGeom>
              <a:grpFill/>
              <a:ln w="9525">
                <a:noFill/>
                <a:round/>
              </a:ln>
            </p:spPr>
            <p:txBody>
              <a:bodyPr vert="horz" wrap="square" lIns="91440" tIns="45720" rIns="91440" bIns="45720" numCol="1" anchor="t" anchorCtr="0" compatLnSpc="1"/>
              <a:lstStyle/>
              <a:p>
                <a:pPr defTabSz="1218565">
                  <a:defRPr/>
                </a:pPr>
                <a:endParaRPr lang="ar-SA" sz="2400" kern="0">
                  <a:solidFill>
                    <a:sysClr val="windowText" lastClr="000000"/>
                  </a:solidFill>
                </a:endParaRPr>
              </a:p>
            </p:txBody>
          </p:sp>
          <p:sp>
            <p:nvSpPr>
              <p:cNvPr id="132" name="Freeform 16"/>
              <p:cNvSpPr/>
              <p:nvPr/>
            </p:nvSpPr>
            <p:spPr bwMode="auto">
              <a:xfrm>
                <a:off x="5080000" y="2279650"/>
                <a:ext cx="25400" cy="25400"/>
              </a:xfrm>
              <a:custGeom>
                <a:avLst/>
                <a:gdLst/>
                <a:ahLst/>
                <a:cxnLst>
                  <a:cxn ang="0">
                    <a:pos x="8" y="16"/>
                  </a:cxn>
                  <a:cxn ang="0">
                    <a:pos x="8" y="16"/>
                  </a:cxn>
                  <a:cxn ang="0">
                    <a:pos x="12" y="16"/>
                  </a:cxn>
                  <a:cxn ang="0">
                    <a:pos x="14" y="14"/>
                  </a:cxn>
                  <a:cxn ang="0">
                    <a:pos x="16" y="12"/>
                  </a:cxn>
                  <a:cxn ang="0">
                    <a:pos x="16" y="8"/>
                  </a:cxn>
                  <a:cxn ang="0">
                    <a:pos x="16" y="8"/>
                  </a:cxn>
                  <a:cxn ang="0">
                    <a:pos x="16" y="4"/>
                  </a:cxn>
                  <a:cxn ang="0">
                    <a:pos x="14" y="2"/>
                  </a:cxn>
                  <a:cxn ang="0">
                    <a:pos x="12" y="0"/>
                  </a:cxn>
                  <a:cxn ang="0">
                    <a:pos x="8" y="0"/>
                  </a:cxn>
                  <a:cxn ang="0">
                    <a:pos x="8" y="0"/>
                  </a:cxn>
                  <a:cxn ang="0">
                    <a:pos x="4" y="0"/>
                  </a:cxn>
                  <a:cxn ang="0">
                    <a:pos x="2" y="2"/>
                  </a:cxn>
                  <a:cxn ang="0">
                    <a:pos x="0" y="4"/>
                  </a:cxn>
                  <a:cxn ang="0">
                    <a:pos x="0" y="8"/>
                  </a:cxn>
                  <a:cxn ang="0">
                    <a:pos x="0" y="8"/>
                  </a:cxn>
                  <a:cxn ang="0">
                    <a:pos x="0" y="12"/>
                  </a:cxn>
                  <a:cxn ang="0">
                    <a:pos x="2" y="14"/>
                  </a:cxn>
                  <a:cxn ang="0">
                    <a:pos x="4" y="16"/>
                  </a:cxn>
                  <a:cxn ang="0">
                    <a:pos x="8" y="16"/>
                  </a:cxn>
                </a:cxnLst>
                <a:rect l="0" t="0" r="r" b="b"/>
                <a:pathLst>
                  <a:path w="16" h="16">
                    <a:moveTo>
                      <a:pt x="8" y="16"/>
                    </a:moveTo>
                    <a:lnTo>
                      <a:pt x="8" y="16"/>
                    </a:lnTo>
                    <a:lnTo>
                      <a:pt x="12" y="16"/>
                    </a:lnTo>
                    <a:lnTo>
                      <a:pt x="14" y="14"/>
                    </a:lnTo>
                    <a:lnTo>
                      <a:pt x="16" y="12"/>
                    </a:lnTo>
                    <a:lnTo>
                      <a:pt x="16" y="8"/>
                    </a:lnTo>
                    <a:lnTo>
                      <a:pt x="16" y="8"/>
                    </a:lnTo>
                    <a:lnTo>
                      <a:pt x="16" y="4"/>
                    </a:lnTo>
                    <a:lnTo>
                      <a:pt x="14" y="2"/>
                    </a:lnTo>
                    <a:lnTo>
                      <a:pt x="12" y="0"/>
                    </a:lnTo>
                    <a:lnTo>
                      <a:pt x="8" y="0"/>
                    </a:lnTo>
                    <a:lnTo>
                      <a:pt x="8" y="0"/>
                    </a:lnTo>
                    <a:lnTo>
                      <a:pt x="4" y="0"/>
                    </a:lnTo>
                    <a:lnTo>
                      <a:pt x="2" y="2"/>
                    </a:lnTo>
                    <a:lnTo>
                      <a:pt x="0" y="4"/>
                    </a:lnTo>
                    <a:lnTo>
                      <a:pt x="0" y="8"/>
                    </a:lnTo>
                    <a:lnTo>
                      <a:pt x="0" y="8"/>
                    </a:lnTo>
                    <a:lnTo>
                      <a:pt x="0" y="12"/>
                    </a:lnTo>
                    <a:lnTo>
                      <a:pt x="2" y="14"/>
                    </a:lnTo>
                    <a:lnTo>
                      <a:pt x="4" y="16"/>
                    </a:lnTo>
                    <a:lnTo>
                      <a:pt x="8" y="16"/>
                    </a:lnTo>
                  </a:path>
                </a:pathLst>
              </a:custGeom>
              <a:grpFill/>
              <a:ln w="9525">
                <a:noFill/>
                <a:round/>
              </a:ln>
            </p:spPr>
            <p:txBody>
              <a:bodyPr vert="horz" wrap="square" lIns="91440" tIns="45720" rIns="91440" bIns="45720" numCol="1" anchor="t" anchorCtr="0" compatLnSpc="1"/>
              <a:lstStyle/>
              <a:p>
                <a:pPr defTabSz="1218565">
                  <a:defRPr/>
                </a:pPr>
                <a:endParaRPr lang="ar-SA" sz="2400" kern="0">
                  <a:solidFill>
                    <a:sysClr val="windowText" lastClr="000000"/>
                  </a:solidFill>
                </a:endParaRPr>
              </a:p>
            </p:txBody>
          </p:sp>
          <p:sp>
            <p:nvSpPr>
              <p:cNvPr id="133" name="Freeform 17"/>
              <p:cNvSpPr/>
              <p:nvPr/>
            </p:nvSpPr>
            <p:spPr bwMode="auto">
              <a:xfrm>
                <a:off x="5080000" y="2203450"/>
                <a:ext cx="25400" cy="25400"/>
              </a:xfrm>
              <a:custGeom>
                <a:avLst/>
                <a:gdLst/>
                <a:ahLst/>
                <a:cxnLst>
                  <a:cxn ang="0">
                    <a:pos x="8" y="16"/>
                  </a:cxn>
                  <a:cxn ang="0">
                    <a:pos x="8" y="16"/>
                  </a:cxn>
                  <a:cxn ang="0">
                    <a:pos x="12" y="16"/>
                  </a:cxn>
                  <a:cxn ang="0">
                    <a:pos x="14" y="14"/>
                  </a:cxn>
                  <a:cxn ang="0">
                    <a:pos x="16" y="12"/>
                  </a:cxn>
                  <a:cxn ang="0">
                    <a:pos x="16" y="8"/>
                  </a:cxn>
                  <a:cxn ang="0">
                    <a:pos x="16" y="8"/>
                  </a:cxn>
                  <a:cxn ang="0">
                    <a:pos x="16" y="4"/>
                  </a:cxn>
                  <a:cxn ang="0">
                    <a:pos x="14" y="2"/>
                  </a:cxn>
                  <a:cxn ang="0">
                    <a:pos x="12" y="0"/>
                  </a:cxn>
                  <a:cxn ang="0">
                    <a:pos x="8" y="0"/>
                  </a:cxn>
                  <a:cxn ang="0">
                    <a:pos x="8" y="0"/>
                  </a:cxn>
                  <a:cxn ang="0">
                    <a:pos x="4" y="0"/>
                  </a:cxn>
                  <a:cxn ang="0">
                    <a:pos x="2" y="2"/>
                  </a:cxn>
                  <a:cxn ang="0">
                    <a:pos x="0" y="4"/>
                  </a:cxn>
                  <a:cxn ang="0">
                    <a:pos x="0" y="8"/>
                  </a:cxn>
                  <a:cxn ang="0">
                    <a:pos x="0" y="8"/>
                  </a:cxn>
                  <a:cxn ang="0">
                    <a:pos x="0" y="12"/>
                  </a:cxn>
                  <a:cxn ang="0">
                    <a:pos x="2" y="14"/>
                  </a:cxn>
                  <a:cxn ang="0">
                    <a:pos x="4" y="16"/>
                  </a:cxn>
                  <a:cxn ang="0">
                    <a:pos x="8" y="16"/>
                  </a:cxn>
                </a:cxnLst>
                <a:rect l="0" t="0" r="r" b="b"/>
                <a:pathLst>
                  <a:path w="16" h="16">
                    <a:moveTo>
                      <a:pt x="8" y="16"/>
                    </a:moveTo>
                    <a:lnTo>
                      <a:pt x="8" y="16"/>
                    </a:lnTo>
                    <a:lnTo>
                      <a:pt x="12" y="16"/>
                    </a:lnTo>
                    <a:lnTo>
                      <a:pt x="14" y="14"/>
                    </a:lnTo>
                    <a:lnTo>
                      <a:pt x="16" y="12"/>
                    </a:lnTo>
                    <a:lnTo>
                      <a:pt x="16" y="8"/>
                    </a:lnTo>
                    <a:lnTo>
                      <a:pt x="16" y="8"/>
                    </a:lnTo>
                    <a:lnTo>
                      <a:pt x="16" y="4"/>
                    </a:lnTo>
                    <a:lnTo>
                      <a:pt x="14" y="2"/>
                    </a:lnTo>
                    <a:lnTo>
                      <a:pt x="12" y="0"/>
                    </a:lnTo>
                    <a:lnTo>
                      <a:pt x="8" y="0"/>
                    </a:lnTo>
                    <a:lnTo>
                      <a:pt x="8" y="0"/>
                    </a:lnTo>
                    <a:lnTo>
                      <a:pt x="4" y="0"/>
                    </a:lnTo>
                    <a:lnTo>
                      <a:pt x="2" y="2"/>
                    </a:lnTo>
                    <a:lnTo>
                      <a:pt x="0" y="4"/>
                    </a:lnTo>
                    <a:lnTo>
                      <a:pt x="0" y="8"/>
                    </a:lnTo>
                    <a:lnTo>
                      <a:pt x="0" y="8"/>
                    </a:lnTo>
                    <a:lnTo>
                      <a:pt x="0" y="12"/>
                    </a:lnTo>
                    <a:lnTo>
                      <a:pt x="2" y="14"/>
                    </a:lnTo>
                    <a:lnTo>
                      <a:pt x="4" y="16"/>
                    </a:lnTo>
                    <a:lnTo>
                      <a:pt x="8" y="16"/>
                    </a:lnTo>
                    <a:close/>
                  </a:path>
                </a:pathLst>
              </a:custGeom>
              <a:grpFill/>
              <a:ln w="9525">
                <a:noFill/>
                <a:round/>
              </a:ln>
            </p:spPr>
            <p:txBody>
              <a:bodyPr vert="horz" wrap="square" lIns="91440" tIns="45720" rIns="91440" bIns="45720" numCol="1" anchor="t" anchorCtr="0" compatLnSpc="1"/>
              <a:lstStyle/>
              <a:p>
                <a:pPr defTabSz="1218565">
                  <a:defRPr/>
                </a:pPr>
                <a:endParaRPr lang="ar-SA" sz="2400" kern="0">
                  <a:solidFill>
                    <a:sysClr val="windowText" lastClr="000000"/>
                  </a:solidFill>
                </a:endParaRPr>
              </a:p>
            </p:txBody>
          </p:sp>
          <p:sp>
            <p:nvSpPr>
              <p:cNvPr id="134" name="Freeform 18"/>
              <p:cNvSpPr/>
              <p:nvPr/>
            </p:nvSpPr>
            <p:spPr bwMode="auto">
              <a:xfrm>
                <a:off x="5080000" y="2203450"/>
                <a:ext cx="25400" cy="25400"/>
              </a:xfrm>
              <a:custGeom>
                <a:avLst/>
                <a:gdLst/>
                <a:ahLst/>
                <a:cxnLst>
                  <a:cxn ang="0">
                    <a:pos x="8" y="16"/>
                  </a:cxn>
                  <a:cxn ang="0">
                    <a:pos x="8" y="16"/>
                  </a:cxn>
                  <a:cxn ang="0">
                    <a:pos x="12" y="16"/>
                  </a:cxn>
                  <a:cxn ang="0">
                    <a:pos x="14" y="14"/>
                  </a:cxn>
                  <a:cxn ang="0">
                    <a:pos x="16" y="12"/>
                  </a:cxn>
                  <a:cxn ang="0">
                    <a:pos x="16" y="8"/>
                  </a:cxn>
                  <a:cxn ang="0">
                    <a:pos x="16" y="8"/>
                  </a:cxn>
                  <a:cxn ang="0">
                    <a:pos x="16" y="4"/>
                  </a:cxn>
                  <a:cxn ang="0">
                    <a:pos x="14" y="2"/>
                  </a:cxn>
                  <a:cxn ang="0">
                    <a:pos x="12" y="0"/>
                  </a:cxn>
                  <a:cxn ang="0">
                    <a:pos x="8" y="0"/>
                  </a:cxn>
                  <a:cxn ang="0">
                    <a:pos x="8" y="0"/>
                  </a:cxn>
                  <a:cxn ang="0">
                    <a:pos x="4" y="0"/>
                  </a:cxn>
                  <a:cxn ang="0">
                    <a:pos x="2" y="2"/>
                  </a:cxn>
                  <a:cxn ang="0">
                    <a:pos x="0" y="4"/>
                  </a:cxn>
                  <a:cxn ang="0">
                    <a:pos x="0" y="8"/>
                  </a:cxn>
                  <a:cxn ang="0">
                    <a:pos x="0" y="8"/>
                  </a:cxn>
                  <a:cxn ang="0">
                    <a:pos x="0" y="12"/>
                  </a:cxn>
                  <a:cxn ang="0">
                    <a:pos x="2" y="14"/>
                  </a:cxn>
                  <a:cxn ang="0">
                    <a:pos x="4" y="16"/>
                  </a:cxn>
                  <a:cxn ang="0">
                    <a:pos x="8" y="16"/>
                  </a:cxn>
                </a:cxnLst>
                <a:rect l="0" t="0" r="r" b="b"/>
                <a:pathLst>
                  <a:path w="16" h="16">
                    <a:moveTo>
                      <a:pt x="8" y="16"/>
                    </a:moveTo>
                    <a:lnTo>
                      <a:pt x="8" y="16"/>
                    </a:lnTo>
                    <a:lnTo>
                      <a:pt x="12" y="16"/>
                    </a:lnTo>
                    <a:lnTo>
                      <a:pt x="14" y="14"/>
                    </a:lnTo>
                    <a:lnTo>
                      <a:pt x="16" y="12"/>
                    </a:lnTo>
                    <a:lnTo>
                      <a:pt x="16" y="8"/>
                    </a:lnTo>
                    <a:lnTo>
                      <a:pt x="16" y="8"/>
                    </a:lnTo>
                    <a:lnTo>
                      <a:pt x="16" y="4"/>
                    </a:lnTo>
                    <a:lnTo>
                      <a:pt x="14" y="2"/>
                    </a:lnTo>
                    <a:lnTo>
                      <a:pt x="12" y="0"/>
                    </a:lnTo>
                    <a:lnTo>
                      <a:pt x="8" y="0"/>
                    </a:lnTo>
                    <a:lnTo>
                      <a:pt x="8" y="0"/>
                    </a:lnTo>
                    <a:lnTo>
                      <a:pt x="4" y="0"/>
                    </a:lnTo>
                    <a:lnTo>
                      <a:pt x="2" y="2"/>
                    </a:lnTo>
                    <a:lnTo>
                      <a:pt x="0" y="4"/>
                    </a:lnTo>
                    <a:lnTo>
                      <a:pt x="0" y="8"/>
                    </a:lnTo>
                    <a:lnTo>
                      <a:pt x="0" y="8"/>
                    </a:lnTo>
                    <a:lnTo>
                      <a:pt x="0" y="12"/>
                    </a:lnTo>
                    <a:lnTo>
                      <a:pt x="2" y="14"/>
                    </a:lnTo>
                    <a:lnTo>
                      <a:pt x="4" y="16"/>
                    </a:lnTo>
                    <a:lnTo>
                      <a:pt x="8" y="16"/>
                    </a:lnTo>
                  </a:path>
                </a:pathLst>
              </a:custGeom>
              <a:grpFill/>
              <a:ln w="9525">
                <a:noFill/>
                <a:round/>
              </a:ln>
            </p:spPr>
            <p:txBody>
              <a:bodyPr vert="horz" wrap="square" lIns="91440" tIns="45720" rIns="91440" bIns="45720" numCol="1" anchor="t" anchorCtr="0" compatLnSpc="1"/>
              <a:lstStyle/>
              <a:p>
                <a:pPr defTabSz="1218565">
                  <a:defRPr/>
                </a:pPr>
                <a:endParaRPr lang="ar-SA" sz="2400" kern="0">
                  <a:solidFill>
                    <a:sysClr val="windowText" lastClr="000000"/>
                  </a:solidFill>
                </a:endParaRPr>
              </a:p>
            </p:txBody>
          </p:sp>
          <p:sp>
            <p:nvSpPr>
              <p:cNvPr id="135" name="Freeform 19"/>
              <p:cNvSpPr/>
              <p:nvPr/>
            </p:nvSpPr>
            <p:spPr bwMode="auto">
              <a:xfrm>
                <a:off x="5080000" y="2127250"/>
                <a:ext cx="25400" cy="25400"/>
              </a:xfrm>
              <a:custGeom>
                <a:avLst/>
                <a:gdLst/>
                <a:ahLst/>
                <a:cxnLst>
                  <a:cxn ang="0">
                    <a:pos x="8" y="16"/>
                  </a:cxn>
                  <a:cxn ang="0">
                    <a:pos x="8" y="16"/>
                  </a:cxn>
                  <a:cxn ang="0">
                    <a:pos x="12" y="16"/>
                  </a:cxn>
                  <a:cxn ang="0">
                    <a:pos x="14" y="14"/>
                  </a:cxn>
                  <a:cxn ang="0">
                    <a:pos x="16" y="12"/>
                  </a:cxn>
                  <a:cxn ang="0">
                    <a:pos x="16" y="8"/>
                  </a:cxn>
                  <a:cxn ang="0">
                    <a:pos x="16" y="8"/>
                  </a:cxn>
                  <a:cxn ang="0">
                    <a:pos x="16" y="4"/>
                  </a:cxn>
                  <a:cxn ang="0">
                    <a:pos x="14" y="2"/>
                  </a:cxn>
                  <a:cxn ang="0">
                    <a:pos x="12" y="0"/>
                  </a:cxn>
                  <a:cxn ang="0">
                    <a:pos x="8" y="0"/>
                  </a:cxn>
                  <a:cxn ang="0">
                    <a:pos x="8" y="0"/>
                  </a:cxn>
                  <a:cxn ang="0">
                    <a:pos x="4" y="0"/>
                  </a:cxn>
                  <a:cxn ang="0">
                    <a:pos x="2" y="2"/>
                  </a:cxn>
                  <a:cxn ang="0">
                    <a:pos x="0" y="4"/>
                  </a:cxn>
                  <a:cxn ang="0">
                    <a:pos x="0" y="8"/>
                  </a:cxn>
                  <a:cxn ang="0">
                    <a:pos x="0" y="8"/>
                  </a:cxn>
                  <a:cxn ang="0">
                    <a:pos x="0" y="12"/>
                  </a:cxn>
                  <a:cxn ang="0">
                    <a:pos x="2" y="14"/>
                  </a:cxn>
                  <a:cxn ang="0">
                    <a:pos x="4" y="16"/>
                  </a:cxn>
                  <a:cxn ang="0">
                    <a:pos x="8" y="16"/>
                  </a:cxn>
                </a:cxnLst>
                <a:rect l="0" t="0" r="r" b="b"/>
                <a:pathLst>
                  <a:path w="16" h="16">
                    <a:moveTo>
                      <a:pt x="8" y="16"/>
                    </a:moveTo>
                    <a:lnTo>
                      <a:pt x="8" y="16"/>
                    </a:lnTo>
                    <a:lnTo>
                      <a:pt x="12" y="16"/>
                    </a:lnTo>
                    <a:lnTo>
                      <a:pt x="14" y="14"/>
                    </a:lnTo>
                    <a:lnTo>
                      <a:pt x="16" y="12"/>
                    </a:lnTo>
                    <a:lnTo>
                      <a:pt x="16" y="8"/>
                    </a:lnTo>
                    <a:lnTo>
                      <a:pt x="16" y="8"/>
                    </a:lnTo>
                    <a:lnTo>
                      <a:pt x="16" y="4"/>
                    </a:lnTo>
                    <a:lnTo>
                      <a:pt x="14" y="2"/>
                    </a:lnTo>
                    <a:lnTo>
                      <a:pt x="12" y="0"/>
                    </a:lnTo>
                    <a:lnTo>
                      <a:pt x="8" y="0"/>
                    </a:lnTo>
                    <a:lnTo>
                      <a:pt x="8" y="0"/>
                    </a:lnTo>
                    <a:lnTo>
                      <a:pt x="4" y="0"/>
                    </a:lnTo>
                    <a:lnTo>
                      <a:pt x="2" y="2"/>
                    </a:lnTo>
                    <a:lnTo>
                      <a:pt x="0" y="4"/>
                    </a:lnTo>
                    <a:lnTo>
                      <a:pt x="0" y="8"/>
                    </a:lnTo>
                    <a:lnTo>
                      <a:pt x="0" y="8"/>
                    </a:lnTo>
                    <a:lnTo>
                      <a:pt x="0" y="12"/>
                    </a:lnTo>
                    <a:lnTo>
                      <a:pt x="2" y="14"/>
                    </a:lnTo>
                    <a:lnTo>
                      <a:pt x="4" y="16"/>
                    </a:lnTo>
                    <a:lnTo>
                      <a:pt x="8" y="16"/>
                    </a:lnTo>
                    <a:close/>
                  </a:path>
                </a:pathLst>
              </a:custGeom>
              <a:grpFill/>
              <a:ln w="9525">
                <a:noFill/>
                <a:round/>
              </a:ln>
            </p:spPr>
            <p:txBody>
              <a:bodyPr vert="horz" wrap="square" lIns="91440" tIns="45720" rIns="91440" bIns="45720" numCol="1" anchor="t" anchorCtr="0" compatLnSpc="1"/>
              <a:lstStyle/>
              <a:p>
                <a:pPr defTabSz="1218565">
                  <a:defRPr/>
                </a:pPr>
                <a:endParaRPr lang="ar-SA" sz="2400" kern="0">
                  <a:solidFill>
                    <a:sysClr val="windowText" lastClr="000000"/>
                  </a:solidFill>
                </a:endParaRPr>
              </a:p>
            </p:txBody>
          </p:sp>
          <p:sp>
            <p:nvSpPr>
              <p:cNvPr id="136" name="Freeform 20"/>
              <p:cNvSpPr/>
              <p:nvPr/>
            </p:nvSpPr>
            <p:spPr bwMode="auto">
              <a:xfrm>
                <a:off x="5080000" y="2127250"/>
                <a:ext cx="25400" cy="25400"/>
              </a:xfrm>
              <a:custGeom>
                <a:avLst/>
                <a:gdLst/>
                <a:ahLst/>
                <a:cxnLst>
                  <a:cxn ang="0">
                    <a:pos x="8" y="16"/>
                  </a:cxn>
                  <a:cxn ang="0">
                    <a:pos x="8" y="16"/>
                  </a:cxn>
                  <a:cxn ang="0">
                    <a:pos x="12" y="16"/>
                  </a:cxn>
                  <a:cxn ang="0">
                    <a:pos x="14" y="14"/>
                  </a:cxn>
                  <a:cxn ang="0">
                    <a:pos x="16" y="12"/>
                  </a:cxn>
                  <a:cxn ang="0">
                    <a:pos x="16" y="8"/>
                  </a:cxn>
                  <a:cxn ang="0">
                    <a:pos x="16" y="8"/>
                  </a:cxn>
                  <a:cxn ang="0">
                    <a:pos x="16" y="4"/>
                  </a:cxn>
                  <a:cxn ang="0">
                    <a:pos x="14" y="2"/>
                  </a:cxn>
                  <a:cxn ang="0">
                    <a:pos x="12" y="0"/>
                  </a:cxn>
                  <a:cxn ang="0">
                    <a:pos x="8" y="0"/>
                  </a:cxn>
                  <a:cxn ang="0">
                    <a:pos x="8" y="0"/>
                  </a:cxn>
                  <a:cxn ang="0">
                    <a:pos x="4" y="0"/>
                  </a:cxn>
                  <a:cxn ang="0">
                    <a:pos x="2" y="2"/>
                  </a:cxn>
                  <a:cxn ang="0">
                    <a:pos x="0" y="4"/>
                  </a:cxn>
                  <a:cxn ang="0">
                    <a:pos x="0" y="8"/>
                  </a:cxn>
                  <a:cxn ang="0">
                    <a:pos x="0" y="8"/>
                  </a:cxn>
                  <a:cxn ang="0">
                    <a:pos x="0" y="12"/>
                  </a:cxn>
                  <a:cxn ang="0">
                    <a:pos x="2" y="14"/>
                  </a:cxn>
                  <a:cxn ang="0">
                    <a:pos x="4" y="16"/>
                  </a:cxn>
                  <a:cxn ang="0">
                    <a:pos x="8" y="16"/>
                  </a:cxn>
                </a:cxnLst>
                <a:rect l="0" t="0" r="r" b="b"/>
                <a:pathLst>
                  <a:path w="16" h="16">
                    <a:moveTo>
                      <a:pt x="8" y="16"/>
                    </a:moveTo>
                    <a:lnTo>
                      <a:pt x="8" y="16"/>
                    </a:lnTo>
                    <a:lnTo>
                      <a:pt x="12" y="16"/>
                    </a:lnTo>
                    <a:lnTo>
                      <a:pt x="14" y="14"/>
                    </a:lnTo>
                    <a:lnTo>
                      <a:pt x="16" y="12"/>
                    </a:lnTo>
                    <a:lnTo>
                      <a:pt x="16" y="8"/>
                    </a:lnTo>
                    <a:lnTo>
                      <a:pt x="16" y="8"/>
                    </a:lnTo>
                    <a:lnTo>
                      <a:pt x="16" y="4"/>
                    </a:lnTo>
                    <a:lnTo>
                      <a:pt x="14" y="2"/>
                    </a:lnTo>
                    <a:lnTo>
                      <a:pt x="12" y="0"/>
                    </a:lnTo>
                    <a:lnTo>
                      <a:pt x="8" y="0"/>
                    </a:lnTo>
                    <a:lnTo>
                      <a:pt x="8" y="0"/>
                    </a:lnTo>
                    <a:lnTo>
                      <a:pt x="4" y="0"/>
                    </a:lnTo>
                    <a:lnTo>
                      <a:pt x="2" y="2"/>
                    </a:lnTo>
                    <a:lnTo>
                      <a:pt x="0" y="4"/>
                    </a:lnTo>
                    <a:lnTo>
                      <a:pt x="0" y="8"/>
                    </a:lnTo>
                    <a:lnTo>
                      <a:pt x="0" y="8"/>
                    </a:lnTo>
                    <a:lnTo>
                      <a:pt x="0" y="12"/>
                    </a:lnTo>
                    <a:lnTo>
                      <a:pt x="2" y="14"/>
                    </a:lnTo>
                    <a:lnTo>
                      <a:pt x="4" y="16"/>
                    </a:lnTo>
                    <a:lnTo>
                      <a:pt x="8" y="16"/>
                    </a:lnTo>
                  </a:path>
                </a:pathLst>
              </a:custGeom>
              <a:grpFill/>
              <a:ln w="9525">
                <a:noFill/>
                <a:round/>
              </a:ln>
            </p:spPr>
            <p:txBody>
              <a:bodyPr vert="horz" wrap="square" lIns="91440" tIns="45720" rIns="91440" bIns="45720" numCol="1" anchor="t" anchorCtr="0" compatLnSpc="1"/>
              <a:lstStyle/>
              <a:p>
                <a:pPr defTabSz="1218565">
                  <a:defRPr/>
                </a:pPr>
                <a:endParaRPr lang="ar-SA" sz="2400" kern="0">
                  <a:solidFill>
                    <a:sysClr val="windowText" lastClr="000000"/>
                  </a:solidFill>
                </a:endParaRPr>
              </a:p>
            </p:txBody>
          </p:sp>
          <p:sp>
            <p:nvSpPr>
              <p:cNvPr id="137" name="Freeform 143"/>
              <p:cNvSpPr>
                <a:spLocks noEditPoints="1"/>
              </p:cNvSpPr>
              <p:nvPr/>
            </p:nvSpPr>
            <p:spPr bwMode="auto">
              <a:xfrm>
                <a:off x="4800600" y="1962150"/>
                <a:ext cx="355600" cy="406400"/>
              </a:xfrm>
              <a:custGeom>
                <a:avLst/>
                <a:gdLst/>
                <a:ahLst/>
                <a:cxnLst>
                  <a:cxn ang="0">
                    <a:pos x="72" y="4"/>
                  </a:cxn>
                  <a:cxn ang="0">
                    <a:pos x="10" y="28"/>
                  </a:cxn>
                  <a:cxn ang="0">
                    <a:pos x="0" y="204"/>
                  </a:cxn>
                  <a:cxn ang="0">
                    <a:pos x="10" y="228"/>
                  </a:cxn>
                  <a:cxn ang="0">
                    <a:pos x="72" y="252"/>
                  </a:cxn>
                  <a:cxn ang="0">
                    <a:pos x="132" y="256"/>
                  </a:cxn>
                  <a:cxn ang="0">
                    <a:pos x="202" y="236"/>
                  </a:cxn>
                  <a:cxn ang="0">
                    <a:pos x="224" y="204"/>
                  </a:cxn>
                  <a:cxn ang="0">
                    <a:pos x="222" y="40"/>
                  </a:cxn>
                  <a:cxn ang="0">
                    <a:pos x="172" y="8"/>
                  </a:cxn>
                  <a:cxn ang="0">
                    <a:pos x="208" y="204"/>
                  </a:cxn>
                  <a:cxn ang="0">
                    <a:pos x="192" y="224"/>
                  </a:cxn>
                  <a:cxn ang="0">
                    <a:pos x="132" y="240"/>
                  </a:cxn>
                  <a:cxn ang="0">
                    <a:pos x="74" y="238"/>
                  </a:cxn>
                  <a:cxn ang="0">
                    <a:pos x="24" y="218"/>
                  </a:cxn>
                  <a:cxn ang="0">
                    <a:pos x="16" y="174"/>
                  </a:cxn>
                  <a:cxn ang="0">
                    <a:pos x="56" y="194"/>
                  </a:cxn>
                  <a:cxn ang="0">
                    <a:pos x="142" y="198"/>
                  </a:cxn>
                  <a:cxn ang="0">
                    <a:pos x="200" y="180"/>
                  </a:cxn>
                  <a:cxn ang="0">
                    <a:pos x="208" y="156"/>
                  </a:cxn>
                  <a:cxn ang="0">
                    <a:pos x="206" y="164"/>
                  </a:cxn>
                  <a:cxn ang="0">
                    <a:pos x="166" y="186"/>
                  </a:cxn>
                  <a:cxn ang="0">
                    <a:pos x="112" y="192"/>
                  </a:cxn>
                  <a:cxn ang="0">
                    <a:pos x="44" y="182"/>
                  </a:cxn>
                  <a:cxn ang="0">
                    <a:pos x="16" y="156"/>
                  </a:cxn>
                  <a:cxn ang="0">
                    <a:pos x="16" y="126"/>
                  </a:cxn>
                  <a:cxn ang="0">
                    <a:pos x="44" y="142"/>
                  </a:cxn>
                  <a:cxn ang="0">
                    <a:pos x="112" y="152"/>
                  </a:cxn>
                  <a:cxn ang="0">
                    <a:pos x="192" y="138"/>
                  </a:cxn>
                  <a:cxn ang="0">
                    <a:pos x="208" y="108"/>
                  </a:cxn>
                  <a:cxn ang="0">
                    <a:pos x="208" y="108"/>
                  </a:cxn>
                  <a:cxn ang="0">
                    <a:pos x="180" y="134"/>
                  </a:cxn>
                  <a:cxn ang="0">
                    <a:pos x="112" y="144"/>
                  </a:cxn>
                  <a:cxn ang="0">
                    <a:pos x="58" y="138"/>
                  </a:cxn>
                  <a:cxn ang="0">
                    <a:pos x="18" y="116"/>
                  </a:cxn>
                  <a:cxn ang="0">
                    <a:pos x="16" y="108"/>
                  </a:cxn>
                  <a:cxn ang="0">
                    <a:pos x="34" y="90"/>
                  </a:cxn>
                  <a:cxn ang="0">
                    <a:pos x="112" y="104"/>
                  </a:cxn>
                  <a:cxn ang="0">
                    <a:pos x="200" y="86"/>
                  </a:cxn>
                  <a:cxn ang="0">
                    <a:pos x="112" y="88"/>
                  </a:cxn>
                  <a:cxn ang="0">
                    <a:pos x="44" y="78"/>
                  </a:cxn>
                  <a:cxn ang="0">
                    <a:pos x="16" y="52"/>
                  </a:cxn>
                  <a:cxn ang="0">
                    <a:pos x="32" y="32"/>
                  </a:cxn>
                  <a:cxn ang="0">
                    <a:pos x="92" y="16"/>
                  </a:cxn>
                  <a:cxn ang="0">
                    <a:pos x="150" y="18"/>
                  </a:cxn>
                  <a:cxn ang="0">
                    <a:pos x="200" y="38"/>
                  </a:cxn>
                  <a:cxn ang="0">
                    <a:pos x="206" y="60"/>
                  </a:cxn>
                  <a:cxn ang="0">
                    <a:pos x="166" y="82"/>
                  </a:cxn>
                </a:cxnLst>
                <a:rect l="0" t="0" r="r" b="b"/>
                <a:pathLst>
                  <a:path w="224" h="256">
                    <a:moveTo>
                      <a:pt x="112" y="0"/>
                    </a:moveTo>
                    <a:lnTo>
                      <a:pt x="112" y="0"/>
                    </a:lnTo>
                    <a:lnTo>
                      <a:pt x="92" y="0"/>
                    </a:lnTo>
                    <a:lnTo>
                      <a:pt x="72" y="4"/>
                    </a:lnTo>
                    <a:lnTo>
                      <a:pt x="52" y="8"/>
                    </a:lnTo>
                    <a:lnTo>
                      <a:pt x="36" y="12"/>
                    </a:lnTo>
                    <a:lnTo>
                      <a:pt x="22" y="20"/>
                    </a:lnTo>
                    <a:lnTo>
                      <a:pt x="10" y="28"/>
                    </a:lnTo>
                    <a:lnTo>
                      <a:pt x="2" y="40"/>
                    </a:lnTo>
                    <a:lnTo>
                      <a:pt x="0" y="46"/>
                    </a:lnTo>
                    <a:lnTo>
                      <a:pt x="0" y="52"/>
                    </a:lnTo>
                    <a:lnTo>
                      <a:pt x="0" y="204"/>
                    </a:lnTo>
                    <a:lnTo>
                      <a:pt x="0" y="204"/>
                    </a:lnTo>
                    <a:lnTo>
                      <a:pt x="0" y="210"/>
                    </a:lnTo>
                    <a:lnTo>
                      <a:pt x="2" y="216"/>
                    </a:lnTo>
                    <a:lnTo>
                      <a:pt x="10" y="228"/>
                    </a:lnTo>
                    <a:lnTo>
                      <a:pt x="22" y="236"/>
                    </a:lnTo>
                    <a:lnTo>
                      <a:pt x="36" y="244"/>
                    </a:lnTo>
                    <a:lnTo>
                      <a:pt x="52" y="248"/>
                    </a:lnTo>
                    <a:lnTo>
                      <a:pt x="72" y="252"/>
                    </a:lnTo>
                    <a:lnTo>
                      <a:pt x="92" y="256"/>
                    </a:lnTo>
                    <a:lnTo>
                      <a:pt x="112" y="256"/>
                    </a:lnTo>
                    <a:lnTo>
                      <a:pt x="112" y="256"/>
                    </a:lnTo>
                    <a:lnTo>
                      <a:pt x="132" y="256"/>
                    </a:lnTo>
                    <a:lnTo>
                      <a:pt x="152" y="252"/>
                    </a:lnTo>
                    <a:lnTo>
                      <a:pt x="172" y="248"/>
                    </a:lnTo>
                    <a:lnTo>
                      <a:pt x="188" y="244"/>
                    </a:lnTo>
                    <a:lnTo>
                      <a:pt x="202" y="236"/>
                    </a:lnTo>
                    <a:lnTo>
                      <a:pt x="214" y="228"/>
                    </a:lnTo>
                    <a:lnTo>
                      <a:pt x="222" y="216"/>
                    </a:lnTo>
                    <a:lnTo>
                      <a:pt x="224" y="210"/>
                    </a:lnTo>
                    <a:lnTo>
                      <a:pt x="224" y="204"/>
                    </a:lnTo>
                    <a:lnTo>
                      <a:pt x="224" y="52"/>
                    </a:lnTo>
                    <a:lnTo>
                      <a:pt x="224" y="52"/>
                    </a:lnTo>
                    <a:lnTo>
                      <a:pt x="224" y="46"/>
                    </a:lnTo>
                    <a:lnTo>
                      <a:pt x="222" y="40"/>
                    </a:lnTo>
                    <a:lnTo>
                      <a:pt x="214" y="28"/>
                    </a:lnTo>
                    <a:lnTo>
                      <a:pt x="202" y="20"/>
                    </a:lnTo>
                    <a:lnTo>
                      <a:pt x="188" y="12"/>
                    </a:lnTo>
                    <a:lnTo>
                      <a:pt x="172" y="8"/>
                    </a:lnTo>
                    <a:lnTo>
                      <a:pt x="152" y="4"/>
                    </a:lnTo>
                    <a:lnTo>
                      <a:pt x="132" y="0"/>
                    </a:lnTo>
                    <a:lnTo>
                      <a:pt x="112" y="0"/>
                    </a:lnTo>
                    <a:close/>
                    <a:moveTo>
                      <a:pt x="208" y="204"/>
                    </a:moveTo>
                    <a:lnTo>
                      <a:pt x="208" y="204"/>
                    </a:lnTo>
                    <a:lnTo>
                      <a:pt x="206" y="212"/>
                    </a:lnTo>
                    <a:lnTo>
                      <a:pt x="200" y="218"/>
                    </a:lnTo>
                    <a:lnTo>
                      <a:pt x="192" y="224"/>
                    </a:lnTo>
                    <a:lnTo>
                      <a:pt x="180" y="230"/>
                    </a:lnTo>
                    <a:lnTo>
                      <a:pt x="166" y="234"/>
                    </a:lnTo>
                    <a:lnTo>
                      <a:pt x="150" y="238"/>
                    </a:lnTo>
                    <a:lnTo>
                      <a:pt x="132" y="240"/>
                    </a:lnTo>
                    <a:lnTo>
                      <a:pt x="112" y="240"/>
                    </a:lnTo>
                    <a:lnTo>
                      <a:pt x="112" y="240"/>
                    </a:lnTo>
                    <a:lnTo>
                      <a:pt x="92" y="240"/>
                    </a:lnTo>
                    <a:lnTo>
                      <a:pt x="74" y="238"/>
                    </a:lnTo>
                    <a:lnTo>
                      <a:pt x="58" y="234"/>
                    </a:lnTo>
                    <a:lnTo>
                      <a:pt x="44" y="230"/>
                    </a:lnTo>
                    <a:lnTo>
                      <a:pt x="32" y="224"/>
                    </a:lnTo>
                    <a:lnTo>
                      <a:pt x="24" y="218"/>
                    </a:lnTo>
                    <a:lnTo>
                      <a:pt x="18" y="212"/>
                    </a:lnTo>
                    <a:lnTo>
                      <a:pt x="16" y="204"/>
                    </a:lnTo>
                    <a:lnTo>
                      <a:pt x="16" y="174"/>
                    </a:lnTo>
                    <a:lnTo>
                      <a:pt x="16" y="174"/>
                    </a:lnTo>
                    <a:lnTo>
                      <a:pt x="24" y="180"/>
                    </a:lnTo>
                    <a:lnTo>
                      <a:pt x="32" y="186"/>
                    </a:lnTo>
                    <a:lnTo>
                      <a:pt x="44" y="190"/>
                    </a:lnTo>
                    <a:lnTo>
                      <a:pt x="56" y="194"/>
                    </a:lnTo>
                    <a:lnTo>
                      <a:pt x="82" y="198"/>
                    </a:lnTo>
                    <a:lnTo>
                      <a:pt x="112" y="200"/>
                    </a:lnTo>
                    <a:lnTo>
                      <a:pt x="112" y="200"/>
                    </a:lnTo>
                    <a:lnTo>
                      <a:pt x="142" y="198"/>
                    </a:lnTo>
                    <a:lnTo>
                      <a:pt x="168" y="194"/>
                    </a:lnTo>
                    <a:lnTo>
                      <a:pt x="180" y="190"/>
                    </a:lnTo>
                    <a:lnTo>
                      <a:pt x="192" y="186"/>
                    </a:lnTo>
                    <a:lnTo>
                      <a:pt x="200" y="180"/>
                    </a:lnTo>
                    <a:lnTo>
                      <a:pt x="208" y="174"/>
                    </a:lnTo>
                    <a:lnTo>
                      <a:pt x="208" y="204"/>
                    </a:lnTo>
                    <a:close/>
                    <a:moveTo>
                      <a:pt x="208" y="156"/>
                    </a:moveTo>
                    <a:lnTo>
                      <a:pt x="208" y="156"/>
                    </a:lnTo>
                    <a:lnTo>
                      <a:pt x="208" y="156"/>
                    </a:lnTo>
                    <a:lnTo>
                      <a:pt x="208" y="156"/>
                    </a:lnTo>
                    <a:lnTo>
                      <a:pt x="208" y="156"/>
                    </a:lnTo>
                    <a:lnTo>
                      <a:pt x="206" y="164"/>
                    </a:lnTo>
                    <a:lnTo>
                      <a:pt x="200" y="170"/>
                    </a:lnTo>
                    <a:lnTo>
                      <a:pt x="192" y="176"/>
                    </a:lnTo>
                    <a:lnTo>
                      <a:pt x="180" y="182"/>
                    </a:lnTo>
                    <a:lnTo>
                      <a:pt x="166" y="186"/>
                    </a:lnTo>
                    <a:lnTo>
                      <a:pt x="150" y="190"/>
                    </a:lnTo>
                    <a:lnTo>
                      <a:pt x="132" y="192"/>
                    </a:lnTo>
                    <a:lnTo>
                      <a:pt x="112" y="192"/>
                    </a:lnTo>
                    <a:lnTo>
                      <a:pt x="112" y="192"/>
                    </a:lnTo>
                    <a:lnTo>
                      <a:pt x="92" y="192"/>
                    </a:lnTo>
                    <a:lnTo>
                      <a:pt x="74" y="190"/>
                    </a:lnTo>
                    <a:lnTo>
                      <a:pt x="58" y="186"/>
                    </a:lnTo>
                    <a:lnTo>
                      <a:pt x="44" y="182"/>
                    </a:lnTo>
                    <a:lnTo>
                      <a:pt x="32" y="176"/>
                    </a:lnTo>
                    <a:lnTo>
                      <a:pt x="24" y="170"/>
                    </a:lnTo>
                    <a:lnTo>
                      <a:pt x="18" y="164"/>
                    </a:lnTo>
                    <a:lnTo>
                      <a:pt x="16" y="156"/>
                    </a:lnTo>
                    <a:lnTo>
                      <a:pt x="16" y="156"/>
                    </a:lnTo>
                    <a:lnTo>
                      <a:pt x="16" y="156"/>
                    </a:lnTo>
                    <a:lnTo>
                      <a:pt x="16" y="156"/>
                    </a:lnTo>
                    <a:lnTo>
                      <a:pt x="16" y="126"/>
                    </a:lnTo>
                    <a:lnTo>
                      <a:pt x="16" y="126"/>
                    </a:lnTo>
                    <a:lnTo>
                      <a:pt x="24" y="132"/>
                    </a:lnTo>
                    <a:lnTo>
                      <a:pt x="32" y="138"/>
                    </a:lnTo>
                    <a:lnTo>
                      <a:pt x="44" y="142"/>
                    </a:lnTo>
                    <a:lnTo>
                      <a:pt x="56" y="146"/>
                    </a:lnTo>
                    <a:lnTo>
                      <a:pt x="82" y="150"/>
                    </a:lnTo>
                    <a:lnTo>
                      <a:pt x="112" y="152"/>
                    </a:lnTo>
                    <a:lnTo>
                      <a:pt x="112" y="152"/>
                    </a:lnTo>
                    <a:lnTo>
                      <a:pt x="142" y="150"/>
                    </a:lnTo>
                    <a:lnTo>
                      <a:pt x="168" y="146"/>
                    </a:lnTo>
                    <a:lnTo>
                      <a:pt x="180" y="142"/>
                    </a:lnTo>
                    <a:lnTo>
                      <a:pt x="192" y="138"/>
                    </a:lnTo>
                    <a:lnTo>
                      <a:pt x="200" y="132"/>
                    </a:lnTo>
                    <a:lnTo>
                      <a:pt x="208" y="126"/>
                    </a:lnTo>
                    <a:lnTo>
                      <a:pt x="208" y="156"/>
                    </a:lnTo>
                    <a:close/>
                    <a:moveTo>
                      <a:pt x="208" y="108"/>
                    </a:moveTo>
                    <a:lnTo>
                      <a:pt x="208" y="108"/>
                    </a:lnTo>
                    <a:lnTo>
                      <a:pt x="208" y="108"/>
                    </a:lnTo>
                    <a:lnTo>
                      <a:pt x="208" y="108"/>
                    </a:lnTo>
                    <a:lnTo>
                      <a:pt x="208" y="108"/>
                    </a:lnTo>
                    <a:lnTo>
                      <a:pt x="206" y="116"/>
                    </a:lnTo>
                    <a:lnTo>
                      <a:pt x="200" y="122"/>
                    </a:lnTo>
                    <a:lnTo>
                      <a:pt x="192" y="128"/>
                    </a:lnTo>
                    <a:lnTo>
                      <a:pt x="180" y="134"/>
                    </a:lnTo>
                    <a:lnTo>
                      <a:pt x="166" y="138"/>
                    </a:lnTo>
                    <a:lnTo>
                      <a:pt x="150" y="142"/>
                    </a:lnTo>
                    <a:lnTo>
                      <a:pt x="132" y="144"/>
                    </a:lnTo>
                    <a:lnTo>
                      <a:pt x="112" y="144"/>
                    </a:lnTo>
                    <a:lnTo>
                      <a:pt x="112" y="144"/>
                    </a:lnTo>
                    <a:lnTo>
                      <a:pt x="92" y="144"/>
                    </a:lnTo>
                    <a:lnTo>
                      <a:pt x="74" y="142"/>
                    </a:lnTo>
                    <a:lnTo>
                      <a:pt x="58" y="138"/>
                    </a:lnTo>
                    <a:lnTo>
                      <a:pt x="44" y="134"/>
                    </a:lnTo>
                    <a:lnTo>
                      <a:pt x="32" y="128"/>
                    </a:lnTo>
                    <a:lnTo>
                      <a:pt x="24" y="122"/>
                    </a:lnTo>
                    <a:lnTo>
                      <a:pt x="18" y="116"/>
                    </a:lnTo>
                    <a:lnTo>
                      <a:pt x="16" y="108"/>
                    </a:lnTo>
                    <a:lnTo>
                      <a:pt x="16" y="108"/>
                    </a:lnTo>
                    <a:lnTo>
                      <a:pt x="16" y="108"/>
                    </a:lnTo>
                    <a:lnTo>
                      <a:pt x="16" y="108"/>
                    </a:lnTo>
                    <a:lnTo>
                      <a:pt x="16" y="80"/>
                    </a:lnTo>
                    <a:lnTo>
                      <a:pt x="16" y="80"/>
                    </a:lnTo>
                    <a:lnTo>
                      <a:pt x="24" y="86"/>
                    </a:lnTo>
                    <a:lnTo>
                      <a:pt x="34" y="90"/>
                    </a:lnTo>
                    <a:lnTo>
                      <a:pt x="58" y="98"/>
                    </a:lnTo>
                    <a:lnTo>
                      <a:pt x="84" y="102"/>
                    </a:lnTo>
                    <a:lnTo>
                      <a:pt x="112" y="104"/>
                    </a:lnTo>
                    <a:lnTo>
                      <a:pt x="112" y="104"/>
                    </a:lnTo>
                    <a:lnTo>
                      <a:pt x="140" y="102"/>
                    </a:lnTo>
                    <a:lnTo>
                      <a:pt x="166" y="98"/>
                    </a:lnTo>
                    <a:lnTo>
                      <a:pt x="190" y="90"/>
                    </a:lnTo>
                    <a:lnTo>
                      <a:pt x="200" y="86"/>
                    </a:lnTo>
                    <a:lnTo>
                      <a:pt x="208" y="80"/>
                    </a:lnTo>
                    <a:lnTo>
                      <a:pt x="208" y="108"/>
                    </a:lnTo>
                    <a:close/>
                    <a:moveTo>
                      <a:pt x="112" y="88"/>
                    </a:moveTo>
                    <a:lnTo>
                      <a:pt x="112" y="88"/>
                    </a:lnTo>
                    <a:lnTo>
                      <a:pt x="92" y="88"/>
                    </a:lnTo>
                    <a:lnTo>
                      <a:pt x="74" y="86"/>
                    </a:lnTo>
                    <a:lnTo>
                      <a:pt x="58" y="82"/>
                    </a:lnTo>
                    <a:lnTo>
                      <a:pt x="44" y="78"/>
                    </a:lnTo>
                    <a:lnTo>
                      <a:pt x="32" y="72"/>
                    </a:lnTo>
                    <a:lnTo>
                      <a:pt x="24" y="66"/>
                    </a:lnTo>
                    <a:lnTo>
                      <a:pt x="18" y="60"/>
                    </a:lnTo>
                    <a:lnTo>
                      <a:pt x="16" y="52"/>
                    </a:lnTo>
                    <a:lnTo>
                      <a:pt x="16" y="52"/>
                    </a:lnTo>
                    <a:lnTo>
                      <a:pt x="18" y="44"/>
                    </a:lnTo>
                    <a:lnTo>
                      <a:pt x="24" y="38"/>
                    </a:lnTo>
                    <a:lnTo>
                      <a:pt x="32" y="32"/>
                    </a:lnTo>
                    <a:lnTo>
                      <a:pt x="44" y="26"/>
                    </a:lnTo>
                    <a:lnTo>
                      <a:pt x="58" y="22"/>
                    </a:lnTo>
                    <a:lnTo>
                      <a:pt x="74" y="18"/>
                    </a:lnTo>
                    <a:lnTo>
                      <a:pt x="92" y="16"/>
                    </a:lnTo>
                    <a:lnTo>
                      <a:pt x="112" y="16"/>
                    </a:lnTo>
                    <a:lnTo>
                      <a:pt x="112" y="16"/>
                    </a:lnTo>
                    <a:lnTo>
                      <a:pt x="132" y="16"/>
                    </a:lnTo>
                    <a:lnTo>
                      <a:pt x="150" y="18"/>
                    </a:lnTo>
                    <a:lnTo>
                      <a:pt x="166" y="22"/>
                    </a:lnTo>
                    <a:lnTo>
                      <a:pt x="180" y="26"/>
                    </a:lnTo>
                    <a:lnTo>
                      <a:pt x="192" y="32"/>
                    </a:lnTo>
                    <a:lnTo>
                      <a:pt x="200" y="38"/>
                    </a:lnTo>
                    <a:lnTo>
                      <a:pt x="206" y="44"/>
                    </a:lnTo>
                    <a:lnTo>
                      <a:pt x="208" y="52"/>
                    </a:lnTo>
                    <a:lnTo>
                      <a:pt x="208" y="52"/>
                    </a:lnTo>
                    <a:lnTo>
                      <a:pt x="206" y="60"/>
                    </a:lnTo>
                    <a:lnTo>
                      <a:pt x="200" y="66"/>
                    </a:lnTo>
                    <a:lnTo>
                      <a:pt x="192" y="72"/>
                    </a:lnTo>
                    <a:lnTo>
                      <a:pt x="180" y="78"/>
                    </a:lnTo>
                    <a:lnTo>
                      <a:pt x="166" y="82"/>
                    </a:lnTo>
                    <a:lnTo>
                      <a:pt x="150" y="86"/>
                    </a:lnTo>
                    <a:lnTo>
                      <a:pt x="132" y="88"/>
                    </a:lnTo>
                    <a:lnTo>
                      <a:pt x="112" y="88"/>
                    </a:lnTo>
                    <a:close/>
                  </a:path>
                </a:pathLst>
              </a:custGeom>
              <a:grpFill/>
              <a:ln w="9525">
                <a:noFill/>
                <a:round/>
              </a:ln>
            </p:spPr>
            <p:txBody>
              <a:bodyPr vert="horz" wrap="square" lIns="91440" tIns="45720" rIns="91440" bIns="45720" numCol="1" anchor="t" anchorCtr="0" compatLnSpc="1"/>
              <a:lstStyle/>
              <a:p>
                <a:pPr defTabSz="1218565">
                  <a:defRPr/>
                </a:pPr>
                <a:endParaRPr lang="ar-SA" sz="2400" kern="0">
                  <a:solidFill>
                    <a:sysClr val="windowText" lastClr="000000"/>
                  </a:solidFill>
                </a:endParaRPr>
              </a:p>
            </p:txBody>
          </p:sp>
        </p:grpSp>
      </p:grpSp>
      <p:grpSp>
        <p:nvGrpSpPr>
          <p:cNvPr id="142" name="组合 141"/>
          <p:cNvGrpSpPr/>
          <p:nvPr/>
        </p:nvGrpSpPr>
        <p:grpSpPr>
          <a:xfrm>
            <a:off x="4989821" y="3044959"/>
            <a:ext cx="2258161" cy="1920213"/>
            <a:chOff x="3851920" y="1563638"/>
            <a:chExt cx="1693841" cy="1440160"/>
          </a:xfrm>
          <a:effectLst>
            <a:outerShdw blurRad="25400" dist="25400" dir="2700000" algn="tl" rotWithShape="0">
              <a:prstClr val="black">
                <a:alpha val="40000"/>
              </a:prstClr>
            </a:outerShdw>
          </a:effectLst>
        </p:grpSpPr>
        <p:grpSp>
          <p:nvGrpSpPr>
            <p:cNvPr id="143" name="组合 142"/>
            <p:cNvGrpSpPr/>
            <p:nvPr/>
          </p:nvGrpSpPr>
          <p:grpSpPr>
            <a:xfrm>
              <a:off x="3851920" y="1563638"/>
              <a:ext cx="1693841" cy="1440160"/>
              <a:chOff x="827583" y="1563638"/>
              <a:chExt cx="1693841" cy="1440160"/>
            </a:xfrm>
          </p:grpSpPr>
          <p:grpSp>
            <p:nvGrpSpPr>
              <p:cNvPr id="145" name="组合 144"/>
              <p:cNvGrpSpPr/>
              <p:nvPr/>
            </p:nvGrpSpPr>
            <p:grpSpPr>
              <a:xfrm>
                <a:off x="827583" y="1563638"/>
                <a:ext cx="1693841" cy="1440160"/>
                <a:chOff x="827583" y="1563638"/>
                <a:chExt cx="1693841" cy="1440160"/>
              </a:xfrm>
            </p:grpSpPr>
            <p:sp>
              <p:nvSpPr>
                <p:cNvPr id="147" name="圆角矩形 2"/>
                <p:cNvSpPr/>
                <p:nvPr/>
              </p:nvSpPr>
              <p:spPr>
                <a:xfrm>
                  <a:off x="827583" y="1563638"/>
                  <a:ext cx="1693841" cy="1440160"/>
                </a:xfrm>
                <a:custGeom>
                  <a:avLst/>
                  <a:gdLst/>
                  <a:ahLst/>
                  <a:cxnLst/>
                  <a:rect l="l" t="t" r="r" b="b"/>
                  <a:pathLst>
                    <a:path w="1693841" h="1440160">
                      <a:moveTo>
                        <a:pt x="240031" y="0"/>
                      </a:moveTo>
                      <a:lnTo>
                        <a:pt x="1261248" y="0"/>
                      </a:lnTo>
                      <a:cubicBezTo>
                        <a:pt x="1393813" y="0"/>
                        <a:pt x="1501279" y="107466"/>
                        <a:pt x="1501279" y="240031"/>
                      </a:cubicBezTo>
                      <a:lnTo>
                        <a:pt x="1501279" y="610813"/>
                      </a:lnTo>
                      <a:lnTo>
                        <a:pt x="1693841" y="721479"/>
                      </a:lnTo>
                      <a:lnTo>
                        <a:pt x="1501279" y="832655"/>
                      </a:lnTo>
                      <a:lnTo>
                        <a:pt x="1501279" y="1200129"/>
                      </a:lnTo>
                      <a:cubicBezTo>
                        <a:pt x="1501279" y="1332694"/>
                        <a:pt x="1393813" y="1440160"/>
                        <a:pt x="1261248" y="1440160"/>
                      </a:cubicBezTo>
                      <a:lnTo>
                        <a:pt x="240031" y="1440160"/>
                      </a:lnTo>
                      <a:cubicBezTo>
                        <a:pt x="107466" y="1440160"/>
                        <a:pt x="0" y="1332694"/>
                        <a:pt x="0" y="1200129"/>
                      </a:cubicBezTo>
                      <a:lnTo>
                        <a:pt x="0" y="240031"/>
                      </a:lnTo>
                      <a:cubicBezTo>
                        <a:pt x="0" y="107466"/>
                        <a:pt x="107466" y="0"/>
                        <a:pt x="240031"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圆角矩形 2"/>
                <p:cNvSpPr/>
                <p:nvPr/>
              </p:nvSpPr>
              <p:spPr>
                <a:xfrm>
                  <a:off x="1835696" y="1563638"/>
                  <a:ext cx="685728" cy="1440160"/>
                </a:xfrm>
                <a:custGeom>
                  <a:avLst/>
                  <a:gdLst/>
                  <a:ahLst/>
                  <a:cxnLst/>
                  <a:rect l="l" t="t" r="r" b="b"/>
                  <a:pathLst>
                    <a:path w="685728" h="1440160">
                      <a:moveTo>
                        <a:pt x="0" y="0"/>
                      </a:moveTo>
                      <a:lnTo>
                        <a:pt x="253135" y="0"/>
                      </a:lnTo>
                      <a:cubicBezTo>
                        <a:pt x="385700" y="0"/>
                        <a:pt x="493166" y="107466"/>
                        <a:pt x="493166" y="240031"/>
                      </a:cubicBezTo>
                      <a:lnTo>
                        <a:pt x="493166" y="610813"/>
                      </a:lnTo>
                      <a:lnTo>
                        <a:pt x="685728" y="721479"/>
                      </a:lnTo>
                      <a:lnTo>
                        <a:pt x="493166" y="832655"/>
                      </a:lnTo>
                      <a:lnTo>
                        <a:pt x="493166" y="1200129"/>
                      </a:lnTo>
                      <a:cubicBezTo>
                        <a:pt x="493166" y="1332694"/>
                        <a:pt x="385700" y="1440160"/>
                        <a:pt x="253135" y="1440160"/>
                      </a:cubicBezTo>
                      <a:lnTo>
                        <a:pt x="0" y="1440160"/>
                      </a:lnTo>
                      <a:close/>
                    </a:path>
                  </a:pathLst>
                </a:custGeom>
                <a:solidFill>
                  <a:schemeClr val="tx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6" name="TextBox 145"/>
              <p:cNvSpPr txBox="1"/>
              <p:nvPr/>
            </p:nvSpPr>
            <p:spPr>
              <a:xfrm rot="16200000">
                <a:off x="1829845" y="2139428"/>
                <a:ext cx="503984" cy="288578"/>
              </a:xfrm>
              <a:prstGeom prst="rect">
                <a:avLst/>
              </a:prstGeom>
              <a:noFill/>
            </p:spPr>
            <p:txBody>
              <a:bodyPr wrap="none" rtlCol="0">
                <a:spAutoFit/>
              </a:bodyPr>
              <a:lstStyle/>
              <a:p>
                <a:r>
                  <a:rPr lang="zh-CN" altLang="en-US" sz="1900" dirty="0">
                    <a:solidFill>
                      <a:schemeClr val="bg1"/>
                    </a:solidFill>
                    <a:latin typeface="Impact" panose="020B0806030902050204" pitchFamily="34" charset="0"/>
                    <a:ea typeface="微软雅黑" panose="020B0503020204020204" pitchFamily="34" charset="-122"/>
                  </a:rPr>
                  <a:t>标题</a:t>
                </a:r>
                <a:endParaRPr lang="zh-CN" altLang="en-US" sz="1900" dirty="0">
                  <a:solidFill>
                    <a:schemeClr val="bg1"/>
                  </a:solidFill>
                  <a:latin typeface="Impact" panose="020B0806030902050204" pitchFamily="34" charset="0"/>
                  <a:ea typeface="微软雅黑" panose="020B0503020204020204" pitchFamily="34" charset="-122"/>
                </a:endParaRPr>
              </a:p>
            </p:txBody>
          </p:sp>
        </p:grpSp>
        <p:sp>
          <p:nvSpPr>
            <p:cNvPr id="144" name="Freeform 131"/>
            <p:cNvSpPr>
              <a:spLocks noChangeAspect="1" noEditPoints="1"/>
            </p:cNvSpPr>
            <p:nvPr/>
          </p:nvSpPr>
          <p:spPr bwMode="auto">
            <a:xfrm>
              <a:off x="4128447" y="2062074"/>
              <a:ext cx="540000" cy="540000"/>
            </a:xfrm>
            <a:custGeom>
              <a:avLst/>
              <a:gdLst/>
              <a:ahLst/>
              <a:cxnLst>
                <a:cxn ang="0">
                  <a:pos x="178" y="8"/>
                </a:cxn>
                <a:cxn ang="0">
                  <a:pos x="162" y="28"/>
                </a:cxn>
                <a:cxn ang="0">
                  <a:pos x="122" y="68"/>
                </a:cxn>
                <a:cxn ang="0">
                  <a:pos x="66" y="72"/>
                </a:cxn>
                <a:cxn ang="0">
                  <a:pos x="20" y="76"/>
                </a:cxn>
                <a:cxn ang="0">
                  <a:pos x="2" y="96"/>
                </a:cxn>
                <a:cxn ang="0">
                  <a:pos x="0" y="120"/>
                </a:cxn>
                <a:cxn ang="0">
                  <a:pos x="14" y="146"/>
                </a:cxn>
                <a:cxn ang="0">
                  <a:pos x="32" y="152"/>
                </a:cxn>
                <a:cxn ang="0">
                  <a:pos x="48" y="168"/>
                </a:cxn>
                <a:cxn ang="0">
                  <a:pos x="52" y="252"/>
                </a:cxn>
                <a:cxn ang="0">
                  <a:pos x="96" y="256"/>
                </a:cxn>
                <a:cxn ang="0">
                  <a:pos x="112" y="240"/>
                </a:cxn>
                <a:cxn ang="0">
                  <a:pos x="108" y="222"/>
                </a:cxn>
                <a:cxn ang="0">
                  <a:pos x="104" y="160"/>
                </a:cxn>
                <a:cxn ang="0">
                  <a:pos x="106" y="156"/>
                </a:cxn>
                <a:cxn ang="0">
                  <a:pos x="108" y="154"/>
                </a:cxn>
                <a:cxn ang="0">
                  <a:pos x="108" y="154"/>
                </a:cxn>
                <a:cxn ang="0">
                  <a:pos x="124" y="156"/>
                </a:cxn>
                <a:cxn ang="0">
                  <a:pos x="162" y="196"/>
                </a:cxn>
                <a:cxn ang="0">
                  <a:pos x="188" y="222"/>
                </a:cxn>
                <a:cxn ang="0">
                  <a:pos x="212" y="222"/>
                </a:cxn>
                <a:cxn ang="0">
                  <a:pos x="248" y="172"/>
                </a:cxn>
                <a:cxn ang="0">
                  <a:pos x="256" y="112"/>
                </a:cxn>
                <a:cxn ang="0">
                  <a:pos x="242" y="36"/>
                </a:cxn>
                <a:cxn ang="0">
                  <a:pos x="206" y="0"/>
                </a:cxn>
                <a:cxn ang="0">
                  <a:pos x="162" y="88"/>
                </a:cxn>
                <a:cxn ang="0">
                  <a:pos x="196" y="96"/>
                </a:cxn>
                <a:cxn ang="0">
                  <a:pos x="198" y="122"/>
                </a:cxn>
                <a:cxn ang="0">
                  <a:pos x="162" y="136"/>
                </a:cxn>
                <a:cxn ang="0">
                  <a:pos x="16" y="112"/>
                </a:cxn>
                <a:cxn ang="0">
                  <a:pos x="32" y="88"/>
                </a:cxn>
                <a:cxn ang="0">
                  <a:pos x="80" y="112"/>
                </a:cxn>
                <a:cxn ang="0">
                  <a:pos x="32" y="136"/>
                </a:cxn>
                <a:cxn ang="0">
                  <a:pos x="18" y="122"/>
                </a:cxn>
                <a:cxn ang="0">
                  <a:pos x="64" y="168"/>
                </a:cxn>
                <a:cxn ang="0">
                  <a:pos x="66" y="152"/>
                </a:cxn>
                <a:cxn ang="0">
                  <a:pos x="88" y="160"/>
                </a:cxn>
                <a:cxn ang="0">
                  <a:pos x="90" y="226"/>
                </a:cxn>
                <a:cxn ang="0">
                  <a:pos x="96" y="240"/>
                </a:cxn>
                <a:cxn ang="0">
                  <a:pos x="104" y="136"/>
                </a:cxn>
                <a:cxn ang="0">
                  <a:pos x="88" y="112"/>
                </a:cxn>
                <a:cxn ang="0">
                  <a:pos x="98" y="90"/>
                </a:cxn>
                <a:cxn ang="0">
                  <a:pos x="116" y="86"/>
                </a:cxn>
                <a:cxn ang="0">
                  <a:pos x="148" y="72"/>
                </a:cxn>
                <a:cxn ang="0">
                  <a:pos x="144" y="132"/>
                </a:cxn>
                <a:cxn ang="0">
                  <a:pos x="128" y="140"/>
                </a:cxn>
                <a:cxn ang="0">
                  <a:pos x="200" y="208"/>
                </a:cxn>
                <a:cxn ang="0">
                  <a:pos x="178" y="192"/>
                </a:cxn>
                <a:cxn ang="0">
                  <a:pos x="184" y="152"/>
                </a:cxn>
                <a:cxn ang="0">
                  <a:pos x="206" y="140"/>
                </a:cxn>
                <a:cxn ang="0">
                  <a:pos x="216" y="112"/>
                </a:cxn>
                <a:cxn ang="0">
                  <a:pos x="210" y="90"/>
                </a:cxn>
                <a:cxn ang="0">
                  <a:pos x="190" y="72"/>
                </a:cxn>
                <a:cxn ang="0">
                  <a:pos x="170" y="50"/>
                </a:cxn>
                <a:cxn ang="0">
                  <a:pos x="194" y="18"/>
                </a:cxn>
                <a:cxn ang="0">
                  <a:pos x="216" y="24"/>
                </a:cxn>
                <a:cxn ang="0">
                  <a:pos x="236" y="74"/>
                </a:cxn>
                <a:cxn ang="0">
                  <a:pos x="240" y="132"/>
                </a:cxn>
                <a:cxn ang="0">
                  <a:pos x="222" y="192"/>
                </a:cxn>
              </a:cxnLst>
              <a:rect l="0" t="0" r="r" b="b"/>
              <a:pathLst>
                <a:path w="256" h="256">
                  <a:moveTo>
                    <a:pt x="200" y="0"/>
                  </a:moveTo>
                  <a:lnTo>
                    <a:pt x="200" y="0"/>
                  </a:lnTo>
                  <a:lnTo>
                    <a:pt x="188" y="2"/>
                  </a:lnTo>
                  <a:lnTo>
                    <a:pt x="178" y="8"/>
                  </a:lnTo>
                  <a:lnTo>
                    <a:pt x="170" y="16"/>
                  </a:lnTo>
                  <a:lnTo>
                    <a:pt x="162" y="28"/>
                  </a:lnTo>
                  <a:lnTo>
                    <a:pt x="162" y="28"/>
                  </a:lnTo>
                  <a:lnTo>
                    <a:pt x="162" y="28"/>
                  </a:lnTo>
                  <a:lnTo>
                    <a:pt x="150" y="46"/>
                  </a:lnTo>
                  <a:lnTo>
                    <a:pt x="136" y="60"/>
                  </a:lnTo>
                  <a:lnTo>
                    <a:pt x="130" y="66"/>
                  </a:lnTo>
                  <a:lnTo>
                    <a:pt x="122" y="68"/>
                  </a:lnTo>
                  <a:lnTo>
                    <a:pt x="114" y="72"/>
                  </a:lnTo>
                  <a:lnTo>
                    <a:pt x="106" y="72"/>
                  </a:lnTo>
                  <a:lnTo>
                    <a:pt x="100" y="72"/>
                  </a:lnTo>
                  <a:lnTo>
                    <a:pt x="66" y="72"/>
                  </a:lnTo>
                  <a:lnTo>
                    <a:pt x="32" y="72"/>
                  </a:lnTo>
                  <a:lnTo>
                    <a:pt x="32" y="72"/>
                  </a:lnTo>
                  <a:lnTo>
                    <a:pt x="26" y="72"/>
                  </a:lnTo>
                  <a:lnTo>
                    <a:pt x="20" y="76"/>
                  </a:lnTo>
                  <a:lnTo>
                    <a:pt x="14" y="78"/>
                  </a:lnTo>
                  <a:lnTo>
                    <a:pt x="10" y="84"/>
                  </a:lnTo>
                  <a:lnTo>
                    <a:pt x="6" y="90"/>
                  </a:lnTo>
                  <a:lnTo>
                    <a:pt x="2" y="96"/>
                  </a:lnTo>
                  <a:lnTo>
                    <a:pt x="0" y="104"/>
                  </a:lnTo>
                  <a:lnTo>
                    <a:pt x="0" y="112"/>
                  </a:lnTo>
                  <a:lnTo>
                    <a:pt x="0" y="112"/>
                  </a:lnTo>
                  <a:lnTo>
                    <a:pt x="0" y="120"/>
                  </a:lnTo>
                  <a:lnTo>
                    <a:pt x="2" y="128"/>
                  </a:lnTo>
                  <a:lnTo>
                    <a:pt x="6" y="134"/>
                  </a:lnTo>
                  <a:lnTo>
                    <a:pt x="10" y="140"/>
                  </a:lnTo>
                  <a:lnTo>
                    <a:pt x="14" y="146"/>
                  </a:lnTo>
                  <a:lnTo>
                    <a:pt x="20" y="148"/>
                  </a:lnTo>
                  <a:lnTo>
                    <a:pt x="26" y="152"/>
                  </a:lnTo>
                  <a:lnTo>
                    <a:pt x="32" y="152"/>
                  </a:lnTo>
                  <a:lnTo>
                    <a:pt x="32" y="152"/>
                  </a:lnTo>
                  <a:lnTo>
                    <a:pt x="38" y="154"/>
                  </a:lnTo>
                  <a:lnTo>
                    <a:pt x="44" y="156"/>
                  </a:lnTo>
                  <a:lnTo>
                    <a:pt x="46" y="162"/>
                  </a:lnTo>
                  <a:lnTo>
                    <a:pt x="48" y="168"/>
                  </a:lnTo>
                  <a:lnTo>
                    <a:pt x="48" y="240"/>
                  </a:lnTo>
                  <a:lnTo>
                    <a:pt x="48" y="240"/>
                  </a:lnTo>
                  <a:lnTo>
                    <a:pt x="50" y="246"/>
                  </a:lnTo>
                  <a:lnTo>
                    <a:pt x="52" y="252"/>
                  </a:lnTo>
                  <a:lnTo>
                    <a:pt x="58" y="254"/>
                  </a:lnTo>
                  <a:lnTo>
                    <a:pt x="64" y="256"/>
                  </a:lnTo>
                  <a:lnTo>
                    <a:pt x="96" y="256"/>
                  </a:lnTo>
                  <a:lnTo>
                    <a:pt x="96" y="256"/>
                  </a:lnTo>
                  <a:lnTo>
                    <a:pt x="102" y="254"/>
                  </a:lnTo>
                  <a:lnTo>
                    <a:pt x="108" y="252"/>
                  </a:lnTo>
                  <a:lnTo>
                    <a:pt x="110" y="246"/>
                  </a:lnTo>
                  <a:lnTo>
                    <a:pt x="112" y="240"/>
                  </a:lnTo>
                  <a:lnTo>
                    <a:pt x="112" y="232"/>
                  </a:lnTo>
                  <a:lnTo>
                    <a:pt x="112" y="232"/>
                  </a:lnTo>
                  <a:lnTo>
                    <a:pt x="110" y="226"/>
                  </a:lnTo>
                  <a:lnTo>
                    <a:pt x="108" y="222"/>
                  </a:lnTo>
                  <a:lnTo>
                    <a:pt x="106" y="220"/>
                  </a:lnTo>
                  <a:lnTo>
                    <a:pt x="104" y="216"/>
                  </a:lnTo>
                  <a:lnTo>
                    <a:pt x="104" y="160"/>
                  </a:lnTo>
                  <a:lnTo>
                    <a:pt x="104" y="160"/>
                  </a:lnTo>
                  <a:lnTo>
                    <a:pt x="104" y="160"/>
                  </a:lnTo>
                  <a:lnTo>
                    <a:pt x="104" y="160"/>
                  </a:lnTo>
                  <a:lnTo>
                    <a:pt x="106" y="156"/>
                  </a:lnTo>
                  <a:lnTo>
                    <a:pt x="106" y="156"/>
                  </a:lnTo>
                  <a:lnTo>
                    <a:pt x="106" y="156"/>
                  </a:lnTo>
                  <a:lnTo>
                    <a:pt x="106" y="156"/>
                  </a:lnTo>
                  <a:lnTo>
                    <a:pt x="108" y="154"/>
                  </a:lnTo>
                  <a:lnTo>
                    <a:pt x="108" y="154"/>
                  </a:lnTo>
                  <a:lnTo>
                    <a:pt x="108" y="154"/>
                  </a:lnTo>
                  <a:lnTo>
                    <a:pt x="108" y="154"/>
                  </a:lnTo>
                  <a:lnTo>
                    <a:pt x="108" y="154"/>
                  </a:lnTo>
                  <a:lnTo>
                    <a:pt x="108" y="154"/>
                  </a:lnTo>
                  <a:lnTo>
                    <a:pt x="110" y="152"/>
                  </a:lnTo>
                  <a:lnTo>
                    <a:pt x="110" y="152"/>
                  </a:lnTo>
                  <a:lnTo>
                    <a:pt x="118" y="154"/>
                  </a:lnTo>
                  <a:lnTo>
                    <a:pt x="124" y="156"/>
                  </a:lnTo>
                  <a:lnTo>
                    <a:pt x="138" y="166"/>
                  </a:lnTo>
                  <a:lnTo>
                    <a:pt x="150" y="178"/>
                  </a:lnTo>
                  <a:lnTo>
                    <a:pt x="162" y="196"/>
                  </a:lnTo>
                  <a:lnTo>
                    <a:pt x="162" y="196"/>
                  </a:lnTo>
                  <a:lnTo>
                    <a:pt x="162" y="196"/>
                  </a:lnTo>
                  <a:lnTo>
                    <a:pt x="170" y="208"/>
                  </a:lnTo>
                  <a:lnTo>
                    <a:pt x="178" y="216"/>
                  </a:lnTo>
                  <a:lnTo>
                    <a:pt x="188" y="222"/>
                  </a:lnTo>
                  <a:lnTo>
                    <a:pt x="200" y="224"/>
                  </a:lnTo>
                  <a:lnTo>
                    <a:pt x="200" y="224"/>
                  </a:lnTo>
                  <a:lnTo>
                    <a:pt x="206" y="224"/>
                  </a:lnTo>
                  <a:lnTo>
                    <a:pt x="212" y="222"/>
                  </a:lnTo>
                  <a:lnTo>
                    <a:pt x="224" y="214"/>
                  </a:lnTo>
                  <a:lnTo>
                    <a:pt x="234" y="204"/>
                  </a:lnTo>
                  <a:lnTo>
                    <a:pt x="242" y="188"/>
                  </a:lnTo>
                  <a:lnTo>
                    <a:pt x="248" y="172"/>
                  </a:lnTo>
                  <a:lnTo>
                    <a:pt x="252" y="152"/>
                  </a:lnTo>
                  <a:lnTo>
                    <a:pt x="256" y="132"/>
                  </a:lnTo>
                  <a:lnTo>
                    <a:pt x="256" y="112"/>
                  </a:lnTo>
                  <a:lnTo>
                    <a:pt x="256" y="112"/>
                  </a:lnTo>
                  <a:lnTo>
                    <a:pt x="256" y="92"/>
                  </a:lnTo>
                  <a:lnTo>
                    <a:pt x="252" y="72"/>
                  </a:lnTo>
                  <a:lnTo>
                    <a:pt x="248" y="52"/>
                  </a:lnTo>
                  <a:lnTo>
                    <a:pt x="242" y="36"/>
                  </a:lnTo>
                  <a:lnTo>
                    <a:pt x="234" y="20"/>
                  </a:lnTo>
                  <a:lnTo>
                    <a:pt x="224" y="10"/>
                  </a:lnTo>
                  <a:lnTo>
                    <a:pt x="212" y="2"/>
                  </a:lnTo>
                  <a:lnTo>
                    <a:pt x="206" y="0"/>
                  </a:lnTo>
                  <a:lnTo>
                    <a:pt x="200" y="0"/>
                  </a:lnTo>
                  <a:close/>
                  <a:moveTo>
                    <a:pt x="160" y="112"/>
                  </a:moveTo>
                  <a:lnTo>
                    <a:pt x="160" y="112"/>
                  </a:lnTo>
                  <a:lnTo>
                    <a:pt x="162" y="88"/>
                  </a:lnTo>
                  <a:lnTo>
                    <a:pt x="184" y="88"/>
                  </a:lnTo>
                  <a:lnTo>
                    <a:pt x="184" y="88"/>
                  </a:lnTo>
                  <a:lnTo>
                    <a:pt x="190" y="90"/>
                  </a:lnTo>
                  <a:lnTo>
                    <a:pt x="196" y="96"/>
                  </a:lnTo>
                  <a:lnTo>
                    <a:pt x="198" y="102"/>
                  </a:lnTo>
                  <a:lnTo>
                    <a:pt x="200" y="112"/>
                  </a:lnTo>
                  <a:lnTo>
                    <a:pt x="200" y="112"/>
                  </a:lnTo>
                  <a:lnTo>
                    <a:pt x="198" y="122"/>
                  </a:lnTo>
                  <a:lnTo>
                    <a:pt x="196" y="128"/>
                  </a:lnTo>
                  <a:lnTo>
                    <a:pt x="190" y="134"/>
                  </a:lnTo>
                  <a:lnTo>
                    <a:pt x="184" y="136"/>
                  </a:lnTo>
                  <a:lnTo>
                    <a:pt x="162" y="136"/>
                  </a:lnTo>
                  <a:lnTo>
                    <a:pt x="162" y="136"/>
                  </a:lnTo>
                  <a:lnTo>
                    <a:pt x="160" y="112"/>
                  </a:lnTo>
                  <a:close/>
                  <a:moveTo>
                    <a:pt x="16" y="112"/>
                  </a:moveTo>
                  <a:lnTo>
                    <a:pt x="16" y="112"/>
                  </a:lnTo>
                  <a:lnTo>
                    <a:pt x="18" y="102"/>
                  </a:lnTo>
                  <a:lnTo>
                    <a:pt x="20" y="96"/>
                  </a:lnTo>
                  <a:lnTo>
                    <a:pt x="26" y="90"/>
                  </a:lnTo>
                  <a:lnTo>
                    <a:pt x="32" y="88"/>
                  </a:lnTo>
                  <a:lnTo>
                    <a:pt x="88" y="88"/>
                  </a:lnTo>
                  <a:lnTo>
                    <a:pt x="88" y="88"/>
                  </a:lnTo>
                  <a:lnTo>
                    <a:pt x="82" y="98"/>
                  </a:lnTo>
                  <a:lnTo>
                    <a:pt x="80" y="112"/>
                  </a:lnTo>
                  <a:lnTo>
                    <a:pt x="80" y="112"/>
                  </a:lnTo>
                  <a:lnTo>
                    <a:pt x="82" y="126"/>
                  </a:lnTo>
                  <a:lnTo>
                    <a:pt x="88" y="136"/>
                  </a:lnTo>
                  <a:lnTo>
                    <a:pt x="32" y="136"/>
                  </a:lnTo>
                  <a:lnTo>
                    <a:pt x="32" y="136"/>
                  </a:lnTo>
                  <a:lnTo>
                    <a:pt x="26" y="134"/>
                  </a:lnTo>
                  <a:lnTo>
                    <a:pt x="20" y="128"/>
                  </a:lnTo>
                  <a:lnTo>
                    <a:pt x="18" y="122"/>
                  </a:lnTo>
                  <a:lnTo>
                    <a:pt x="16" y="112"/>
                  </a:lnTo>
                  <a:close/>
                  <a:moveTo>
                    <a:pt x="96" y="240"/>
                  </a:moveTo>
                  <a:lnTo>
                    <a:pt x="64" y="240"/>
                  </a:lnTo>
                  <a:lnTo>
                    <a:pt x="64" y="168"/>
                  </a:lnTo>
                  <a:lnTo>
                    <a:pt x="64" y="168"/>
                  </a:lnTo>
                  <a:lnTo>
                    <a:pt x="62" y="160"/>
                  </a:lnTo>
                  <a:lnTo>
                    <a:pt x="60" y="152"/>
                  </a:lnTo>
                  <a:lnTo>
                    <a:pt x="66" y="152"/>
                  </a:lnTo>
                  <a:lnTo>
                    <a:pt x="66" y="152"/>
                  </a:lnTo>
                  <a:lnTo>
                    <a:pt x="90" y="152"/>
                  </a:lnTo>
                  <a:lnTo>
                    <a:pt x="90" y="152"/>
                  </a:lnTo>
                  <a:lnTo>
                    <a:pt x="88" y="160"/>
                  </a:lnTo>
                  <a:lnTo>
                    <a:pt x="88" y="216"/>
                  </a:lnTo>
                  <a:lnTo>
                    <a:pt x="88" y="216"/>
                  </a:lnTo>
                  <a:lnTo>
                    <a:pt x="88" y="222"/>
                  </a:lnTo>
                  <a:lnTo>
                    <a:pt x="90" y="226"/>
                  </a:lnTo>
                  <a:lnTo>
                    <a:pt x="94" y="232"/>
                  </a:lnTo>
                  <a:lnTo>
                    <a:pt x="94" y="232"/>
                  </a:lnTo>
                  <a:lnTo>
                    <a:pt x="96" y="234"/>
                  </a:lnTo>
                  <a:lnTo>
                    <a:pt x="96" y="240"/>
                  </a:lnTo>
                  <a:close/>
                  <a:moveTo>
                    <a:pt x="106" y="136"/>
                  </a:moveTo>
                  <a:lnTo>
                    <a:pt x="104" y="136"/>
                  </a:lnTo>
                  <a:lnTo>
                    <a:pt x="104" y="136"/>
                  </a:lnTo>
                  <a:lnTo>
                    <a:pt x="104" y="136"/>
                  </a:lnTo>
                  <a:lnTo>
                    <a:pt x="98" y="134"/>
                  </a:lnTo>
                  <a:lnTo>
                    <a:pt x="92" y="128"/>
                  </a:lnTo>
                  <a:lnTo>
                    <a:pt x="90" y="122"/>
                  </a:lnTo>
                  <a:lnTo>
                    <a:pt x="88" y="112"/>
                  </a:lnTo>
                  <a:lnTo>
                    <a:pt x="88" y="112"/>
                  </a:lnTo>
                  <a:lnTo>
                    <a:pt x="90" y="102"/>
                  </a:lnTo>
                  <a:lnTo>
                    <a:pt x="92" y="96"/>
                  </a:lnTo>
                  <a:lnTo>
                    <a:pt x="98" y="90"/>
                  </a:lnTo>
                  <a:lnTo>
                    <a:pt x="104" y="88"/>
                  </a:lnTo>
                  <a:lnTo>
                    <a:pt x="106" y="88"/>
                  </a:lnTo>
                  <a:lnTo>
                    <a:pt x="106" y="88"/>
                  </a:lnTo>
                  <a:lnTo>
                    <a:pt x="116" y="86"/>
                  </a:lnTo>
                  <a:lnTo>
                    <a:pt x="128" y="84"/>
                  </a:lnTo>
                  <a:lnTo>
                    <a:pt x="138" y="78"/>
                  </a:lnTo>
                  <a:lnTo>
                    <a:pt x="148" y="72"/>
                  </a:lnTo>
                  <a:lnTo>
                    <a:pt x="148" y="72"/>
                  </a:lnTo>
                  <a:lnTo>
                    <a:pt x="144" y="92"/>
                  </a:lnTo>
                  <a:lnTo>
                    <a:pt x="144" y="112"/>
                  </a:lnTo>
                  <a:lnTo>
                    <a:pt x="144" y="112"/>
                  </a:lnTo>
                  <a:lnTo>
                    <a:pt x="144" y="132"/>
                  </a:lnTo>
                  <a:lnTo>
                    <a:pt x="148" y="152"/>
                  </a:lnTo>
                  <a:lnTo>
                    <a:pt x="148" y="152"/>
                  </a:lnTo>
                  <a:lnTo>
                    <a:pt x="138" y="146"/>
                  </a:lnTo>
                  <a:lnTo>
                    <a:pt x="128" y="140"/>
                  </a:lnTo>
                  <a:lnTo>
                    <a:pt x="116" y="138"/>
                  </a:lnTo>
                  <a:lnTo>
                    <a:pt x="106" y="136"/>
                  </a:lnTo>
                  <a:close/>
                  <a:moveTo>
                    <a:pt x="200" y="208"/>
                  </a:moveTo>
                  <a:lnTo>
                    <a:pt x="200" y="208"/>
                  </a:lnTo>
                  <a:lnTo>
                    <a:pt x="194" y="206"/>
                  </a:lnTo>
                  <a:lnTo>
                    <a:pt x="188" y="204"/>
                  </a:lnTo>
                  <a:lnTo>
                    <a:pt x="184" y="198"/>
                  </a:lnTo>
                  <a:lnTo>
                    <a:pt x="178" y="192"/>
                  </a:lnTo>
                  <a:lnTo>
                    <a:pt x="170" y="174"/>
                  </a:lnTo>
                  <a:lnTo>
                    <a:pt x="164" y="152"/>
                  </a:lnTo>
                  <a:lnTo>
                    <a:pt x="184" y="152"/>
                  </a:lnTo>
                  <a:lnTo>
                    <a:pt x="184" y="152"/>
                  </a:lnTo>
                  <a:lnTo>
                    <a:pt x="190" y="152"/>
                  </a:lnTo>
                  <a:lnTo>
                    <a:pt x="196" y="148"/>
                  </a:lnTo>
                  <a:lnTo>
                    <a:pt x="202" y="146"/>
                  </a:lnTo>
                  <a:lnTo>
                    <a:pt x="206" y="140"/>
                  </a:lnTo>
                  <a:lnTo>
                    <a:pt x="210" y="134"/>
                  </a:lnTo>
                  <a:lnTo>
                    <a:pt x="214" y="128"/>
                  </a:lnTo>
                  <a:lnTo>
                    <a:pt x="216" y="120"/>
                  </a:lnTo>
                  <a:lnTo>
                    <a:pt x="216" y="112"/>
                  </a:lnTo>
                  <a:lnTo>
                    <a:pt x="216" y="112"/>
                  </a:lnTo>
                  <a:lnTo>
                    <a:pt x="216" y="104"/>
                  </a:lnTo>
                  <a:lnTo>
                    <a:pt x="214" y="96"/>
                  </a:lnTo>
                  <a:lnTo>
                    <a:pt x="210" y="90"/>
                  </a:lnTo>
                  <a:lnTo>
                    <a:pt x="206" y="84"/>
                  </a:lnTo>
                  <a:lnTo>
                    <a:pt x="202" y="78"/>
                  </a:lnTo>
                  <a:lnTo>
                    <a:pt x="196" y="76"/>
                  </a:lnTo>
                  <a:lnTo>
                    <a:pt x="190" y="72"/>
                  </a:lnTo>
                  <a:lnTo>
                    <a:pt x="184" y="72"/>
                  </a:lnTo>
                  <a:lnTo>
                    <a:pt x="164" y="72"/>
                  </a:lnTo>
                  <a:lnTo>
                    <a:pt x="164" y="72"/>
                  </a:lnTo>
                  <a:lnTo>
                    <a:pt x="170" y="50"/>
                  </a:lnTo>
                  <a:lnTo>
                    <a:pt x="178" y="32"/>
                  </a:lnTo>
                  <a:lnTo>
                    <a:pt x="184" y="26"/>
                  </a:lnTo>
                  <a:lnTo>
                    <a:pt x="188" y="20"/>
                  </a:lnTo>
                  <a:lnTo>
                    <a:pt x="194" y="18"/>
                  </a:lnTo>
                  <a:lnTo>
                    <a:pt x="200" y="16"/>
                  </a:lnTo>
                  <a:lnTo>
                    <a:pt x="200" y="16"/>
                  </a:lnTo>
                  <a:lnTo>
                    <a:pt x="208" y="18"/>
                  </a:lnTo>
                  <a:lnTo>
                    <a:pt x="216" y="24"/>
                  </a:lnTo>
                  <a:lnTo>
                    <a:pt x="222" y="32"/>
                  </a:lnTo>
                  <a:lnTo>
                    <a:pt x="228" y="44"/>
                  </a:lnTo>
                  <a:lnTo>
                    <a:pt x="234" y="58"/>
                  </a:lnTo>
                  <a:lnTo>
                    <a:pt x="236" y="74"/>
                  </a:lnTo>
                  <a:lnTo>
                    <a:pt x="240" y="92"/>
                  </a:lnTo>
                  <a:lnTo>
                    <a:pt x="240" y="112"/>
                  </a:lnTo>
                  <a:lnTo>
                    <a:pt x="240" y="112"/>
                  </a:lnTo>
                  <a:lnTo>
                    <a:pt x="240" y="132"/>
                  </a:lnTo>
                  <a:lnTo>
                    <a:pt x="236" y="150"/>
                  </a:lnTo>
                  <a:lnTo>
                    <a:pt x="234" y="166"/>
                  </a:lnTo>
                  <a:lnTo>
                    <a:pt x="228" y="180"/>
                  </a:lnTo>
                  <a:lnTo>
                    <a:pt x="222" y="192"/>
                  </a:lnTo>
                  <a:lnTo>
                    <a:pt x="216" y="200"/>
                  </a:lnTo>
                  <a:lnTo>
                    <a:pt x="208" y="206"/>
                  </a:lnTo>
                  <a:lnTo>
                    <a:pt x="200" y="208"/>
                  </a:lnTo>
                  <a:close/>
                </a:path>
              </a:pathLst>
            </a:custGeom>
            <a:solidFill>
              <a:schemeClr val="bg1"/>
            </a:solidFill>
            <a:ln w="9525">
              <a:noFill/>
              <a:round/>
            </a:ln>
          </p:spPr>
          <p:txBody>
            <a:bodyPr vert="horz" wrap="square" lIns="91440" tIns="45720" rIns="91440" bIns="45720" numCol="1" anchor="t" anchorCtr="0" compatLnSpc="1"/>
            <a:lstStyle/>
            <a:p>
              <a:pPr defTabSz="1218565">
                <a:defRPr/>
              </a:pPr>
              <a:endParaRPr lang="ar-SA" sz="2400" kern="0">
                <a:solidFill>
                  <a:sysClr val="windowText" lastClr="000000"/>
                </a:solidFill>
              </a:endParaRPr>
            </a:p>
          </p:txBody>
        </p:sp>
      </p:grpSp>
      <p:grpSp>
        <p:nvGrpSpPr>
          <p:cNvPr id="149" name="组合 148"/>
          <p:cNvGrpSpPr/>
          <p:nvPr/>
        </p:nvGrpSpPr>
        <p:grpSpPr>
          <a:xfrm>
            <a:off x="3024062" y="3044959"/>
            <a:ext cx="2258161" cy="1920213"/>
            <a:chOff x="2339752" y="1563638"/>
            <a:chExt cx="1693841" cy="1440160"/>
          </a:xfrm>
          <a:effectLst>
            <a:outerShdw blurRad="25400" dist="25400" dir="2700000" algn="tl" rotWithShape="0">
              <a:prstClr val="black">
                <a:alpha val="40000"/>
              </a:prstClr>
            </a:outerShdw>
          </a:effectLst>
        </p:grpSpPr>
        <p:grpSp>
          <p:nvGrpSpPr>
            <p:cNvPr id="150" name="组合 149"/>
            <p:cNvGrpSpPr/>
            <p:nvPr/>
          </p:nvGrpSpPr>
          <p:grpSpPr>
            <a:xfrm>
              <a:off x="2339752" y="1563638"/>
              <a:ext cx="1693841" cy="1440160"/>
              <a:chOff x="827583" y="1563638"/>
              <a:chExt cx="1693841" cy="1440160"/>
            </a:xfrm>
          </p:grpSpPr>
          <p:grpSp>
            <p:nvGrpSpPr>
              <p:cNvPr id="155" name="组合 154"/>
              <p:cNvGrpSpPr/>
              <p:nvPr/>
            </p:nvGrpSpPr>
            <p:grpSpPr>
              <a:xfrm>
                <a:off x="827583" y="1563638"/>
                <a:ext cx="1693841" cy="1440160"/>
                <a:chOff x="827583" y="1563638"/>
                <a:chExt cx="1693841" cy="1440160"/>
              </a:xfrm>
            </p:grpSpPr>
            <p:sp>
              <p:nvSpPr>
                <p:cNvPr id="157" name="圆角矩形 2"/>
                <p:cNvSpPr/>
                <p:nvPr/>
              </p:nvSpPr>
              <p:spPr>
                <a:xfrm>
                  <a:off x="827583" y="1563638"/>
                  <a:ext cx="1693841" cy="1440160"/>
                </a:xfrm>
                <a:custGeom>
                  <a:avLst/>
                  <a:gdLst/>
                  <a:ahLst/>
                  <a:cxnLst/>
                  <a:rect l="l" t="t" r="r" b="b"/>
                  <a:pathLst>
                    <a:path w="1693841" h="1440160">
                      <a:moveTo>
                        <a:pt x="240031" y="0"/>
                      </a:moveTo>
                      <a:lnTo>
                        <a:pt x="1261248" y="0"/>
                      </a:lnTo>
                      <a:cubicBezTo>
                        <a:pt x="1393813" y="0"/>
                        <a:pt x="1501279" y="107466"/>
                        <a:pt x="1501279" y="240031"/>
                      </a:cubicBezTo>
                      <a:lnTo>
                        <a:pt x="1501279" y="610813"/>
                      </a:lnTo>
                      <a:lnTo>
                        <a:pt x="1693841" y="721479"/>
                      </a:lnTo>
                      <a:lnTo>
                        <a:pt x="1501279" y="832655"/>
                      </a:lnTo>
                      <a:lnTo>
                        <a:pt x="1501279" y="1200129"/>
                      </a:lnTo>
                      <a:cubicBezTo>
                        <a:pt x="1501279" y="1332694"/>
                        <a:pt x="1393813" y="1440160"/>
                        <a:pt x="1261248" y="1440160"/>
                      </a:cubicBezTo>
                      <a:lnTo>
                        <a:pt x="240031" y="1440160"/>
                      </a:lnTo>
                      <a:cubicBezTo>
                        <a:pt x="107466" y="1440160"/>
                        <a:pt x="0" y="1332694"/>
                        <a:pt x="0" y="1200129"/>
                      </a:cubicBezTo>
                      <a:lnTo>
                        <a:pt x="0" y="240031"/>
                      </a:lnTo>
                      <a:cubicBezTo>
                        <a:pt x="0" y="107466"/>
                        <a:pt x="107466" y="0"/>
                        <a:pt x="24003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圆角矩形 2"/>
                <p:cNvSpPr/>
                <p:nvPr/>
              </p:nvSpPr>
              <p:spPr>
                <a:xfrm>
                  <a:off x="1835696" y="1563638"/>
                  <a:ext cx="685728" cy="1440160"/>
                </a:xfrm>
                <a:custGeom>
                  <a:avLst/>
                  <a:gdLst/>
                  <a:ahLst/>
                  <a:cxnLst/>
                  <a:rect l="l" t="t" r="r" b="b"/>
                  <a:pathLst>
                    <a:path w="685728" h="1440160">
                      <a:moveTo>
                        <a:pt x="0" y="0"/>
                      </a:moveTo>
                      <a:lnTo>
                        <a:pt x="253135" y="0"/>
                      </a:lnTo>
                      <a:cubicBezTo>
                        <a:pt x="385700" y="0"/>
                        <a:pt x="493166" y="107466"/>
                        <a:pt x="493166" y="240031"/>
                      </a:cubicBezTo>
                      <a:lnTo>
                        <a:pt x="493166" y="610813"/>
                      </a:lnTo>
                      <a:lnTo>
                        <a:pt x="685728" y="721479"/>
                      </a:lnTo>
                      <a:lnTo>
                        <a:pt x="493166" y="832655"/>
                      </a:lnTo>
                      <a:lnTo>
                        <a:pt x="493166" y="1200129"/>
                      </a:lnTo>
                      <a:cubicBezTo>
                        <a:pt x="493166" y="1332694"/>
                        <a:pt x="385700" y="1440160"/>
                        <a:pt x="253135" y="1440160"/>
                      </a:cubicBezTo>
                      <a:lnTo>
                        <a:pt x="0" y="1440160"/>
                      </a:lnTo>
                      <a:close/>
                    </a:path>
                  </a:pathLst>
                </a:custGeom>
                <a:solidFill>
                  <a:schemeClr val="tx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6" name="TextBox 155"/>
              <p:cNvSpPr txBox="1"/>
              <p:nvPr/>
            </p:nvSpPr>
            <p:spPr>
              <a:xfrm rot="16200000">
                <a:off x="1829845" y="2139428"/>
                <a:ext cx="503984" cy="288578"/>
              </a:xfrm>
              <a:prstGeom prst="rect">
                <a:avLst/>
              </a:prstGeom>
              <a:noFill/>
            </p:spPr>
            <p:txBody>
              <a:bodyPr wrap="none" rtlCol="0">
                <a:spAutoFit/>
              </a:bodyPr>
              <a:lstStyle/>
              <a:p>
                <a:r>
                  <a:rPr lang="zh-CN" altLang="en-US" sz="1900" dirty="0">
                    <a:solidFill>
                      <a:schemeClr val="bg1"/>
                    </a:solidFill>
                    <a:latin typeface="Impact" panose="020B0806030902050204" pitchFamily="34" charset="0"/>
                    <a:ea typeface="微软雅黑" panose="020B0503020204020204" pitchFamily="34" charset="-122"/>
                  </a:rPr>
                  <a:t>标题</a:t>
                </a:r>
                <a:endParaRPr lang="zh-CN" altLang="en-US" sz="1900" dirty="0">
                  <a:solidFill>
                    <a:schemeClr val="bg1"/>
                  </a:solidFill>
                  <a:latin typeface="Impact" panose="020B0806030902050204" pitchFamily="34" charset="0"/>
                  <a:ea typeface="微软雅黑" panose="020B0503020204020204" pitchFamily="34" charset="-122"/>
                </a:endParaRPr>
              </a:p>
            </p:txBody>
          </p:sp>
        </p:grpSp>
        <p:grpSp>
          <p:nvGrpSpPr>
            <p:cNvPr id="151" name="Group 22"/>
            <p:cNvGrpSpPr>
              <a:grpSpLocks noChangeAspect="1"/>
            </p:cNvGrpSpPr>
            <p:nvPr/>
          </p:nvGrpSpPr>
          <p:grpSpPr>
            <a:xfrm>
              <a:off x="2608306" y="2067694"/>
              <a:ext cx="540000" cy="540000"/>
              <a:chOff x="5588000" y="1962150"/>
              <a:chExt cx="406400" cy="406400"/>
            </a:xfrm>
            <a:solidFill>
              <a:schemeClr val="bg1"/>
            </a:solidFill>
          </p:grpSpPr>
          <p:sp>
            <p:nvSpPr>
              <p:cNvPr id="152" name="Freeform 106"/>
              <p:cNvSpPr>
                <a:spLocks noEditPoints="1"/>
              </p:cNvSpPr>
              <p:nvPr/>
            </p:nvSpPr>
            <p:spPr bwMode="auto">
              <a:xfrm>
                <a:off x="5588000" y="1962150"/>
                <a:ext cx="406400" cy="406400"/>
              </a:xfrm>
              <a:custGeom>
                <a:avLst/>
                <a:gdLst/>
                <a:ahLst/>
                <a:cxnLst>
                  <a:cxn ang="0">
                    <a:pos x="214" y="86"/>
                  </a:cxn>
                  <a:cxn ang="0">
                    <a:pos x="230" y="54"/>
                  </a:cxn>
                  <a:cxn ang="0">
                    <a:pos x="210" y="30"/>
                  </a:cxn>
                  <a:cxn ang="0">
                    <a:pos x="194" y="26"/>
                  </a:cxn>
                  <a:cxn ang="0">
                    <a:pos x="160" y="38"/>
                  </a:cxn>
                  <a:cxn ang="0">
                    <a:pos x="150" y="4"/>
                  </a:cxn>
                  <a:cxn ang="0">
                    <a:pos x="118" y="0"/>
                  </a:cxn>
                  <a:cxn ang="0">
                    <a:pos x="102" y="12"/>
                  </a:cxn>
                  <a:cxn ang="0">
                    <a:pos x="66" y="28"/>
                  </a:cxn>
                  <a:cxn ang="0">
                    <a:pos x="56" y="26"/>
                  </a:cxn>
                  <a:cxn ang="0">
                    <a:pos x="30" y="46"/>
                  </a:cxn>
                  <a:cxn ang="0">
                    <a:pos x="28" y="66"/>
                  </a:cxn>
                  <a:cxn ang="0">
                    <a:pos x="12" y="102"/>
                  </a:cxn>
                  <a:cxn ang="0">
                    <a:pos x="0" y="112"/>
                  </a:cxn>
                  <a:cxn ang="0">
                    <a:pos x="0" y="144"/>
                  </a:cxn>
                  <a:cxn ang="0">
                    <a:pos x="38" y="160"/>
                  </a:cxn>
                  <a:cxn ang="0">
                    <a:pos x="28" y="190"/>
                  </a:cxn>
                  <a:cxn ang="0">
                    <a:pos x="30" y="210"/>
                  </a:cxn>
                  <a:cxn ang="0">
                    <a:pos x="56" y="230"/>
                  </a:cxn>
                  <a:cxn ang="0">
                    <a:pos x="86" y="214"/>
                  </a:cxn>
                  <a:cxn ang="0">
                    <a:pos x="102" y="244"/>
                  </a:cxn>
                  <a:cxn ang="0">
                    <a:pos x="118" y="256"/>
                  </a:cxn>
                  <a:cxn ang="0">
                    <a:pos x="150" y="252"/>
                  </a:cxn>
                  <a:cxn ang="0">
                    <a:pos x="160" y="218"/>
                  </a:cxn>
                  <a:cxn ang="0">
                    <a:pos x="194" y="230"/>
                  </a:cxn>
                  <a:cxn ang="0">
                    <a:pos x="210" y="226"/>
                  </a:cxn>
                  <a:cxn ang="0">
                    <a:pos x="230" y="202"/>
                  </a:cxn>
                  <a:cxn ang="0">
                    <a:pos x="214" y="170"/>
                  </a:cxn>
                  <a:cxn ang="0">
                    <a:pos x="248" y="152"/>
                  </a:cxn>
                  <a:cxn ang="0">
                    <a:pos x="256" y="118"/>
                  </a:cxn>
                  <a:cxn ang="0">
                    <a:pos x="248" y="104"/>
                  </a:cxn>
                  <a:cxn ang="0">
                    <a:pos x="208" y="148"/>
                  </a:cxn>
                  <a:cxn ang="0">
                    <a:pos x="200" y="162"/>
                  </a:cxn>
                  <a:cxn ang="0">
                    <a:pos x="200" y="214"/>
                  </a:cxn>
                  <a:cxn ang="0">
                    <a:pos x="170" y="198"/>
                  </a:cxn>
                  <a:cxn ang="0">
                    <a:pos x="154" y="204"/>
                  </a:cxn>
                  <a:cxn ang="0">
                    <a:pos x="138" y="240"/>
                  </a:cxn>
                  <a:cxn ang="0">
                    <a:pos x="108" y="208"/>
                  </a:cxn>
                  <a:cxn ang="0">
                    <a:pos x="94" y="200"/>
                  </a:cxn>
                  <a:cxn ang="0">
                    <a:pos x="78" y="202"/>
                  </a:cxn>
                  <a:cxn ang="0">
                    <a:pos x="54" y="178"/>
                  </a:cxn>
                  <a:cxn ang="0">
                    <a:pos x="52" y="154"/>
                  </a:cxn>
                  <a:cxn ang="0">
                    <a:pos x="16" y="138"/>
                  </a:cxn>
                  <a:cxn ang="0">
                    <a:pos x="48" y="108"/>
                  </a:cxn>
                  <a:cxn ang="0">
                    <a:pos x="56" y="94"/>
                  </a:cxn>
                  <a:cxn ang="0">
                    <a:pos x="56" y="42"/>
                  </a:cxn>
                  <a:cxn ang="0">
                    <a:pos x="86" y="58"/>
                  </a:cxn>
                  <a:cxn ang="0">
                    <a:pos x="102" y="52"/>
                  </a:cxn>
                  <a:cxn ang="0">
                    <a:pos x="118" y="16"/>
                  </a:cxn>
                  <a:cxn ang="0">
                    <a:pos x="148" y="48"/>
                  </a:cxn>
                  <a:cxn ang="0">
                    <a:pos x="162" y="56"/>
                  </a:cxn>
                  <a:cxn ang="0">
                    <a:pos x="178" y="54"/>
                  </a:cxn>
                  <a:cxn ang="0">
                    <a:pos x="202" y="78"/>
                  </a:cxn>
                  <a:cxn ang="0">
                    <a:pos x="204" y="102"/>
                  </a:cxn>
                  <a:cxn ang="0">
                    <a:pos x="240" y="118"/>
                  </a:cxn>
                </a:cxnLst>
                <a:rect l="0" t="0" r="r" b="b"/>
                <a:pathLst>
                  <a:path w="256" h="256">
                    <a:moveTo>
                      <a:pt x="244" y="102"/>
                    </a:moveTo>
                    <a:lnTo>
                      <a:pt x="218" y="96"/>
                    </a:lnTo>
                    <a:lnTo>
                      <a:pt x="218" y="96"/>
                    </a:lnTo>
                    <a:lnTo>
                      <a:pt x="214" y="86"/>
                    </a:lnTo>
                    <a:lnTo>
                      <a:pt x="228" y="66"/>
                    </a:lnTo>
                    <a:lnTo>
                      <a:pt x="228" y="66"/>
                    </a:lnTo>
                    <a:lnTo>
                      <a:pt x="230" y="60"/>
                    </a:lnTo>
                    <a:lnTo>
                      <a:pt x="230" y="54"/>
                    </a:lnTo>
                    <a:lnTo>
                      <a:pt x="230" y="50"/>
                    </a:lnTo>
                    <a:lnTo>
                      <a:pt x="226" y="46"/>
                    </a:lnTo>
                    <a:lnTo>
                      <a:pt x="210" y="30"/>
                    </a:lnTo>
                    <a:lnTo>
                      <a:pt x="210" y="30"/>
                    </a:lnTo>
                    <a:lnTo>
                      <a:pt x="206" y="26"/>
                    </a:lnTo>
                    <a:lnTo>
                      <a:pt x="200" y="26"/>
                    </a:lnTo>
                    <a:lnTo>
                      <a:pt x="200" y="26"/>
                    </a:lnTo>
                    <a:lnTo>
                      <a:pt x="194" y="26"/>
                    </a:lnTo>
                    <a:lnTo>
                      <a:pt x="190" y="28"/>
                    </a:lnTo>
                    <a:lnTo>
                      <a:pt x="170" y="42"/>
                    </a:lnTo>
                    <a:lnTo>
                      <a:pt x="170" y="42"/>
                    </a:lnTo>
                    <a:lnTo>
                      <a:pt x="160" y="38"/>
                    </a:lnTo>
                    <a:lnTo>
                      <a:pt x="154" y="12"/>
                    </a:lnTo>
                    <a:lnTo>
                      <a:pt x="154" y="12"/>
                    </a:lnTo>
                    <a:lnTo>
                      <a:pt x="152" y="8"/>
                    </a:lnTo>
                    <a:lnTo>
                      <a:pt x="150" y="4"/>
                    </a:lnTo>
                    <a:lnTo>
                      <a:pt x="144" y="0"/>
                    </a:lnTo>
                    <a:lnTo>
                      <a:pt x="138" y="0"/>
                    </a:lnTo>
                    <a:lnTo>
                      <a:pt x="118" y="0"/>
                    </a:lnTo>
                    <a:lnTo>
                      <a:pt x="118" y="0"/>
                    </a:lnTo>
                    <a:lnTo>
                      <a:pt x="112" y="0"/>
                    </a:lnTo>
                    <a:lnTo>
                      <a:pt x="106" y="4"/>
                    </a:lnTo>
                    <a:lnTo>
                      <a:pt x="104" y="8"/>
                    </a:lnTo>
                    <a:lnTo>
                      <a:pt x="102" y="12"/>
                    </a:lnTo>
                    <a:lnTo>
                      <a:pt x="96" y="38"/>
                    </a:lnTo>
                    <a:lnTo>
                      <a:pt x="96" y="38"/>
                    </a:lnTo>
                    <a:lnTo>
                      <a:pt x="86" y="42"/>
                    </a:lnTo>
                    <a:lnTo>
                      <a:pt x="66" y="28"/>
                    </a:lnTo>
                    <a:lnTo>
                      <a:pt x="66" y="28"/>
                    </a:lnTo>
                    <a:lnTo>
                      <a:pt x="62" y="26"/>
                    </a:lnTo>
                    <a:lnTo>
                      <a:pt x="56" y="26"/>
                    </a:lnTo>
                    <a:lnTo>
                      <a:pt x="56" y="26"/>
                    </a:lnTo>
                    <a:lnTo>
                      <a:pt x="50" y="26"/>
                    </a:lnTo>
                    <a:lnTo>
                      <a:pt x="46" y="30"/>
                    </a:lnTo>
                    <a:lnTo>
                      <a:pt x="30" y="46"/>
                    </a:lnTo>
                    <a:lnTo>
                      <a:pt x="30" y="46"/>
                    </a:lnTo>
                    <a:lnTo>
                      <a:pt x="26" y="50"/>
                    </a:lnTo>
                    <a:lnTo>
                      <a:pt x="26" y="54"/>
                    </a:lnTo>
                    <a:lnTo>
                      <a:pt x="26" y="60"/>
                    </a:lnTo>
                    <a:lnTo>
                      <a:pt x="28" y="66"/>
                    </a:lnTo>
                    <a:lnTo>
                      <a:pt x="42" y="86"/>
                    </a:lnTo>
                    <a:lnTo>
                      <a:pt x="42" y="86"/>
                    </a:lnTo>
                    <a:lnTo>
                      <a:pt x="38" y="96"/>
                    </a:lnTo>
                    <a:lnTo>
                      <a:pt x="12" y="102"/>
                    </a:lnTo>
                    <a:lnTo>
                      <a:pt x="12" y="102"/>
                    </a:lnTo>
                    <a:lnTo>
                      <a:pt x="8" y="104"/>
                    </a:lnTo>
                    <a:lnTo>
                      <a:pt x="4" y="106"/>
                    </a:lnTo>
                    <a:lnTo>
                      <a:pt x="0" y="112"/>
                    </a:lnTo>
                    <a:lnTo>
                      <a:pt x="0" y="118"/>
                    </a:lnTo>
                    <a:lnTo>
                      <a:pt x="0" y="138"/>
                    </a:lnTo>
                    <a:lnTo>
                      <a:pt x="0" y="138"/>
                    </a:lnTo>
                    <a:lnTo>
                      <a:pt x="0" y="144"/>
                    </a:lnTo>
                    <a:lnTo>
                      <a:pt x="4" y="150"/>
                    </a:lnTo>
                    <a:lnTo>
                      <a:pt x="8" y="152"/>
                    </a:lnTo>
                    <a:lnTo>
                      <a:pt x="12" y="154"/>
                    </a:lnTo>
                    <a:lnTo>
                      <a:pt x="38" y="160"/>
                    </a:lnTo>
                    <a:lnTo>
                      <a:pt x="38" y="160"/>
                    </a:lnTo>
                    <a:lnTo>
                      <a:pt x="42" y="170"/>
                    </a:lnTo>
                    <a:lnTo>
                      <a:pt x="28" y="190"/>
                    </a:lnTo>
                    <a:lnTo>
                      <a:pt x="28" y="190"/>
                    </a:lnTo>
                    <a:lnTo>
                      <a:pt x="26" y="196"/>
                    </a:lnTo>
                    <a:lnTo>
                      <a:pt x="26" y="202"/>
                    </a:lnTo>
                    <a:lnTo>
                      <a:pt x="26" y="206"/>
                    </a:lnTo>
                    <a:lnTo>
                      <a:pt x="30" y="210"/>
                    </a:lnTo>
                    <a:lnTo>
                      <a:pt x="46" y="226"/>
                    </a:lnTo>
                    <a:lnTo>
                      <a:pt x="46" y="226"/>
                    </a:lnTo>
                    <a:lnTo>
                      <a:pt x="50" y="230"/>
                    </a:lnTo>
                    <a:lnTo>
                      <a:pt x="56" y="230"/>
                    </a:lnTo>
                    <a:lnTo>
                      <a:pt x="56" y="230"/>
                    </a:lnTo>
                    <a:lnTo>
                      <a:pt x="62" y="230"/>
                    </a:lnTo>
                    <a:lnTo>
                      <a:pt x="66" y="228"/>
                    </a:lnTo>
                    <a:lnTo>
                      <a:pt x="86" y="214"/>
                    </a:lnTo>
                    <a:lnTo>
                      <a:pt x="86" y="214"/>
                    </a:lnTo>
                    <a:lnTo>
                      <a:pt x="96" y="218"/>
                    </a:lnTo>
                    <a:lnTo>
                      <a:pt x="102" y="244"/>
                    </a:lnTo>
                    <a:lnTo>
                      <a:pt x="102" y="244"/>
                    </a:lnTo>
                    <a:lnTo>
                      <a:pt x="104" y="248"/>
                    </a:lnTo>
                    <a:lnTo>
                      <a:pt x="106" y="252"/>
                    </a:lnTo>
                    <a:lnTo>
                      <a:pt x="112" y="256"/>
                    </a:lnTo>
                    <a:lnTo>
                      <a:pt x="118" y="256"/>
                    </a:lnTo>
                    <a:lnTo>
                      <a:pt x="138" y="256"/>
                    </a:lnTo>
                    <a:lnTo>
                      <a:pt x="138" y="256"/>
                    </a:lnTo>
                    <a:lnTo>
                      <a:pt x="144" y="256"/>
                    </a:lnTo>
                    <a:lnTo>
                      <a:pt x="150" y="252"/>
                    </a:lnTo>
                    <a:lnTo>
                      <a:pt x="152" y="248"/>
                    </a:lnTo>
                    <a:lnTo>
                      <a:pt x="154" y="244"/>
                    </a:lnTo>
                    <a:lnTo>
                      <a:pt x="160" y="218"/>
                    </a:lnTo>
                    <a:lnTo>
                      <a:pt x="160" y="218"/>
                    </a:lnTo>
                    <a:lnTo>
                      <a:pt x="170" y="214"/>
                    </a:lnTo>
                    <a:lnTo>
                      <a:pt x="190" y="228"/>
                    </a:lnTo>
                    <a:lnTo>
                      <a:pt x="190" y="228"/>
                    </a:lnTo>
                    <a:lnTo>
                      <a:pt x="194" y="230"/>
                    </a:lnTo>
                    <a:lnTo>
                      <a:pt x="200" y="230"/>
                    </a:lnTo>
                    <a:lnTo>
                      <a:pt x="200" y="230"/>
                    </a:lnTo>
                    <a:lnTo>
                      <a:pt x="206" y="230"/>
                    </a:lnTo>
                    <a:lnTo>
                      <a:pt x="210" y="226"/>
                    </a:lnTo>
                    <a:lnTo>
                      <a:pt x="226" y="210"/>
                    </a:lnTo>
                    <a:lnTo>
                      <a:pt x="226" y="210"/>
                    </a:lnTo>
                    <a:lnTo>
                      <a:pt x="230" y="206"/>
                    </a:lnTo>
                    <a:lnTo>
                      <a:pt x="230" y="202"/>
                    </a:lnTo>
                    <a:lnTo>
                      <a:pt x="230" y="196"/>
                    </a:lnTo>
                    <a:lnTo>
                      <a:pt x="228" y="190"/>
                    </a:lnTo>
                    <a:lnTo>
                      <a:pt x="214" y="170"/>
                    </a:lnTo>
                    <a:lnTo>
                      <a:pt x="214" y="170"/>
                    </a:lnTo>
                    <a:lnTo>
                      <a:pt x="218" y="160"/>
                    </a:lnTo>
                    <a:lnTo>
                      <a:pt x="244" y="154"/>
                    </a:lnTo>
                    <a:lnTo>
                      <a:pt x="244" y="154"/>
                    </a:lnTo>
                    <a:lnTo>
                      <a:pt x="248" y="152"/>
                    </a:lnTo>
                    <a:lnTo>
                      <a:pt x="252" y="150"/>
                    </a:lnTo>
                    <a:lnTo>
                      <a:pt x="256" y="144"/>
                    </a:lnTo>
                    <a:lnTo>
                      <a:pt x="256" y="138"/>
                    </a:lnTo>
                    <a:lnTo>
                      <a:pt x="256" y="118"/>
                    </a:lnTo>
                    <a:lnTo>
                      <a:pt x="256" y="118"/>
                    </a:lnTo>
                    <a:lnTo>
                      <a:pt x="256" y="112"/>
                    </a:lnTo>
                    <a:lnTo>
                      <a:pt x="252" y="106"/>
                    </a:lnTo>
                    <a:lnTo>
                      <a:pt x="248" y="104"/>
                    </a:lnTo>
                    <a:lnTo>
                      <a:pt x="244" y="102"/>
                    </a:lnTo>
                    <a:close/>
                    <a:moveTo>
                      <a:pt x="216" y="144"/>
                    </a:moveTo>
                    <a:lnTo>
                      <a:pt x="216" y="144"/>
                    </a:lnTo>
                    <a:lnTo>
                      <a:pt x="208" y="148"/>
                    </a:lnTo>
                    <a:lnTo>
                      <a:pt x="204" y="154"/>
                    </a:lnTo>
                    <a:lnTo>
                      <a:pt x="204" y="154"/>
                    </a:lnTo>
                    <a:lnTo>
                      <a:pt x="200" y="162"/>
                    </a:lnTo>
                    <a:lnTo>
                      <a:pt x="200" y="162"/>
                    </a:lnTo>
                    <a:lnTo>
                      <a:pt x="198" y="170"/>
                    </a:lnTo>
                    <a:lnTo>
                      <a:pt x="202" y="178"/>
                    </a:lnTo>
                    <a:lnTo>
                      <a:pt x="214" y="200"/>
                    </a:lnTo>
                    <a:lnTo>
                      <a:pt x="200" y="214"/>
                    </a:lnTo>
                    <a:lnTo>
                      <a:pt x="178" y="202"/>
                    </a:lnTo>
                    <a:lnTo>
                      <a:pt x="178" y="202"/>
                    </a:lnTo>
                    <a:lnTo>
                      <a:pt x="174" y="198"/>
                    </a:lnTo>
                    <a:lnTo>
                      <a:pt x="170" y="198"/>
                    </a:lnTo>
                    <a:lnTo>
                      <a:pt x="170" y="198"/>
                    </a:lnTo>
                    <a:lnTo>
                      <a:pt x="162" y="200"/>
                    </a:lnTo>
                    <a:lnTo>
                      <a:pt x="162" y="200"/>
                    </a:lnTo>
                    <a:lnTo>
                      <a:pt x="154" y="204"/>
                    </a:lnTo>
                    <a:lnTo>
                      <a:pt x="154" y="204"/>
                    </a:lnTo>
                    <a:lnTo>
                      <a:pt x="148" y="208"/>
                    </a:lnTo>
                    <a:lnTo>
                      <a:pt x="144" y="216"/>
                    </a:lnTo>
                    <a:lnTo>
                      <a:pt x="138" y="240"/>
                    </a:lnTo>
                    <a:lnTo>
                      <a:pt x="118" y="240"/>
                    </a:lnTo>
                    <a:lnTo>
                      <a:pt x="112" y="216"/>
                    </a:lnTo>
                    <a:lnTo>
                      <a:pt x="112" y="216"/>
                    </a:lnTo>
                    <a:lnTo>
                      <a:pt x="108" y="208"/>
                    </a:lnTo>
                    <a:lnTo>
                      <a:pt x="102" y="204"/>
                    </a:lnTo>
                    <a:lnTo>
                      <a:pt x="102" y="204"/>
                    </a:lnTo>
                    <a:lnTo>
                      <a:pt x="94" y="200"/>
                    </a:lnTo>
                    <a:lnTo>
                      <a:pt x="94" y="200"/>
                    </a:lnTo>
                    <a:lnTo>
                      <a:pt x="86" y="198"/>
                    </a:lnTo>
                    <a:lnTo>
                      <a:pt x="86" y="198"/>
                    </a:lnTo>
                    <a:lnTo>
                      <a:pt x="82" y="198"/>
                    </a:lnTo>
                    <a:lnTo>
                      <a:pt x="78" y="202"/>
                    </a:lnTo>
                    <a:lnTo>
                      <a:pt x="56" y="214"/>
                    </a:lnTo>
                    <a:lnTo>
                      <a:pt x="42" y="200"/>
                    </a:lnTo>
                    <a:lnTo>
                      <a:pt x="54" y="178"/>
                    </a:lnTo>
                    <a:lnTo>
                      <a:pt x="54" y="178"/>
                    </a:lnTo>
                    <a:lnTo>
                      <a:pt x="58" y="170"/>
                    </a:lnTo>
                    <a:lnTo>
                      <a:pt x="56" y="162"/>
                    </a:lnTo>
                    <a:lnTo>
                      <a:pt x="56" y="162"/>
                    </a:lnTo>
                    <a:lnTo>
                      <a:pt x="52" y="154"/>
                    </a:lnTo>
                    <a:lnTo>
                      <a:pt x="52" y="154"/>
                    </a:lnTo>
                    <a:lnTo>
                      <a:pt x="48" y="148"/>
                    </a:lnTo>
                    <a:lnTo>
                      <a:pt x="40" y="144"/>
                    </a:lnTo>
                    <a:lnTo>
                      <a:pt x="16" y="138"/>
                    </a:lnTo>
                    <a:lnTo>
                      <a:pt x="16" y="118"/>
                    </a:lnTo>
                    <a:lnTo>
                      <a:pt x="40" y="112"/>
                    </a:lnTo>
                    <a:lnTo>
                      <a:pt x="40" y="112"/>
                    </a:lnTo>
                    <a:lnTo>
                      <a:pt x="48" y="108"/>
                    </a:lnTo>
                    <a:lnTo>
                      <a:pt x="52" y="102"/>
                    </a:lnTo>
                    <a:lnTo>
                      <a:pt x="52" y="102"/>
                    </a:lnTo>
                    <a:lnTo>
                      <a:pt x="56" y="94"/>
                    </a:lnTo>
                    <a:lnTo>
                      <a:pt x="56" y="94"/>
                    </a:lnTo>
                    <a:lnTo>
                      <a:pt x="58" y="86"/>
                    </a:lnTo>
                    <a:lnTo>
                      <a:pt x="54" y="78"/>
                    </a:lnTo>
                    <a:lnTo>
                      <a:pt x="42" y="56"/>
                    </a:lnTo>
                    <a:lnTo>
                      <a:pt x="56" y="42"/>
                    </a:lnTo>
                    <a:lnTo>
                      <a:pt x="78" y="54"/>
                    </a:lnTo>
                    <a:lnTo>
                      <a:pt x="78" y="54"/>
                    </a:lnTo>
                    <a:lnTo>
                      <a:pt x="82" y="58"/>
                    </a:lnTo>
                    <a:lnTo>
                      <a:pt x="86" y="58"/>
                    </a:lnTo>
                    <a:lnTo>
                      <a:pt x="86" y="58"/>
                    </a:lnTo>
                    <a:lnTo>
                      <a:pt x="94" y="56"/>
                    </a:lnTo>
                    <a:lnTo>
                      <a:pt x="94" y="56"/>
                    </a:lnTo>
                    <a:lnTo>
                      <a:pt x="102" y="52"/>
                    </a:lnTo>
                    <a:lnTo>
                      <a:pt x="102" y="52"/>
                    </a:lnTo>
                    <a:lnTo>
                      <a:pt x="108" y="48"/>
                    </a:lnTo>
                    <a:lnTo>
                      <a:pt x="112" y="40"/>
                    </a:lnTo>
                    <a:lnTo>
                      <a:pt x="118" y="16"/>
                    </a:lnTo>
                    <a:lnTo>
                      <a:pt x="138" y="16"/>
                    </a:lnTo>
                    <a:lnTo>
                      <a:pt x="144" y="40"/>
                    </a:lnTo>
                    <a:lnTo>
                      <a:pt x="144" y="40"/>
                    </a:lnTo>
                    <a:lnTo>
                      <a:pt x="148" y="48"/>
                    </a:lnTo>
                    <a:lnTo>
                      <a:pt x="154" y="52"/>
                    </a:lnTo>
                    <a:lnTo>
                      <a:pt x="154" y="52"/>
                    </a:lnTo>
                    <a:lnTo>
                      <a:pt x="162" y="56"/>
                    </a:lnTo>
                    <a:lnTo>
                      <a:pt x="162" y="56"/>
                    </a:lnTo>
                    <a:lnTo>
                      <a:pt x="170" y="58"/>
                    </a:lnTo>
                    <a:lnTo>
                      <a:pt x="170" y="58"/>
                    </a:lnTo>
                    <a:lnTo>
                      <a:pt x="174" y="58"/>
                    </a:lnTo>
                    <a:lnTo>
                      <a:pt x="178" y="54"/>
                    </a:lnTo>
                    <a:lnTo>
                      <a:pt x="200" y="42"/>
                    </a:lnTo>
                    <a:lnTo>
                      <a:pt x="214" y="56"/>
                    </a:lnTo>
                    <a:lnTo>
                      <a:pt x="202" y="78"/>
                    </a:lnTo>
                    <a:lnTo>
                      <a:pt x="202" y="78"/>
                    </a:lnTo>
                    <a:lnTo>
                      <a:pt x="198" y="86"/>
                    </a:lnTo>
                    <a:lnTo>
                      <a:pt x="200" y="94"/>
                    </a:lnTo>
                    <a:lnTo>
                      <a:pt x="200" y="94"/>
                    </a:lnTo>
                    <a:lnTo>
                      <a:pt x="204" y="102"/>
                    </a:lnTo>
                    <a:lnTo>
                      <a:pt x="204" y="102"/>
                    </a:lnTo>
                    <a:lnTo>
                      <a:pt x="208" y="108"/>
                    </a:lnTo>
                    <a:lnTo>
                      <a:pt x="216" y="112"/>
                    </a:lnTo>
                    <a:lnTo>
                      <a:pt x="240" y="118"/>
                    </a:lnTo>
                    <a:lnTo>
                      <a:pt x="240" y="138"/>
                    </a:lnTo>
                    <a:lnTo>
                      <a:pt x="216" y="144"/>
                    </a:lnTo>
                    <a:close/>
                  </a:path>
                </a:pathLst>
              </a:custGeom>
              <a:grpFill/>
              <a:ln w="9525">
                <a:noFill/>
                <a:round/>
              </a:ln>
            </p:spPr>
            <p:txBody>
              <a:bodyPr vert="horz" wrap="square" lIns="91440" tIns="45720" rIns="91440" bIns="45720" numCol="1" anchor="t" anchorCtr="0" compatLnSpc="1"/>
              <a:lstStyle/>
              <a:p>
                <a:pPr defTabSz="1218565">
                  <a:defRPr/>
                </a:pPr>
                <a:endParaRPr lang="ar-SA" sz="2400" kern="0">
                  <a:solidFill>
                    <a:sysClr val="windowText" lastClr="000000"/>
                  </a:solidFill>
                </a:endParaRPr>
              </a:p>
            </p:txBody>
          </p:sp>
          <p:sp>
            <p:nvSpPr>
              <p:cNvPr id="153" name="Freeform 109"/>
              <p:cNvSpPr>
                <a:spLocks noEditPoints="1"/>
              </p:cNvSpPr>
              <p:nvPr/>
            </p:nvSpPr>
            <p:spPr bwMode="auto">
              <a:xfrm>
                <a:off x="5702300" y="2076450"/>
                <a:ext cx="177800" cy="177800"/>
              </a:xfrm>
              <a:custGeom>
                <a:avLst/>
                <a:gdLst/>
                <a:ahLst/>
                <a:cxnLst>
                  <a:cxn ang="0">
                    <a:pos x="56" y="0"/>
                  </a:cxn>
                  <a:cxn ang="0">
                    <a:pos x="34" y="4"/>
                  </a:cxn>
                  <a:cxn ang="0">
                    <a:pos x="16" y="16"/>
                  </a:cxn>
                  <a:cxn ang="0">
                    <a:pos x="4" y="34"/>
                  </a:cxn>
                  <a:cxn ang="0">
                    <a:pos x="0" y="56"/>
                  </a:cxn>
                  <a:cxn ang="0">
                    <a:pos x="2" y="68"/>
                  </a:cxn>
                  <a:cxn ang="0">
                    <a:pos x="10" y="88"/>
                  </a:cxn>
                  <a:cxn ang="0">
                    <a:pos x="24" y="102"/>
                  </a:cxn>
                  <a:cxn ang="0">
                    <a:pos x="44" y="110"/>
                  </a:cxn>
                  <a:cxn ang="0">
                    <a:pos x="56" y="112"/>
                  </a:cxn>
                  <a:cxn ang="0">
                    <a:pos x="78" y="108"/>
                  </a:cxn>
                  <a:cxn ang="0">
                    <a:pos x="96" y="96"/>
                  </a:cxn>
                  <a:cxn ang="0">
                    <a:pos x="108" y="78"/>
                  </a:cxn>
                  <a:cxn ang="0">
                    <a:pos x="112" y="56"/>
                  </a:cxn>
                  <a:cxn ang="0">
                    <a:pos x="110" y="44"/>
                  </a:cxn>
                  <a:cxn ang="0">
                    <a:pos x="102" y="24"/>
                  </a:cxn>
                  <a:cxn ang="0">
                    <a:pos x="88" y="10"/>
                  </a:cxn>
                  <a:cxn ang="0">
                    <a:pos x="68" y="2"/>
                  </a:cxn>
                  <a:cxn ang="0">
                    <a:pos x="56" y="104"/>
                  </a:cxn>
                  <a:cxn ang="0">
                    <a:pos x="46" y="104"/>
                  </a:cxn>
                  <a:cxn ang="0">
                    <a:pos x="28" y="96"/>
                  </a:cxn>
                  <a:cxn ang="0">
                    <a:pos x="16" y="84"/>
                  </a:cxn>
                  <a:cxn ang="0">
                    <a:pos x="8" y="66"/>
                  </a:cxn>
                  <a:cxn ang="0">
                    <a:pos x="8" y="56"/>
                  </a:cxn>
                  <a:cxn ang="0">
                    <a:pos x="10" y="36"/>
                  </a:cxn>
                  <a:cxn ang="0">
                    <a:pos x="22" y="22"/>
                  </a:cxn>
                  <a:cxn ang="0">
                    <a:pos x="36" y="10"/>
                  </a:cxn>
                  <a:cxn ang="0">
                    <a:pos x="56" y="6"/>
                  </a:cxn>
                  <a:cxn ang="0">
                    <a:pos x="66" y="8"/>
                  </a:cxn>
                  <a:cxn ang="0">
                    <a:pos x="84" y="16"/>
                  </a:cxn>
                  <a:cxn ang="0">
                    <a:pos x="96" y="28"/>
                  </a:cxn>
                  <a:cxn ang="0">
                    <a:pos x="104" y="46"/>
                  </a:cxn>
                  <a:cxn ang="0">
                    <a:pos x="106" y="56"/>
                  </a:cxn>
                  <a:cxn ang="0">
                    <a:pos x="102" y="76"/>
                  </a:cxn>
                  <a:cxn ang="0">
                    <a:pos x="90" y="90"/>
                  </a:cxn>
                  <a:cxn ang="0">
                    <a:pos x="76" y="102"/>
                  </a:cxn>
                  <a:cxn ang="0">
                    <a:pos x="56" y="104"/>
                  </a:cxn>
                </a:cxnLst>
                <a:rect l="0" t="0" r="r" b="b"/>
                <a:pathLst>
                  <a:path w="112" h="112">
                    <a:moveTo>
                      <a:pt x="56" y="0"/>
                    </a:moveTo>
                    <a:lnTo>
                      <a:pt x="56" y="0"/>
                    </a:lnTo>
                    <a:lnTo>
                      <a:pt x="44" y="2"/>
                    </a:lnTo>
                    <a:lnTo>
                      <a:pt x="34" y="4"/>
                    </a:lnTo>
                    <a:lnTo>
                      <a:pt x="24" y="10"/>
                    </a:lnTo>
                    <a:lnTo>
                      <a:pt x="16" y="16"/>
                    </a:lnTo>
                    <a:lnTo>
                      <a:pt x="10" y="24"/>
                    </a:lnTo>
                    <a:lnTo>
                      <a:pt x="4" y="34"/>
                    </a:lnTo>
                    <a:lnTo>
                      <a:pt x="2" y="44"/>
                    </a:lnTo>
                    <a:lnTo>
                      <a:pt x="0" y="56"/>
                    </a:lnTo>
                    <a:lnTo>
                      <a:pt x="0" y="56"/>
                    </a:lnTo>
                    <a:lnTo>
                      <a:pt x="2" y="68"/>
                    </a:lnTo>
                    <a:lnTo>
                      <a:pt x="4" y="78"/>
                    </a:lnTo>
                    <a:lnTo>
                      <a:pt x="10" y="88"/>
                    </a:lnTo>
                    <a:lnTo>
                      <a:pt x="16" y="96"/>
                    </a:lnTo>
                    <a:lnTo>
                      <a:pt x="24" y="102"/>
                    </a:lnTo>
                    <a:lnTo>
                      <a:pt x="34" y="108"/>
                    </a:lnTo>
                    <a:lnTo>
                      <a:pt x="44" y="110"/>
                    </a:lnTo>
                    <a:lnTo>
                      <a:pt x="56" y="112"/>
                    </a:lnTo>
                    <a:lnTo>
                      <a:pt x="56" y="112"/>
                    </a:lnTo>
                    <a:lnTo>
                      <a:pt x="68" y="110"/>
                    </a:lnTo>
                    <a:lnTo>
                      <a:pt x="78" y="108"/>
                    </a:lnTo>
                    <a:lnTo>
                      <a:pt x="88" y="102"/>
                    </a:lnTo>
                    <a:lnTo>
                      <a:pt x="96" y="96"/>
                    </a:lnTo>
                    <a:lnTo>
                      <a:pt x="102" y="88"/>
                    </a:lnTo>
                    <a:lnTo>
                      <a:pt x="108" y="78"/>
                    </a:lnTo>
                    <a:lnTo>
                      <a:pt x="110" y="68"/>
                    </a:lnTo>
                    <a:lnTo>
                      <a:pt x="112" y="56"/>
                    </a:lnTo>
                    <a:lnTo>
                      <a:pt x="112" y="56"/>
                    </a:lnTo>
                    <a:lnTo>
                      <a:pt x="110" y="44"/>
                    </a:lnTo>
                    <a:lnTo>
                      <a:pt x="108" y="34"/>
                    </a:lnTo>
                    <a:lnTo>
                      <a:pt x="102" y="24"/>
                    </a:lnTo>
                    <a:lnTo>
                      <a:pt x="96" y="16"/>
                    </a:lnTo>
                    <a:lnTo>
                      <a:pt x="88" y="10"/>
                    </a:lnTo>
                    <a:lnTo>
                      <a:pt x="78" y="4"/>
                    </a:lnTo>
                    <a:lnTo>
                      <a:pt x="68" y="2"/>
                    </a:lnTo>
                    <a:lnTo>
                      <a:pt x="56" y="0"/>
                    </a:lnTo>
                    <a:close/>
                    <a:moveTo>
                      <a:pt x="56" y="104"/>
                    </a:moveTo>
                    <a:lnTo>
                      <a:pt x="56" y="104"/>
                    </a:lnTo>
                    <a:lnTo>
                      <a:pt x="46" y="104"/>
                    </a:lnTo>
                    <a:lnTo>
                      <a:pt x="36" y="102"/>
                    </a:lnTo>
                    <a:lnTo>
                      <a:pt x="28" y="96"/>
                    </a:lnTo>
                    <a:lnTo>
                      <a:pt x="22" y="90"/>
                    </a:lnTo>
                    <a:lnTo>
                      <a:pt x="16" y="84"/>
                    </a:lnTo>
                    <a:lnTo>
                      <a:pt x="10" y="76"/>
                    </a:lnTo>
                    <a:lnTo>
                      <a:pt x="8" y="66"/>
                    </a:lnTo>
                    <a:lnTo>
                      <a:pt x="8" y="56"/>
                    </a:lnTo>
                    <a:lnTo>
                      <a:pt x="8" y="56"/>
                    </a:lnTo>
                    <a:lnTo>
                      <a:pt x="8" y="46"/>
                    </a:lnTo>
                    <a:lnTo>
                      <a:pt x="10" y="36"/>
                    </a:lnTo>
                    <a:lnTo>
                      <a:pt x="16" y="28"/>
                    </a:lnTo>
                    <a:lnTo>
                      <a:pt x="22" y="22"/>
                    </a:lnTo>
                    <a:lnTo>
                      <a:pt x="28" y="16"/>
                    </a:lnTo>
                    <a:lnTo>
                      <a:pt x="36" y="10"/>
                    </a:lnTo>
                    <a:lnTo>
                      <a:pt x="46" y="8"/>
                    </a:lnTo>
                    <a:lnTo>
                      <a:pt x="56" y="6"/>
                    </a:lnTo>
                    <a:lnTo>
                      <a:pt x="56" y="6"/>
                    </a:lnTo>
                    <a:lnTo>
                      <a:pt x="66" y="8"/>
                    </a:lnTo>
                    <a:lnTo>
                      <a:pt x="76" y="10"/>
                    </a:lnTo>
                    <a:lnTo>
                      <a:pt x="84" y="16"/>
                    </a:lnTo>
                    <a:lnTo>
                      <a:pt x="90" y="22"/>
                    </a:lnTo>
                    <a:lnTo>
                      <a:pt x="96" y="28"/>
                    </a:lnTo>
                    <a:lnTo>
                      <a:pt x="102" y="36"/>
                    </a:lnTo>
                    <a:lnTo>
                      <a:pt x="104" y="46"/>
                    </a:lnTo>
                    <a:lnTo>
                      <a:pt x="106" y="56"/>
                    </a:lnTo>
                    <a:lnTo>
                      <a:pt x="106" y="56"/>
                    </a:lnTo>
                    <a:lnTo>
                      <a:pt x="104" y="66"/>
                    </a:lnTo>
                    <a:lnTo>
                      <a:pt x="102" y="76"/>
                    </a:lnTo>
                    <a:lnTo>
                      <a:pt x="96" y="84"/>
                    </a:lnTo>
                    <a:lnTo>
                      <a:pt x="90" y="90"/>
                    </a:lnTo>
                    <a:lnTo>
                      <a:pt x="84" y="96"/>
                    </a:lnTo>
                    <a:lnTo>
                      <a:pt x="76" y="102"/>
                    </a:lnTo>
                    <a:lnTo>
                      <a:pt x="66" y="104"/>
                    </a:lnTo>
                    <a:lnTo>
                      <a:pt x="56" y="104"/>
                    </a:lnTo>
                    <a:close/>
                  </a:path>
                </a:pathLst>
              </a:custGeom>
              <a:grpFill/>
              <a:ln w="9525">
                <a:noFill/>
                <a:round/>
              </a:ln>
            </p:spPr>
            <p:txBody>
              <a:bodyPr vert="horz" wrap="square" lIns="91440" tIns="45720" rIns="91440" bIns="45720" numCol="1" anchor="t" anchorCtr="0" compatLnSpc="1"/>
              <a:lstStyle/>
              <a:p>
                <a:pPr defTabSz="1218565">
                  <a:defRPr/>
                </a:pPr>
                <a:endParaRPr lang="ar-SA" sz="2400" kern="0">
                  <a:solidFill>
                    <a:sysClr val="windowText" lastClr="000000"/>
                  </a:solidFill>
                </a:endParaRPr>
              </a:p>
            </p:txBody>
          </p:sp>
          <p:sp>
            <p:nvSpPr>
              <p:cNvPr id="154" name="Freeform 112"/>
              <p:cNvSpPr>
                <a:spLocks noEditPoints="1"/>
              </p:cNvSpPr>
              <p:nvPr/>
            </p:nvSpPr>
            <p:spPr bwMode="auto">
              <a:xfrm>
                <a:off x="5740400" y="2114550"/>
                <a:ext cx="101600" cy="101600"/>
              </a:xfrm>
              <a:custGeom>
                <a:avLst/>
                <a:gdLst/>
                <a:ahLst/>
                <a:cxnLst>
                  <a:cxn ang="0">
                    <a:pos x="32" y="0"/>
                  </a:cxn>
                  <a:cxn ang="0">
                    <a:pos x="32" y="0"/>
                  </a:cxn>
                  <a:cxn ang="0">
                    <a:pos x="26" y="0"/>
                  </a:cxn>
                  <a:cxn ang="0">
                    <a:pos x="20" y="2"/>
                  </a:cxn>
                  <a:cxn ang="0">
                    <a:pos x="10" y="10"/>
                  </a:cxn>
                  <a:cxn ang="0">
                    <a:pos x="2" y="20"/>
                  </a:cxn>
                  <a:cxn ang="0">
                    <a:pos x="0" y="26"/>
                  </a:cxn>
                  <a:cxn ang="0">
                    <a:pos x="0" y="32"/>
                  </a:cxn>
                  <a:cxn ang="0">
                    <a:pos x="0" y="32"/>
                  </a:cxn>
                  <a:cxn ang="0">
                    <a:pos x="0" y="38"/>
                  </a:cxn>
                  <a:cxn ang="0">
                    <a:pos x="2" y="44"/>
                  </a:cxn>
                  <a:cxn ang="0">
                    <a:pos x="10" y="54"/>
                  </a:cxn>
                  <a:cxn ang="0">
                    <a:pos x="20" y="62"/>
                  </a:cxn>
                  <a:cxn ang="0">
                    <a:pos x="26" y="64"/>
                  </a:cxn>
                  <a:cxn ang="0">
                    <a:pos x="32" y="64"/>
                  </a:cxn>
                  <a:cxn ang="0">
                    <a:pos x="32" y="64"/>
                  </a:cxn>
                  <a:cxn ang="0">
                    <a:pos x="38" y="64"/>
                  </a:cxn>
                  <a:cxn ang="0">
                    <a:pos x="44" y="62"/>
                  </a:cxn>
                  <a:cxn ang="0">
                    <a:pos x="54" y="54"/>
                  </a:cxn>
                  <a:cxn ang="0">
                    <a:pos x="62" y="44"/>
                  </a:cxn>
                  <a:cxn ang="0">
                    <a:pos x="64" y="38"/>
                  </a:cxn>
                  <a:cxn ang="0">
                    <a:pos x="64" y="32"/>
                  </a:cxn>
                  <a:cxn ang="0">
                    <a:pos x="64" y="32"/>
                  </a:cxn>
                  <a:cxn ang="0">
                    <a:pos x="64" y="26"/>
                  </a:cxn>
                  <a:cxn ang="0">
                    <a:pos x="62" y="20"/>
                  </a:cxn>
                  <a:cxn ang="0">
                    <a:pos x="54" y="10"/>
                  </a:cxn>
                  <a:cxn ang="0">
                    <a:pos x="44" y="2"/>
                  </a:cxn>
                  <a:cxn ang="0">
                    <a:pos x="38" y="0"/>
                  </a:cxn>
                  <a:cxn ang="0">
                    <a:pos x="32" y="0"/>
                  </a:cxn>
                  <a:cxn ang="0">
                    <a:pos x="32" y="56"/>
                  </a:cxn>
                  <a:cxn ang="0">
                    <a:pos x="32" y="56"/>
                  </a:cxn>
                  <a:cxn ang="0">
                    <a:pos x="22" y="54"/>
                  </a:cxn>
                  <a:cxn ang="0">
                    <a:pos x="16" y="48"/>
                  </a:cxn>
                  <a:cxn ang="0">
                    <a:pos x="10" y="42"/>
                  </a:cxn>
                  <a:cxn ang="0">
                    <a:pos x="8" y="32"/>
                  </a:cxn>
                  <a:cxn ang="0">
                    <a:pos x="8" y="32"/>
                  </a:cxn>
                  <a:cxn ang="0">
                    <a:pos x="10" y="22"/>
                  </a:cxn>
                  <a:cxn ang="0">
                    <a:pos x="16" y="16"/>
                  </a:cxn>
                  <a:cxn ang="0">
                    <a:pos x="22" y="10"/>
                  </a:cxn>
                  <a:cxn ang="0">
                    <a:pos x="32" y="8"/>
                  </a:cxn>
                  <a:cxn ang="0">
                    <a:pos x="32" y="8"/>
                  </a:cxn>
                  <a:cxn ang="0">
                    <a:pos x="42" y="10"/>
                  </a:cxn>
                  <a:cxn ang="0">
                    <a:pos x="48" y="16"/>
                  </a:cxn>
                  <a:cxn ang="0">
                    <a:pos x="54" y="22"/>
                  </a:cxn>
                  <a:cxn ang="0">
                    <a:pos x="56" y="32"/>
                  </a:cxn>
                  <a:cxn ang="0">
                    <a:pos x="56" y="32"/>
                  </a:cxn>
                  <a:cxn ang="0">
                    <a:pos x="54" y="42"/>
                  </a:cxn>
                  <a:cxn ang="0">
                    <a:pos x="48" y="48"/>
                  </a:cxn>
                  <a:cxn ang="0">
                    <a:pos x="42" y="54"/>
                  </a:cxn>
                  <a:cxn ang="0">
                    <a:pos x="32" y="56"/>
                  </a:cxn>
                </a:cxnLst>
                <a:rect l="0" t="0" r="r" b="b"/>
                <a:pathLst>
                  <a:path w="64" h="64">
                    <a:moveTo>
                      <a:pt x="32" y="0"/>
                    </a:moveTo>
                    <a:lnTo>
                      <a:pt x="32" y="0"/>
                    </a:lnTo>
                    <a:lnTo>
                      <a:pt x="26" y="0"/>
                    </a:lnTo>
                    <a:lnTo>
                      <a:pt x="20" y="2"/>
                    </a:lnTo>
                    <a:lnTo>
                      <a:pt x="10" y="10"/>
                    </a:lnTo>
                    <a:lnTo>
                      <a:pt x="2" y="20"/>
                    </a:lnTo>
                    <a:lnTo>
                      <a:pt x="0" y="26"/>
                    </a:lnTo>
                    <a:lnTo>
                      <a:pt x="0" y="32"/>
                    </a:lnTo>
                    <a:lnTo>
                      <a:pt x="0" y="32"/>
                    </a:lnTo>
                    <a:lnTo>
                      <a:pt x="0" y="38"/>
                    </a:lnTo>
                    <a:lnTo>
                      <a:pt x="2" y="44"/>
                    </a:lnTo>
                    <a:lnTo>
                      <a:pt x="10" y="54"/>
                    </a:lnTo>
                    <a:lnTo>
                      <a:pt x="20" y="62"/>
                    </a:lnTo>
                    <a:lnTo>
                      <a:pt x="26" y="64"/>
                    </a:lnTo>
                    <a:lnTo>
                      <a:pt x="32" y="64"/>
                    </a:lnTo>
                    <a:lnTo>
                      <a:pt x="32" y="64"/>
                    </a:lnTo>
                    <a:lnTo>
                      <a:pt x="38" y="64"/>
                    </a:lnTo>
                    <a:lnTo>
                      <a:pt x="44" y="62"/>
                    </a:lnTo>
                    <a:lnTo>
                      <a:pt x="54" y="54"/>
                    </a:lnTo>
                    <a:lnTo>
                      <a:pt x="62" y="44"/>
                    </a:lnTo>
                    <a:lnTo>
                      <a:pt x="64" y="38"/>
                    </a:lnTo>
                    <a:lnTo>
                      <a:pt x="64" y="32"/>
                    </a:lnTo>
                    <a:lnTo>
                      <a:pt x="64" y="32"/>
                    </a:lnTo>
                    <a:lnTo>
                      <a:pt x="64" y="26"/>
                    </a:lnTo>
                    <a:lnTo>
                      <a:pt x="62" y="20"/>
                    </a:lnTo>
                    <a:lnTo>
                      <a:pt x="54" y="10"/>
                    </a:lnTo>
                    <a:lnTo>
                      <a:pt x="44" y="2"/>
                    </a:lnTo>
                    <a:lnTo>
                      <a:pt x="38" y="0"/>
                    </a:lnTo>
                    <a:lnTo>
                      <a:pt x="32" y="0"/>
                    </a:lnTo>
                    <a:close/>
                    <a:moveTo>
                      <a:pt x="32" y="56"/>
                    </a:moveTo>
                    <a:lnTo>
                      <a:pt x="32" y="56"/>
                    </a:lnTo>
                    <a:lnTo>
                      <a:pt x="22" y="54"/>
                    </a:lnTo>
                    <a:lnTo>
                      <a:pt x="16" y="48"/>
                    </a:lnTo>
                    <a:lnTo>
                      <a:pt x="10" y="42"/>
                    </a:lnTo>
                    <a:lnTo>
                      <a:pt x="8" y="32"/>
                    </a:lnTo>
                    <a:lnTo>
                      <a:pt x="8" y="32"/>
                    </a:lnTo>
                    <a:lnTo>
                      <a:pt x="10" y="22"/>
                    </a:lnTo>
                    <a:lnTo>
                      <a:pt x="16" y="16"/>
                    </a:lnTo>
                    <a:lnTo>
                      <a:pt x="22" y="10"/>
                    </a:lnTo>
                    <a:lnTo>
                      <a:pt x="32" y="8"/>
                    </a:lnTo>
                    <a:lnTo>
                      <a:pt x="32" y="8"/>
                    </a:lnTo>
                    <a:lnTo>
                      <a:pt x="42" y="10"/>
                    </a:lnTo>
                    <a:lnTo>
                      <a:pt x="48" y="16"/>
                    </a:lnTo>
                    <a:lnTo>
                      <a:pt x="54" y="22"/>
                    </a:lnTo>
                    <a:lnTo>
                      <a:pt x="56" y="32"/>
                    </a:lnTo>
                    <a:lnTo>
                      <a:pt x="56" y="32"/>
                    </a:lnTo>
                    <a:lnTo>
                      <a:pt x="54" y="42"/>
                    </a:lnTo>
                    <a:lnTo>
                      <a:pt x="48" y="48"/>
                    </a:lnTo>
                    <a:lnTo>
                      <a:pt x="42" y="54"/>
                    </a:lnTo>
                    <a:lnTo>
                      <a:pt x="32" y="56"/>
                    </a:lnTo>
                    <a:close/>
                  </a:path>
                </a:pathLst>
              </a:custGeom>
              <a:grpFill/>
              <a:ln w="9525">
                <a:noFill/>
                <a:round/>
              </a:ln>
            </p:spPr>
            <p:txBody>
              <a:bodyPr vert="horz" wrap="square" lIns="91440" tIns="45720" rIns="91440" bIns="45720" numCol="1" anchor="t" anchorCtr="0" compatLnSpc="1"/>
              <a:lstStyle/>
              <a:p>
                <a:pPr defTabSz="1218565">
                  <a:defRPr/>
                </a:pPr>
                <a:endParaRPr lang="ar-SA" sz="2400" kern="0">
                  <a:solidFill>
                    <a:sysClr val="windowText" lastClr="000000"/>
                  </a:solidFill>
                </a:endParaRPr>
              </a:p>
            </p:txBody>
          </p:sp>
        </p:grpSp>
      </p:grpSp>
      <p:grpSp>
        <p:nvGrpSpPr>
          <p:cNvPr id="159" name="组合 158"/>
          <p:cNvGrpSpPr/>
          <p:nvPr/>
        </p:nvGrpSpPr>
        <p:grpSpPr>
          <a:xfrm>
            <a:off x="1008099" y="3044959"/>
            <a:ext cx="2258161" cy="1920213"/>
            <a:chOff x="827583" y="1563638"/>
            <a:chExt cx="1693841" cy="1440160"/>
          </a:xfrm>
          <a:effectLst>
            <a:outerShdw blurRad="25400" dist="25400" dir="2700000" algn="tl" rotWithShape="0">
              <a:prstClr val="black">
                <a:alpha val="40000"/>
              </a:prstClr>
            </a:outerShdw>
          </a:effectLst>
        </p:grpSpPr>
        <p:grpSp>
          <p:nvGrpSpPr>
            <p:cNvPr id="160" name="组合 159"/>
            <p:cNvGrpSpPr/>
            <p:nvPr/>
          </p:nvGrpSpPr>
          <p:grpSpPr>
            <a:xfrm>
              <a:off x="827583" y="1563638"/>
              <a:ext cx="1693841" cy="1440160"/>
              <a:chOff x="827583" y="1563638"/>
              <a:chExt cx="1693841" cy="1440160"/>
            </a:xfrm>
          </p:grpSpPr>
          <p:grpSp>
            <p:nvGrpSpPr>
              <p:cNvPr id="165" name="组合 164"/>
              <p:cNvGrpSpPr/>
              <p:nvPr/>
            </p:nvGrpSpPr>
            <p:grpSpPr>
              <a:xfrm>
                <a:off x="827583" y="1563638"/>
                <a:ext cx="1693841" cy="1440160"/>
                <a:chOff x="827583" y="1563638"/>
                <a:chExt cx="1693841" cy="1440160"/>
              </a:xfrm>
            </p:grpSpPr>
            <p:sp>
              <p:nvSpPr>
                <p:cNvPr id="167" name="圆角矩形 2"/>
                <p:cNvSpPr/>
                <p:nvPr/>
              </p:nvSpPr>
              <p:spPr>
                <a:xfrm>
                  <a:off x="827583" y="1563638"/>
                  <a:ext cx="1693841" cy="1440160"/>
                </a:xfrm>
                <a:custGeom>
                  <a:avLst/>
                  <a:gdLst/>
                  <a:ahLst/>
                  <a:cxnLst/>
                  <a:rect l="l" t="t" r="r" b="b"/>
                  <a:pathLst>
                    <a:path w="1693841" h="1440160">
                      <a:moveTo>
                        <a:pt x="240031" y="0"/>
                      </a:moveTo>
                      <a:lnTo>
                        <a:pt x="1261248" y="0"/>
                      </a:lnTo>
                      <a:cubicBezTo>
                        <a:pt x="1393813" y="0"/>
                        <a:pt x="1501279" y="107466"/>
                        <a:pt x="1501279" y="240031"/>
                      </a:cubicBezTo>
                      <a:lnTo>
                        <a:pt x="1501279" y="610813"/>
                      </a:lnTo>
                      <a:lnTo>
                        <a:pt x="1693841" y="721479"/>
                      </a:lnTo>
                      <a:lnTo>
                        <a:pt x="1501279" y="832655"/>
                      </a:lnTo>
                      <a:lnTo>
                        <a:pt x="1501279" y="1200129"/>
                      </a:lnTo>
                      <a:cubicBezTo>
                        <a:pt x="1501279" y="1332694"/>
                        <a:pt x="1393813" y="1440160"/>
                        <a:pt x="1261248" y="1440160"/>
                      </a:cubicBezTo>
                      <a:lnTo>
                        <a:pt x="240031" y="1440160"/>
                      </a:lnTo>
                      <a:cubicBezTo>
                        <a:pt x="107466" y="1440160"/>
                        <a:pt x="0" y="1332694"/>
                        <a:pt x="0" y="1200129"/>
                      </a:cubicBezTo>
                      <a:lnTo>
                        <a:pt x="0" y="240031"/>
                      </a:lnTo>
                      <a:cubicBezTo>
                        <a:pt x="0" y="107466"/>
                        <a:pt x="107466" y="0"/>
                        <a:pt x="24003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8" name="圆角矩形 2"/>
                <p:cNvSpPr/>
                <p:nvPr/>
              </p:nvSpPr>
              <p:spPr>
                <a:xfrm>
                  <a:off x="1835696" y="1563638"/>
                  <a:ext cx="685728" cy="1440160"/>
                </a:xfrm>
                <a:custGeom>
                  <a:avLst/>
                  <a:gdLst/>
                  <a:ahLst/>
                  <a:cxnLst/>
                  <a:rect l="l" t="t" r="r" b="b"/>
                  <a:pathLst>
                    <a:path w="685728" h="1440160">
                      <a:moveTo>
                        <a:pt x="0" y="0"/>
                      </a:moveTo>
                      <a:lnTo>
                        <a:pt x="253135" y="0"/>
                      </a:lnTo>
                      <a:cubicBezTo>
                        <a:pt x="385700" y="0"/>
                        <a:pt x="493166" y="107466"/>
                        <a:pt x="493166" y="240031"/>
                      </a:cubicBezTo>
                      <a:lnTo>
                        <a:pt x="493166" y="610813"/>
                      </a:lnTo>
                      <a:lnTo>
                        <a:pt x="685728" y="721479"/>
                      </a:lnTo>
                      <a:lnTo>
                        <a:pt x="493166" y="832655"/>
                      </a:lnTo>
                      <a:lnTo>
                        <a:pt x="493166" y="1200129"/>
                      </a:lnTo>
                      <a:cubicBezTo>
                        <a:pt x="493166" y="1332694"/>
                        <a:pt x="385700" y="1440160"/>
                        <a:pt x="253135" y="1440160"/>
                      </a:cubicBezTo>
                      <a:lnTo>
                        <a:pt x="0" y="1440160"/>
                      </a:lnTo>
                      <a:close/>
                    </a:path>
                  </a:pathLst>
                </a:custGeom>
                <a:solidFill>
                  <a:schemeClr val="tx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6" name="TextBox 165"/>
              <p:cNvSpPr txBox="1"/>
              <p:nvPr/>
            </p:nvSpPr>
            <p:spPr>
              <a:xfrm rot="16200000">
                <a:off x="1829845" y="2139428"/>
                <a:ext cx="503984" cy="288578"/>
              </a:xfrm>
              <a:prstGeom prst="rect">
                <a:avLst/>
              </a:prstGeom>
              <a:noFill/>
            </p:spPr>
            <p:txBody>
              <a:bodyPr wrap="none" rtlCol="0">
                <a:spAutoFit/>
              </a:bodyPr>
              <a:lstStyle/>
              <a:p>
                <a:r>
                  <a:rPr lang="zh-CN" altLang="en-US" sz="1900" dirty="0">
                    <a:solidFill>
                      <a:schemeClr val="bg1"/>
                    </a:solidFill>
                    <a:latin typeface="Impact" panose="020B0806030902050204" pitchFamily="34" charset="0"/>
                    <a:ea typeface="微软雅黑" panose="020B0503020204020204" pitchFamily="34" charset="-122"/>
                  </a:rPr>
                  <a:t>标题</a:t>
                </a:r>
                <a:endParaRPr lang="zh-CN" altLang="en-US" sz="1900" dirty="0">
                  <a:solidFill>
                    <a:schemeClr val="bg1"/>
                  </a:solidFill>
                  <a:latin typeface="Impact" panose="020B0806030902050204" pitchFamily="34" charset="0"/>
                  <a:ea typeface="微软雅黑" panose="020B0503020204020204" pitchFamily="34" charset="-122"/>
                </a:endParaRPr>
              </a:p>
            </p:txBody>
          </p:sp>
        </p:grpSp>
        <p:grpSp>
          <p:nvGrpSpPr>
            <p:cNvPr id="161" name="Group 26"/>
            <p:cNvGrpSpPr>
              <a:grpSpLocks noChangeAspect="1"/>
            </p:cNvGrpSpPr>
            <p:nvPr/>
          </p:nvGrpSpPr>
          <p:grpSpPr>
            <a:xfrm>
              <a:off x="1079672" y="2067694"/>
              <a:ext cx="540000" cy="540000"/>
              <a:chOff x="4775200" y="1962150"/>
              <a:chExt cx="406400" cy="406400"/>
            </a:xfrm>
            <a:solidFill>
              <a:schemeClr val="bg1"/>
            </a:solidFill>
          </p:grpSpPr>
          <p:sp>
            <p:nvSpPr>
              <p:cNvPr id="162" name="Freeform 115"/>
              <p:cNvSpPr>
                <a:spLocks noEditPoints="1"/>
              </p:cNvSpPr>
              <p:nvPr/>
            </p:nvSpPr>
            <p:spPr bwMode="auto">
              <a:xfrm>
                <a:off x="4775200" y="1962150"/>
                <a:ext cx="406400" cy="406400"/>
              </a:xfrm>
              <a:custGeom>
                <a:avLst/>
                <a:gdLst/>
                <a:ahLst/>
                <a:cxnLst>
                  <a:cxn ang="0">
                    <a:pos x="160" y="0"/>
                  </a:cxn>
                  <a:cxn ang="0">
                    <a:pos x="122" y="8"/>
                  </a:cxn>
                  <a:cxn ang="0">
                    <a:pos x="92" y="28"/>
                  </a:cxn>
                  <a:cxn ang="0">
                    <a:pos x="72" y="58"/>
                  </a:cxn>
                  <a:cxn ang="0">
                    <a:pos x="64" y="96"/>
                  </a:cxn>
                  <a:cxn ang="0">
                    <a:pos x="64" y="108"/>
                  </a:cxn>
                  <a:cxn ang="0">
                    <a:pos x="70" y="130"/>
                  </a:cxn>
                  <a:cxn ang="0">
                    <a:pos x="8" y="208"/>
                  </a:cxn>
                  <a:cxn ang="0">
                    <a:pos x="8" y="208"/>
                  </a:cxn>
                  <a:cxn ang="0">
                    <a:pos x="0" y="228"/>
                  </a:cxn>
                  <a:cxn ang="0">
                    <a:pos x="2" y="238"/>
                  </a:cxn>
                  <a:cxn ang="0">
                    <a:pos x="18" y="254"/>
                  </a:cxn>
                  <a:cxn ang="0">
                    <a:pos x="28" y="256"/>
                  </a:cxn>
                  <a:cxn ang="0">
                    <a:pos x="48" y="248"/>
                  </a:cxn>
                  <a:cxn ang="0">
                    <a:pos x="116" y="180"/>
                  </a:cxn>
                  <a:cxn ang="0">
                    <a:pos x="126" y="186"/>
                  </a:cxn>
                  <a:cxn ang="0">
                    <a:pos x="148" y="192"/>
                  </a:cxn>
                  <a:cxn ang="0">
                    <a:pos x="160" y="192"/>
                  </a:cxn>
                  <a:cxn ang="0">
                    <a:pos x="198" y="184"/>
                  </a:cxn>
                  <a:cxn ang="0">
                    <a:pos x="228" y="164"/>
                  </a:cxn>
                  <a:cxn ang="0">
                    <a:pos x="248" y="134"/>
                  </a:cxn>
                  <a:cxn ang="0">
                    <a:pos x="256" y="96"/>
                  </a:cxn>
                  <a:cxn ang="0">
                    <a:pos x="254" y="76"/>
                  </a:cxn>
                  <a:cxn ang="0">
                    <a:pos x="240" y="42"/>
                  </a:cxn>
                  <a:cxn ang="0">
                    <a:pos x="214" y="16"/>
                  </a:cxn>
                  <a:cxn ang="0">
                    <a:pos x="180" y="2"/>
                  </a:cxn>
                  <a:cxn ang="0">
                    <a:pos x="38" y="238"/>
                  </a:cxn>
                  <a:cxn ang="0">
                    <a:pos x="34" y="240"/>
                  </a:cxn>
                  <a:cxn ang="0">
                    <a:pos x="28" y="242"/>
                  </a:cxn>
                  <a:cxn ang="0">
                    <a:pos x="18" y="238"/>
                  </a:cxn>
                  <a:cxn ang="0">
                    <a:pos x="14" y="228"/>
                  </a:cxn>
                  <a:cxn ang="0">
                    <a:pos x="16" y="222"/>
                  </a:cxn>
                  <a:cxn ang="0">
                    <a:pos x="18" y="218"/>
                  </a:cxn>
                  <a:cxn ang="0">
                    <a:pos x="82" y="154"/>
                  </a:cxn>
                  <a:cxn ang="0">
                    <a:pos x="102" y="174"/>
                  </a:cxn>
                  <a:cxn ang="0">
                    <a:pos x="160" y="176"/>
                  </a:cxn>
                  <a:cxn ang="0">
                    <a:pos x="144" y="174"/>
                  </a:cxn>
                  <a:cxn ang="0">
                    <a:pos x="116" y="162"/>
                  </a:cxn>
                  <a:cxn ang="0">
                    <a:pos x="94" y="140"/>
                  </a:cxn>
                  <a:cxn ang="0">
                    <a:pos x="82" y="112"/>
                  </a:cxn>
                  <a:cxn ang="0">
                    <a:pos x="80" y="96"/>
                  </a:cxn>
                  <a:cxn ang="0">
                    <a:pos x="86" y="64"/>
                  </a:cxn>
                  <a:cxn ang="0">
                    <a:pos x="104" y="40"/>
                  </a:cxn>
                  <a:cxn ang="0">
                    <a:pos x="128" y="22"/>
                  </a:cxn>
                  <a:cxn ang="0">
                    <a:pos x="160" y="16"/>
                  </a:cxn>
                  <a:cxn ang="0">
                    <a:pos x="176" y="18"/>
                  </a:cxn>
                  <a:cxn ang="0">
                    <a:pos x="204" y="30"/>
                  </a:cxn>
                  <a:cxn ang="0">
                    <a:pos x="226" y="52"/>
                  </a:cxn>
                  <a:cxn ang="0">
                    <a:pos x="238" y="80"/>
                  </a:cxn>
                  <a:cxn ang="0">
                    <a:pos x="240" y="96"/>
                  </a:cxn>
                  <a:cxn ang="0">
                    <a:pos x="234" y="128"/>
                  </a:cxn>
                  <a:cxn ang="0">
                    <a:pos x="216" y="152"/>
                  </a:cxn>
                  <a:cxn ang="0">
                    <a:pos x="192" y="170"/>
                  </a:cxn>
                  <a:cxn ang="0">
                    <a:pos x="160" y="176"/>
                  </a:cxn>
                </a:cxnLst>
                <a:rect l="0" t="0" r="r" b="b"/>
                <a:pathLst>
                  <a:path w="256" h="256">
                    <a:moveTo>
                      <a:pt x="160" y="0"/>
                    </a:moveTo>
                    <a:lnTo>
                      <a:pt x="160" y="0"/>
                    </a:lnTo>
                    <a:lnTo>
                      <a:pt x="140" y="2"/>
                    </a:lnTo>
                    <a:lnTo>
                      <a:pt x="122" y="8"/>
                    </a:lnTo>
                    <a:lnTo>
                      <a:pt x="106" y="16"/>
                    </a:lnTo>
                    <a:lnTo>
                      <a:pt x="92" y="28"/>
                    </a:lnTo>
                    <a:lnTo>
                      <a:pt x="80" y="42"/>
                    </a:lnTo>
                    <a:lnTo>
                      <a:pt x="72" y="58"/>
                    </a:lnTo>
                    <a:lnTo>
                      <a:pt x="66" y="76"/>
                    </a:lnTo>
                    <a:lnTo>
                      <a:pt x="64" y="96"/>
                    </a:lnTo>
                    <a:lnTo>
                      <a:pt x="64" y="96"/>
                    </a:lnTo>
                    <a:lnTo>
                      <a:pt x="64" y="108"/>
                    </a:lnTo>
                    <a:lnTo>
                      <a:pt x="66" y="120"/>
                    </a:lnTo>
                    <a:lnTo>
                      <a:pt x="70" y="130"/>
                    </a:lnTo>
                    <a:lnTo>
                      <a:pt x="76" y="140"/>
                    </a:lnTo>
                    <a:lnTo>
                      <a:pt x="8" y="208"/>
                    </a:lnTo>
                    <a:lnTo>
                      <a:pt x="8" y="208"/>
                    </a:lnTo>
                    <a:lnTo>
                      <a:pt x="8" y="208"/>
                    </a:lnTo>
                    <a:lnTo>
                      <a:pt x="2" y="216"/>
                    </a:lnTo>
                    <a:lnTo>
                      <a:pt x="0" y="228"/>
                    </a:lnTo>
                    <a:lnTo>
                      <a:pt x="0" y="228"/>
                    </a:lnTo>
                    <a:lnTo>
                      <a:pt x="2" y="238"/>
                    </a:lnTo>
                    <a:lnTo>
                      <a:pt x="8" y="248"/>
                    </a:lnTo>
                    <a:lnTo>
                      <a:pt x="18" y="254"/>
                    </a:lnTo>
                    <a:lnTo>
                      <a:pt x="28" y="256"/>
                    </a:lnTo>
                    <a:lnTo>
                      <a:pt x="28" y="256"/>
                    </a:lnTo>
                    <a:lnTo>
                      <a:pt x="40" y="254"/>
                    </a:lnTo>
                    <a:lnTo>
                      <a:pt x="48" y="248"/>
                    </a:lnTo>
                    <a:lnTo>
                      <a:pt x="48" y="248"/>
                    </a:lnTo>
                    <a:lnTo>
                      <a:pt x="116" y="180"/>
                    </a:lnTo>
                    <a:lnTo>
                      <a:pt x="116" y="180"/>
                    </a:lnTo>
                    <a:lnTo>
                      <a:pt x="126" y="186"/>
                    </a:lnTo>
                    <a:lnTo>
                      <a:pt x="136" y="190"/>
                    </a:lnTo>
                    <a:lnTo>
                      <a:pt x="148" y="192"/>
                    </a:lnTo>
                    <a:lnTo>
                      <a:pt x="160" y="192"/>
                    </a:lnTo>
                    <a:lnTo>
                      <a:pt x="160" y="192"/>
                    </a:lnTo>
                    <a:lnTo>
                      <a:pt x="180" y="190"/>
                    </a:lnTo>
                    <a:lnTo>
                      <a:pt x="198" y="184"/>
                    </a:lnTo>
                    <a:lnTo>
                      <a:pt x="214" y="176"/>
                    </a:lnTo>
                    <a:lnTo>
                      <a:pt x="228" y="164"/>
                    </a:lnTo>
                    <a:lnTo>
                      <a:pt x="240" y="150"/>
                    </a:lnTo>
                    <a:lnTo>
                      <a:pt x="248" y="134"/>
                    </a:lnTo>
                    <a:lnTo>
                      <a:pt x="254" y="116"/>
                    </a:lnTo>
                    <a:lnTo>
                      <a:pt x="256" y="96"/>
                    </a:lnTo>
                    <a:lnTo>
                      <a:pt x="256" y="96"/>
                    </a:lnTo>
                    <a:lnTo>
                      <a:pt x="254" y="76"/>
                    </a:lnTo>
                    <a:lnTo>
                      <a:pt x="248" y="58"/>
                    </a:lnTo>
                    <a:lnTo>
                      <a:pt x="240" y="42"/>
                    </a:lnTo>
                    <a:lnTo>
                      <a:pt x="228" y="28"/>
                    </a:lnTo>
                    <a:lnTo>
                      <a:pt x="214" y="16"/>
                    </a:lnTo>
                    <a:lnTo>
                      <a:pt x="198" y="8"/>
                    </a:lnTo>
                    <a:lnTo>
                      <a:pt x="180" y="2"/>
                    </a:lnTo>
                    <a:lnTo>
                      <a:pt x="160" y="0"/>
                    </a:lnTo>
                    <a:close/>
                    <a:moveTo>
                      <a:pt x="38" y="238"/>
                    </a:moveTo>
                    <a:lnTo>
                      <a:pt x="38" y="238"/>
                    </a:lnTo>
                    <a:lnTo>
                      <a:pt x="34" y="240"/>
                    </a:lnTo>
                    <a:lnTo>
                      <a:pt x="28" y="242"/>
                    </a:lnTo>
                    <a:lnTo>
                      <a:pt x="28" y="242"/>
                    </a:lnTo>
                    <a:lnTo>
                      <a:pt x="22" y="240"/>
                    </a:lnTo>
                    <a:lnTo>
                      <a:pt x="18" y="238"/>
                    </a:lnTo>
                    <a:lnTo>
                      <a:pt x="16" y="234"/>
                    </a:lnTo>
                    <a:lnTo>
                      <a:pt x="14" y="228"/>
                    </a:lnTo>
                    <a:lnTo>
                      <a:pt x="14" y="228"/>
                    </a:lnTo>
                    <a:lnTo>
                      <a:pt x="16" y="222"/>
                    </a:lnTo>
                    <a:lnTo>
                      <a:pt x="18" y="218"/>
                    </a:lnTo>
                    <a:lnTo>
                      <a:pt x="18" y="218"/>
                    </a:lnTo>
                    <a:lnTo>
                      <a:pt x="82" y="154"/>
                    </a:lnTo>
                    <a:lnTo>
                      <a:pt x="82" y="154"/>
                    </a:lnTo>
                    <a:lnTo>
                      <a:pt x="92" y="164"/>
                    </a:lnTo>
                    <a:lnTo>
                      <a:pt x="102" y="174"/>
                    </a:lnTo>
                    <a:lnTo>
                      <a:pt x="38" y="238"/>
                    </a:lnTo>
                    <a:close/>
                    <a:moveTo>
                      <a:pt x="160" y="176"/>
                    </a:moveTo>
                    <a:lnTo>
                      <a:pt x="160" y="176"/>
                    </a:lnTo>
                    <a:lnTo>
                      <a:pt x="144" y="174"/>
                    </a:lnTo>
                    <a:lnTo>
                      <a:pt x="128" y="170"/>
                    </a:lnTo>
                    <a:lnTo>
                      <a:pt x="116" y="162"/>
                    </a:lnTo>
                    <a:lnTo>
                      <a:pt x="104" y="152"/>
                    </a:lnTo>
                    <a:lnTo>
                      <a:pt x="94" y="140"/>
                    </a:lnTo>
                    <a:lnTo>
                      <a:pt x="86" y="128"/>
                    </a:lnTo>
                    <a:lnTo>
                      <a:pt x="82" y="112"/>
                    </a:lnTo>
                    <a:lnTo>
                      <a:pt x="80" y="96"/>
                    </a:lnTo>
                    <a:lnTo>
                      <a:pt x="80" y="96"/>
                    </a:lnTo>
                    <a:lnTo>
                      <a:pt x="82" y="80"/>
                    </a:lnTo>
                    <a:lnTo>
                      <a:pt x="86" y="64"/>
                    </a:lnTo>
                    <a:lnTo>
                      <a:pt x="94" y="52"/>
                    </a:lnTo>
                    <a:lnTo>
                      <a:pt x="104" y="40"/>
                    </a:lnTo>
                    <a:lnTo>
                      <a:pt x="116" y="30"/>
                    </a:lnTo>
                    <a:lnTo>
                      <a:pt x="128" y="22"/>
                    </a:lnTo>
                    <a:lnTo>
                      <a:pt x="144" y="18"/>
                    </a:lnTo>
                    <a:lnTo>
                      <a:pt x="160" y="16"/>
                    </a:lnTo>
                    <a:lnTo>
                      <a:pt x="160" y="16"/>
                    </a:lnTo>
                    <a:lnTo>
                      <a:pt x="176" y="18"/>
                    </a:lnTo>
                    <a:lnTo>
                      <a:pt x="192" y="22"/>
                    </a:lnTo>
                    <a:lnTo>
                      <a:pt x="204" y="30"/>
                    </a:lnTo>
                    <a:lnTo>
                      <a:pt x="216" y="40"/>
                    </a:lnTo>
                    <a:lnTo>
                      <a:pt x="226" y="52"/>
                    </a:lnTo>
                    <a:lnTo>
                      <a:pt x="234" y="64"/>
                    </a:lnTo>
                    <a:lnTo>
                      <a:pt x="238" y="80"/>
                    </a:lnTo>
                    <a:lnTo>
                      <a:pt x="240" y="96"/>
                    </a:lnTo>
                    <a:lnTo>
                      <a:pt x="240" y="96"/>
                    </a:lnTo>
                    <a:lnTo>
                      <a:pt x="238" y="112"/>
                    </a:lnTo>
                    <a:lnTo>
                      <a:pt x="234" y="128"/>
                    </a:lnTo>
                    <a:lnTo>
                      <a:pt x="226" y="140"/>
                    </a:lnTo>
                    <a:lnTo>
                      <a:pt x="216" y="152"/>
                    </a:lnTo>
                    <a:lnTo>
                      <a:pt x="204" y="162"/>
                    </a:lnTo>
                    <a:lnTo>
                      <a:pt x="192" y="170"/>
                    </a:lnTo>
                    <a:lnTo>
                      <a:pt x="176" y="174"/>
                    </a:lnTo>
                    <a:lnTo>
                      <a:pt x="160" y="176"/>
                    </a:lnTo>
                    <a:close/>
                  </a:path>
                </a:pathLst>
              </a:custGeom>
              <a:grpFill/>
              <a:ln w="9525">
                <a:noFill/>
                <a:round/>
              </a:ln>
            </p:spPr>
            <p:txBody>
              <a:bodyPr vert="horz" wrap="square" lIns="91440" tIns="45720" rIns="91440" bIns="45720" numCol="1" anchor="t" anchorCtr="0" compatLnSpc="1"/>
              <a:lstStyle/>
              <a:p>
                <a:pPr defTabSz="1218565">
                  <a:defRPr/>
                </a:pPr>
                <a:endParaRPr lang="ar-SA" sz="2400" kern="0">
                  <a:solidFill>
                    <a:sysClr val="windowText" lastClr="000000"/>
                  </a:solidFill>
                </a:endParaRPr>
              </a:p>
            </p:txBody>
          </p:sp>
          <p:sp>
            <p:nvSpPr>
              <p:cNvPr id="163" name="Freeform 119"/>
              <p:cNvSpPr/>
              <p:nvPr/>
            </p:nvSpPr>
            <p:spPr bwMode="auto">
              <a:xfrm>
                <a:off x="4940300" y="2025650"/>
                <a:ext cx="95250" cy="95250"/>
              </a:xfrm>
              <a:custGeom>
                <a:avLst/>
                <a:gdLst/>
                <a:ahLst/>
                <a:cxnLst>
                  <a:cxn ang="0">
                    <a:pos x="56" y="0"/>
                  </a:cxn>
                  <a:cxn ang="0">
                    <a:pos x="56" y="0"/>
                  </a:cxn>
                  <a:cxn ang="0">
                    <a:pos x="44" y="2"/>
                  </a:cxn>
                  <a:cxn ang="0">
                    <a:pos x="34" y="4"/>
                  </a:cxn>
                  <a:cxn ang="0">
                    <a:pos x="24" y="10"/>
                  </a:cxn>
                  <a:cxn ang="0">
                    <a:pos x="16" y="16"/>
                  </a:cxn>
                  <a:cxn ang="0">
                    <a:pos x="10" y="24"/>
                  </a:cxn>
                  <a:cxn ang="0">
                    <a:pos x="4" y="34"/>
                  </a:cxn>
                  <a:cxn ang="0">
                    <a:pos x="2" y="44"/>
                  </a:cxn>
                  <a:cxn ang="0">
                    <a:pos x="0" y="56"/>
                  </a:cxn>
                  <a:cxn ang="0">
                    <a:pos x="0" y="56"/>
                  </a:cxn>
                  <a:cxn ang="0">
                    <a:pos x="2" y="58"/>
                  </a:cxn>
                  <a:cxn ang="0">
                    <a:pos x="4" y="60"/>
                  </a:cxn>
                  <a:cxn ang="0">
                    <a:pos x="4" y="60"/>
                  </a:cxn>
                  <a:cxn ang="0">
                    <a:pos x="6" y="58"/>
                  </a:cxn>
                  <a:cxn ang="0">
                    <a:pos x="8" y="56"/>
                  </a:cxn>
                  <a:cxn ang="0">
                    <a:pos x="8" y="56"/>
                  </a:cxn>
                  <a:cxn ang="0">
                    <a:pos x="8" y="46"/>
                  </a:cxn>
                  <a:cxn ang="0">
                    <a:pos x="12" y="38"/>
                  </a:cxn>
                  <a:cxn ang="0">
                    <a:pos x="16" y="30"/>
                  </a:cxn>
                  <a:cxn ang="0">
                    <a:pos x="22" y="22"/>
                  </a:cxn>
                  <a:cxn ang="0">
                    <a:pos x="30" y="16"/>
                  </a:cxn>
                  <a:cxn ang="0">
                    <a:pos x="38" y="12"/>
                  </a:cxn>
                  <a:cxn ang="0">
                    <a:pos x="46" y="8"/>
                  </a:cxn>
                  <a:cxn ang="0">
                    <a:pos x="56" y="8"/>
                  </a:cxn>
                  <a:cxn ang="0">
                    <a:pos x="56" y="8"/>
                  </a:cxn>
                  <a:cxn ang="0">
                    <a:pos x="58" y="6"/>
                  </a:cxn>
                  <a:cxn ang="0">
                    <a:pos x="60" y="4"/>
                  </a:cxn>
                  <a:cxn ang="0">
                    <a:pos x="60" y="4"/>
                  </a:cxn>
                  <a:cxn ang="0">
                    <a:pos x="58" y="2"/>
                  </a:cxn>
                  <a:cxn ang="0">
                    <a:pos x="56" y="0"/>
                  </a:cxn>
                </a:cxnLst>
                <a:rect l="0" t="0" r="r" b="b"/>
                <a:pathLst>
                  <a:path w="60" h="60">
                    <a:moveTo>
                      <a:pt x="56" y="0"/>
                    </a:moveTo>
                    <a:lnTo>
                      <a:pt x="56" y="0"/>
                    </a:lnTo>
                    <a:lnTo>
                      <a:pt x="44" y="2"/>
                    </a:lnTo>
                    <a:lnTo>
                      <a:pt x="34" y="4"/>
                    </a:lnTo>
                    <a:lnTo>
                      <a:pt x="24" y="10"/>
                    </a:lnTo>
                    <a:lnTo>
                      <a:pt x="16" y="16"/>
                    </a:lnTo>
                    <a:lnTo>
                      <a:pt x="10" y="24"/>
                    </a:lnTo>
                    <a:lnTo>
                      <a:pt x="4" y="34"/>
                    </a:lnTo>
                    <a:lnTo>
                      <a:pt x="2" y="44"/>
                    </a:lnTo>
                    <a:lnTo>
                      <a:pt x="0" y="56"/>
                    </a:lnTo>
                    <a:lnTo>
                      <a:pt x="0" y="56"/>
                    </a:lnTo>
                    <a:lnTo>
                      <a:pt x="2" y="58"/>
                    </a:lnTo>
                    <a:lnTo>
                      <a:pt x="4" y="60"/>
                    </a:lnTo>
                    <a:lnTo>
                      <a:pt x="4" y="60"/>
                    </a:lnTo>
                    <a:lnTo>
                      <a:pt x="6" y="58"/>
                    </a:lnTo>
                    <a:lnTo>
                      <a:pt x="8" y="56"/>
                    </a:lnTo>
                    <a:lnTo>
                      <a:pt x="8" y="56"/>
                    </a:lnTo>
                    <a:lnTo>
                      <a:pt x="8" y="46"/>
                    </a:lnTo>
                    <a:lnTo>
                      <a:pt x="12" y="38"/>
                    </a:lnTo>
                    <a:lnTo>
                      <a:pt x="16" y="30"/>
                    </a:lnTo>
                    <a:lnTo>
                      <a:pt x="22" y="22"/>
                    </a:lnTo>
                    <a:lnTo>
                      <a:pt x="30" y="16"/>
                    </a:lnTo>
                    <a:lnTo>
                      <a:pt x="38" y="12"/>
                    </a:lnTo>
                    <a:lnTo>
                      <a:pt x="46" y="8"/>
                    </a:lnTo>
                    <a:lnTo>
                      <a:pt x="56" y="8"/>
                    </a:lnTo>
                    <a:lnTo>
                      <a:pt x="56" y="8"/>
                    </a:lnTo>
                    <a:lnTo>
                      <a:pt x="58" y="6"/>
                    </a:lnTo>
                    <a:lnTo>
                      <a:pt x="60" y="4"/>
                    </a:lnTo>
                    <a:lnTo>
                      <a:pt x="60" y="4"/>
                    </a:lnTo>
                    <a:lnTo>
                      <a:pt x="58" y="2"/>
                    </a:lnTo>
                    <a:lnTo>
                      <a:pt x="56" y="0"/>
                    </a:lnTo>
                    <a:close/>
                  </a:path>
                </a:pathLst>
              </a:custGeom>
              <a:grpFill/>
              <a:ln w="9525">
                <a:noFill/>
                <a:round/>
              </a:ln>
            </p:spPr>
            <p:txBody>
              <a:bodyPr vert="horz" wrap="square" lIns="91440" tIns="45720" rIns="91440" bIns="45720" numCol="1" anchor="t" anchorCtr="0" compatLnSpc="1"/>
              <a:lstStyle/>
              <a:p>
                <a:pPr defTabSz="1218565">
                  <a:defRPr/>
                </a:pPr>
                <a:endParaRPr lang="ar-SA" sz="2400" kern="0">
                  <a:solidFill>
                    <a:sysClr val="windowText" lastClr="000000"/>
                  </a:solidFill>
                </a:endParaRPr>
              </a:p>
            </p:txBody>
          </p:sp>
          <p:sp>
            <p:nvSpPr>
              <p:cNvPr id="164" name="Freeform 120"/>
              <p:cNvSpPr/>
              <p:nvPr/>
            </p:nvSpPr>
            <p:spPr bwMode="auto">
              <a:xfrm>
                <a:off x="4940300" y="2025650"/>
                <a:ext cx="95250" cy="95250"/>
              </a:xfrm>
              <a:custGeom>
                <a:avLst/>
                <a:gdLst/>
                <a:ahLst/>
                <a:cxnLst>
                  <a:cxn ang="0">
                    <a:pos x="56" y="0"/>
                  </a:cxn>
                  <a:cxn ang="0">
                    <a:pos x="56" y="0"/>
                  </a:cxn>
                  <a:cxn ang="0">
                    <a:pos x="44" y="2"/>
                  </a:cxn>
                  <a:cxn ang="0">
                    <a:pos x="34" y="4"/>
                  </a:cxn>
                  <a:cxn ang="0">
                    <a:pos x="24" y="10"/>
                  </a:cxn>
                  <a:cxn ang="0">
                    <a:pos x="16" y="16"/>
                  </a:cxn>
                  <a:cxn ang="0">
                    <a:pos x="10" y="24"/>
                  </a:cxn>
                  <a:cxn ang="0">
                    <a:pos x="4" y="34"/>
                  </a:cxn>
                  <a:cxn ang="0">
                    <a:pos x="2" y="44"/>
                  </a:cxn>
                  <a:cxn ang="0">
                    <a:pos x="0" y="56"/>
                  </a:cxn>
                  <a:cxn ang="0">
                    <a:pos x="0" y="56"/>
                  </a:cxn>
                  <a:cxn ang="0">
                    <a:pos x="2" y="58"/>
                  </a:cxn>
                  <a:cxn ang="0">
                    <a:pos x="4" y="60"/>
                  </a:cxn>
                  <a:cxn ang="0">
                    <a:pos x="4" y="60"/>
                  </a:cxn>
                  <a:cxn ang="0">
                    <a:pos x="6" y="58"/>
                  </a:cxn>
                  <a:cxn ang="0">
                    <a:pos x="8" y="56"/>
                  </a:cxn>
                  <a:cxn ang="0">
                    <a:pos x="8" y="56"/>
                  </a:cxn>
                  <a:cxn ang="0">
                    <a:pos x="8" y="46"/>
                  </a:cxn>
                  <a:cxn ang="0">
                    <a:pos x="12" y="38"/>
                  </a:cxn>
                  <a:cxn ang="0">
                    <a:pos x="16" y="30"/>
                  </a:cxn>
                  <a:cxn ang="0">
                    <a:pos x="22" y="22"/>
                  </a:cxn>
                  <a:cxn ang="0">
                    <a:pos x="30" y="16"/>
                  </a:cxn>
                  <a:cxn ang="0">
                    <a:pos x="38" y="12"/>
                  </a:cxn>
                  <a:cxn ang="0">
                    <a:pos x="46" y="8"/>
                  </a:cxn>
                  <a:cxn ang="0">
                    <a:pos x="56" y="8"/>
                  </a:cxn>
                  <a:cxn ang="0">
                    <a:pos x="56" y="8"/>
                  </a:cxn>
                  <a:cxn ang="0">
                    <a:pos x="58" y="6"/>
                  </a:cxn>
                  <a:cxn ang="0">
                    <a:pos x="60" y="4"/>
                  </a:cxn>
                  <a:cxn ang="0">
                    <a:pos x="60" y="4"/>
                  </a:cxn>
                  <a:cxn ang="0">
                    <a:pos x="58" y="2"/>
                  </a:cxn>
                  <a:cxn ang="0">
                    <a:pos x="56" y="0"/>
                  </a:cxn>
                </a:cxnLst>
                <a:rect l="0" t="0" r="r" b="b"/>
                <a:pathLst>
                  <a:path w="60" h="60">
                    <a:moveTo>
                      <a:pt x="56" y="0"/>
                    </a:moveTo>
                    <a:lnTo>
                      <a:pt x="56" y="0"/>
                    </a:lnTo>
                    <a:lnTo>
                      <a:pt x="44" y="2"/>
                    </a:lnTo>
                    <a:lnTo>
                      <a:pt x="34" y="4"/>
                    </a:lnTo>
                    <a:lnTo>
                      <a:pt x="24" y="10"/>
                    </a:lnTo>
                    <a:lnTo>
                      <a:pt x="16" y="16"/>
                    </a:lnTo>
                    <a:lnTo>
                      <a:pt x="10" y="24"/>
                    </a:lnTo>
                    <a:lnTo>
                      <a:pt x="4" y="34"/>
                    </a:lnTo>
                    <a:lnTo>
                      <a:pt x="2" y="44"/>
                    </a:lnTo>
                    <a:lnTo>
                      <a:pt x="0" y="56"/>
                    </a:lnTo>
                    <a:lnTo>
                      <a:pt x="0" y="56"/>
                    </a:lnTo>
                    <a:lnTo>
                      <a:pt x="2" y="58"/>
                    </a:lnTo>
                    <a:lnTo>
                      <a:pt x="4" y="60"/>
                    </a:lnTo>
                    <a:lnTo>
                      <a:pt x="4" y="60"/>
                    </a:lnTo>
                    <a:lnTo>
                      <a:pt x="6" y="58"/>
                    </a:lnTo>
                    <a:lnTo>
                      <a:pt x="8" y="56"/>
                    </a:lnTo>
                    <a:lnTo>
                      <a:pt x="8" y="56"/>
                    </a:lnTo>
                    <a:lnTo>
                      <a:pt x="8" y="46"/>
                    </a:lnTo>
                    <a:lnTo>
                      <a:pt x="12" y="38"/>
                    </a:lnTo>
                    <a:lnTo>
                      <a:pt x="16" y="30"/>
                    </a:lnTo>
                    <a:lnTo>
                      <a:pt x="22" y="22"/>
                    </a:lnTo>
                    <a:lnTo>
                      <a:pt x="30" y="16"/>
                    </a:lnTo>
                    <a:lnTo>
                      <a:pt x="38" y="12"/>
                    </a:lnTo>
                    <a:lnTo>
                      <a:pt x="46" y="8"/>
                    </a:lnTo>
                    <a:lnTo>
                      <a:pt x="56" y="8"/>
                    </a:lnTo>
                    <a:lnTo>
                      <a:pt x="56" y="8"/>
                    </a:lnTo>
                    <a:lnTo>
                      <a:pt x="58" y="6"/>
                    </a:lnTo>
                    <a:lnTo>
                      <a:pt x="60" y="4"/>
                    </a:lnTo>
                    <a:lnTo>
                      <a:pt x="60" y="4"/>
                    </a:lnTo>
                    <a:lnTo>
                      <a:pt x="58" y="2"/>
                    </a:lnTo>
                    <a:lnTo>
                      <a:pt x="56" y="0"/>
                    </a:lnTo>
                  </a:path>
                </a:pathLst>
              </a:custGeom>
              <a:grpFill/>
              <a:ln w="9525">
                <a:noFill/>
                <a:round/>
              </a:ln>
            </p:spPr>
            <p:txBody>
              <a:bodyPr vert="horz" wrap="square" lIns="91440" tIns="45720" rIns="91440" bIns="45720" numCol="1" anchor="t" anchorCtr="0" compatLnSpc="1"/>
              <a:lstStyle/>
              <a:p>
                <a:pPr defTabSz="1218565">
                  <a:defRPr/>
                </a:pPr>
                <a:endParaRPr lang="ar-SA" sz="2400" kern="0">
                  <a:solidFill>
                    <a:sysClr val="windowText" lastClr="000000"/>
                  </a:solidFill>
                </a:endParaRPr>
              </a:p>
            </p:txBody>
          </p:sp>
        </p:grpSp>
      </p:grpSp>
      <p:sp>
        <p:nvSpPr>
          <p:cNvPr id="169" name="矩形 1"/>
          <p:cNvSpPr>
            <a:spLocks noChangeArrowheads="1"/>
          </p:cNvSpPr>
          <p:nvPr/>
        </p:nvSpPr>
        <p:spPr bwMode="auto">
          <a:xfrm>
            <a:off x="741664" y="5378293"/>
            <a:ext cx="2524594" cy="1200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0" name="矩形 1"/>
          <p:cNvSpPr>
            <a:spLocks noChangeArrowheads="1"/>
          </p:cNvSpPr>
          <p:nvPr/>
        </p:nvSpPr>
        <p:spPr bwMode="auto">
          <a:xfrm>
            <a:off x="2716403" y="1700808"/>
            <a:ext cx="2524594" cy="1200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1" name="矩形 1"/>
          <p:cNvSpPr>
            <a:spLocks noChangeArrowheads="1"/>
          </p:cNvSpPr>
          <p:nvPr/>
        </p:nvSpPr>
        <p:spPr bwMode="auto">
          <a:xfrm>
            <a:off x="4688218" y="5378293"/>
            <a:ext cx="2524594" cy="1200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2" name="矩形 1"/>
          <p:cNvSpPr>
            <a:spLocks noChangeArrowheads="1"/>
          </p:cNvSpPr>
          <p:nvPr/>
        </p:nvSpPr>
        <p:spPr bwMode="auto">
          <a:xfrm>
            <a:off x="8672230" y="5378293"/>
            <a:ext cx="2524594" cy="1200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3" name="矩形 1"/>
          <p:cNvSpPr>
            <a:spLocks noChangeArrowheads="1"/>
          </p:cNvSpPr>
          <p:nvPr/>
        </p:nvSpPr>
        <p:spPr bwMode="auto">
          <a:xfrm>
            <a:off x="6615737" y="1700808"/>
            <a:ext cx="2524594" cy="1200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7500" fill="hold" nodeType="withEffect">
                                      <p:stCondLst>
                                        <p:cond delay="0"/>
                                      </p:stCondLst>
                                      <p:childTnLst>
                                        <p:set>
                                          <p:cBhvr>
                                            <p:cTn id="6" dur="1" fill="hold">
                                              <p:stCondLst>
                                                <p:cond delay="0"/>
                                              </p:stCondLst>
                                            </p:cTn>
                                            <p:tgtEl>
                                              <p:spTgt spid="122"/>
                                            </p:tgtEl>
                                            <p:attrNameLst>
                                              <p:attrName>style.visibility</p:attrName>
                                            </p:attrNameLst>
                                          </p:cBhvr>
                                          <p:to>
                                            <p:strVal val="visible"/>
                                          </p:to>
                                        </p:set>
                                        <p:anim calcmode="lin" valueType="num">
                                          <p:cBhvr additive="base">
                                            <p:cTn id="7" dur="400" fill="hold"/>
                                            <p:tgtEl>
                                              <p:spTgt spid="122"/>
                                            </p:tgtEl>
                                            <p:attrNameLst>
                                              <p:attrName>ppt_x</p:attrName>
                                            </p:attrNameLst>
                                          </p:cBhvr>
                                          <p:tavLst>
                                            <p:tav tm="0">
                                              <p:val>
                                                <p:strVal val="0-#ppt_w/2"/>
                                              </p:val>
                                            </p:tav>
                                            <p:tav tm="100000">
                                              <p:val>
                                                <p:strVal val="#ppt_x"/>
                                              </p:val>
                                            </p:tav>
                                          </p:tavLst>
                                        </p:anim>
                                        <p:anim calcmode="lin" valueType="num">
                                          <p:cBhvr additive="base">
                                            <p:cTn id="8" dur="400" fill="hold"/>
                                            <p:tgtEl>
                                              <p:spTgt spid="122"/>
                                            </p:tgtEl>
                                            <p:attrNameLst>
                                              <p:attrName>ppt_y</p:attrName>
                                            </p:attrNameLst>
                                          </p:cBhvr>
                                          <p:tavLst>
                                            <p:tav tm="0">
                                              <p:val>
                                                <p:strVal val="#ppt_y"/>
                                              </p:val>
                                            </p:tav>
                                            <p:tav tm="100000">
                                              <p:val>
                                                <p:strVal val="#ppt_y"/>
                                              </p:val>
                                            </p:tav>
                                          </p:tavLst>
                                        </p:anim>
                                      </p:childTnLst>
                                    </p:cTn>
                                  </p:par>
                                  <p:par>
                                    <p:cTn id="9" presetID="2" presetClass="entr" presetSubtype="8" decel="47500" fill="hold" nodeType="withEffect">
                                      <p:stCondLst>
                                        <p:cond delay="100"/>
                                      </p:stCondLst>
                                      <p:childTnLst>
                                        <p:set>
                                          <p:cBhvr>
                                            <p:cTn id="10" dur="1" fill="hold">
                                              <p:stCondLst>
                                                <p:cond delay="0"/>
                                              </p:stCondLst>
                                            </p:cTn>
                                            <p:tgtEl>
                                              <p:spTgt spid="128"/>
                                            </p:tgtEl>
                                            <p:attrNameLst>
                                              <p:attrName>style.visibility</p:attrName>
                                            </p:attrNameLst>
                                          </p:cBhvr>
                                          <p:to>
                                            <p:strVal val="visible"/>
                                          </p:to>
                                        </p:set>
                                        <p:anim calcmode="lin" valueType="num">
                                          <p:cBhvr additive="base">
                                            <p:cTn id="11" dur="400" fill="hold"/>
                                            <p:tgtEl>
                                              <p:spTgt spid="128"/>
                                            </p:tgtEl>
                                            <p:attrNameLst>
                                              <p:attrName>ppt_x</p:attrName>
                                            </p:attrNameLst>
                                          </p:cBhvr>
                                          <p:tavLst>
                                            <p:tav tm="0">
                                              <p:val>
                                                <p:strVal val="0-#ppt_w/2"/>
                                              </p:val>
                                            </p:tav>
                                            <p:tav tm="100000">
                                              <p:val>
                                                <p:strVal val="#ppt_x"/>
                                              </p:val>
                                            </p:tav>
                                          </p:tavLst>
                                        </p:anim>
                                        <p:anim calcmode="lin" valueType="num">
                                          <p:cBhvr additive="base">
                                            <p:cTn id="12" dur="400" fill="hold"/>
                                            <p:tgtEl>
                                              <p:spTgt spid="128"/>
                                            </p:tgtEl>
                                            <p:attrNameLst>
                                              <p:attrName>ppt_y</p:attrName>
                                            </p:attrNameLst>
                                          </p:cBhvr>
                                          <p:tavLst>
                                            <p:tav tm="0">
                                              <p:val>
                                                <p:strVal val="#ppt_y"/>
                                              </p:val>
                                            </p:tav>
                                            <p:tav tm="100000">
                                              <p:val>
                                                <p:strVal val="#ppt_y"/>
                                              </p:val>
                                            </p:tav>
                                          </p:tavLst>
                                        </p:anim>
                                      </p:childTnLst>
                                    </p:cTn>
                                  </p:par>
                                  <p:par>
                                    <p:cTn id="13" presetID="2" presetClass="entr" presetSubtype="8" decel="47500" fill="hold" nodeType="withEffect">
                                      <p:stCondLst>
                                        <p:cond delay="200"/>
                                      </p:stCondLst>
                                      <p:childTnLst>
                                        <p:set>
                                          <p:cBhvr>
                                            <p:cTn id="14" dur="1" fill="hold">
                                              <p:stCondLst>
                                                <p:cond delay="0"/>
                                              </p:stCondLst>
                                            </p:cTn>
                                            <p:tgtEl>
                                              <p:spTgt spid="142"/>
                                            </p:tgtEl>
                                            <p:attrNameLst>
                                              <p:attrName>style.visibility</p:attrName>
                                            </p:attrNameLst>
                                          </p:cBhvr>
                                          <p:to>
                                            <p:strVal val="visible"/>
                                          </p:to>
                                        </p:set>
                                        <p:anim calcmode="lin" valueType="num">
                                          <p:cBhvr additive="base">
                                            <p:cTn id="15" dur="400" fill="hold"/>
                                            <p:tgtEl>
                                              <p:spTgt spid="142"/>
                                            </p:tgtEl>
                                            <p:attrNameLst>
                                              <p:attrName>ppt_x</p:attrName>
                                            </p:attrNameLst>
                                          </p:cBhvr>
                                          <p:tavLst>
                                            <p:tav tm="0">
                                              <p:val>
                                                <p:strVal val="0-#ppt_w/2"/>
                                              </p:val>
                                            </p:tav>
                                            <p:tav tm="100000">
                                              <p:val>
                                                <p:strVal val="#ppt_x"/>
                                              </p:val>
                                            </p:tav>
                                          </p:tavLst>
                                        </p:anim>
                                        <p:anim calcmode="lin" valueType="num">
                                          <p:cBhvr additive="base">
                                            <p:cTn id="16" dur="400" fill="hold"/>
                                            <p:tgtEl>
                                              <p:spTgt spid="142"/>
                                            </p:tgtEl>
                                            <p:attrNameLst>
                                              <p:attrName>ppt_y</p:attrName>
                                            </p:attrNameLst>
                                          </p:cBhvr>
                                          <p:tavLst>
                                            <p:tav tm="0">
                                              <p:val>
                                                <p:strVal val="#ppt_y"/>
                                              </p:val>
                                            </p:tav>
                                            <p:tav tm="100000">
                                              <p:val>
                                                <p:strVal val="#ppt_y"/>
                                              </p:val>
                                            </p:tav>
                                          </p:tavLst>
                                        </p:anim>
                                      </p:childTnLst>
                                    </p:cTn>
                                  </p:par>
                                  <p:par>
                                    <p:cTn id="17" presetID="2" presetClass="entr" presetSubtype="8" decel="47500" fill="hold" nodeType="withEffect">
                                      <p:stCondLst>
                                        <p:cond delay="300"/>
                                      </p:stCondLst>
                                      <p:childTnLst>
                                        <p:set>
                                          <p:cBhvr>
                                            <p:cTn id="18" dur="1" fill="hold">
                                              <p:stCondLst>
                                                <p:cond delay="0"/>
                                              </p:stCondLst>
                                            </p:cTn>
                                            <p:tgtEl>
                                              <p:spTgt spid="149"/>
                                            </p:tgtEl>
                                            <p:attrNameLst>
                                              <p:attrName>style.visibility</p:attrName>
                                            </p:attrNameLst>
                                          </p:cBhvr>
                                          <p:to>
                                            <p:strVal val="visible"/>
                                          </p:to>
                                        </p:set>
                                        <p:anim calcmode="lin" valueType="num">
                                          <p:cBhvr additive="base">
                                            <p:cTn id="19" dur="400" fill="hold"/>
                                            <p:tgtEl>
                                              <p:spTgt spid="149"/>
                                            </p:tgtEl>
                                            <p:attrNameLst>
                                              <p:attrName>ppt_x</p:attrName>
                                            </p:attrNameLst>
                                          </p:cBhvr>
                                          <p:tavLst>
                                            <p:tav tm="0">
                                              <p:val>
                                                <p:strVal val="0-#ppt_w/2"/>
                                              </p:val>
                                            </p:tav>
                                            <p:tav tm="100000">
                                              <p:val>
                                                <p:strVal val="#ppt_x"/>
                                              </p:val>
                                            </p:tav>
                                          </p:tavLst>
                                        </p:anim>
                                        <p:anim calcmode="lin" valueType="num">
                                          <p:cBhvr additive="base">
                                            <p:cTn id="20" dur="400" fill="hold"/>
                                            <p:tgtEl>
                                              <p:spTgt spid="149"/>
                                            </p:tgtEl>
                                            <p:attrNameLst>
                                              <p:attrName>ppt_y</p:attrName>
                                            </p:attrNameLst>
                                          </p:cBhvr>
                                          <p:tavLst>
                                            <p:tav tm="0">
                                              <p:val>
                                                <p:strVal val="#ppt_y"/>
                                              </p:val>
                                            </p:tav>
                                            <p:tav tm="100000">
                                              <p:val>
                                                <p:strVal val="#ppt_y"/>
                                              </p:val>
                                            </p:tav>
                                          </p:tavLst>
                                        </p:anim>
                                      </p:childTnLst>
                                    </p:cTn>
                                  </p:par>
                                  <p:par>
                                    <p:cTn id="21" presetID="2" presetClass="entr" presetSubtype="8" decel="47500" fill="hold" nodeType="withEffect">
                                      <p:stCondLst>
                                        <p:cond delay="400"/>
                                      </p:stCondLst>
                                      <p:childTnLst>
                                        <p:set>
                                          <p:cBhvr>
                                            <p:cTn id="22" dur="1" fill="hold">
                                              <p:stCondLst>
                                                <p:cond delay="0"/>
                                              </p:stCondLst>
                                            </p:cTn>
                                            <p:tgtEl>
                                              <p:spTgt spid="159"/>
                                            </p:tgtEl>
                                            <p:attrNameLst>
                                              <p:attrName>style.visibility</p:attrName>
                                            </p:attrNameLst>
                                          </p:cBhvr>
                                          <p:to>
                                            <p:strVal val="visible"/>
                                          </p:to>
                                        </p:set>
                                        <p:anim calcmode="lin" valueType="num">
                                          <p:cBhvr additive="base">
                                            <p:cTn id="23" dur="400" fill="hold"/>
                                            <p:tgtEl>
                                              <p:spTgt spid="159"/>
                                            </p:tgtEl>
                                            <p:attrNameLst>
                                              <p:attrName>ppt_x</p:attrName>
                                            </p:attrNameLst>
                                          </p:cBhvr>
                                          <p:tavLst>
                                            <p:tav tm="0">
                                              <p:val>
                                                <p:strVal val="0-#ppt_w/2"/>
                                              </p:val>
                                            </p:tav>
                                            <p:tav tm="100000">
                                              <p:val>
                                                <p:strVal val="#ppt_x"/>
                                              </p:val>
                                            </p:tav>
                                          </p:tavLst>
                                        </p:anim>
                                        <p:anim calcmode="lin" valueType="num">
                                          <p:cBhvr additive="base">
                                            <p:cTn id="24" dur="400" fill="hold"/>
                                            <p:tgtEl>
                                              <p:spTgt spid="159"/>
                                            </p:tgtEl>
                                            <p:attrNameLst>
                                              <p:attrName>ppt_y</p:attrName>
                                            </p:attrNameLst>
                                          </p:cBhvr>
                                          <p:tavLst>
                                            <p:tav tm="0">
                                              <p:val>
                                                <p:strVal val="#ppt_y"/>
                                              </p:val>
                                            </p:tav>
                                            <p:tav tm="100000">
                                              <p:val>
                                                <p:strVal val="#ppt_y"/>
                                              </p:val>
                                            </p:tav>
                                          </p:tavLst>
                                        </p:anim>
                                      </p:childTnLst>
                                    </p:cTn>
                                  </p:par>
                                </p:childTnLst>
                              </p:cTn>
                            </p:par>
                            <p:par>
                              <p:cTn id="25" fill="hold">
                                <p:stCondLst>
                                  <p:cond delay="500"/>
                                </p:stCondLst>
                                <p:childTnLst>
                                  <p:par>
                                    <p:cTn id="26" presetID="2" presetClass="entr" presetSubtype="4" fill="hold" grpId="0" nodeType="afterEffect" p14:presetBounceEnd="50000">
                                      <p:stCondLst>
                                        <p:cond delay="0"/>
                                      </p:stCondLst>
                                      <p:childTnLst>
                                        <p:set>
                                          <p:cBhvr>
                                            <p:cTn id="27" dur="1" fill="hold">
                                              <p:stCondLst>
                                                <p:cond delay="0"/>
                                              </p:stCondLst>
                                            </p:cTn>
                                            <p:tgtEl>
                                              <p:spTgt spid="169"/>
                                            </p:tgtEl>
                                            <p:attrNameLst>
                                              <p:attrName>style.visibility</p:attrName>
                                            </p:attrNameLst>
                                          </p:cBhvr>
                                          <p:to>
                                            <p:strVal val="visible"/>
                                          </p:to>
                                        </p:set>
                                        <p:anim calcmode="lin" valueType="num" p14:bounceEnd="50000">
                                          <p:cBhvr additive="base">
                                            <p:cTn id="28" dur="300" fill="hold"/>
                                            <p:tgtEl>
                                              <p:spTgt spid="169"/>
                                            </p:tgtEl>
                                            <p:attrNameLst>
                                              <p:attrName>ppt_x</p:attrName>
                                            </p:attrNameLst>
                                          </p:cBhvr>
                                          <p:tavLst>
                                            <p:tav tm="0">
                                              <p:val>
                                                <p:strVal val="#ppt_x"/>
                                              </p:val>
                                            </p:tav>
                                            <p:tav tm="100000">
                                              <p:val>
                                                <p:strVal val="#ppt_x"/>
                                              </p:val>
                                            </p:tav>
                                          </p:tavLst>
                                        </p:anim>
                                        <p:anim calcmode="lin" valueType="num" p14:bounceEnd="50000">
                                          <p:cBhvr additive="base">
                                            <p:cTn id="29" dur="300" fill="hold"/>
                                            <p:tgtEl>
                                              <p:spTgt spid="169"/>
                                            </p:tgtEl>
                                            <p:attrNameLst>
                                              <p:attrName>ppt_y</p:attrName>
                                            </p:attrNameLst>
                                          </p:cBhvr>
                                          <p:tavLst>
                                            <p:tav tm="0">
                                              <p:val>
                                                <p:strVal val="1+#ppt_h/2"/>
                                              </p:val>
                                            </p:tav>
                                            <p:tav tm="100000">
                                              <p:val>
                                                <p:strVal val="#ppt_y"/>
                                              </p:val>
                                            </p:tav>
                                          </p:tavLst>
                                        </p:anim>
                                      </p:childTnLst>
                                    </p:cTn>
                                  </p:par>
                                </p:childTnLst>
                              </p:cTn>
                            </p:par>
                            <p:par>
                              <p:cTn id="30" fill="hold">
                                <p:stCondLst>
                                  <p:cond delay="1000"/>
                                </p:stCondLst>
                                <p:childTnLst>
                                  <p:par>
                                    <p:cTn id="31" presetID="2" presetClass="entr" presetSubtype="1" fill="hold" grpId="0" nodeType="afterEffect" p14:presetBounceEnd="50000">
                                      <p:stCondLst>
                                        <p:cond delay="0"/>
                                      </p:stCondLst>
                                      <p:childTnLst>
                                        <p:set>
                                          <p:cBhvr>
                                            <p:cTn id="32" dur="1" fill="hold">
                                              <p:stCondLst>
                                                <p:cond delay="0"/>
                                              </p:stCondLst>
                                            </p:cTn>
                                            <p:tgtEl>
                                              <p:spTgt spid="170"/>
                                            </p:tgtEl>
                                            <p:attrNameLst>
                                              <p:attrName>style.visibility</p:attrName>
                                            </p:attrNameLst>
                                          </p:cBhvr>
                                          <p:to>
                                            <p:strVal val="visible"/>
                                          </p:to>
                                        </p:set>
                                        <p:anim calcmode="lin" valueType="num" p14:bounceEnd="50000">
                                          <p:cBhvr additive="base">
                                            <p:cTn id="33" dur="300" fill="hold"/>
                                            <p:tgtEl>
                                              <p:spTgt spid="170"/>
                                            </p:tgtEl>
                                            <p:attrNameLst>
                                              <p:attrName>ppt_x</p:attrName>
                                            </p:attrNameLst>
                                          </p:cBhvr>
                                          <p:tavLst>
                                            <p:tav tm="0">
                                              <p:val>
                                                <p:strVal val="#ppt_x"/>
                                              </p:val>
                                            </p:tav>
                                            <p:tav tm="100000">
                                              <p:val>
                                                <p:strVal val="#ppt_x"/>
                                              </p:val>
                                            </p:tav>
                                          </p:tavLst>
                                        </p:anim>
                                        <p:anim calcmode="lin" valueType="num" p14:bounceEnd="50000">
                                          <p:cBhvr additive="base">
                                            <p:cTn id="34" dur="300" fill="hold"/>
                                            <p:tgtEl>
                                              <p:spTgt spid="170"/>
                                            </p:tgtEl>
                                            <p:attrNameLst>
                                              <p:attrName>ppt_y</p:attrName>
                                            </p:attrNameLst>
                                          </p:cBhvr>
                                          <p:tavLst>
                                            <p:tav tm="0">
                                              <p:val>
                                                <p:strVal val="0-#ppt_h/2"/>
                                              </p:val>
                                            </p:tav>
                                            <p:tav tm="100000">
                                              <p:val>
                                                <p:strVal val="#ppt_y"/>
                                              </p:val>
                                            </p:tav>
                                          </p:tavLst>
                                        </p:anim>
                                      </p:childTnLst>
                                    </p:cTn>
                                  </p:par>
                                </p:childTnLst>
                              </p:cTn>
                            </p:par>
                            <p:par>
                              <p:cTn id="35" fill="hold">
                                <p:stCondLst>
                                  <p:cond delay="1500"/>
                                </p:stCondLst>
                                <p:childTnLst>
                                  <p:par>
                                    <p:cTn id="36" presetID="2" presetClass="entr" presetSubtype="4" fill="hold" grpId="0" nodeType="afterEffect" p14:presetBounceEnd="50000">
                                      <p:stCondLst>
                                        <p:cond delay="0"/>
                                      </p:stCondLst>
                                      <p:childTnLst>
                                        <p:set>
                                          <p:cBhvr>
                                            <p:cTn id="37" dur="1" fill="hold">
                                              <p:stCondLst>
                                                <p:cond delay="0"/>
                                              </p:stCondLst>
                                            </p:cTn>
                                            <p:tgtEl>
                                              <p:spTgt spid="171"/>
                                            </p:tgtEl>
                                            <p:attrNameLst>
                                              <p:attrName>style.visibility</p:attrName>
                                            </p:attrNameLst>
                                          </p:cBhvr>
                                          <p:to>
                                            <p:strVal val="visible"/>
                                          </p:to>
                                        </p:set>
                                        <p:anim calcmode="lin" valueType="num" p14:bounceEnd="50000">
                                          <p:cBhvr additive="base">
                                            <p:cTn id="38" dur="300" fill="hold"/>
                                            <p:tgtEl>
                                              <p:spTgt spid="171"/>
                                            </p:tgtEl>
                                            <p:attrNameLst>
                                              <p:attrName>ppt_x</p:attrName>
                                            </p:attrNameLst>
                                          </p:cBhvr>
                                          <p:tavLst>
                                            <p:tav tm="0">
                                              <p:val>
                                                <p:strVal val="#ppt_x"/>
                                              </p:val>
                                            </p:tav>
                                            <p:tav tm="100000">
                                              <p:val>
                                                <p:strVal val="#ppt_x"/>
                                              </p:val>
                                            </p:tav>
                                          </p:tavLst>
                                        </p:anim>
                                        <p:anim calcmode="lin" valueType="num" p14:bounceEnd="50000">
                                          <p:cBhvr additive="base">
                                            <p:cTn id="39" dur="300" fill="hold"/>
                                            <p:tgtEl>
                                              <p:spTgt spid="171"/>
                                            </p:tgtEl>
                                            <p:attrNameLst>
                                              <p:attrName>ppt_y</p:attrName>
                                            </p:attrNameLst>
                                          </p:cBhvr>
                                          <p:tavLst>
                                            <p:tav tm="0">
                                              <p:val>
                                                <p:strVal val="1+#ppt_h/2"/>
                                              </p:val>
                                            </p:tav>
                                            <p:tav tm="100000">
                                              <p:val>
                                                <p:strVal val="#ppt_y"/>
                                              </p:val>
                                            </p:tav>
                                          </p:tavLst>
                                        </p:anim>
                                      </p:childTnLst>
                                    </p:cTn>
                                  </p:par>
                                </p:childTnLst>
                              </p:cTn>
                            </p:par>
                            <p:par>
                              <p:cTn id="40" fill="hold">
                                <p:stCondLst>
                                  <p:cond delay="2000"/>
                                </p:stCondLst>
                                <p:childTnLst>
                                  <p:par>
                                    <p:cTn id="41" presetID="2" presetClass="entr" presetSubtype="1" fill="hold" grpId="0" nodeType="afterEffect" p14:presetBounceEnd="50000">
                                      <p:stCondLst>
                                        <p:cond delay="0"/>
                                      </p:stCondLst>
                                      <p:childTnLst>
                                        <p:set>
                                          <p:cBhvr>
                                            <p:cTn id="42" dur="1" fill="hold">
                                              <p:stCondLst>
                                                <p:cond delay="0"/>
                                              </p:stCondLst>
                                            </p:cTn>
                                            <p:tgtEl>
                                              <p:spTgt spid="173"/>
                                            </p:tgtEl>
                                            <p:attrNameLst>
                                              <p:attrName>style.visibility</p:attrName>
                                            </p:attrNameLst>
                                          </p:cBhvr>
                                          <p:to>
                                            <p:strVal val="visible"/>
                                          </p:to>
                                        </p:set>
                                        <p:anim calcmode="lin" valueType="num" p14:bounceEnd="50000">
                                          <p:cBhvr additive="base">
                                            <p:cTn id="43" dur="300" fill="hold"/>
                                            <p:tgtEl>
                                              <p:spTgt spid="173"/>
                                            </p:tgtEl>
                                            <p:attrNameLst>
                                              <p:attrName>ppt_x</p:attrName>
                                            </p:attrNameLst>
                                          </p:cBhvr>
                                          <p:tavLst>
                                            <p:tav tm="0">
                                              <p:val>
                                                <p:strVal val="#ppt_x"/>
                                              </p:val>
                                            </p:tav>
                                            <p:tav tm="100000">
                                              <p:val>
                                                <p:strVal val="#ppt_x"/>
                                              </p:val>
                                            </p:tav>
                                          </p:tavLst>
                                        </p:anim>
                                        <p:anim calcmode="lin" valueType="num" p14:bounceEnd="50000">
                                          <p:cBhvr additive="base">
                                            <p:cTn id="44" dur="300" fill="hold"/>
                                            <p:tgtEl>
                                              <p:spTgt spid="173"/>
                                            </p:tgtEl>
                                            <p:attrNameLst>
                                              <p:attrName>ppt_y</p:attrName>
                                            </p:attrNameLst>
                                          </p:cBhvr>
                                          <p:tavLst>
                                            <p:tav tm="0">
                                              <p:val>
                                                <p:strVal val="0-#ppt_h/2"/>
                                              </p:val>
                                            </p:tav>
                                            <p:tav tm="100000">
                                              <p:val>
                                                <p:strVal val="#ppt_y"/>
                                              </p:val>
                                            </p:tav>
                                          </p:tavLst>
                                        </p:anim>
                                      </p:childTnLst>
                                    </p:cTn>
                                  </p:par>
                                </p:childTnLst>
                              </p:cTn>
                            </p:par>
                            <p:par>
                              <p:cTn id="45" fill="hold">
                                <p:stCondLst>
                                  <p:cond delay="2500"/>
                                </p:stCondLst>
                                <p:childTnLst>
                                  <p:par>
                                    <p:cTn id="46" presetID="2" presetClass="entr" presetSubtype="4" fill="hold" grpId="0" nodeType="afterEffect" p14:presetBounceEnd="50000">
                                      <p:stCondLst>
                                        <p:cond delay="0"/>
                                      </p:stCondLst>
                                      <p:childTnLst>
                                        <p:set>
                                          <p:cBhvr>
                                            <p:cTn id="47" dur="1" fill="hold">
                                              <p:stCondLst>
                                                <p:cond delay="0"/>
                                              </p:stCondLst>
                                            </p:cTn>
                                            <p:tgtEl>
                                              <p:spTgt spid="172"/>
                                            </p:tgtEl>
                                            <p:attrNameLst>
                                              <p:attrName>style.visibility</p:attrName>
                                            </p:attrNameLst>
                                          </p:cBhvr>
                                          <p:to>
                                            <p:strVal val="visible"/>
                                          </p:to>
                                        </p:set>
                                        <p:anim calcmode="lin" valueType="num" p14:bounceEnd="50000">
                                          <p:cBhvr additive="base">
                                            <p:cTn id="48" dur="300" fill="hold"/>
                                            <p:tgtEl>
                                              <p:spTgt spid="172"/>
                                            </p:tgtEl>
                                            <p:attrNameLst>
                                              <p:attrName>ppt_x</p:attrName>
                                            </p:attrNameLst>
                                          </p:cBhvr>
                                          <p:tavLst>
                                            <p:tav tm="0">
                                              <p:val>
                                                <p:strVal val="#ppt_x"/>
                                              </p:val>
                                            </p:tav>
                                            <p:tav tm="100000">
                                              <p:val>
                                                <p:strVal val="#ppt_x"/>
                                              </p:val>
                                            </p:tav>
                                          </p:tavLst>
                                        </p:anim>
                                        <p:anim calcmode="lin" valueType="num" p14:bounceEnd="50000">
                                          <p:cBhvr additive="base">
                                            <p:cTn id="49" dur="300" fill="hold"/>
                                            <p:tgtEl>
                                              <p:spTgt spid="17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 grpId="0"/>
          <p:bldP spid="170" grpId="0"/>
          <p:bldP spid="171" grpId="0"/>
          <p:bldP spid="172" grpId="0"/>
          <p:bldP spid="17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7500" fill="hold" nodeType="withEffect">
                                      <p:stCondLst>
                                        <p:cond delay="0"/>
                                      </p:stCondLst>
                                      <p:childTnLst>
                                        <p:set>
                                          <p:cBhvr>
                                            <p:cTn id="6" dur="1" fill="hold">
                                              <p:stCondLst>
                                                <p:cond delay="0"/>
                                              </p:stCondLst>
                                            </p:cTn>
                                            <p:tgtEl>
                                              <p:spTgt spid="122"/>
                                            </p:tgtEl>
                                            <p:attrNameLst>
                                              <p:attrName>style.visibility</p:attrName>
                                            </p:attrNameLst>
                                          </p:cBhvr>
                                          <p:to>
                                            <p:strVal val="visible"/>
                                          </p:to>
                                        </p:set>
                                        <p:anim calcmode="lin" valueType="num">
                                          <p:cBhvr additive="base">
                                            <p:cTn id="7" dur="400" fill="hold"/>
                                            <p:tgtEl>
                                              <p:spTgt spid="122"/>
                                            </p:tgtEl>
                                            <p:attrNameLst>
                                              <p:attrName>ppt_x</p:attrName>
                                            </p:attrNameLst>
                                          </p:cBhvr>
                                          <p:tavLst>
                                            <p:tav tm="0">
                                              <p:val>
                                                <p:strVal val="0-#ppt_w/2"/>
                                              </p:val>
                                            </p:tav>
                                            <p:tav tm="100000">
                                              <p:val>
                                                <p:strVal val="#ppt_x"/>
                                              </p:val>
                                            </p:tav>
                                          </p:tavLst>
                                        </p:anim>
                                        <p:anim calcmode="lin" valueType="num">
                                          <p:cBhvr additive="base">
                                            <p:cTn id="8" dur="400" fill="hold"/>
                                            <p:tgtEl>
                                              <p:spTgt spid="122"/>
                                            </p:tgtEl>
                                            <p:attrNameLst>
                                              <p:attrName>ppt_y</p:attrName>
                                            </p:attrNameLst>
                                          </p:cBhvr>
                                          <p:tavLst>
                                            <p:tav tm="0">
                                              <p:val>
                                                <p:strVal val="#ppt_y"/>
                                              </p:val>
                                            </p:tav>
                                            <p:tav tm="100000">
                                              <p:val>
                                                <p:strVal val="#ppt_y"/>
                                              </p:val>
                                            </p:tav>
                                          </p:tavLst>
                                        </p:anim>
                                      </p:childTnLst>
                                    </p:cTn>
                                  </p:par>
                                  <p:par>
                                    <p:cTn id="9" presetID="2" presetClass="entr" presetSubtype="8" decel="47500" fill="hold" nodeType="withEffect">
                                      <p:stCondLst>
                                        <p:cond delay="100"/>
                                      </p:stCondLst>
                                      <p:childTnLst>
                                        <p:set>
                                          <p:cBhvr>
                                            <p:cTn id="10" dur="1" fill="hold">
                                              <p:stCondLst>
                                                <p:cond delay="0"/>
                                              </p:stCondLst>
                                            </p:cTn>
                                            <p:tgtEl>
                                              <p:spTgt spid="128"/>
                                            </p:tgtEl>
                                            <p:attrNameLst>
                                              <p:attrName>style.visibility</p:attrName>
                                            </p:attrNameLst>
                                          </p:cBhvr>
                                          <p:to>
                                            <p:strVal val="visible"/>
                                          </p:to>
                                        </p:set>
                                        <p:anim calcmode="lin" valueType="num">
                                          <p:cBhvr additive="base">
                                            <p:cTn id="11" dur="400" fill="hold"/>
                                            <p:tgtEl>
                                              <p:spTgt spid="128"/>
                                            </p:tgtEl>
                                            <p:attrNameLst>
                                              <p:attrName>ppt_x</p:attrName>
                                            </p:attrNameLst>
                                          </p:cBhvr>
                                          <p:tavLst>
                                            <p:tav tm="0">
                                              <p:val>
                                                <p:strVal val="0-#ppt_w/2"/>
                                              </p:val>
                                            </p:tav>
                                            <p:tav tm="100000">
                                              <p:val>
                                                <p:strVal val="#ppt_x"/>
                                              </p:val>
                                            </p:tav>
                                          </p:tavLst>
                                        </p:anim>
                                        <p:anim calcmode="lin" valueType="num">
                                          <p:cBhvr additive="base">
                                            <p:cTn id="12" dur="400" fill="hold"/>
                                            <p:tgtEl>
                                              <p:spTgt spid="128"/>
                                            </p:tgtEl>
                                            <p:attrNameLst>
                                              <p:attrName>ppt_y</p:attrName>
                                            </p:attrNameLst>
                                          </p:cBhvr>
                                          <p:tavLst>
                                            <p:tav tm="0">
                                              <p:val>
                                                <p:strVal val="#ppt_y"/>
                                              </p:val>
                                            </p:tav>
                                            <p:tav tm="100000">
                                              <p:val>
                                                <p:strVal val="#ppt_y"/>
                                              </p:val>
                                            </p:tav>
                                          </p:tavLst>
                                        </p:anim>
                                      </p:childTnLst>
                                    </p:cTn>
                                  </p:par>
                                  <p:par>
                                    <p:cTn id="13" presetID="2" presetClass="entr" presetSubtype="8" decel="47500" fill="hold" nodeType="withEffect">
                                      <p:stCondLst>
                                        <p:cond delay="200"/>
                                      </p:stCondLst>
                                      <p:childTnLst>
                                        <p:set>
                                          <p:cBhvr>
                                            <p:cTn id="14" dur="1" fill="hold">
                                              <p:stCondLst>
                                                <p:cond delay="0"/>
                                              </p:stCondLst>
                                            </p:cTn>
                                            <p:tgtEl>
                                              <p:spTgt spid="142"/>
                                            </p:tgtEl>
                                            <p:attrNameLst>
                                              <p:attrName>style.visibility</p:attrName>
                                            </p:attrNameLst>
                                          </p:cBhvr>
                                          <p:to>
                                            <p:strVal val="visible"/>
                                          </p:to>
                                        </p:set>
                                        <p:anim calcmode="lin" valueType="num">
                                          <p:cBhvr additive="base">
                                            <p:cTn id="15" dur="400" fill="hold"/>
                                            <p:tgtEl>
                                              <p:spTgt spid="142"/>
                                            </p:tgtEl>
                                            <p:attrNameLst>
                                              <p:attrName>ppt_x</p:attrName>
                                            </p:attrNameLst>
                                          </p:cBhvr>
                                          <p:tavLst>
                                            <p:tav tm="0">
                                              <p:val>
                                                <p:strVal val="0-#ppt_w/2"/>
                                              </p:val>
                                            </p:tav>
                                            <p:tav tm="100000">
                                              <p:val>
                                                <p:strVal val="#ppt_x"/>
                                              </p:val>
                                            </p:tav>
                                          </p:tavLst>
                                        </p:anim>
                                        <p:anim calcmode="lin" valueType="num">
                                          <p:cBhvr additive="base">
                                            <p:cTn id="16" dur="400" fill="hold"/>
                                            <p:tgtEl>
                                              <p:spTgt spid="142"/>
                                            </p:tgtEl>
                                            <p:attrNameLst>
                                              <p:attrName>ppt_y</p:attrName>
                                            </p:attrNameLst>
                                          </p:cBhvr>
                                          <p:tavLst>
                                            <p:tav tm="0">
                                              <p:val>
                                                <p:strVal val="#ppt_y"/>
                                              </p:val>
                                            </p:tav>
                                            <p:tav tm="100000">
                                              <p:val>
                                                <p:strVal val="#ppt_y"/>
                                              </p:val>
                                            </p:tav>
                                          </p:tavLst>
                                        </p:anim>
                                      </p:childTnLst>
                                    </p:cTn>
                                  </p:par>
                                  <p:par>
                                    <p:cTn id="17" presetID="2" presetClass="entr" presetSubtype="8" decel="47500" fill="hold" nodeType="withEffect">
                                      <p:stCondLst>
                                        <p:cond delay="300"/>
                                      </p:stCondLst>
                                      <p:childTnLst>
                                        <p:set>
                                          <p:cBhvr>
                                            <p:cTn id="18" dur="1" fill="hold">
                                              <p:stCondLst>
                                                <p:cond delay="0"/>
                                              </p:stCondLst>
                                            </p:cTn>
                                            <p:tgtEl>
                                              <p:spTgt spid="149"/>
                                            </p:tgtEl>
                                            <p:attrNameLst>
                                              <p:attrName>style.visibility</p:attrName>
                                            </p:attrNameLst>
                                          </p:cBhvr>
                                          <p:to>
                                            <p:strVal val="visible"/>
                                          </p:to>
                                        </p:set>
                                        <p:anim calcmode="lin" valueType="num">
                                          <p:cBhvr additive="base">
                                            <p:cTn id="19" dur="400" fill="hold"/>
                                            <p:tgtEl>
                                              <p:spTgt spid="149"/>
                                            </p:tgtEl>
                                            <p:attrNameLst>
                                              <p:attrName>ppt_x</p:attrName>
                                            </p:attrNameLst>
                                          </p:cBhvr>
                                          <p:tavLst>
                                            <p:tav tm="0">
                                              <p:val>
                                                <p:strVal val="0-#ppt_w/2"/>
                                              </p:val>
                                            </p:tav>
                                            <p:tav tm="100000">
                                              <p:val>
                                                <p:strVal val="#ppt_x"/>
                                              </p:val>
                                            </p:tav>
                                          </p:tavLst>
                                        </p:anim>
                                        <p:anim calcmode="lin" valueType="num">
                                          <p:cBhvr additive="base">
                                            <p:cTn id="20" dur="400" fill="hold"/>
                                            <p:tgtEl>
                                              <p:spTgt spid="149"/>
                                            </p:tgtEl>
                                            <p:attrNameLst>
                                              <p:attrName>ppt_y</p:attrName>
                                            </p:attrNameLst>
                                          </p:cBhvr>
                                          <p:tavLst>
                                            <p:tav tm="0">
                                              <p:val>
                                                <p:strVal val="#ppt_y"/>
                                              </p:val>
                                            </p:tav>
                                            <p:tav tm="100000">
                                              <p:val>
                                                <p:strVal val="#ppt_y"/>
                                              </p:val>
                                            </p:tav>
                                          </p:tavLst>
                                        </p:anim>
                                      </p:childTnLst>
                                    </p:cTn>
                                  </p:par>
                                  <p:par>
                                    <p:cTn id="21" presetID="2" presetClass="entr" presetSubtype="8" decel="47500" fill="hold" nodeType="withEffect">
                                      <p:stCondLst>
                                        <p:cond delay="400"/>
                                      </p:stCondLst>
                                      <p:childTnLst>
                                        <p:set>
                                          <p:cBhvr>
                                            <p:cTn id="22" dur="1" fill="hold">
                                              <p:stCondLst>
                                                <p:cond delay="0"/>
                                              </p:stCondLst>
                                            </p:cTn>
                                            <p:tgtEl>
                                              <p:spTgt spid="159"/>
                                            </p:tgtEl>
                                            <p:attrNameLst>
                                              <p:attrName>style.visibility</p:attrName>
                                            </p:attrNameLst>
                                          </p:cBhvr>
                                          <p:to>
                                            <p:strVal val="visible"/>
                                          </p:to>
                                        </p:set>
                                        <p:anim calcmode="lin" valueType="num">
                                          <p:cBhvr additive="base">
                                            <p:cTn id="23" dur="400" fill="hold"/>
                                            <p:tgtEl>
                                              <p:spTgt spid="159"/>
                                            </p:tgtEl>
                                            <p:attrNameLst>
                                              <p:attrName>ppt_x</p:attrName>
                                            </p:attrNameLst>
                                          </p:cBhvr>
                                          <p:tavLst>
                                            <p:tav tm="0">
                                              <p:val>
                                                <p:strVal val="0-#ppt_w/2"/>
                                              </p:val>
                                            </p:tav>
                                            <p:tav tm="100000">
                                              <p:val>
                                                <p:strVal val="#ppt_x"/>
                                              </p:val>
                                            </p:tav>
                                          </p:tavLst>
                                        </p:anim>
                                        <p:anim calcmode="lin" valueType="num">
                                          <p:cBhvr additive="base">
                                            <p:cTn id="24" dur="400" fill="hold"/>
                                            <p:tgtEl>
                                              <p:spTgt spid="159"/>
                                            </p:tgtEl>
                                            <p:attrNameLst>
                                              <p:attrName>ppt_y</p:attrName>
                                            </p:attrNameLst>
                                          </p:cBhvr>
                                          <p:tavLst>
                                            <p:tav tm="0">
                                              <p:val>
                                                <p:strVal val="#ppt_y"/>
                                              </p:val>
                                            </p:tav>
                                            <p:tav tm="100000">
                                              <p:val>
                                                <p:strVal val="#ppt_y"/>
                                              </p:val>
                                            </p:tav>
                                          </p:tavLst>
                                        </p:anim>
                                      </p:childTnLst>
                                    </p:cTn>
                                  </p:par>
                                </p:childTnLst>
                              </p:cTn>
                            </p:par>
                            <p:par>
                              <p:cTn id="25" fill="hold">
                                <p:stCondLst>
                                  <p:cond delay="500"/>
                                </p:stCondLst>
                                <p:childTnLst>
                                  <p:par>
                                    <p:cTn id="26" presetID="2" presetClass="entr" presetSubtype="4" fill="hold" grpId="0" nodeType="afterEffect">
                                      <p:stCondLst>
                                        <p:cond delay="0"/>
                                      </p:stCondLst>
                                      <p:childTnLst>
                                        <p:set>
                                          <p:cBhvr>
                                            <p:cTn id="27" dur="1" fill="hold">
                                              <p:stCondLst>
                                                <p:cond delay="0"/>
                                              </p:stCondLst>
                                            </p:cTn>
                                            <p:tgtEl>
                                              <p:spTgt spid="169"/>
                                            </p:tgtEl>
                                            <p:attrNameLst>
                                              <p:attrName>style.visibility</p:attrName>
                                            </p:attrNameLst>
                                          </p:cBhvr>
                                          <p:to>
                                            <p:strVal val="visible"/>
                                          </p:to>
                                        </p:set>
                                        <p:anim calcmode="lin" valueType="num">
                                          <p:cBhvr additive="base">
                                            <p:cTn id="28" dur="300" fill="hold"/>
                                            <p:tgtEl>
                                              <p:spTgt spid="169"/>
                                            </p:tgtEl>
                                            <p:attrNameLst>
                                              <p:attrName>ppt_x</p:attrName>
                                            </p:attrNameLst>
                                          </p:cBhvr>
                                          <p:tavLst>
                                            <p:tav tm="0">
                                              <p:val>
                                                <p:strVal val="#ppt_x"/>
                                              </p:val>
                                            </p:tav>
                                            <p:tav tm="100000">
                                              <p:val>
                                                <p:strVal val="#ppt_x"/>
                                              </p:val>
                                            </p:tav>
                                          </p:tavLst>
                                        </p:anim>
                                        <p:anim calcmode="lin" valueType="num">
                                          <p:cBhvr additive="base">
                                            <p:cTn id="29" dur="300" fill="hold"/>
                                            <p:tgtEl>
                                              <p:spTgt spid="169"/>
                                            </p:tgtEl>
                                            <p:attrNameLst>
                                              <p:attrName>ppt_y</p:attrName>
                                            </p:attrNameLst>
                                          </p:cBhvr>
                                          <p:tavLst>
                                            <p:tav tm="0">
                                              <p:val>
                                                <p:strVal val="1+#ppt_h/2"/>
                                              </p:val>
                                            </p:tav>
                                            <p:tav tm="100000">
                                              <p:val>
                                                <p:strVal val="#ppt_y"/>
                                              </p:val>
                                            </p:tav>
                                          </p:tavLst>
                                        </p:anim>
                                      </p:childTnLst>
                                    </p:cTn>
                                  </p:par>
                                </p:childTnLst>
                              </p:cTn>
                            </p:par>
                            <p:par>
                              <p:cTn id="30" fill="hold">
                                <p:stCondLst>
                                  <p:cond delay="1000"/>
                                </p:stCondLst>
                                <p:childTnLst>
                                  <p:par>
                                    <p:cTn id="31" presetID="2" presetClass="entr" presetSubtype="1" fill="hold" grpId="0" nodeType="afterEffect">
                                      <p:stCondLst>
                                        <p:cond delay="0"/>
                                      </p:stCondLst>
                                      <p:childTnLst>
                                        <p:set>
                                          <p:cBhvr>
                                            <p:cTn id="32" dur="1" fill="hold">
                                              <p:stCondLst>
                                                <p:cond delay="0"/>
                                              </p:stCondLst>
                                            </p:cTn>
                                            <p:tgtEl>
                                              <p:spTgt spid="170"/>
                                            </p:tgtEl>
                                            <p:attrNameLst>
                                              <p:attrName>style.visibility</p:attrName>
                                            </p:attrNameLst>
                                          </p:cBhvr>
                                          <p:to>
                                            <p:strVal val="visible"/>
                                          </p:to>
                                        </p:set>
                                        <p:anim calcmode="lin" valueType="num">
                                          <p:cBhvr additive="base">
                                            <p:cTn id="33" dur="300" fill="hold"/>
                                            <p:tgtEl>
                                              <p:spTgt spid="170"/>
                                            </p:tgtEl>
                                            <p:attrNameLst>
                                              <p:attrName>ppt_x</p:attrName>
                                            </p:attrNameLst>
                                          </p:cBhvr>
                                          <p:tavLst>
                                            <p:tav tm="0">
                                              <p:val>
                                                <p:strVal val="#ppt_x"/>
                                              </p:val>
                                            </p:tav>
                                            <p:tav tm="100000">
                                              <p:val>
                                                <p:strVal val="#ppt_x"/>
                                              </p:val>
                                            </p:tav>
                                          </p:tavLst>
                                        </p:anim>
                                        <p:anim calcmode="lin" valueType="num">
                                          <p:cBhvr additive="base">
                                            <p:cTn id="34" dur="300" fill="hold"/>
                                            <p:tgtEl>
                                              <p:spTgt spid="170"/>
                                            </p:tgtEl>
                                            <p:attrNameLst>
                                              <p:attrName>ppt_y</p:attrName>
                                            </p:attrNameLst>
                                          </p:cBhvr>
                                          <p:tavLst>
                                            <p:tav tm="0">
                                              <p:val>
                                                <p:strVal val="0-#ppt_h/2"/>
                                              </p:val>
                                            </p:tav>
                                            <p:tav tm="100000">
                                              <p:val>
                                                <p:strVal val="#ppt_y"/>
                                              </p:val>
                                            </p:tav>
                                          </p:tavLst>
                                        </p:anim>
                                      </p:childTnLst>
                                    </p:cTn>
                                  </p:par>
                                </p:childTnLst>
                              </p:cTn>
                            </p:par>
                            <p:par>
                              <p:cTn id="35" fill="hold">
                                <p:stCondLst>
                                  <p:cond delay="1500"/>
                                </p:stCondLst>
                                <p:childTnLst>
                                  <p:par>
                                    <p:cTn id="36" presetID="2" presetClass="entr" presetSubtype="4" fill="hold" grpId="0" nodeType="afterEffect">
                                      <p:stCondLst>
                                        <p:cond delay="0"/>
                                      </p:stCondLst>
                                      <p:childTnLst>
                                        <p:set>
                                          <p:cBhvr>
                                            <p:cTn id="37" dur="1" fill="hold">
                                              <p:stCondLst>
                                                <p:cond delay="0"/>
                                              </p:stCondLst>
                                            </p:cTn>
                                            <p:tgtEl>
                                              <p:spTgt spid="171"/>
                                            </p:tgtEl>
                                            <p:attrNameLst>
                                              <p:attrName>style.visibility</p:attrName>
                                            </p:attrNameLst>
                                          </p:cBhvr>
                                          <p:to>
                                            <p:strVal val="visible"/>
                                          </p:to>
                                        </p:set>
                                        <p:anim calcmode="lin" valueType="num">
                                          <p:cBhvr additive="base">
                                            <p:cTn id="38" dur="300" fill="hold"/>
                                            <p:tgtEl>
                                              <p:spTgt spid="171"/>
                                            </p:tgtEl>
                                            <p:attrNameLst>
                                              <p:attrName>ppt_x</p:attrName>
                                            </p:attrNameLst>
                                          </p:cBhvr>
                                          <p:tavLst>
                                            <p:tav tm="0">
                                              <p:val>
                                                <p:strVal val="#ppt_x"/>
                                              </p:val>
                                            </p:tav>
                                            <p:tav tm="100000">
                                              <p:val>
                                                <p:strVal val="#ppt_x"/>
                                              </p:val>
                                            </p:tav>
                                          </p:tavLst>
                                        </p:anim>
                                        <p:anim calcmode="lin" valueType="num">
                                          <p:cBhvr additive="base">
                                            <p:cTn id="39" dur="300" fill="hold"/>
                                            <p:tgtEl>
                                              <p:spTgt spid="171"/>
                                            </p:tgtEl>
                                            <p:attrNameLst>
                                              <p:attrName>ppt_y</p:attrName>
                                            </p:attrNameLst>
                                          </p:cBhvr>
                                          <p:tavLst>
                                            <p:tav tm="0">
                                              <p:val>
                                                <p:strVal val="1+#ppt_h/2"/>
                                              </p:val>
                                            </p:tav>
                                            <p:tav tm="100000">
                                              <p:val>
                                                <p:strVal val="#ppt_y"/>
                                              </p:val>
                                            </p:tav>
                                          </p:tavLst>
                                        </p:anim>
                                      </p:childTnLst>
                                    </p:cTn>
                                  </p:par>
                                </p:childTnLst>
                              </p:cTn>
                            </p:par>
                            <p:par>
                              <p:cTn id="40" fill="hold">
                                <p:stCondLst>
                                  <p:cond delay="2000"/>
                                </p:stCondLst>
                                <p:childTnLst>
                                  <p:par>
                                    <p:cTn id="41" presetID="2" presetClass="entr" presetSubtype="1" fill="hold" grpId="0" nodeType="afterEffect">
                                      <p:stCondLst>
                                        <p:cond delay="0"/>
                                      </p:stCondLst>
                                      <p:childTnLst>
                                        <p:set>
                                          <p:cBhvr>
                                            <p:cTn id="42" dur="1" fill="hold">
                                              <p:stCondLst>
                                                <p:cond delay="0"/>
                                              </p:stCondLst>
                                            </p:cTn>
                                            <p:tgtEl>
                                              <p:spTgt spid="173"/>
                                            </p:tgtEl>
                                            <p:attrNameLst>
                                              <p:attrName>style.visibility</p:attrName>
                                            </p:attrNameLst>
                                          </p:cBhvr>
                                          <p:to>
                                            <p:strVal val="visible"/>
                                          </p:to>
                                        </p:set>
                                        <p:anim calcmode="lin" valueType="num">
                                          <p:cBhvr additive="base">
                                            <p:cTn id="43" dur="300" fill="hold"/>
                                            <p:tgtEl>
                                              <p:spTgt spid="173"/>
                                            </p:tgtEl>
                                            <p:attrNameLst>
                                              <p:attrName>ppt_x</p:attrName>
                                            </p:attrNameLst>
                                          </p:cBhvr>
                                          <p:tavLst>
                                            <p:tav tm="0">
                                              <p:val>
                                                <p:strVal val="#ppt_x"/>
                                              </p:val>
                                            </p:tav>
                                            <p:tav tm="100000">
                                              <p:val>
                                                <p:strVal val="#ppt_x"/>
                                              </p:val>
                                            </p:tav>
                                          </p:tavLst>
                                        </p:anim>
                                        <p:anim calcmode="lin" valueType="num">
                                          <p:cBhvr additive="base">
                                            <p:cTn id="44" dur="300" fill="hold"/>
                                            <p:tgtEl>
                                              <p:spTgt spid="173"/>
                                            </p:tgtEl>
                                            <p:attrNameLst>
                                              <p:attrName>ppt_y</p:attrName>
                                            </p:attrNameLst>
                                          </p:cBhvr>
                                          <p:tavLst>
                                            <p:tav tm="0">
                                              <p:val>
                                                <p:strVal val="0-#ppt_h/2"/>
                                              </p:val>
                                            </p:tav>
                                            <p:tav tm="100000">
                                              <p:val>
                                                <p:strVal val="#ppt_y"/>
                                              </p:val>
                                            </p:tav>
                                          </p:tavLst>
                                        </p:anim>
                                      </p:childTnLst>
                                    </p:cTn>
                                  </p:par>
                                </p:childTnLst>
                              </p:cTn>
                            </p:par>
                            <p:par>
                              <p:cTn id="45" fill="hold">
                                <p:stCondLst>
                                  <p:cond delay="2500"/>
                                </p:stCondLst>
                                <p:childTnLst>
                                  <p:par>
                                    <p:cTn id="46" presetID="2" presetClass="entr" presetSubtype="4" fill="hold" grpId="0" nodeType="afterEffect">
                                      <p:stCondLst>
                                        <p:cond delay="0"/>
                                      </p:stCondLst>
                                      <p:childTnLst>
                                        <p:set>
                                          <p:cBhvr>
                                            <p:cTn id="47" dur="1" fill="hold">
                                              <p:stCondLst>
                                                <p:cond delay="0"/>
                                              </p:stCondLst>
                                            </p:cTn>
                                            <p:tgtEl>
                                              <p:spTgt spid="172"/>
                                            </p:tgtEl>
                                            <p:attrNameLst>
                                              <p:attrName>style.visibility</p:attrName>
                                            </p:attrNameLst>
                                          </p:cBhvr>
                                          <p:to>
                                            <p:strVal val="visible"/>
                                          </p:to>
                                        </p:set>
                                        <p:anim calcmode="lin" valueType="num">
                                          <p:cBhvr additive="base">
                                            <p:cTn id="48" dur="300" fill="hold"/>
                                            <p:tgtEl>
                                              <p:spTgt spid="172"/>
                                            </p:tgtEl>
                                            <p:attrNameLst>
                                              <p:attrName>ppt_x</p:attrName>
                                            </p:attrNameLst>
                                          </p:cBhvr>
                                          <p:tavLst>
                                            <p:tav tm="0">
                                              <p:val>
                                                <p:strVal val="#ppt_x"/>
                                              </p:val>
                                            </p:tav>
                                            <p:tav tm="100000">
                                              <p:val>
                                                <p:strVal val="#ppt_x"/>
                                              </p:val>
                                            </p:tav>
                                          </p:tavLst>
                                        </p:anim>
                                        <p:anim calcmode="lin" valueType="num">
                                          <p:cBhvr additive="base">
                                            <p:cTn id="49" dur="300" fill="hold"/>
                                            <p:tgtEl>
                                              <p:spTgt spid="17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 grpId="0"/>
          <p:bldP spid="170" grpId="0"/>
          <p:bldP spid="171" grpId="0"/>
          <p:bldP spid="172" grpId="0"/>
          <p:bldP spid="173"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5" name="直接连接符 94"/>
          <p:cNvCxnSpPr/>
          <p:nvPr/>
        </p:nvCxnSpPr>
        <p:spPr>
          <a:xfrm flipV="1">
            <a:off x="4538217" y="2697691"/>
            <a:ext cx="16469" cy="2600173"/>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flipH="1">
            <a:off x="3869436" y="4850228"/>
            <a:ext cx="1970276" cy="0"/>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V="1">
            <a:off x="2420543" y="3465660"/>
            <a:ext cx="25397" cy="1855067"/>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flipV="1">
            <a:off x="5829090" y="4099199"/>
            <a:ext cx="4730" cy="746796"/>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flipV="1">
            <a:off x="3877404" y="3307921"/>
            <a:ext cx="0" cy="1552524"/>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flipH="1">
            <a:off x="3236559" y="4350696"/>
            <a:ext cx="1970276" cy="0"/>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flipV="1">
            <a:off x="5196212" y="3380993"/>
            <a:ext cx="0" cy="969707"/>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flipV="1">
            <a:off x="3248759" y="3997777"/>
            <a:ext cx="4730" cy="354668"/>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10" name="Rectangle 157"/>
          <p:cNvSpPr/>
          <p:nvPr/>
        </p:nvSpPr>
        <p:spPr>
          <a:xfrm>
            <a:off x="2030009" y="5205903"/>
            <a:ext cx="4204107" cy="580029"/>
          </a:xfrm>
          <a:prstGeom prst="rect">
            <a:avLst/>
          </a:prstGeom>
          <a:solidFill>
            <a:schemeClr val="tx2"/>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lIns="121908" tIns="60954" rIns="121908" bIns="60954" anchor="ctr"/>
          <a:lstStyle/>
          <a:p>
            <a:pPr algn="ctr"/>
            <a:endParaRPr lang="en-US" altLang="zh-CN">
              <a:solidFill>
                <a:srgbClr val="D20402"/>
              </a:solidFill>
              <a:cs typeface="+mn-ea"/>
            </a:endParaRPr>
          </a:p>
        </p:txBody>
      </p:sp>
      <p:sp>
        <p:nvSpPr>
          <p:cNvPr id="111" name="TextBox 110"/>
          <p:cNvSpPr txBox="1"/>
          <p:nvPr/>
        </p:nvSpPr>
        <p:spPr>
          <a:xfrm>
            <a:off x="3100201" y="5298010"/>
            <a:ext cx="1887450" cy="369332"/>
          </a:xfrm>
          <a:prstGeom prst="rect">
            <a:avLst/>
          </a:prstGeom>
          <a:noFill/>
          <a:ln>
            <a:noFill/>
          </a:ln>
        </p:spPr>
        <p:txBody>
          <a:bodyPr wrap="none" lIns="121908" tIns="60954" rIns="121908" bIns="60954" rtlCol="0">
            <a:spAutoFit/>
          </a:bodyPr>
          <a:lstStyle/>
          <a:p>
            <a:r>
              <a:rPr lang="zh-CN" altLang="en-US" sz="1600" dirty="0">
                <a:solidFill>
                  <a:schemeClr val="bg1"/>
                </a:solidFill>
                <a:latin typeface="+mn-ea"/>
                <a:cs typeface="+mn-ea"/>
              </a:rPr>
              <a:t>点击添加文字内容</a:t>
            </a:r>
            <a:endParaRPr lang="zh-CN" altLang="en-US" sz="1600" dirty="0">
              <a:solidFill>
                <a:schemeClr val="bg1"/>
              </a:solidFill>
              <a:latin typeface="+mn-ea"/>
              <a:cs typeface="+mn-ea"/>
            </a:endParaRPr>
          </a:p>
        </p:txBody>
      </p:sp>
      <p:sp>
        <p:nvSpPr>
          <p:cNvPr id="119" name="TextBox 118"/>
          <p:cNvSpPr txBox="1"/>
          <p:nvPr/>
        </p:nvSpPr>
        <p:spPr>
          <a:xfrm>
            <a:off x="7585647" y="2854172"/>
            <a:ext cx="2759706" cy="769429"/>
          </a:xfrm>
          <a:prstGeom prst="rect">
            <a:avLst/>
          </a:prstGeom>
          <a:noFill/>
          <a:ln>
            <a:noFill/>
          </a:ln>
        </p:spPr>
        <p:txBody>
          <a:bodyPr wrap="none" lIns="121908" tIns="60954" rIns="121908" bIns="60954" rtlCol="0">
            <a:spAutoFit/>
          </a:bodyPr>
          <a:lstStyle/>
          <a:p>
            <a:r>
              <a:rPr lang="zh-CN" altLang="en-US" sz="1400" dirty="0">
                <a:solidFill>
                  <a:schemeClr val="tx1">
                    <a:lumMod val="50000"/>
                    <a:lumOff val="50000"/>
                  </a:schemeClr>
                </a:solidFill>
                <a:latin typeface="+mn-ea"/>
                <a:cs typeface="+mn-ea"/>
              </a:rPr>
              <a:t>点击添加文字内容，内容简要详</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尽，言简意赅叙述内容概要。点</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击添加文字内容。</a:t>
            </a:r>
            <a:endParaRPr lang="zh-CN" altLang="en-US" sz="1400" dirty="0">
              <a:solidFill>
                <a:schemeClr val="tx1">
                  <a:lumMod val="50000"/>
                  <a:lumOff val="50000"/>
                </a:schemeClr>
              </a:solidFill>
              <a:latin typeface="+mn-ea"/>
              <a:cs typeface="+mn-ea"/>
            </a:endParaRPr>
          </a:p>
        </p:txBody>
      </p:sp>
      <p:sp>
        <p:nvSpPr>
          <p:cNvPr id="120" name="TextBox 119"/>
          <p:cNvSpPr txBox="1"/>
          <p:nvPr/>
        </p:nvSpPr>
        <p:spPr>
          <a:xfrm>
            <a:off x="7585647" y="3912894"/>
            <a:ext cx="2759706" cy="769429"/>
          </a:xfrm>
          <a:prstGeom prst="rect">
            <a:avLst/>
          </a:prstGeom>
          <a:noFill/>
          <a:ln>
            <a:noFill/>
          </a:ln>
        </p:spPr>
        <p:txBody>
          <a:bodyPr wrap="none" lIns="121908" tIns="60954" rIns="121908" bIns="60954" rtlCol="0">
            <a:spAutoFit/>
          </a:bodyPr>
          <a:lstStyle/>
          <a:p>
            <a:r>
              <a:rPr lang="zh-CN" altLang="en-US" sz="1400" dirty="0">
                <a:solidFill>
                  <a:schemeClr val="tx1">
                    <a:lumMod val="50000"/>
                    <a:lumOff val="50000"/>
                  </a:schemeClr>
                </a:solidFill>
                <a:latin typeface="+mn-ea"/>
                <a:cs typeface="+mn-ea"/>
              </a:rPr>
              <a:t>点击添加文字内容，内容简要详</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尽，言简意赅叙述内容概要。点</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击添加文字内容。</a:t>
            </a:r>
            <a:endParaRPr lang="zh-CN" altLang="en-US" sz="1400" dirty="0">
              <a:solidFill>
                <a:schemeClr val="tx1">
                  <a:lumMod val="50000"/>
                  <a:lumOff val="50000"/>
                </a:schemeClr>
              </a:solidFill>
              <a:latin typeface="+mn-ea"/>
              <a:cs typeface="+mn-ea"/>
            </a:endParaRPr>
          </a:p>
        </p:txBody>
      </p:sp>
      <p:sp>
        <p:nvSpPr>
          <p:cNvPr id="121" name="TextBox 120"/>
          <p:cNvSpPr txBox="1"/>
          <p:nvPr/>
        </p:nvSpPr>
        <p:spPr>
          <a:xfrm>
            <a:off x="7585647" y="4971617"/>
            <a:ext cx="2759706" cy="769429"/>
          </a:xfrm>
          <a:prstGeom prst="rect">
            <a:avLst/>
          </a:prstGeom>
          <a:noFill/>
          <a:ln>
            <a:noFill/>
          </a:ln>
        </p:spPr>
        <p:txBody>
          <a:bodyPr wrap="none" lIns="121908" tIns="60954" rIns="121908" bIns="60954" rtlCol="0">
            <a:spAutoFit/>
          </a:bodyPr>
          <a:lstStyle/>
          <a:p>
            <a:r>
              <a:rPr lang="zh-CN" altLang="en-US" sz="1400" dirty="0">
                <a:solidFill>
                  <a:schemeClr val="tx1">
                    <a:lumMod val="50000"/>
                    <a:lumOff val="50000"/>
                  </a:schemeClr>
                </a:solidFill>
                <a:latin typeface="+mn-ea"/>
                <a:cs typeface="+mn-ea"/>
              </a:rPr>
              <a:t>点击添加文字内容，内容简要详</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尽，言简意赅叙述内容概要。点</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击添加文字内容。</a:t>
            </a:r>
            <a:endParaRPr lang="zh-CN" altLang="en-US" sz="1400" dirty="0">
              <a:solidFill>
                <a:schemeClr val="tx1">
                  <a:lumMod val="50000"/>
                  <a:lumOff val="50000"/>
                </a:schemeClr>
              </a:solidFill>
              <a:latin typeface="+mn-ea"/>
              <a:cs typeface="+mn-ea"/>
            </a:endParaRPr>
          </a:p>
        </p:txBody>
      </p:sp>
      <p:sp>
        <p:nvSpPr>
          <p:cNvPr id="123" name="TextBox 122"/>
          <p:cNvSpPr txBox="1"/>
          <p:nvPr/>
        </p:nvSpPr>
        <p:spPr>
          <a:xfrm>
            <a:off x="12808217" y="8272252"/>
            <a:ext cx="2147358" cy="707874"/>
          </a:xfrm>
          <a:prstGeom prst="rect">
            <a:avLst/>
          </a:prstGeom>
          <a:noFill/>
        </p:spPr>
        <p:txBody>
          <a:bodyPr wrap="none" lIns="121908" tIns="60954" rIns="121908" bIns="60954" rtlCol="0">
            <a:spAutoFit/>
          </a:bodyPr>
          <a:lstStyle/>
          <a:p>
            <a:r>
              <a:rPr lang="en-US" altLang="zh-CN" sz="1900" dirty="0">
                <a:solidFill>
                  <a:schemeClr val="bg1"/>
                </a:solidFill>
                <a:latin typeface="+mn-ea"/>
                <a:cs typeface="+mn-ea"/>
              </a:rPr>
              <a:t>0.5 </a:t>
            </a:r>
            <a:r>
              <a:rPr lang="zh-CN" altLang="en-US" sz="1900" dirty="0">
                <a:solidFill>
                  <a:schemeClr val="bg1"/>
                </a:solidFill>
                <a:latin typeface="+mn-ea"/>
                <a:cs typeface="+mn-ea"/>
              </a:rPr>
              <a:t>秒延迟符，无</a:t>
            </a:r>
            <a:endParaRPr lang="en-US" altLang="zh-CN" sz="1900" dirty="0">
              <a:solidFill>
                <a:schemeClr val="bg1"/>
              </a:solidFill>
              <a:latin typeface="+mn-ea"/>
              <a:cs typeface="+mn-ea"/>
            </a:endParaRPr>
          </a:p>
          <a:p>
            <a:r>
              <a:rPr lang="zh-CN" altLang="en-US" sz="1900" dirty="0">
                <a:solidFill>
                  <a:schemeClr val="bg1"/>
                </a:solidFill>
                <a:latin typeface="+mn-ea"/>
                <a:cs typeface="+mn-ea"/>
              </a:rPr>
              <a:t>意义，可删除</a:t>
            </a:r>
            <a:r>
              <a:rPr lang="en-US" altLang="zh-CN" sz="1900" dirty="0">
                <a:solidFill>
                  <a:schemeClr val="bg1"/>
                </a:solidFill>
                <a:latin typeface="+mn-ea"/>
                <a:cs typeface="+mn-ea"/>
              </a:rPr>
              <a:t>.</a:t>
            </a:r>
            <a:endParaRPr lang="zh-CN" altLang="en-US" sz="1900" dirty="0">
              <a:solidFill>
                <a:schemeClr val="bg1"/>
              </a:solidFill>
              <a:latin typeface="+mn-ea"/>
              <a:cs typeface="+mn-ea"/>
            </a:endParaRPr>
          </a:p>
        </p:txBody>
      </p:sp>
      <p:sp>
        <p:nvSpPr>
          <p:cNvPr id="2" name="标题 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
        <p:nvSpPr>
          <p:cNvPr id="104" name="椭圆 103"/>
          <p:cNvSpPr/>
          <p:nvPr/>
        </p:nvSpPr>
        <p:spPr>
          <a:xfrm>
            <a:off x="4167425" y="3935755"/>
            <a:ext cx="800592" cy="80069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solidFill>
              <a:cs typeface="+mn-ea"/>
            </a:endParaRPr>
          </a:p>
        </p:txBody>
      </p:sp>
      <p:sp>
        <p:nvSpPr>
          <p:cNvPr id="112" name="TextBox 111"/>
          <p:cNvSpPr txBox="1"/>
          <p:nvPr/>
        </p:nvSpPr>
        <p:spPr>
          <a:xfrm>
            <a:off x="4260769" y="3888282"/>
            <a:ext cx="656566" cy="861762"/>
          </a:xfrm>
          <a:prstGeom prst="rect">
            <a:avLst/>
          </a:prstGeom>
          <a:noFill/>
        </p:spPr>
        <p:txBody>
          <a:bodyPr wrap="none" lIns="121908" tIns="60954" rIns="121908" bIns="60954" rtlCol="0">
            <a:spAutoFit/>
          </a:bodyPr>
          <a:lstStyle/>
          <a:p>
            <a:r>
              <a:rPr lang="en-US" altLang="zh-CN" sz="4800" dirty="0">
                <a:solidFill>
                  <a:schemeClr val="bg1"/>
                </a:solidFill>
                <a:cs typeface="+mn-ea"/>
              </a:rPr>
              <a:t>A</a:t>
            </a:r>
            <a:endParaRPr lang="zh-CN" altLang="en-US" sz="4800" dirty="0">
              <a:solidFill>
                <a:schemeClr val="bg1"/>
              </a:solidFill>
              <a:cs typeface="+mn-ea"/>
            </a:endParaRPr>
          </a:p>
        </p:txBody>
      </p:sp>
      <p:sp>
        <p:nvSpPr>
          <p:cNvPr id="98" name="椭圆 97"/>
          <p:cNvSpPr/>
          <p:nvPr/>
        </p:nvSpPr>
        <p:spPr>
          <a:xfrm>
            <a:off x="3477108" y="2664963"/>
            <a:ext cx="800592" cy="80069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solidFill>
              <a:cs typeface="+mn-ea"/>
            </a:endParaRPr>
          </a:p>
        </p:txBody>
      </p:sp>
      <p:sp>
        <p:nvSpPr>
          <p:cNvPr id="99" name="椭圆 98"/>
          <p:cNvSpPr/>
          <p:nvPr/>
        </p:nvSpPr>
        <p:spPr>
          <a:xfrm>
            <a:off x="2836262" y="3332261"/>
            <a:ext cx="800592" cy="80069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solidFill>
              <a:cs typeface="+mn-ea"/>
            </a:endParaRPr>
          </a:p>
        </p:txBody>
      </p:sp>
      <p:sp>
        <p:nvSpPr>
          <p:cNvPr id="100" name="椭圆 99"/>
          <p:cNvSpPr/>
          <p:nvPr/>
        </p:nvSpPr>
        <p:spPr>
          <a:xfrm>
            <a:off x="2045642" y="2830064"/>
            <a:ext cx="800592" cy="80069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solidFill>
              <a:cs typeface="+mn-ea"/>
            </a:endParaRPr>
          </a:p>
        </p:txBody>
      </p:sp>
      <p:sp>
        <p:nvSpPr>
          <p:cNvPr id="114" name="TextBox 113"/>
          <p:cNvSpPr txBox="1"/>
          <p:nvPr/>
        </p:nvSpPr>
        <p:spPr>
          <a:xfrm>
            <a:off x="2123236" y="2778018"/>
            <a:ext cx="690229" cy="861762"/>
          </a:xfrm>
          <a:prstGeom prst="rect">
            <a:avLst/>
          </a:prstGeom>
          <a:noFill/>
        </p:spPr>
        <p:txBody>
          <a:bodyPr wrap="none" lIns="121908" tIns="60954" rIns="121908" bIns="60954" rtlCol="0">
            <a:spAutoFit/>
          </a:bodyPr>
          <a:lstStyle/>
          <a:p>
            <a:r>
              <a:rPr lang="en-US" altLang="zh-CN" sz="4800" dirty="0">
                <a:solidFill>
                  <a:schemeClr val="bg1"/>
                </a:solidFill>
                <a:cs typeface="+mn-ea"/>
              </a:rPr>
              <a:t>C</a:t>
            </a:r>
            <a:endParaRPr lang="zh-CN" altLang="en-US" sz="4800" dirty="0">
              <a:solidFill>
                <a:schemeClr val="bg1"/>
              </a:solidFill>
              <a:cs typeface="+mn-ea"/>
            </a:endParaRPr>
          </a:p>
        </p:txBody>
      </p:sp>
      <p:sp>
        <p:nvSpPr>
          <p:cNvPr id="115" name="TextBox 114"/>
          <p:cNvSpPr txBox="1"/>
          <p:nvPr/>
        </p:nvSpPr>
        <p:spPr>
          <a:xfrm>
            <a:off x="2946980" y="3300635"/>
            <a:ext cx="690229" cy="861762"/>
          </a:xfrm>
          <a:prstGeom prst="rect">
            <a:avLst/>
          </a:prstGeom>
          <a:noFill/>
        </p:spPr>
        <p:txBody>
          <a:bodyPr wrap="none" lIns="121908" tIns="60954" rIns="121908" bIns="60954" rtlCol="0">
            <a:spAutoFit/>
          </a:bodyPr>
          <a:lstStyle/>
          <a:p>
            <a:r>
              <a:rPr lang="en-US" altLang="zh-CN" sz="4800" dirty="0">
                <a:solidFill>
                  <a:schemeClr val="bg1"/>
                </a:solidFill>
                <a:cs typeface="+mn-ea"/>
              </a:rPr>
              <a:t>D</a:t>
            </a:r>
            <a:endParaRPr lang="zh-CN" altLang="en-US" sz="4800" dirty="0">
              <a:solidFill>
                <a:schemeClr val="bg1"/>
              </a:solidFill>
              <a:cs typeface="+mn-ea"/>
            </a:endParaRPr>
          </a:p>
        </p:txBody>
      </p:sp>
      <p:sp>
        <p:nvSpPr>
          <p:cNvPr id="116" name="TextBox 115"/>
          <p:cNvSpPr txBox="1"/>
          <p:nvPr/>
        </p:nvSpPr>
        <p:spPr>
          <a:xfrm>
            <a:off x="3580595" y="2611106"/>
            <a:ext cx="656566" cy="861762"/>
          </a:xfrm>
          <a:prstGeom prst="rect">
            <a:avLst/>
          </a:prstGeom>
          <a:noFill/>
        </p:spPr>
        <p:txBody>
          <a:bodyPr wrap="none" lIns="121908" tIns="60954" rIns="121908" bIns="60954" rtlCol="0">
            <a:spAutoFit/>
          </a:bodyPr>
          <a:lstStyle/>
          <a:p>
            <a:r>
              <a:rPr lang="en-US" altLang="zh-CN" sz="4800" dirty="0">
                <a:solidFill>
                  <a:schemeClr val="bg1"/>
                </a:solidFill>
                <a:cs typeface="+mn-ea"/>
              </a:rPr>
              <a:t>E</a:t>
            </a:r>
            <a:endParaRPr lang="zh-CN" altLang="en-US" sz="4800" dirty="0">
              <a:solidFill>
                <a:schemeClr val="bg1"/>
              </a:solidFill>
              <a:cs typeface="+mn-ea"/>
            </a:endParaRPr>
          </a:p>
        </p:txBody>
      </p:sp>
      <p:sp>
        <p:nvSpPr>
          <p:cNvPr id="103" name="椭圆 102"/>
          <p:cNvSpPr/>
          <p:nvPr/>
        </p:nvSpPr>
        <p:spPr>
          <a:xfrm>
            <a:off x="5433524" y="3451953"/>
            <a:ext cx="800592" cy="80069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solidFill>
              <a:cs typeface="+mn-ea"/>
            </a:endParaRPr>
          </a:p>
        </p:txBody>
      </p:sp>
      <p:sp>
        <p:nvSpPr>
          <p:cNvPr id="118" name="TextBox 117"/>
          <p:cNvSpPr txBox="1"/>
          <p:nvPr/>
        </p:nvSpPr>
        <p:spPr>
          <a:xfrm>
            <a:off x="5512776" y="3383314"/>
            <a:ext cx="725495" cy="861762"/>
          </a:xfrm>
          <a:prstGeom prst="rect">
            <a:avLst/>
          </a:prstGeom>
          <a:noFill/>
        </p:spPr>
        <p:txBody>
          <a:bodyPr wrap="none" lIns="121908" tIns="60954" rIns="121908" bIns="60954" rtlCol="0">
            <a:spAutoFit/>
          </a:bodyPr>
          <a:lstStyle/>
          <a:p>
            <a:r>
              <a:rPr lang="en-US" altLang="zh-CN" sz="4800" dirty="0">
                <a:solidFill>
                  <a:schemeClr val="bg1"/>
                </a:solidFill>
                <a:cs typeface="+mn-ea"/>
              </a:rPr>
              <a:t>G</a:t>
            </a:r>
            <a:endParaRPr lang="zh-CN" altLang="en-US" sz="4800" dirty="0">
              <a:solidFill>
                <a:schemeClr val="bg1"/>
              </a:solidFill>
              <a:cs typeface="+mn-ea"/>
            </a:endParaRPr>
          </a:p>
        </p:txBody>
      </p:sp>
      <p:sp>
        <p:nvSpPr>
          <p:cNvPr id="101" name="椭圆 100"/>
          <p:cNvSpPr/>
          <p:nvPr/>
        </p:nvSpPr>
        <p:spPr>
          <a:xfrm>
            <a:off x="4802962" y="2748384"/>
            <a:ext cx="800592" cy="80069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solidFill>
              <a:cs typeface="+mn-ea"/>
            </a:endParaRPr>
          </a:p>
        </p:txBody>
      </p:sp>
      <p:sp>
        <p:nvSpPr>
          <p:cNvPr id="102" name="椭圆 101"/>
          <p:cNvSpPr/>
          <p:nvPr/>
        </p:nvSpPr>
        <p:spPr>
          <a:xfrm>
            <a:off x="4167425" y="2056612"/>
            <a:ext cx="800592" cy="80069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solidFill>
              <a:cs typeface="+mn-ea"/>
            </a:endParaRPr>
          </a:p>
        </p:txBody>
      </p:sp>
      <p:sp>
        <p:nvSpPr>
          <p:cNvPr id="113" name="TextBox 112"/>
          <p:cNvSpPr txBox="1"/>
          <p:nvPr/>
        </p:nvSpPr>
        <p:spPr>
          <a:xfrm>
            <a:off x="4284539" y="2000919"/>
            <a:ext cx="656566" cy="861762"/>
          </a:xfrm>
          <a:prstGeom prst="rect">
            <a:avLst/>
          </a:prstGeom>
          <a:noFill/>
        </p:spPr>
        <p:txBody>
          <a:bodyPr wrap="none" lIns="121908" tIns="60954" rIns="121908" bIns="60954" rtlCol="0">
            <a:spAutoFit/>
          </a:bodyPr>
          <a:lstStyle/>
          <a:p>
            <a:r>
              <a:rPr lang="en-US" altLang="zh-CN" sz="4800" dirty="0">
                <a:solidFill>
                  <a:schemeClr val="bg1"/>
                </a:solidFill>
                <a:cs typeface="+mn-ea"/>
              </a:rPr>
              <a:t>B</a:t>
            </a:r>
            <a:endParaRPr lang="zh-CN" altLang="en-US" sz="4800" dirty="0">
              <a:solidFill>
                <a:schemeClr val="bg1"/>
              </a:solidFill>
              <a:cs typeface="+mn-ea"/>
            </a:endParaRPr>
          </a:p>
        </p:txBody>
      </p:sp>
      <p:sp>
        <p:nvSpPr>
          <p:cNvPr id="117" name="TextBox 116"/>
          <p:cNvSpPr txBox="1"/>
          <p:nvPr/>
        </p:nvSpPr>
        <p:spPr>
          <a:xfrm>
            <a:off x="4926619" y="2717845"/>
            <a:ext cx="622903" cy="861762"/>
          </a:xfrm>
          <a:prstGeom prst="rect">
            <a:avLst/>
          </a:prstGeom>
          <a:noFill/>
        </p:spPr>
        <p:txBody>
          <a:bodyPr wrap="none" lIns="121908" tIns="60954" rIns="121908" bIns="60954" rtlCol="0">
            <a:spAutoFit/>
          </a:bodyPr>
          <a:lstStyle/>
          <a:p>
            <a:r>
              <a:rPr lang="en-US" altLang="zh-CN" sz="4800" dirty="0">
                <a:solidFill>
                  <a:schemeClr val="bg1"/>
                </a:solidFill>
                <a:cs typeface="+mn-ea"/>
              </a:rPr>
              <a:t>F</a:t>
            </a:r>
            <a:endParaRPr lang="zh-CN" altLang="en-US" sz="4800" dirty="0">
              <a:solidFill>
                <a:schemeClr val="bg1"/>
              </a:solidFill>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randombar(horizontal)">
                                      <p:cBhvr>
                                        <p:cTn id="7" dur="500"/>
                                        <p:tgtEl>
                                          <p:spTgt spid="110"/>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11"/>
                                        </p:tgtEl>
                                        <p:attrNameLst>
                                          <p:attrName>style.visibility</p:attrName>
                                        </p:attrNameLst>
                                      </p:cBhvr>
                                      <p:to>
                                        <p:strVal val="visible"/>
                                      </p:to>
                                    </p:set>
                                    <p:animEffect transition="in" filter="randombar(horizontal)">
                                      <p:cBhvr>
                                        <p:cTn id="10" dur="500"/>
                                        <p:tgtEl>
                                          <p:spTgt spid="111"/>
                                        </p:tgtEl>
                                      </p:cBhvr>
                                    </p:animEffect>
                                  </p:childTnLst>
                                </p:cTn>
                              </p:par>
                            </p:childTnLst>
                          </p:cTn>
                        </p:par>
                        <p:par>
                          <p:cTn id="11" fill="hold">
                            <p:stCondLst>
                              <p:cond delay="500"/>
                            </p:stCondLst>
                            <p:childTnLst>
                              <p:par>
                                <p:cTn id="12" presetID="22" presetClass="entr" presetSubtype="4" fill="hold" nodeType="afterEffect">
                                  <p:stCondLst>
                                    <p:cond delay="0"/>
                                  </p:stCondLst>
                                  <p:childTnLst>
                                    <p:set>
                                      <p:cBhvr>
                                        <p:cTn id="13" dur="1" fill="hold">
                                          <p:stCondLst>
                                            <p:cond delay="0"/>
                                          </p:stCondLst>
                                        </p:cTn>
                                        <p:tgtEl>
                                          <p:spTgt spid="96"/>
                                        </p:tgtEl>
                                        <p:attrNameLst>
                                          <p:attrName>style.visibility</p:attrName>
                                        </p:attrNameLst>
                                      </p:cBhvr>
                                      <p:to>
                                        <p:strVal val="visible"/>
                                      </p:to>
                                    </p:set>
                                    <p:animEffect transition="in" filter="wipe(down)">
                                      <p:cBhvr>
                                        <p:cTn id="14" dur="500"/>
                                        <p:tgtEl>
                                          <p:spTgt spid="96"/>
                                        </p:tgtEl>
                                      </p:cBhvr>
                                    </p:animEffect>
                                  </p:childTnLst>
                                </p:cTn>
                              </p:par>
                              <p:par>
                                <p:cTn id="15" presetID="22" presetClass="entr" presetSubtype="4" fill="hold" nodeType="withEffect">
                                  <p:stCondLst>
                                    <p:cond delay="0"/>
                                  </p:stCondLst>
                                  <p:childTnLst>
                                    <p:set>
                                      <p:cBhvr>
                                        <p:cTn id="16" dur="1" fill="hold">
                                          <p:stCondLst>
                                            <p:cond delay="0"/>
                                          </p:stCondLst>
                                        </p:cTn>
                                        <p:tgtEl>
                                          <p:spTgt spid="105"/>
                                        </p:tgtEl>
                                        <p:attrNameLst>
                                          <p:attrName>style.visibility</p:attrName>
                                        </p:attrNameLst>
                                      </p:cBhvr>
                                      <p:to>
                                        <p:strVal val="visible"/>
                                      </p:to>
                                    </p:set>
                                    <p:animEffect transition="in" filter="wipe(down)">
                                      <p:cBhvr>
                                        <p:cTn id="17" dur="500"/>
                                        <p:tgtEl>
                                          <p:spTgt spid="105"/>
                                        </p:tgtEl>
                                      </p:cBhvr>
                                    </p:animEffect>
                                  </p:childTnLst>
                                </p:cTn>
                              </p:par>
                              <p:par>
                                <p:cTn id="18" presetID="22" presetClass="entr" presetSubtype="4" fill="hold" nodeType="withEffect">
                                  <p:stCondLst>
                                    <p:cond delay="0"/>
                                  </p:stCondLst>
                                  <p:childTnLst>
                                    <p:set>
                                      <p:cBhvr>
                                        <p:cTn id="19" dur="1" fill="hold">
                                          <p:stCondLst>
                                            <p:cond delay="0"/>
                                          </p:stCondLst>
                                        </p:cTn>
                                        <p:tgtEl>
                                          <p:spTgt spid="108"/>
                                        </p:tgtEl>
                                        <p:attrNameLst>
                                          <p:attrName>style.visibility</p:attrName>
                                        </p:attrNameLst>
                                      </p:cBhvr>
                                      <p:to>
                                        <p:strVal val="visible"/>
                                      </p:to>
                                    </p:set>
                                    <p:animEffect transition="in" filter="wipe(down)">
                                      <p:cBhvr>
                                        <p:cTn id="20" dur="500"/>
                                        <p:tgtEl>
                                          <p:spTgt spid="108"/>
                                        </p:tgtEl>
                                      </p:cBhvr>
                                    </p:animEffect>
                                  </p:childTnLst>
                                </p:cTn>
                              </p:par>
                              <p:par>
                                <p:cTn id="21" presetID="22" presetClass="entr" presetSubtype="4" fill="hold" nodeType="withEffect">
                                  <p:stCondLst>
                                    <p:cond delay="0"/>
                                  </p:stCondLst>
                                  <p:childTnLst>
                                    <p:set>
                                      <p:cBhvr>
                                        <p:cTn id="22" dur="1" fill="hold">
                                          <p:stCondLst>
                                            <p:cond delay="0"/>
                                          </p:stCondLst>
                                        </p:cTn>
                                        <p:tgtEl>
                                          <p:spTgt spid="95"/>
                                        </p:tgtEl>
                                        <p:attrNameLst>
                                          <p:attrName>style.visibility</p:attrName>
                                        </p:attrNameLst>
                                      </p:cBhvr>
                                      <p:to>
                                        <p:strVal val="visible"/>
                                      </p:to>
                                    </p:set>
                                    <p:animEffect transition="in" filter="wipe(down)">
                                      <p:cBhvr>
                                        <p:cTn id="23" dur="500"/>
                                        <p:tgtEl>
                                          <p:spTgt spid="95"/>
                                        </p:tgtEl>
                                      </p:cBhvr>
                                    </p:animEffect>
                                  </p:childTnLst>
                                </p:cTn>
                              </p:par>
                              <p:par>
                                <p:cTn id="24" presetID="22" presetClass="entr" presetSubtype="4" fill="hold" nodeType="withEffect">
                                  <p:stCondLst>
                                    <p:cond delay="0"/>
                                  </p:stCondLst>
                                  <p:childTnLst>
                                    <p:set>
                                      <p:cBhvr>
                                        <p:cTn id="25" dur="1" fill="hold">
                                          <p:stCondLst>
                                            <p:cond delay="0"/>
                                          </p:stCondLst>
                                        </p:cTn>
                                        <p:tgtEl>
                                          <p:spTgt spid="106"/>
                                        </p:tgtEl>
                                        <p:attrNameLst>
                                          <p:attrName>style.visibility</p:attrName>
                                        </p:attrNameLst>
                                      </p:cBhvr>
                                      <p:to>
                                        <p:strVal val="visible"/>
                                      </p:to>
                                    </p:set>
                                    <p:animEffect transition="in" filter="wipe(down)">
                                      <p:cBhvr>
                                        <p:cTn id="26" dur="500"/>
                                        <p:tgtEl>
                                          <p:spTgt spid="106"/>
                                        </p:tgtEl>
                                      </p:cBhvr>
                                    </p:animEffect>
                                  </p:childTnLst>
                                </p:cTn>
                              </p:par>
                              <p:par>
                                <p:cTn id="27" presetID="22" presetClass="entr" presetSubtype="4" fill="hold" nodeType="withEffect">
                                  <p:stCondLst>
                                    <p:cond delay="0"/>
                                  </p:stCondLst>
                                  <p:childTnLst>
                                    <p:set>
                                      <p:cBhvr>
                                        <p:cTn id="28" dur="1" fill="hold">
                                          <p:stCondLst>
                                            <p:cond delay="0"/>
                                          </p:stCondLst>
                                        </p:cTn>
                                        <p:tgtEl>
                                          <p:spTgt spid="107"/>
                                        </p:tgtEl>
                                        <p:attrNameLst>
                                          <p:attrName>style.visibility</p:attrName>
                                        </p:attrNameLst>
                                      </p:cBhvr>
                                      <p:to>
                                        <p:strVal val="visible"/>
                                      </p:to>
                                    </p:set>
                                    <p:animEffect transition="in" filter="wipe(down)">
                                      <p:cBhvr>
                                        <p:cTn id="29" dur="500"/>
                                        <p:tgtEl>
                                          <p:spTgt spid="107"/>
                                        </p:tgtEl>
                                      </p:cBhvr>
                                    </p:animEffect>
                                  </p:childTnLst>
                                </p:cTn>
                              </p:par>
                              <p:par>
                                <p:cTn id="30" presetID="22" presetClass="entr" presetSubtype="4" fill="hold" nodeType="withEffect">
                                  <p:stCondLst>
                                    <p:cond delay="0"/>
                                  </p:stCondLst>
                                  <p:childTnLst>
                                    <p:set>
                                      <p:cBhvr>
                                        <p:cTn id="31" dur="1" fill="hold">
                                          <p:stCondLst>
                                            <p:cond delay="0"/>
                                          </p:stCondLst>
                                        </p:cTn>
                                        <p:tgtEl>
                                          <p:spTgt spid="109"/>
                                        </p:tgtEl>
                                        <p:attrNameLst>
                                          <p:attrName>style.visibility</p:attrName>
                                        </p:attrNameLst>
                                      </p:cBhvr>
                                      <p:to>
                                        <p:strVal val="visible"/>
                                      </p:to>
                                    </p:set>
                                    <p:animEffect transition="in" filter="wipe(down)">
                                      <p:cBhvr>
                                        <p:cTn id="32" dur="500"/>
                                        <p:tgtEl>
                                          <p:spTgt spid="109"/>
                                        </p:tgtEl>
                                      </p:cBhvr>
                                    </p:animEffect>
                                  </p:childTnLst>
                                </p:cTn>
                              </p:par>
                              <p:par>
                                <p:cTn id="33" presetID="22" presetClass="entr" presetSubtype="4" fill="hold" nodeType="withEffect">
                                  <p:stCondLst>
                                    <p:cond delay="0"/>
                                  </p:stCondLst>
                                  <p:childTnLst>
                                    <p:set>
                                      <p:cBhvr>
                                        <p:cTn id="34" dur="1" fill="hold">
                                          <p:stCondLst>
                                            <p:cond delay="0"/>
                                          </p:stCondLst>
                                        </p:cTn>
                                        <p:tgtEl>
                                          <p:spTgt spid="97"/>
                                        </p:tgtEl>
                                        <p:attrNameLst>
                                          <p:attrName>style.visibility</p:attrName>
                                        </p:attrNameLst>
                                      </p:cBhvr>
                                      <p:to>
                                        <p:strVal val="visible"/>
                                      </p:to>
                                    </p:set>
                                    <p:animEffect transition="in" filter="wipe(down)">
                                      <p:cBhvr>
                                        <p:cTn id="35" dur="500"/>
                                        <p:tgtEl>
                                          <p:spTgt spid="97"/>
                                        </p:tgtEl>
                                      </p:cBhvr>
                                    </p:animEffect>
                                  </p:childTnLst>
                                </p:cTn>
                              </p:par>
                            </p:childTnLst>
                          </p:cTn>
                        </p:par>
                        <p:par>
                          <p:cTn id="36" fill="hold">
                            <p:stCondLst>
                              <p:cond delay="1000"/>
                            </p:stCondLst>
                            <p:childTnLst>
                              <p:par>
                                <p:cTn id="37" presetID="22" presetClass="entr" presetSubtype="4" fill="hold" grpId="0" nodeType="afterEffect">
                                  <p:stCondLst>
                                    <p:cond delay="0"/>
                                  </p:stCondLst>
                                  <p:childTnLst>
                                    <p:set>
                                      <p:cBhvr>
                                        <p:cTn id="38" dur="1" fill="hold">
                                          <p:stCondLst>
                                            <p:cond delay="0"/>
                                          </p:stCondLst>
                                        </p:cTn>
                                        <p:tgtEl>
                                          <p:spTgt spid="100"/>
                                        </p:tgtEl>
                                        <p:attrNameLst>
                                          <p:attrName>style.visibility</p:attrName>
                                        </p:attrNameLst>
                                      </p:cBhvr>
                                      <p:to>
                                        <p:strVal val="visible"/>
                                      </p:to>
                                    </p:set>
                                    <p:animEffect transition="in" filter="wipe(down)">
                                      <p:cBhvr>
                                        <p:cTn id="39" dur="500"/>
                                        <p:tgtEl>
                                          <p:spTgt spid="100"/>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99"/>
                                        </p:tgtEl>
                                        <p:attrNameLst>
                                          <p:attrName>style.visibility</p:attrName>
                                        </p:attrNameLst>
                                      </p:cBhvr>
                                      <p:to>
                                        <p:strVal val="visible"/>
                                      </p:to>
                                    </p:set>
                                    <p:animEffect transition="in" filter="wipe(down)">
                                      <p:cBhvr>
                                        <p:cTn id="42" dur="500"/>
                                        <p:tgtEl>
                                          <p:spTgt spid="99"/>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98"/>
                                        </p:tgtEl>
                                        <p:attrNameLst>
                                          <p:attrName>style.visibility</p:attrName>
                                        </p:attrNameLst>
                                      </p:cBhvr>
                                      <p:to>
                                        <p:strVal val="visible"/>
                                      </p:to>
                                    </p:set>
                                    <p:animEffect transition="in" filter="wipe(down)">
                                      <p:cBhvr>
                                        <p:cTn id="45" dur="500"/>
                                        <p:tgtEl>
                                          <p:spTgt spid="98"/>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102"/>
                                        </p:tgtEl>
                                        <p:attrNameLst>
                                          <p:attrName>style.visibility</p:attrName>
                                        </p:attrNameLst>
                                      </p:cBhvr>
                                      <p:to>
                                        <p:strVal val="visible"/>
                                      </p:to>
                                    </p:set>
                                    <p:animEffect transition="in" filter="wipe(down)">
                                      <p:cBhvr>
                                        <p:cTn id="48" dur="500"/>
                                        <p:tgtEl>
                                          <p:spTgt spid="102"/>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101"/>
                                        </p:tgtEl>
                                        <p:attrNameLst>
                                          <p:attrName>style.visibility</p:attrName>
                                        </p:attrNameLst>
                                      </p:cBhvr>
                                      <p:to>
                                        <p:strVal val="visible"/>
                                      </p:to>
                                    </p:set>
                                    <p:animEffect transition="in" filter="wipe(down)">
                                      <p:cBhvr>
                                        <p:cTn id="51" dur="500"/>
                                        <p:tgtEl>
                                          <p:spTgt spid="101"/>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103"/>
                                        </p:tgtEl>
                                        <p:attrNameLst>
                                          <p:attrName>style.visibility</p:attrName>
                                        </p:attrNameLst>
                                      </p:cBhvr>
                                      <p:to>
                                        <p:strVal val="visible"/>
                                      </p:to>
                                    </p:set>
                                    <p:animEffect transition="in" filter="wipe(down)">
                                      <p:cBhvr>
                                        <p:cTn id="54" dur="500"/>
                                        <p:tgtEl>
                                          <p:spTgt spid="103"/>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104"/>
                                        </p:tgtEl>
                                        <p:attrNameLst>
                                          <p:attrName>style.visibility</p:attrName>
                                        </p:attrNameLst>
                                      </p:cBhvr>
                                      <p:to>
                                        <p:strVal val="visible"/>
                                      </p:to>
                                    </p:set>
                                    <p:animEffect transition="in" filter="wipe(down)">
                                      <p:cBhvr>
                                        <p:cTn id="57" dur="500"/>
                                        <p:tgtEl>
                                          <p:spTgt spid="104"/>
                                        </p:tgtEl>
                                      </p:cBhvr>
                                    </p:animEffect>
                                  </p:childTnLst>
                                </p:cTn>
                              </p:par>
                            </p:childTnLst>
                          </p:cTn>
                        </p:par>
                        <p:par>
                          <p:cTn id="58" fill="hold">
                            <p:stCondLst>
                              <p:cond delay="1500"/>
                            </p:stCondLst>
                            <p:childTnLst>
                              <p:par>
                                <p:cTn id="59" presetID="47" presetClass="entr" presetSubtype="0" fill="hold" grpId="0" nodeType="afterEffect">
                                  <p:stCondLst>
                                    <p:cond delay="0"/>
                                  </p:stCondLst>
                                  <p:childTnLst>
                                    <p:set>
                                      <p:cBhvr>
                                        <p:cTn id="60" dur="1" fill="hold">
                                          <p:stCondLst>
                                            <p:cond delay="0"/>
                                          </p:stCondLst>
                                        </p:cTn>
                                        <p:tgtEl>
                                          <p:spTgt spid="114"/>
                                        </p:tgtEl>
                                        <p:attrNameLst>
                                          <p:attrName>style.visibility</p:attrName>
                                        </p:attrNameLst>
                                      </p:cBhvr>
                                      <p:to>
                                        <p:strVal val="visible"/>
                                      </p:to>
                                    </p:set>
                                    <p:animEffect transition="in" filter="fade">
                                      <p:cBhvr>
                                        <p:cTn id="61" dur="500"/>
                                        <p:tgtEl>
                                          <p:spTgt spid="114"/>
                                        </p:tgtEl>
                                      </p:cBhvr>
                                    </p:animEffect>
                                    <p:anim calcmode="lin" valueType="num">
                                      <p:cBhvr>
                                        <p:cTn id="62" dur="500" fill="hold"/>
                                        <p:tgtEl>
                                          <p:spTgt spid="114"/>
                                        </p:tgtEl>
                                        <p:attrNameLst>
                                          <p:attrName>ppt_x</p:attrName>
                                        </p:attrNameLst>
                                      </p:cBhvr>
                                      <p:tavLst>
                                        <p:tav tm="0">
                                          <p:val>
                                            <p:strVal val="#ppt_x"/>
                                          </p:val>
                                        </p:tav>
                                        <p:tav tm="100000">
                                          <p:val>
                                            <p:strVal val="#ppt_x"/>
                                          </p:val>
                                        </p:tav>
                                      </p:tavLst>
                                    </p:anim>
                                    <p:anim calcmode="lin" valueType="num">
                                      <p:cBhvr>
                                        <p:cTn id="63" dur="500" fill="hold"/>
                                        <p:tgtEl>
                                          <p:spTgt spid="114"/>
                                        </p:tgtEl>
                                        <p:attrNameLst>
                                          <p:attrName>ppt_y</p:attrName>
                                        </p:attrNameLst>
                                      </p:cBhvr>
                                      <p:tavLst>
                                        <p:tav tm="0">
                                          <p:val>
                                            <p:strVal val="#ppt_y-.1"/>
                                          </p:val>
                                        </p:tav>
                                        <p:tav tm="100000">
                                          <p:val>
                                            <p:strVal val="#ppt_y"/>
                                          </p:val>
                                        </p:tav>
                                      </p:tavLst>
                                    </p:anim>
                                  </p:childTnLst>
                                </p:cTn>
                              </p:par>
                              <p:par>
                                <p:cTn id="64" presetID="47" presetClass="entr" presetSubtype="0" fill="hold" grpId="0" nodeType="withEffect">
                                  <p:stCondLst>
                                    <p:cond delay="0"/>
                                  </p:stCondLst>
                                  <p:childTnLst>
                                    <p:set>
                                      <p:cBhvr>
                                        <p:cTn id="65" dur="1" fill="hold">
                                          <p:stCondLst>
                                            <p:cond delay="0"/>
                                          </p:stCondLst>
                                        </p:cTn>
                                        <p:tgtEl>
                                          <p:spTgt spid="115"/>
                                        </p:tgtEl>
                                        <p:attrNameLst>
                                          <p:attrName>style.visibility</p:attrName>
                                        </p:attrNameLst>
                                      </p:cBhvr>
                                      <p:to>
                                        <p:strVal val="visible"/>
                                      </p:to>
                                    </p:set>
                                    <p:animEffect transition="in" filter="fade">
                                      <p:cBhvr>
                                        <p:cTn id="66" dur="500"/>
                                        <p:tgtEl>
                                          <p:spTgt spid="115"/>
                                        </p:tgtEl>
                                      </p:cBhvr>
                                    </p:animEffect>
                                    <p:anim calcmode="lin" valueType="num">
                                      <p:cBhvr>
                                        <p:cTn id="67" dur="500" fill="hold"/>
                                        <p:tgtEl>
                                          <p:spTgt spid="115"/>
                                        </p:tgtEl>
                                        <p:attrNameLst>
                                          <p:attrName>ppt_x</p:attrName>
                                        </p:attrNameLst>
                                      </p:cBhvr>
                                      <p:tavLst>
                                        <p:tav tm="0">
                                          <p:val>
                                            <p:strVal val="#ppt_x"/>
                                          </p:val>
                                        </p:tav>
                                        <p:tav tm="100000">
                                          <p:val>
                                            <p:strVal val="#ppt_x"/>
                                          </p:val>
                                        </p:tav>
                                      </p:tavLst>
                                    </p:anim>
                                    <p:anim calcmode="lin" valueType="num">
                                      <p:cBhvr>
                                        <p:cTn id="68" dur="500" fill="hold"/>
                                        <p:tgtEl>
                                          <p:spTgt spid="115"/>
                                        </p:tgtEl>
                                        <p:attrNameLst>
                                          <p:attrName>ppt_y</p:attrName>
                                        </p:attrNameLst>
                                      </p:cBhvr>
                                      <p:tavLst>
                                        <p:tav tm="0">
                                          <p:val>
                                            <p:strVal val="#ppt_y-.1"/>
                                          </p:val>
                                        </p:tav>
                                        <p:tav tm="100000">
                                          <p:val>
                                            <p:strVal val="#ppt_y"/>
                                          </p:val>
                                        </p:tav>
                                      </p:tavLst>
                                    </p:anim>
                                  </p:childTnLst>
                                </p:cTn>
                              </p:par>
                              <p:par>
                                <p:cTn id="69" presetID="47" presetClass="entr" presetSubtype="0" fill="hold" grpId="0" nodeType="withEffect">
                                  <p:stCondLst>
                                    <p:cond delay="0"/>
                                  </p:stCondLst>
                                  <p:childTnLst>
                                    <p:set>
                                      <p:cBhvr>
                                        <p:cTn id="70" dur="1" fill="hold">
                                          <p:stCondLst>
                                            <p:cond delay="0"/>
                                          </p:stCondLst>
                                        </p:cTn>
                                        <p:tgtEl>
                                          <p:spTgt spid="116"/>
                                        </p:tgtEl>
                                        <p:attrNameLst>
                                          <p:attrName>style.visibility</p:attrName>
                                        </p:attrNameLst>
                                      </p:cBhvr>
                                      <p:to>
                                        <p:strVal val="visible"/>
                                      </p:to>
                                    </p:set>
                                    <p:animEffect transition="in" filter="fade">
                                      <p:cBhvr>
                                        <p:cTn id="71" dur="500"/>
                                        <p:tgtEl>
                                          <p:spTgt spid="116"/>
                                        </p:tgtEl>
                                      </p:cBhvr>
                                    </p:animEffect>
                                    <p:anim calcmode="lin" valueType="num">
                                      <p:cBhvr>
                                        <p:cTn id="72" dur="500" fill="hold"/>
                                        <p:tgtEl>
                                          <p:spTgt spid="116"/>
                                        </p:tgtEl>
                                        <p:attrNameLst>
                                          <p:attrName>ppt_x</p:attrName>
                                        </p:attrNameLst>
                                      </p:cBhvr>
                                      <p:tavLst>
                                        <p:tav tm="0">
                                          <p:val>
                                            <p:strVal val="#ppt_x"/>
                                          </p:val>
                                        </p:tav>
                                        <p:tav tm="100000">
                                          <p:val>
                                            <p:strVal val="#ppt_x"/>
                                          </p:val>
                                        </p:tav>
                                      </p:tavLst>
                                    </p:anim>
                                    <p:anim calcmode="lin" valueType="num">
                                      <p:cBhvr>
                                        <p:cTn id="73" dur="500" fill="hold"/>
                                        <p:tgtEl>
                                          <p:spTgt spid="116"/>
                                        </p:tgtEl>
                                        <p:attrNameLst>
                                          <p:attrName>ppt_y</p:attrName>
                                        </p:attrNameLst>
                                      </p:cBhvr>
                                      <p:tavLst>
                                        <p:tav tm="0">
                                          <p:val>
                                            <p:strVal val="#ppt_y-.1"/>
                                          </p:val>
                                        </p:tav>
                                        <p:tav tm="100000">
                                          <p:val>
                                            <p:strVal val="#ppt_y"/>
                                          </p:val>
                                        </p:tav>
                                      </p:tavLst>
                                    </p:anim>
                                  </p:childTnLst>
                                </p:cTn>
                              </p:par>
                              <p:par>
                                <p:cTn id="74" presetID="47" presetClass="entr" presetSubtype="0" fill="hold" grpId="0" nodeType="withEffect">
                                  <p:stCondLst>
                                    <p:cond delay="0"/>
                                  </p:stCondLst>
                                  <p:childTnLst>
                                    <p:set>
                                      <p:cBhvr>
                                        <p:cTn id="75" dur="1" fill="hold">
                                          <p:stCondLst>
                                            <p:cond delay="0"/>
                                          </p:stCondLst>
                                        </p:cTn>
                                        <p:tgtEl>
                                          <p:spTgt spid="113"/>
                                        </p:tgtEl>
                                        <p:attrNameLst>
                                          <p:attrName>style.visibility</p:attrName>
                                        </p:attrNameLst>
                                      </p:cBhvr>
                                      <p:to>
                                        <p:strVal val="visible"/>
                                      </p:to>
                                    </p:set>
                                    <p:animEffect transition="in" filter="fade">
                                      <p:cBhvr>
                                        <p:cTn id="76" dur="500"/>
                                        <p:tgtEl>
                                          <p:spTgt spid="113"/>
                                        </p:tgtEl>
                                      </p:cBhvr>
                                    </p:animEffect>
                                    <p:anim calcmode="lin" valueType="num">
                                      <p:cBhvr>
                                        <p:cTn id="77" dur="500" fill="hold"/>
                                        <p:tgtEl>
                                          <p:spTgt spid="113"/>
                                        </p:tgtEl>
                                        <p:attrNameLst>
                                          <p:attrName>ppt_x</p:attrName>
                                        </p:attrNameLst>
                                      </p:cBhvr>
                                      <p:tavLst>
                                        <p:tav tm="0">
                                          <p:val>
                                            <p:strVal val="#ppt_x"/>
                                          </p:val>
                                        </p:tav>
                                        <p:tav tm="100000">
                                          <p:val>
                                            <p:strVal val="#ppt_x"/>
                                          </p:val>
                                        </p:tav>
                                      </p:tavLst>
                                    </p:anim>
                                    <p:anim calcmode="lin" valueType="num">
                                      <p:cBhvr>
                                        <p:cTn id="78" dur="500" fill="hold"/>
                                        <p:tgtEl>
                                          <p:spTgt spid="113"/>
                                        </p:tgtEl>
                                        <p:attrNameLst>
                                          <p:attrName>ppt_y</p:attrName>
                                        </p:attrNameLst>
                                      </p:cBhvr>
                                      <p:tavLst>
                                        <p:tav tm="0">
                                          <p:val>
                                            <p:strVal val="#ppt_y-.1"/>
                                          </p:val>
                                        </p:tav>
                                        <p:tav tm="100000">
                                          <p:val>
                                            <p:strVal val="#ppt_y"/>
                                          </p:val>
                                        </p:tav>
                                      </p:tavLst>
                                    </p:anim>
                                  </p:childTnLst>
                                </p:cTn>
                              </p:par>
                              <p:par>
                                <p:cTn id="79" presetID="47" presetClass="entr" presetSubtype="0" fill="hold" grpId="0" nodeType="withEffect">
                                  <p:stCondLst>
                                    <p:cond delay="0"/>
                                  </p:stCondLst>
                                  <p:childTnLst>
                                    <p:set>
                                      <p:cBhvr>
                                        <p:cTn id="80" dur="1" fill="hold">
                                          <p:stCondLst>
                                            <p:cond delay="0"/>
                                          </p:stCondLst>
                                        </p:cTn>
                                        <p:tgtEl>
                                          <p:spTgt spid="117"/>
                                        </p:tgtEl>
                                        <p:attrNameLst>
                                          <p:attrName>style.visibility</p:attrName>
                                        </p:attrNameLst>
                                      </p:cBhvr>
                                      <p:to>
                                        <p:strVal val="visible"/>
                                      </p:to>
                                    </p:set>
                                    <p:animEffect transition="in" filter="fade">
                                      <p:cBhvr>
                                        <p:cTn id="81" dur="500"/>
                                        <p:tgtEl>
                                          <p:spTgt spid="117"/>
                                        </p:tgtEl>
                                      </p:cBhvr>
                                    </p:animEffect>
                                    <p:anim calcmode="lin" valueType="num">
                                      <p:cBhvr>
                                        <p:cTn id="82" dur="500" fill="hold"/>
                                        <p:tgtEl>
                                          <p:spTgt spid="117"/>
                                        </p:tgtEl>
                                        <p:attrNameLst>
                                          <p:attrName>ppt_x</p:attrName>
                                        </p:attrNameLst>
                                      </p:cBhvr>
                                      <p:tavLst>
                                        <p:tav tm="0">
                                          <p:val>
                                            <p:strVal val="#ppt_x"/>
                                          </p:val>
                                        </p:tav>
                                        <p:tav tm="100000">
                                          <p:val>
                                            <p:strVal val="#ppt_x"/>
                                          </p:val>
                                        </p:tav>
                                      </p:tavLst>
                                    </p:anim>
                                    <p:anim calcmode="lin" valueType="num">
                                      <p:cBhvr>
                                        <p:cTn id="83" dur="500" fill="hold"/>
                                        <p:tgtEl>
                                          <p:spTgt spid="117"/>
                                        </p:tgtEl>
                                        <p:attrNameLst>
                                          <p:attrName>ppt_y</p:attrName>
                                        </p:attrNameLst>
                                      </p:cBhvr>
                                      <p:tavLst>
                                        <p:tav tm="0">
                                          <p:val>
                                            <p:strVal val="#ppt_y-.1"/>
                                          </p:val>
                                        </p:tav>
                                        <p:tav tm="100000">
                                          <p:val>
                                            <p:strVal val="#ppt_y"/>
                                          </p:val>
                                        </p:tav>
                                      </p:tavLst>
                                    </p:anim>
                                  </p:childTnLst>
                                </p:cTn>
                              </p:par>
                              <p:par>
                                <p:cTn id="84" presetID="47" presetClass="entr" presetSubtype="0" fill="hold" grpId="0" nodeType="withEffect">
                                  <p:stCondLst>
                                    <p:cond delay="0"/>
                                  </p:stCondLst>
                                  <p:childTnLst>
                                    <p:set>
                                      <p:cBhvr>
                                        <p:cTn id="85" dur="1" fill="hold">
                                          <p:stCondLst>
                                            <p:cond delay="0"/>
                                          </p:stCondLst>
                                        </p:cTn>
                                        <p:tgtEl>
                                          <p:spTgt spid="118"/>
                                        </p:tgtEl>
                                        <p:attrNameLst>
                                          <p:attrName>style.visibility</p:attrName>
                                        </p:attrNameLst>
                                      </p:cBhvr>
                                      <p:to>
                                        <p:strVal val="visible"/>
                                      </p:to>
                                    </p:set>
                                    <p:animEffect transition="in" filter="fade">
                                      <p:cBhvr>
                                        <p:cTn id="86" dur="500"/>
                                        <p:tgtEl>
                                          <p:spTgt spid="118"/>
                                        </p:tgtEl>
                                      </p:cBhvr>
                                    </p:animEffect>
                                    <p:anim calcmode="lin" valueType="num">
                                      <p:cBhvr>
                                        <p:cTn id="87" dur="500" fill="hold"/>
                                        <p:tgtEl>
                                          <p:spTgt spid="118"/>
                                        </p:tgtEl>
                                        <p:attrNameLst>
                                          <p:attrName>ppt_x</p:attrName>
                                        </p:attrNameLst>
                                      </p:cBhvr>
                                      <p:tavLst>
                                        <p:tav tm="0">
                                          <p:val>
                                            <p:strVal val="#ppt_x"/>
                                          </p:val>
                                        </p:tav>
                                        <p:tav tm="100000">
                                          <p:val>
                                            <p:strVal val="#ppt_x"/>
                                          </p:val>
                                        </p:tav>
                                      </p:tavLst>
                                    </p:anim>
                                    <p:anim calcmode="lin" valueType="num">
                                      <p:cBhvr>
                                        <p:cTn id="88" dur="500" fill="hold"/>
                                        <p:tgtEl>
                                          <p:spTgt spid="118"/>
                                        </p:tgtEl>
                                        <p:attrNameLst>
                                          <p:attrName>ppt_y</p:attrName>
                                        </p:attrNameLst>
                                      </p:cBhvr>
                                      <p:tavLst>
                                        <p:tav tm="0">
                                          <p:val>
                                            <p:strVal val="#ppt_y-.1"/>
                                          </p:val>
                                        </p:tav>
                                        <p:tav tm="100000">
                                          <p:val>
                                            <p:strVal val="#ppt_y"/>
                                          </p:val>
                                        </p:tav>
                                      </p:tavLst>
                                    </p:anim>
                                  </p:childTnLst>
                                </p:cTn>
                              </p:par>
                              <p:par>
                                <p:cTn id="89" presetID="47" presetClass="entr" presetSubtype="0" fill="hold" grpId="0" nodeType="withEffect">
                                  <p:stCondLst>
                                    <p:cond delay="0"/>
                                  </p:stCondLst>
                                  <p:childTnLst>
                                    <p:set>
                                      <p:cBhvr>
                                        <p:cTn id="90" dur="1" fill="hold">
                                          <p:stCondLst>
                                            <p:cond delay="0"/>
                                          </p:stCondLst>
                                        </p:cTn>
                                        <p:tgtEl>
                                          <p:spTgt spid="112"/>
                                        </p:tgtEl>
                                        <p:attrNameLst>
                                          <p:attrName>style.visibility</p:attrName>
                                        </p:attrNameLst>
                                      </p:cBhvr>
                                      <p:to>
                                        <p:strVal val="visible"/>
                                      </p:to>
                                    </p:set>
                                    <p:animEffect transition="in" filter="fade">
                                      <p:cBhvr>
                                        <p:cTn id="91" dur="500"/>
                                        <p:tgtEl>
                                          <p:spTgt spid="112"/>
                                        </p:tgtEl>
                                      </p:cBhvr>
                                    </p:animEffect>
                                    <p:anim calcmode="lin" valueType="num">
                                      <p:cBhvr>
                                        <p:cTn id="92" dur="500" fill="hold"/>
                                        <p:tgtEl>
                                          <p:spTgt spid="112"/>
                                        </p:tgtEl>
                                        <p:attrNameLst>
                                          <p:attrName>ppt_x</p:attrName>
                                        </p:attrNameLst>
                                      </p:cBhvr>
                                      <p:tavLst>
                                        <p:tav tm="0">
                                          <p:val>
                                            <p:strVal val="#ppt_x"/>
                                          </p:val>
                                        </p:tav>
                                        <p:tav tm="100000">
                                          <p:val>
                                            <p:strVal val="#ppt_x"/>
                                          </p:val>
                                        </p:tav>
                                      </p:tavLst>
                                    </p:anim>
                                    <p:anim calcmode="lin" valueType="num">
                                      <p:cBhvr>
                                        <p:cTn id="93" dur="500" fill="hold"/>
                                        <p:tgtEl>
                                          <p:spTgt spid="112"/>
                                        </p:tgtEl>
                                        <p:attrNameLst>
                                          <p:attrName>ppt_y</p:attrName>
                                        </p:attrNameLst>
                                      </p:cBhvr>
                                      <p:tavLst>
                                        <p:tav tm="0">
                                          <p:val>
                                            <p:strVal val="#ppt_y-.1"/>
                                          </p:val>
                                        </p:tav>
                                        <p:tav tm="100000">
                                          <p:val>
                                            <p:strVal val="#ppt_y"/>
                                          </p:val>
                                        </p:tav>
                                      </p:tavLst>
                                    </p:anim>
                                  </p:childTnLst>
                                </p:cTn>
                              </p:par>
                            </p:childTnLst>
                          </p:cTn>
                        </p:par>
                        <p:par>
                          <p:cTn id="94" fill="hold">
                            <p:stCondLst>
                              <p:cond delay="2000"/>
                            </p:stCondLst>
                            <p:childTnLst>
                              <p:par>
                                <p:cTn id="95" presetID="42" presetClass="entr" presetSubtype="0" fill="hold" grpId="0" nodeType="afterEffect">
                                  <p:stCondLst>
                                    <p:cond delay="0"/>
                                  </p:stCondLst>
                                  <p:childTnLst>
                                    <p:set>
                                      <p:cBhvr>
                                        <p:cTn id="96" dur="1" fill="hold">
                                          <p:stCondLst>
                                            <p:cond delay="0"/>
                                          </p:stCondLst>
                                        </p:cTn>
                                        <p:tgtEl>
                                          <p:spTgt spid="119"/>
                                        </p:tgtEl>
                                        <p:attrNameLst>
                                          <p:attrName>style.visibility</p:attrName>
                                        </p:attrNameLst>
                                      </p:cBhvr>
                                      <p:to>
                                        <p:strVal val="visible"/>
                                      </p:to>
                                    </p:set>
                                    <p:animEffect transition="in" filter="fade">
                                      <p:cBhvr>
                                        <p:cTn id="97" dur="500"/>
                                        <p:tgtEl>
                                          <p:spTgt spid="119"/>
                                        </p:tgtEl>
                                      </p:cBhvr>
                                    </p:animEffect>
                                    <p:anim calcmode="lin" valueType="num">
                                      <p:cBhvr>
                                        <p:cTn id="98" dur="500" fill="hold"/>
                                        <p:tgtEl>
                                          <p:spTgt spid="119"/>
                                        </p:tgtEl>
                                        <p:attrNameLst>
                                          <p:attrName>ppt_x</p:attrName>
                                        </p:attrNameLst>
                                      </p:cBhvr>
                                      <p:tavLst>
                                        <p:tav tm="0">
                                          <p:val>
                                            <p:strVal val="#ppt_x"/>
                                          </p:val>
                                        </p:tav>
                                        <p:tav tm="100000">
                                          <p:val>
                                            <p:strVal val="#ppt_x"/>
                                          </p:val>
                                        </p:tav>
                                      </p:tavLst>
                                    </p:anim>
                                    <p:anim calcmode="lin" valueType="num">
                                      <p:cBhvr>
                                        <p:cTn id="99" dur="500" fill="hold"/>
                                        <p:tgtEl>
                                          <p:spTgt spid="119"/>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120"/>
                                        </p:tgtEl>
                                        <p:attrNameLst>
                                          <p:attrName>style.visibility</p:attrName>
                                        </p:attrNameLst>
                                      </p:cBhvr>
                                      <p:to>
                                        <p:strVal val="visible"/>
                                      </p:to>
                                    </p:set>
                                    <p:animEffect transition="in" filter="fade">
                                      <p:cBhvr>
                                        <p:cTn id="102" dur="500"/>
                                        <p:tgtEl>
                                          <p:spTgt spid="120"/>
                                        </p:tgtEl>
                                      </p:cBhvr>
                                    </p:animEffect>
                                    <p:anim calcmode="lin" valueType="num">
                                      <p:cBhvr>
                                        <p:cTn id="103" dur="500" fill="hold"/>
                                        <p:tgtEl>
                                          <p:spTgt spid="120"/>
                                        </p:tgtEl>
                                        <p:attrNameLst>
                                          <p:attrName>ppt_x</p:attrName>
                                        </p:attrNameLst>
                                      </p:cBhvr>
                                      <p:tavLst>
                                        <p:tav tm="0">
                                          <p:val>
                                            <p:strVal val="#ppt_x"/>
                                          </p:val>
                                        </p:tav>
                                        <p:tav tm="100000">
                                          <p:val>
                                            <p:strVal val="#ppt_x"/>
                                          </p:val>
                                        </p:tav>
                                      </p:tavLst>
                                    </p:anim>
                                    <p:anim calcmode="lin" valueType="num">
                                      <p:cBhvr>
                                        <p:cTn id="104" dur="500" fill="hold"/>
                                        <p:tgtEl>
                                          <p:spTgt spid="120"/>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121"/>
                                        </p:tgtEl>
                                        <p:attrNameLst>
                                          <p:attrName>style.visibility</p:attrName>
                                        </p:attrNameLst>
                                      </p:cBhvr>
                                      <p:to>
                                        <p:strVal val="visible"/>
                                      </p:to>
                                    </p:set>
                                    <p:animEffect transition="in" filter="fade">
                                      <p:cBhvr>
                                        <p:cTn id="107" dur="500"/>
                                        <p:tgtEl>
                                          <p:spTgt spid="121"/>
                                        </p:tgtEl>
                                      </p:cBhvr>
                                    </p:animEffect>
                                    <p:anim calcmode="lin" valueType="num">
                                      <p:cBhvr>
                                        <p:cTn id="108" dur="500" fill="hold"/>
                                        <p:tgtEl>
                                          <p:spTgt spid="121"/>
                                        </p:tgtEl>
                                        <p:attrNameLst>
                                          <p:attrName>ppt_x</p:attrName>
                                        </p:attrNameLst>
                                      </p:cBhvr>
                                      <p:tavLst>
                                        <p:tav tm="0">
                                          <p:val>
                                            <p:strVal val="#ppt_x"/>
                                          </p:val>
                                        </p:tav>
                                        <p:tav tm="100000">
                                          <p:val>
                                            <p:strVal val="#ppt_x"/>
                                          </p:val>
                                        </p:tav>
                                      </p:tavLst>
                                    </p:anim>
                                    <p:anim calcmode="lin" valueType="num">
                                      <p:cBhvr>
                                        <p:cTn id="109" dur="500" fill="hold"/>
                                        <p:tgtEl>
                                          <p:spTgt spid="121"/>
                                        </p:tgtEl>
                                        <p:attrNameLst>
                                          <p:attrName>ppt_y</p:attrName>
                                        </p:attrNameLst>
                                      </p:cBhvr>
                                      <p:tavLst>
                                        <p:tav tm="0">
                                          <p:val>
                                            <p:strVal val="#ppt_y+.1"/>
                                          </p:val>
                                        </p:tav>
                                        <p:tav tm="100000">
                                          <p:val>
                                            <p:strVal val="#ppt_y"/>
                                          </p:val>
                                        </p:tav>
                                      </p:tavLst>
                                    </p:anim>
                                  </p:childTnLst>
                                </p:cTn>
                              </p:par>
                            </p:childTnLst>
                          </p:cTn>
                        </p:par>
                        <p:par>
                          <p:cTn id="110" fill="hold">
                            <p:stCondLst>
                              <p:cond delay="2500"/>
                            </p:stCondLst>
                            <p:childTnLst>
                              <p:par>
                                <p:cTn id="111" presetID="10" presetClass="entr" presetSubtype="0" fill="hold" grpId="0" nodeType="afterEffect">
                                  <p:stCondLst>
                                    <p:cond delay="0"/>
                                  </p:stCondLst>
                                  <p:childTnLst>
                                    <p:set>
                                      <p:cBhvr>
                                        <p:cTn id="112" dur="1" fill="hold">
                                          <p:stCondLst>
                                            <p:cond delay="0"/>
                                          </p:stCondLst>
                                        </p:cTn>
                                        <p:tgtEl>
                                          <p:spTgt spid="123"/>
                                        </p:tgtEl>
                                        <p:attrNameLst>
                                          <p:attrName>style.visibility</p:attrName>
                                        </p:attrNameLst>
                                      </p:cBhvr>
                                      <p:to>
                                        <p:strVal val="visible"/>
                                      </p:to>
                                    </p:set>
                                    <p:animEffect transition="in" filter="fade">
                                      <p:cBhvr>
                                        <p:cTn id="113" dur="5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animBg="1"/>
      <p:bldP spid="111" grpId="0"/>
      <p:bldP spid="119" grpId="0"/>
      <p:bldP spid="120" grpId="0"/>
      <p:bldP spid="121" grpId="0"/>
      <p:bldP spid="123" grpId="0"/>
      <p:bldP spid="104" grpId="0" animBg="1"/>
      <p:bldP spid="112" grpId="0"/>
      <p:bldP spid="98" grpId="0" animBg="1"/>
      <p:bldP spid="99" grpId="0" animBg="1"/>
      <p:bldP spid="100" grpId="0" animBg="1"/>
      <p:bldP spid="114" grpId="0"/>
      <p:bldP spid="115" grpId="0"/>
      <p:bldP spid="116" grpId="0"/>
      <p:bldP spid="103" grpId="0" animBg="1"/>
      <p:bldP spid="118" grpId="0"/>
      <p:bldP spid="101" grpId="0" animBg="1"/>
      <p:bldP spid="102" grpId="0" animBg="1"/>
      <p:bldP spid="113" grpId="0"/>
      <p:bldP spid="11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285474" y="3034776"/>
            <a:ext cx="2619371" cy="1569660"/>
          </a:xfrm>
          <a:prstGeom prst="rect">
            <a:avLst/>
          </a:prstGeom>
          <a:noFill/>
        </p:spPr>
        <p:txBody>
          <a:bodyPr wrap="none" rtlCol="0">
            <a:spAutoFit/>
          </a:bodyPr>
          <a:lstStyle/>
          <a:p>
            <a:r>
              <a:rPr lang="en-US" altLang="zh-CN" sz="9600" dirty="0">
                <a:blipFill>
                  <a:blip r:embed="rId1"/>
                  <a:stretch>
                    <a:fillRect/>
                  </a:stretch>
                </a:blipFill>
                <a:latin typeface="Bebas" pitchFamily="2" charset="0"/>
              </a:rPr>
              <a:t>2019</a:t>
            </a:r>
            <a:endParaRPr lang="zh-CN" altLang="en-US" sz="9600" dirty="0">
              <a:blipFill>
                <a:blip r:embed="rId1"/>
                <a:stretch>
                  <a:fillRect/>
                </a:stretch>
              </a:blipFill>
              <a:latin typeface="Bebas" pitchFamily="2" charset="0"/>
            </a:endParaRPr>
          </a:p>
        </p:txBody>
      </p:sp>
      <p:sp>
        <p:nvSpPr>
          <p:cNvPr id="3" name="TextBox 3"/>
          <p:cNvSpPr txBox="1"/>
          <p:nvPr/>
        </p:nvSpPr>
        <p:spPr>
          <a:xfrm>
            <a:off x="1285474" y="4473808"/>
            <a:ext cx="5109091" cy="830997"/>
          </a:xfrm>
          <a:prstGeom prst="rect">
            <a:avLst/>
          </a:prstGeom>
          <a:noFill/>
        </p:spPr>
        <p:txBody>
          <a:bodyPr wrap="none" rtlCol="0">
            <a:spAutoFit/>
          </a:bodyPr>
          <a:lstStyle/>
          <a:p>
            <a:r>
              <a:rPr lang="zh-CN" altLang="en-US" sz="4800" b="1" dirty="0">
                <a:ln w="12700">
                  <a:noFill/>
                  <a:prstDash val="solid"/>
                </a:ln>
                <a:blipFill>
                  <a:blip r:embed="rId1"/>
                  <a:stretch>
                    <a:fillRect/>
                  </a:stretch>
                </a:blipFill>
                <a:latin typeface="+mj-ea"/>
                <a:ea typeface="+mj-ea"/>
              </a:rPr>
              <a:t>感谢您的耐心观看</a:t>
            </a:r>
            <a:endParaRPr lang="zh-CN" altLang="en-US" sz="4800" b="1" dirty="0">
              <a:ln w="12700">
                <a:noFill/>
                <a:prstDash val="solid"/>
              </a:ln>
              <a:blipFill>
                <a:blip r:embed="rId1"/>
                <a:stretch>
                  <a:fillRect/>
                </a:stretch>
              </a:blipFill>
              <a:latin typeface="+mj-ea"/>
              <a:ea typeface="+mj-ea"/>
            </a:endParaRPr>
          </a:p>
        </p:txBody>
      </p:sp>
      <p:cxnSp>
        <p:nvCxnSpPr>
          <p:cNvPr id="4" name="直接连接符 3"/>
          <p:cNvCxnSpPr/>
          <p:nvPr/>
        </p:nvCxnSpPr>
        <p:spPr>
          <a:xfrm>
            <a:off x="1369698" y="5357332"/>
            <a:ext cx="5323401" cy="0"/>
          </a:xfrm>
          <a:prstGeom prst="line">
            <a:avLst/>
          </a:prstGeom>
          <a:ln>
            <a:solidFill>
              <a:srgbClr val="2B0EB9"/>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1321569" y="5435836"/>
            <a:ext cx="4846600" cy="553998"/>
          </a:xfrm>
          <a:prstGeom prst="rect">
            <a:avLst/>
          </a:prstGeom>
        </p:spPr>
        <p:txBody>
          <a:bodyPr wrap="square">
            <a:spAutoFit/>
          </a:bodyPr>
          <a:lstStyle/>
          <a:p>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this box, and select only the text.</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13333"/>
                                  </p:iterate>
                                  <p:childTnLst>
                                    <p:set>
                                      <p:cBhvr>
                                        <p:cTn id="6" dur="1" fill="hold">
                                          <p:stCondLst>
                                            <p:cond delay="0"/>
                                          </p:stCondLst>
                                        </p:cTn>
                                        <p:tgtEl>
                                          <p:spTgt spid="2"/>
                                        </p:tgtEl>
                                        <p:attrNameLst>
                                          <p:attrName>style.visibility</p:attrName>
                                        </p:attrNameLst>
                                      </p:cBhvr>
                                      <p:to>
                                        <p:strVal val="visible"/>
                                      </p:to>
                                    </p:set>
                                    <p:set>
                                      <p:cBhvr>
                                        <p:cTn id="7" dur="455" fill="hold">
                                          <p:stCondLst>
                                            <p:cond delay="0"/>
                                          </p:stCondLst>
                                        </p:cTn>
                                        <p:tgtEl>
                                          <p:spTgt spid="2"/>
                                        </p:tgtEl>
                                        <p:attrNameLst>
                                          <p:attrName>style.rotation</p:attrName>
                                        </p:attrNameLst>
                                      </p:cBhvr>
                                      <p:to>
                                        <p:strVal val="-45.0"/>
                                      </p:to>
                                    </p:set>
                                    <p:anim calcmode="lin" valueType="num">
                                      <p:cBhvr>
                                        <p:cTn id="8" dur="455" fill="hold">
                                          <p:stCondLst>
                                            <p:cond delay="455"/>
                                          </p:stCondLst>
                                        </p:cTn>
                                        <p:tgtEl>
                                          <p:spTgt spid="2"/>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2"/>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2"/>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2"/>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1399"/>
                            </p:stCondLst>
                            <p:childTnLst>
                              <p:par>
                                <p:cTn id="13" presetID="16" presetClass="entr" presetSubtype="21"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1000"/>
                                        <p:tgtEl>
                                          <p:spTgt spid="4"/>
                                        </p:tgtEl>
                                      </p:cBhvr>
                                    </p:animEffect>
                                  </p:childTnLst>
                                </p:cTn>
                              </p:par>
                            </p:childTnLst>
                          </p:cTn>
                        </p:par>
                        <p:par>
                          <p:cTn id="16" fill="hold">
                            <p:stCondLst>
                              <p:cond delay="2399"/>
                            </p:stCondLst>
                            <p:childTnLst>
                              <p:par>
                                <p:cTn id="17" presetID="53" presetClass="entr" presetSubtype="528" fill="hold" grpId="0" nodeType="afterEffect">
                                  <p:stCondLst>
                                    <p:cond delay="0"/>
                                  </p:stCondLst>
                                  <p:iterate type="lt">
                                    <p:tmPct val="10000"/>
                                  </p:iterate>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fltVal val="0.5"/>
                                          </p:val>
                                        </p:tav>
                                        <p:tav tm="100000">
                                          <p:val>
                                            <p:strVal val="#ppt_x"/>
                                          </p:val>
                                        </p:tav>
                                      </p:tavLst>
                                    </p:anim>
                                    <p:anim calcmode="lin" valueType="num">
                                      <p:cBhvr>
                                        <p:cTn id="23" dur="1000" fill="hold"/>
                                        <p:tgtEl>
                                          <p:spTgt spid="3"/>
                                        </p:tgtEl>
                                        <p:attrNameLst>
                                          <p:attrName>ppt_y</p:attrName>
                                        </p:attrNameLst>
                                      </p:cBhvr>
                                      <p:tavLst>
                                        <p:tav tm="0">
                                          <p:val>
                                            <p:fltVal val="0.5"/>
                                          </p:val>
                                        </p:tav>
                                        <p:tav tm="100000">
                                          <p:val>
                                            <p:strVal val="#ppt_y"/>
                                          </p:val>
                                        </p:tav>
                                      </p:tavLst>
                                    </p:anim>
                                  </p:childTnLst>
                                </p:cTn>
                              </p:par>
                            </p:childTnLst>
                          </p:cTn>
                        </p:par>
                        <p:par>
                          <p:cTn id="24" fill="hold">
                            <p:stCondLst>
                              <p:cond delay="4099"/>
                            </p:stCondLst>
                            <p:childTnLst>
                              <p:par>
                                <p:cTn id="25" presetID="16" presetClass="entr" presetSubtype="21"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arn(inVertical)">
                                      <p:cBhvr>
                                        <p:cTn id="27" dur="12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Lst>
  </p:timing>
</p:sld>
</file>

<file path=ppt/tags/tag1.xml><?xml version="1.0" encoding="utf-8"?>
<p:tagLst xmlns:p="http://schemas.openxmlformats.org/presentationml/2006/main">
  <p:tag name="SELECTED" val="True"/>
</p:tagLst>
</file>

<file path=ppt/tags/tag2.xml><?xml version="1.0" encoding="utf-8"?>
<p:tagLst xmlns:p="http://schemas.openxmlformats.org/presentationml/2006/main">
  <p:tag name="SELECTED" val="True"/>
</p:tagLst>
</file>

<file path=ppt/tags/tag3.xml><?xml version="1.0" encoding="utf-8"?>
<p:tagLst xmlns:p="http://schemas.openxmlformats.org/presentationml/2006/main">
  <p:tag name="SELECTED" val="True"/>
</p:tagLst>
</file>

<file path=ppt/tags/tag4.xml><?xml version="1.0" encoding="utf-8"?>
<p:tagLst xmlns:p="http://schemas.openxmlformats.org/presentationml/2006/main">
  <p:tag name="SELECTED" val="True"/>
</p:tagLst>
</file>

<file path=ppt/tags/tag5.xml><?xml version="1.0" encoding="utf-8"?>
<p:tagLst xmlns:p="http://schemas.openxmlformats.org/presentationml/2006/main">
  <p:tag name="SELECTED" val="True"/>
</p:tagLst>
</file>

<file path=ppt/tags/tag6.xml><?xml version="1.0" encoding="utf-8"?>
<p:tagLst xmlns:p="http://schemas.openxmlformats.org/presentationml/2006/main">
  <p:tag name="SELECTED" val="True"/>
</p:tagLst>
</file>

<file path=ppt/tags/tag7.xml><?xml version="1.0" encoding="utf-8"?>
<p:tagLst xmlns:p="http://schemas.openxmlformats.org/presentationml/2006/main">
  <p:tag name="SELECTED" val="True"/>
</p:tagLst>
</file>

<file path=ppt/tags/tag8.xml><?xml version="1.0" encoding="utf-8"?>
<p:tagLst xmlns:p="http://schemas.openxmlformats.org/presentationml/2006/main">
  <p:tag name="SELECTED" val="True"/>
</p:tagLst>
</file>

<file path=ppt/theme/theme1.xml><?xml version="1.0" encoding="utf-8"?>
<a:theme xmlns:a="http://schemas.openxmlformats.org/drawingml/2006/main" name="Office 主题">
  <a:themeElements>
    <a:clrScheme name="自定义 4605">
      <a:dk1>
        <a:sysClr val="windowText" lastClr="000000"/>
      </a:dk1>
      <a:lt1>
        <a:sysClr val="window" lastClr="FFFFFF"/>
      </a:lt1>
      <a:dk2>
        <a:srgbClr val="E058FD"/>
      </a:dk2>
      <a:lt2>
        <a:srgbClr val="2B0EB9"/>
      </a:lt2>
      <a:accent1>
        <a:srgbClr val="2B0EB9"/>
      </a:accent1>
      <a:accent2>
        <a:srgbClr val="E058FD"/>
      </a:accent2>
      <a:accent3>
        <a:srgbClr val="2B0EB9"/>
      </a:accent3>
      <a:accent4>
        <a:srgbClr val="E058FD"/>
      </a:accent4>
      <a:accent5>
        <a:srgbClr val="2B0EB9"/>
      </a:accent5>
      <a:accent6>
        <a:srgbClr val="E058FD"/>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4507</Words>
  <Application>WPS 演示</Application>
  <PresentationFormat>宽屏</PresentationFormat>
  <Paragraphs>486</Paragraphs>
  <Slides>30</Slides>
  <Notes>23</Notes>
  <HiddenSlides>0</HiddenSlides>
  <MMClips>1</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30</vt:i4>
      </vt:variant>
    </vt:vector>
  </HeadingPairs>
  <TitlesOfParts>
    <vt:vector size="51" baseType="lpstr">
      <vt:lpstr>Arial</vt:lpstr>
      <vt:lpstr>宋体</vt:lpstr>
      <vt:lpstr>Wingdings</vt:lpstr>
      <vt:lpstr>Bebas</vt:lpstr>
      <vt:lpstr>微软雅黑</vt:lpstr>
      <vt:lpstr>Agency FB</vt:lpstr>
      <vt:lpstr>Oswald</vt:lpstr>
      <vt:lpstr>Impact</vt:lpstr>
      <vt:lpstr>nevis Bold</vt:lpstr>
      <vt:lpstr>Segoe Print</vt:lpstr>
      <vt:lpstr>Arial Unicode MS</vt:lpstr>
      <vt:lpstr>Arial Black</vt:lpstr>
      <vt:lpstr>Calibri</vt:lpstr>
      <vt:lpstr>Chelsea</vt:lpstr>
      <vt:lpstr>HY견고딕</vt:lpstr>
      <vt:lpstr>Calibri</vt:lpstr>
      <vt:lpstr>Arial</vt:lpstr>
      <vt:lpstr>Open Sans</vt:lpstr>
      <vt:lpstr>Vrinda</vt:lpstr>
      <vt:lpstr>Adobe Myungjo Std M</vt: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admin</cp:lastModifiedBy>
  <cp:revision>73</cp:revision>
  <dcterms:created xsi:type="dcterms:W3CDTF">2015-05-05T08:02:00Z</dcterms:created>
  <dcterms:modified xsi:type="dcterms:W3CDTF">2018-10-16T03:42:06Z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