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3"/>
    <p:sldId id="258" r:id="rId4"/>
    <p:sldId id="259" r:id="rId5"/>
    <p:sldId id="269" r:id="rId6"/>
    <p:sldId id="279" r:id="rId7"/>
    <p:sldId id="276" r:id="rId9"/>
    <p:sldId id="290" r:id="rId10"/>
    <p:sldId id="273" r:id="rId11"/>
    <p:sldId id="280" r:id="rId12"/>
    <p:sldId id="292" r:id="rId13"/>
    <p:sldId id="274" r:id="rId14"/>
    <p:sldId id="277" r:id="rId15"/>
    <p:sldId id="281" r:id="rId16"/>
    <p:sldId id="263" r:id="rId17"/>
    <p:sldId id="265" r:id="rId18"/>
    <p:sldId id="267" r:id="rId19"/>
    <p:sldId id="291" r:id="rId20"/>
    <p:sldId id="293" r:id="rId21"/>
    <p:sldId id="283" r:id="rId22"/>
    <p:sldId id="272" r:id="rId23"/>
    <p:sldId id="282" r:id="rId24"/>
    <p:sldId id="264" r:id="rId25"/>
    <p:sldId id="268" r:id="rId26"/>
    <p:sldId id="294" r:id="rId27"/>
    <p:sldId id="278" r:id="rId28"/>
    <p:sldId id="275" r:id="rId29"/>
    <p:sldId id="287" r:id="rId30"/>
    <p:sldId id="289" r:id="rId31"/>
    <p:sldId id="271" r:id="rId32"/>
    <p:sldId id="295"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A5EB"/>
    <a:srgbClr val="F0E0F8"/>
    <a:srgbClr val="C483E4"/>
    <a:srgbClr val="5BE784"/>
    <a:srgbClr val="C041FF"/>
    <a:srgbClr val="272262"/>
    <a:srgbClr val="FD9816"/>
    <a:srgbClr val="4F7C80"/>
    <a:srgbClr val="3E2B2C"/>
    <a:srgbClr val="E2DD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64" autoAdjust="0"/>
    <p:restoredTop sz="94660"/>
  </p:normalViewPr>
  <p:slideViewPr>
    <p:cSldViewPr snapToGrid="0">
      <p:cViewPr>
        <p:scale>
          <a:sx n="78" d="100"/>
          <a:sy n="78" d="100"/>
        </p:scale>
        <p:origin x="1278" y="702"/>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package" Target="../embeddings/Workbook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Analysis 01</c:v>
                </c:pt>
              </c:strCache>
            </c:strRef>
          </c:tx>
          <c:spPr>
            <a:solidFill>
              <a:schemeClr val="accent2"/>
            </a:solidFill>
            <a:ln>
              <a:no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Sheet1!$A$2:$A$10</c:f>
              <c:strCache>
                <c:ptCount val="9"/>
                <c:pt idx="0">
                  <c:v>Category 1</c:v>
                </c:pt>
                <c:pt idx="1">
                  <c:v>Category 2</c:v>
                </c:pt>
                <c:pt idx="2">
                  <c:v>Category 3</c:v>
                </c:pt>
                <c:pt idx="3">
                  <c:v>Category 4</c:v>
                </c:pt>
                <c:pt idx="4">
                  <c:v>Category 5</c:v>
                </c:pt>
                <c:pt idx="5">
                  <c:v>Category 6</c:v>
                </c:pt>
                <c:pt idx="6">
                  <c:v>Category 7</c:v>
                </c:pt>
                <c:pt idx="7">
                  <c:v>Category 8</c:v>
                </c:pt>
                <c:pt idx="8">
                  <c:v>Category 9</c:v>
                </c:pt>
              </c:strCache>
            </c:strRef>
          </c:cat>
          <c:val>
            <c:numRef>
              <c:f>Sheet1!$B$2:$B$10</c:f>
              <c:numCache>
                <c:formatCode>"$"#,##0_);[Red]\("$"#,##0\)</c:formatCode>
                <c:ptCount val="9"/>
                <c:pt idx="0">
                  <c:v>60000</c:v>
                </c:pt>
                <c:pt idx="1">
                  <c:v>50000</c:v>
                </c:pt>
                <c:pt idx="2">
                  <c:v>80000</c:v>
                </c:pt>
                <c:pt idx="3">
                  <c:v>50000</c:v>
                </c:pt>
                <c:pt idx="4">
                  <c:v>120000</c:v>
                </c:pt>
                <c:pt idx="5">
                  <c:v>50000</c:v>
                </c:pt>
                <c:pt idx="6">
                  <c:v>70000</c:v>
                </c:pt>
                <c:pt idx="7">
                  <c:v>120000</c:v>
                </c:pt>
                <c:pt idx="8">
                  <c:v>150000</c:v>
                </c:pt>
              </c:numCache>
            </c:numRef>
          </c:val>
        </c:ser>
        <c:dLbls>
          <c:showLegendKey val="0"/>
          <c:showVal val="1"/>
          <c:showCatName val="0"/>
          <c:showSerName val="0"/>
          <c:showPercent val="0"/>
          <c:showBubbleSize val="0"/>
        </c:dLbls>
        <c:gapWidth val="60"/>
        <c:axId val="1527086032"/>
        <c:axId val="1527084944"/>
      </c:barChart>
      <c:catAx>
        <c:axId val="1527086032"/>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000" b="1" i="0" u="none" strike="noStrike" kern="1200" baseline="0">
                <a:solidFill>
                  <a:schemeClr val="tx1"/>
                </a:solidFill>
                <a:latin typeface="+mn-ea"/>
                <a:ea typeface="+mn-ea"/>
                <a:cs typeface="+mn-cs"/>
              </a:defRPr>
            </a:pPr>
          </a:p>
        </c:txPr>
        <c:crossAx val="1527084944"/>
        <c:crosses val="autoZero"/>
        <c:auto val="1"/>
        <c:lblAlgn val="ctr"/>
        <c:lblOffset val="100"/>
        <c:noMultiLvlLbl val="0"/>
      </c:catAx>
      <c:valAx>
        <c:axId val="1527084944"/>
        <c:scaling>
          <c:orientation val="minMax"/>
        </c:scaling>
        <c:delete val="1"/>
        <c:axPos val="l"/>
        <c:majorGridlines>
          <c:spPr>
            <a:ln w="9525" cap="flat" cmpd="sng" algn="ctr">
              <a:solidFill>
                <a:schemeClr val="tx1">
                  <a:lumMod val="15000"/>
                  <a:lumOff val="85000"/>
                </a:schemeClr>
              </a:solidFill>
              <a:prstDash val="solid"/>
              <a:round/>
            </a:ln>
            <a:effectLst/>
          </c:spPr>
        </c:majorGridlines>
        <c:numFmt formatCode="&quot;$&quot;#,##0_);[Red]\(&quot;$&quot;#,##0\)" sourceLinked="1"/>
        <c:majorTickMark val="none"/>
        <c:minorTickMark val="none"/>
        <c:tickLblPos val="nextTo"/>
        <c:txPr>
          <a:bodyPr rot="-60000000" spcFirstLastPara="0" vertOverflow="ellipsis" vert="horz" wrap="square" anchor="ctr" anchorCtr="1"/>
          <a:lstStyle/>
          <a:p>
            <a:pPr>
              <a:defRPr lang="zh-CN" sz="1000" b="1" i="0" u="none" strike="noStrike" kern="1200" baseline="0">
                <a:solidFill>
                  <a:schemeClr val="tx1"/>
                </a:solidFill>
                <a:latin typeface="+mn-ea"/>
                <a:ea typeface="+mn-ea"/>
                <a:cs typeface="+mn-cs"/>
              </a:defRPr>
            </a:pPr>
          </a:p>
        </c:txPr>
        <c:crossAx val="1527086032"/>
        <c:crosses val="autoZero"/>
        <c:crossBetween val="between"/>
      </c:valAx>
      <c:spPr>
        <a:noFill/>
        <a:ln>
          <a:noFill/>
        </a:ln>
        <a:effectLst/>
      </c:spPr>
    </c:plotArea>
    <c:plotVisOnly val="1"/>
    <c:dispBlanksAs val="gap"/>
    <c:showDLblsOverMax val="0"/>
  </c:chart>
  <c:spPr>
    <a:noFill/>
    <a:ln>
      <a:noFill/>
    </a:ln>
    <a:effectLst/>
  </c:spPr>
  <c:txPr>
    <a:bodyPr/>
    <a:lstStyle/>
    <a:p>
      <a:pPr>
        <a:defRPr lang="zh-CN" b="1">
          <a:latin typeface="+mn-ea"/>
          <a:ea typeface="+mn-ea"/>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Percent</c:v>
                </c:pt>
              </c:strCache>
            </c:strRef>
          </c:tx>
          <c:spPr>
            <a:solidFill>
              <a:schemeClr val="accent2"/>
            </a:solidFill>
          </c:spPr>
          <c:explosion val="0"/>
          <c:dPt>
            <c:idx val="0"/>
            <c:bubble3D val="0"/>
            <c:spPr>
              <a:solidFill>
                <a:schemeClr val="accent1">
                  <a:lumMod val="60000"/>
                  <a:lumOff val="40000"/>
                </a:schemeClr>
              </a:solidFill>
              <a:ln>
                <a:noFill/>
              </a:ln>
            </c:spPr>
          </c:dPt>
          <c:dPt>
            <c:idx val="1"/>
            <c:bubble3D val="0"/>
            <c:spPr>
              <a:solidFill>
                <a:schemeClr val="accent1"/>
              </a:solidFill>
              <a:ln>
                <a:noFill/>
              </a:ln>
            </c:spPr>
          </c:dPt>
          <c:dLbls>
            <c:delete val="1"/>
          </c:dLbls>
          <c:cat>
            <c:strRef>
              <c:f>Sheet1!$A$2:$A$3</c:f>
              <c:strCache>
                <c:ptCount val="2"/>
                <c:pt idx="0">
                  <c:v>Female</c:v>
                </c:pt>
                <c:pt idx="1">
                  <c:v>Male</c:v>
                </c:pt>
              </c:strCache>
            </c:strRef>
          </c:cat>
          <c:val>
            <c:numRef>
              <c:f>Sheet1!$B$2:$B$3</c:f>
              <c:numCache>
                <c:formatCode>0%</c:formatCode>
                <c:ptCount val="2"/>
                <c:pt idx="0">
                  <c:v>0.55</c:v>
                </c:pt>
                <c:pt idx="1">
                  <c:v>0.45</c:v>
                </c:pt>
              </c:numCache>
            </c:numRef>
          </c:val>
        </c:ser>
        <c:dLbls>
          <c:showLegendKey val="0"/>
          <c:showVal val="0"/>
          <c:showCatName val="0"/>
          <c:showSerName val="0"/>
          <c:showPercent val="0"/>
          <c:showBubbleSize val="0"/>
          <c:showLeaderLines val="1"/>
        </c:dLbls>
        <c:firstSliceAng val="0"/>
        <c:holeSize val="72"/>
      </c:doughnutChart>
    </c:plotArea>
    <c:plotVisOnly val="1"/>
    <c:dispBlanksAs val="gap"/>
    <c:showDLblsOverMax val="0"/>
  </c:chart>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Percent</c:v>
                </c:pt>
              </c:strCache>
            </c:strRef>
          </c:tx>
          <c:spPr>
            <a:solidFill>
              <a:schemeClr val="accent2"/>
            </a:solidFill>
          </c:spPr>
          <c:explosion val="0"/>
          <c:dPt>
            <c:idx val="0"/>
            <c:bubble3D val="0"/>
            <c:spPr>
              <a:solidFill>
                <a:schemeClr val="accent2">
                  <a:lumMod val="60000"/>
                  <a:lumOff val="40000"/>
                </a:schemeClr>
              </a:solidFill>
              <a:ln>
                <a:noFill/>
              </a:ln>
            </c:spPr>
          </c:dPt>
          <c:dPt>
            <c:idx val="1"/>
            <c:bubble3D val="0"/>
            <c:spPr>
              <a:solidFill>
                <a:schemeClr val="accent2"/>
              </a:solidFill>
              <a:ln>
                <a:noFill/>
              </a:ln>
            </c:spPr>
          </c:dPt>
          <c:dLbls>
            <c:delete val="1"/>
          </c:dLbls>
          <c:cat>
            <c:strRef>
              <c:f>Sheet1!$A$2:$A$3</c:f>
              <c:strCache>
                <c:ptCount val="2"/>
                <c:pt idx="0">
                  <c:v>Female</c:v>
                </c:pt>
                <c:pt idx="1">
                  <c:v>Male</c:v>
                </c:pt>
              </c:strCache>
            </c:strRef>
          </c:cat>
          <c:val>
            <c:numRef>
              <c:f>Sheet1!$B$2:$B$3</c:f>
              <c:numCache>
                <c:formatCode>0%</c:formatCode>
                <c:ptCount val="2"/>
                <c:pt idx="0">
                  <c:v>0.6</c:v>
                </c:pt>
                <c:pt idx="1">
                  <c:v>0.4</c:v>
                </c:pt>
              </c:numCache>
            </c:numRef>
          </c:val>
        </c:ser>
        <c:dLbls>
          <c:showLegendKey val="0"/>
          <c:showVal val="0"/>
          <c:showCatName val="0"/>
          <c:showSerName val="0"/>
          <c:showPercent val="0"/>
          <c:showBubbleSize val="0"/>
          <c:showLeaderLines val="1"/>
        </c:dLbls>
        <c:firstSliceAng val="0"/>
        <c:holeSize val="72"/>
      </c:doughnutChart>
    </c:plotArea>
    <c:plotVisOnly val="1"/>
    <c:dispBlanksAs val="gap"/>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Percent</c:v>
                </c:pt>
              </c:strCache>
            </c:strRef>
          </c:tx>
          <c:spPr>
            <a:solidFill>
              <a:schemeClr val="accent2"/>
            </a:solidFill>
          </c:spPr>
          <c:explosion val="0"/>
          <c:dPt>
            <c:idx val="0"/>
            <c:bubble3D val="0"/>
            <c:spPr>
              <a:solidFill>
                <a:schemeClr val="accent3">
                  <a:lumMod val="60000"/>
                  <a:lumOff val="40000"/>
                </a:schemeClr>
              </a:solidFill>
              <a:ln>
                <a:noFill/>
              </a:ln>
            </c:spPr>
          </c:dPt>
          <c:dPt>
            <c:idx val="1"/>
            <c:bubble3D val="0"/>
            <c:spPr>
              <a:solidFill>
                <a:schemeClr val="accent3"/>
              </a:solidFill>
              <a:ln>
                <a:noFill/>
              </a:ln>
            </c:spPr>
          </c:dPt>
          <c:dLbls>
            <c:delete val="1"/>
          </c:dLbls>
          <c:cat>
            <c:strRef>
              <c:f>Sheet1!$A$2:$A$3</c:f>
              <c:strCache>
                <c:ptCount val="2"/>
                <c:pt idx="0">
                  <c:v>Female</c:v>
                </c:pt>
                <c:pt idx="1">
                  <c:v>Male</c:v>
                </c:pt>
              </c:strCache>
            </c:strRef>
          </c:cat>
          <c:val>
            <c:numRef>
              <c:f>Sheet1!$B$2:$B$3</c:f>
              <c:numCache>
                <c:formatCode>0%</c:formatCode>
                <c:ptCount val="2"/>
                <c:pt idx="0">
                  <c:v>0.35</c:v>
                </c:pt>
                <c:pt idx="1">
                  <c:v>0.65</c:v>
                </c:pt>
              </c:numCache>
            </c:numRef>
          </c:val>
        </c:ser>
        <c:dLbls>
          <c:showLegendKey val="0"/>
          <c:showVal val="0"/>
          <c:showCatName val="0"/>
          <c:showSerName val="0"/>
          <c:showPercent val="0"/>
          <c:showBubbleSize val="0"/>
          <c:showLeaderLines val="1"/>
        </c:dLbls>
        <c:firstSliceAng val="0"/>
        <c:holeSize val="72"/>
      </c:doughnutChart>
    </c:plotArea>
    <c:plotVisOnly val="1"/>
    <c:dispBlanksAs val="gap"/>
    <c:showDLblsOverMax val="0"/>
  </c:chart>
  <c:txPr>
    <a:bodyPr/>
    <a:lstStyle/>
    <a:p>
      <a:pPr>
        <a:defRPr lang="zh-CN" sz="1800"/>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Percent</c:v>
                </c:pt>
              </c:strCache>
            </c:strRef>
          </c:tx>
          <c:spPr>
            <a:solidFill>
              <a:schemeClr val="accent4"/>
            </a:solidFill>
          </c:spPr>
          <c:explosion val="0"/>
          <c:dPt>
            <c:idx val="0"/>
            <c:bubble3D val="0"/>
            <c:spPr>
              <a:solidFill>
                <a:schemeClr val="accent4">
                  <a:lumMod val="60000"/>
                  <a:lumOff val="40000"/>
                </a:schemeClr>
              </a:solidFill>
              <a:ln>
                <a:noFill/>
              </a:ln>
            </c:spPr>
          </c:dPt>
          <c:dPt>
            <c:idx val="1"/>
            <c:bubble3D val="0"/>
            <c:spPr>
              <a:solidFill>
                <a:schemeClr val="accent4"/>
              </a:solidFill>
              <a:ln>
                <a:noFill/>
              </a:ln>
            </c:spPr>
          </c:dPt>
          <c:dLbls>
            <c:delete val="1"/>
          </c:dLbls>
          <c:cat>
            <c:strRef>
              <c:f>Sheet1!$A$2:$A$3</c:f>
              <c:strCache>
                <c:ptCount val="2"/>
                <c:pt idx="0">
                  <c:v>Female</c:v>
                </c:pt>
                <c:pt idx="1">
                  <c:v>Male</c:v>
                </c:pt>
              </c:strCache>
            </c:strRef>
          </c:cat>
          <c:val>
            <c:numRef>
              <c:f>Sheet1!$B$2:$B$3</c:f>
              <c:numCache>
                <c:formatCode>0%</c:formatCode>
                <c:ptCount val="2"/>
                <c:pt idx="0">
                  <c:v>0.45</c:v>
                </c:pt>
                <c:pt idx="1">
                  <c:v>0.55</c:v>
                </c:pt>
              </c:numCache>
            </c:numRef>
          </c:val>
        </c:ser>
        <c:dLbls>
          <c:showLegendKey val="0"/>
          <c:showVal val="0"/>
          <c:showCatName val="0"/>
          <c:showSerName val="0"/>
          <c:showPercent val="0"/>
          <c:showBubbleSize val="0"/>
          <c:showLeaderLines val="1"/>
        </c:dLbls>
        <c:firstSliceAng val="0"/>
        <c:holeSize val="72"/>
      </c:doughnutChart>
    </c:plotArea>
    <c:plotVisOnly val="1"/>
    <c:dispBlanksAs val="gap"/>
    <c:showDLblsOverMax val="0"/>
  </c:chart>
  <c:txPr>
    <a:bodyPr/>
    <a:lstStyle/>
    <a:p>
      <a:pPr>
        <a:defRPr lang="zh-CN" sz="1800"/>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Pr>
        <a:bodyPr rot="0" spcFirstLastPara="0" vertOverflow="ellipsis" vert="horz" wrap="square" anchor="ctr" anchorCtr="1"/>
        <a:lstStyle/>
        <a:p>
          <a:pPr>
            <a:defRPr lang="zh-CN" sz="1440" b="1"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p>
      </c:txPr>
    </c:title>
    <c:autoTitleDeleted val="0"/>
    <c:plotArea>
      <c:layout/>
      <c:barChart>
        <c:barDir val="col"/>
        <c:grouping val="clustered"/>
        <c:varyColors val="0"/>
        <c:ser>
          <c:idx val="0"/>
          <c:order val="0"/>
          <c:tx>
            <c:strRef>
              <c:f>Sheet1!$B$1</c:f>
              <c:strCache>
                <c:ptCount val="1"/>
                <c:pt idx="0">
                  <c:v>背景色块大小</c:v>
                </c:pt>
              </c:strCache>
            </c:strRef>
          </c:tx>
          <c:spPr>
            <a:blipFill>
              <a:blip xmlns:r="http://schemas.openxmlformats.org/officeDocument/2006/relationships" r:embed="rId2"/>
              <a:stretch>
                <a:fillRect/>
              </a:stretch>
            </a:blipFill>
          </c:spPr>
          <c:invertIfNegative val="0"/>
          <c:dLbls>
            <c:delete val="1"/>
          </c:dLbls>
          <c:cat>
            <c:strRef>
              <c:f>Sheet1!$A$2:$A$5</c:f>
              <c:strCache>
                <c:ptCount val="4"/>
                <c:pt idx="0">
                  <c:v>标题一</c:v>
                </c:pt>
                <c:pt idx="1">
                  <c:v>标题二</c:v>
                </c:pt>
                <c:pt idx="2">
                  <c:v>标题三</c:v>
                </c:pt>
                <c:pt idx="3">
                  <c:v>标题四</c:v>
                </c:pt>
              </c:strCache>
            </c:strRef>
          </c:cat>
          <c:val>
            <c:numRef>
              <c:f>Sheet1!$B$2:$B$5</c:f>
              <c:numCache>
                <c:formatCode>General</c:formatCode>
                <c:ptCount val="4"/>
                <c:pt idx="0">
                  <c:v>100</c:v>
                </c:pt>
                <c:pt idx="1">
                  <c:v>100</c:v>
                </c:pt>
                <c:pt idx="2">
                  <c:v>100</c:v>
                </c:pt>
                <c:pt idx="3">
                  <c:v>100</c:v>
                </c:pt>
              </c:numCache>
            </c:numRef>
          </c:val>
        </c:ser>
        <c:ser>
          <c:idx val="1"/>
          <c:order val="1"/>
          <c:tx>
            <c:strRef>
              <c:f>Sheet1!$C$1</c:f>
              <c:strCache>
                <c:ptCount val="1"/>
                <c:pt idx="0">
                  <c:v>数据更改区</c:v>
                </c:pt>
              </c:strCache>
            </c:strRef>
          </c:tx>
          <c:spPr>
            <a:solidFill>
              <a:srgbClr val="00B0F0"/>
            </a:solidFill>
            <a:effectLst/>
          </c:spPr>
          <c:invertIfNegative val="0"/>
          <c:dPt>
            <c:idx val="0"/>
            <c:invertIfNegative val="0"/>
            <c:bubble3D val="0"/>
            <c:spPr>
              <a:solidFill>
                <a:schemeClr val="accent1"/>
              </a:solidFill>
              <a:effectLst/>
            </c:spPr>
          </c:dPt>
          <c:dPt>
            <c:idx val="1"/>
            <c:invertIfNegative val="0"/>
            <c:bubble3D val="0"/>
            <c:spPr>
              <a:solidFill>
                <a:schemeClr val="accent2"/>
              </a:solidFill>
              <a:effectLst/>
            </c:spPr>
          </c:dPt>
          <c:dPt>
            <c:idx val="2"/>
            <c:invertIfNegative val="0"/>
            <c:bubble3D val="0"/>
            <c:spPr>
              <a:solidFill>
                <a:schemeClr val="accent3"/>
              </a:solidFill>
              <a:effectLst/>
            </c:spPr>
          </c:dPt>
          <c:dPt>
            <c:idx val="3"/>
            <c:invertIfNegative val="0"/>
            <c:bubble3D val="0"/>
            <c:spPr>
              <a:solidFill>
                <a:schemeClr val="accent4"/>
              </a:solidFill>
              <a:effectLst/>
            </c:spPr>
          </c:dPt>
          <c:dLbls>
            <c:delete val="1"/>
          </c:dLbls>
          <c:cat>
            <c:strRef>
              <c:f>Sheet1!$A$2:$A$5</c:f>
              <c:strCache>
                <c:ptCount val="4"/>
                <c:pt idx="0">
                  <c:v>标题一</c:v>
                </c:pt>
                <c:pt idx="1">
                  <c:v>标题二</c:v>
                </c:pt>
                <c:pt idx="2">
                  <c:v>标题三</c:v>
                </c:pt>
                <c:pt idx="3">
                  <c:v>标题四</c:v>
                </c:pt>
              </c:strCache>
            </c:strRef>
          </c:cat>
          <c:val>
            <c:numRef>
              <c:f>Sheet1!$C$2:$C$5</c:f>
              <c:numCache>
                <c:formatCode>General</c:formatCode>
                <c:ptCount val="4"/>
                <c:pt idx="0">
                  <c:v>24</c:v>
                </c:pt>
                <c:pt idx="1">
                  <c:v>89</c:v>
                </c:pt>
                <c:pt idx="2">
                  <c:v>40</c:v>
                </c:pt>
                <c:pt idx="3">
                  <c:v>68</c:v>
                </c:pt>
              </c:numCache>
            </c:numRef>
          </c:val>
        </c:ser>
        <c:dLbls>
          <c:showLegendKey val="0"/>
          <c:showVal val="0"/>
          <c:showCatName val="0"/>
          <c:showSerName val="0"/>
          <c:showPercent val="0"/>
          <c:showBubbleSize val="0"/>
        </c:dLbls>
        <c:gapWidth val="40"/>
        <c:overlap val="100"/>
        <c:axId val="2029716304"/>
        <c:axId val="2029717392"/>
      </c:barChart>
      <c:catAx>
        <c:axId val="2029716304"/>
        <c:scaling>
          <c:orientation val="minMax"/>
        </c:scaling>
        <c:delete val="0"/>
        <c:axPos val="b"/>
        <c:numFmt formatCode="General" sourceLinked="0"/>
        <c:majorTickMark val="in"/>
        <c:minorTickMark val="none"/>
        <c:tickLblPos val="nextTo"/>
        <c:spPr>
          <a:noFill/>
          <a:ln w="25400" cap="flat" cmpd="sng" algn="ctr">
            <a:solidFill>
              <a:schemeClr val="bg1">
                <a:lumMod val="50000"/>
              </a:schemeClr>
            </a:solidFill>
            <a:prstDash val="solid"/>
            <a:round/>
          </a:ln>
          <a:effectLst/>
        </c:spPr>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p>
        </c:txPr>
        <c:crossAx val="2029717392"/>
        <c:crosses val="autoZero"/>
        <c:auto val="1"/>
        <c:lblAlgn val="ctr"/>
        <c:lblOffset val="100"/>
        <c:noMultiLvlLbl val="0"/>
      </c:catAx>
      <c:valAx>
        <c:axId val="2029717392"/>
        <c:scaling>
          <c:orientation val="minMax"/>
          <c:max val="120"/>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p>
        </c:txPr>
        <c:crossAx val="2029716304"/>
        <c:crosses val="autoZero"/>
        <c:crossBetween val="between"/>
      </c:valAx>
      <c:spPr>
        <a:noFill/>
        <a:ln w="25400">
          <a:noFill/>
        </a:ln>
      </c:spPr>
    </c:plotArea>
    <c:plotVisOnly val="1"/>
    <c:dispBlanksAs val="gap"/>
    <c:showDLblsOverMax val="0"/>
  </c:chart>
  <c:txPr>
    <a:bodyPr/>
    <a:lstStyle/>
    <a:p>
      <a:pPr>
        <a:defRPr lang="zh-CN" sz="1200">
          <a:solidFill>
            <a:schemeClr val="tx1">
              <a:lumMod val="50000"/>
            </a:schemeClr>
          </a:solidFill>
          <a:latin typeface="微软雅黑" panose="020B0503020204020204" pitchFamily="34" charset="-122"/>
          <a:ea typeface="微软雅黑" panose="020B0503020204020204" pitchFamily="34" charset="-122"/>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3A709-0A49-4CF3-BC34-4967C36C847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EF1A44-A866-4C19-B100-664AD993A29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solidFill>
            <a:schemeClr val="bg2">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838200" y="154003"/>
            <a:ext cx="10515600" cy="564515"/>
          </a:xfrm>
        </p:spPr>
        <p:txBody>
          <a:bodyPr>
            <a:normAutofit/>
          </a:bodyPr>
          <a:lstStyle>
            <a:lvl1pPr algn="ctr">
              <a:defRPr sz="2800" b="1">
                <a:solidFill>
                  <a:schemeClr val="bg1"/>
                </a:solidFill>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8" name="矩形 7"/>
          <p:cNvSpPr/>
          <p:nvPr userDrawn="1"/>
        </p:nvSpPr>
        <p:spPr>
          <a:xfrm>
            <a:off x="0" y="815546"/>
            <a:ext cx="12192000" cy="59059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04206E9C-14AA-43D9-BC31-4731F9C04E6C}" type="datetime1">
              <a:rPr lang="zh-CN" altLang="en-US"/>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pPr>
              <a:defRPr/>
            </a:pPr>
            <a:fld id="{AAEF4DAA-6A94-4233-9160-95C7362688ED}" type="slidenum">
              <a:rPr lang="zh-CN" altLang="en-US"/>
            </a:fld>
            <a:endParaRPr lang="zh-CN" altLang="en-US" sz="1800">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 Id="rId3" Type="http://schemas.openxmlformats.org/officeDocument/2006/relationships/tags" Target="../tags/tag1.xml"/><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hyperlink" Target="http://www.shangwuppt.com/"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chart" Target="../charts/chart5.xml"/><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microsoft.com/office/2007/relationships/hdphoto" Target="../media/hdphoto1.wdp"/><Relationship Id="rId1"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chart" Target="../charts/char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纯音乐 - 轻快背景音乐.mp3">
            <a:hlinkClick r:id="" action="ppaction://media"/>
          </p:cNvPr>
          <p:cNvPicPr>
            <a:picLocks noChangeAspect="1"/>
          </p:cNvPicPr>
          <p:nvPr>
            <a:audi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961578" y="188640"/>
            <a:ext cx="609600" cy="609600"/>
          </a:xfrm>
          <a:prstGeom prst="rect">
            <a:avLst/>
          </a:prstGeom>
        </p:spPr>
      </p:pic>
      <p:sp>
        <p:nvSpPr>
          <p:cNvPr id="11" name="矩形 10"/>
          <p:cNvSpPr/>
          <p:nvPr/>
        </p:nvSpPr>
        <p:spPr>
          <a:xfrm>
            <a:off x="2925902" y="3069111"/>
            <a:ext cx="6340197" cy="830997"/>
          </a:xfrm>
          <a:prstGeom prst="rect">
            <a:avLst/>
          </a:prstGeom>
        </p:spPr>
        <p:txBody>
          <a:bodyPr wrap="none">
            <a:spAutoFit/>
          </a:bodyPr>
          <a:lstStyle/>
          <a:p>
            <a:pPr algn="ctr"/>
            <a:r>
              <a:rPr lang="zh-CN" altLang="en-US" sz="4800" dirty="0">
                <a:gradFill flip="none" rotWithShape="1">
                  <a:gsLst>
                    <a:gs pos="100000">
                      <a:srgbClr val="C483E4"/>
                    </a:gs>
                    <a:gs pos="0">
                      <a:srgbClr val="F0E0F8">
                        <a:lumMod val="0"/>
                        <a:lumOff val="100000"/>
                      </a:srgbClr>
                    </a:gs>
                  </a:gsLst>
                  <a:lin ang="2700000" scaled="1"/>
                  <a:tileRect/>
                </a:gradFill>
                <a:latin typeface="方正尚酷简体" panose="03000509000000000000" pitchFamily="65" charset="-122"/>
                <a:ea typeface="方正尚酷简体" panose="03000509000000000000" pitchFamily="65" charset="-122"/>
              </a:rPr>
              <a:t>渐变几何工作总结模板</a:t>
            </a:r>
            <a:endParaRPr lang="zh-CN" altLang="en-US" sz="4800" dirty="0">
              <a:gradFill flip="none" rotWithShape="1">
                <a:gsLst>
                  <a:gs pos="100000">
                    <a:srgbClr val="C483E4"/>
                  </a:gs>
                  <a:gs pos="0">
                    <a:srgbClr val="F0E0F8">
                      <a:lumMod val="0"/>
                      <a:lumOff val="100000"/>
                    </a:srgbClr>
                  </a:gs>
                </a:gsLst>
                <a:lin ang="2700000" scaled="1"/>
                <a:tileRect/>
              </a:gradFill>
              <a:latin typeface="方正尚酷简体" panose="03000509000000000000" pitchFamily="65" charset="-122"/>
              <a:ea typeface="方正尚酷简体" panose="03000509000000000000" pitchFamily="65" charset="-122"/>
            </a:endParaRPr>
          </a:p>
        </p:txBody>
      </p:sp>
      <p:sp>
        <p:nvSpPr>
          <p:cNvPr id="15" name="矩形 14"/>
          <p:cNvSpPr/>
          <p:nvPr/>
        </p:nvSpPr>
        <p:spPr>
          <a:xfrm>
            <a:off x="5198110" y="4347105"/>
            <a:ext cx="1795780" cy="420370"/>
          </a:xfrm>
          <a:prstGeom prst="rect">
            <a:avLst/>
          </a:prstGeom>
        </p:spPr>
        <p:txBody>
          <a:bodyPr wrap="none">
            <a:spAutoFit/>
          </a:bodyPr>
          <a:lstStyle/>
          <a:p>
            <a:pPr algn="ctr"/>
            <a:r>
              <a:rPr lang="zh-CN" altLang="en-US" sz="2135" dirty="0">
                <a:solidFill>
                  <a:schemeClr val="bg1"/>
                </a:solidFill>
                <a:latin typeface="+mj-ea"/>
                <a:ea typeface="+mj-ea"/>
              </a:rPr>
              <a:t>汇报人：</a:t>
            </a:r>
            <a:r>
              <a:rPr lang="en-US" altLang="zh-CN" sz="2135" dirty="0">
                <a:solidFill>
                  <a:schemeClr val="bg1"/>
                </a:solidFill>
                <a:latin typeface="+mj-ea"/>
                <a:ea typeface="+mj-ea"/>
              </a:rPr>
              <a:t>XXX</a:t>
            </a:r>
            <a:endParaRPr lang="en-US" altLang="zh-CN" sz="2135" dirty="0">
              <a:solidFill>
                <a:schemeClr val="bg1"/>
              </a:solidFill>
              <a:latin typeface="+mj-ea"/>
              <a:ea typeface="+mj-ea"/>
            </a:endParaRPr>
          </a:p>
        </p:txBody>
      </p:sp>
      <p:sp>
        <p:nvSpPr>
          <p:cNvPr id="16" name="文本框 15"/>
          <p:cNvSpPr txBox="1"/>
          <p:nvPr/>
        </p:nvSpPr>
        <p:spPr>
          <a:xfrm>
            <a:off x="3440691" y="3881615"/>
            <a:ext cx="5436616" cy="276999"/>
          </a:xfrm>
          <a:prstGeom prst="rect">
            <a:avLst/>
          </a:prstGeom>
          <a:noFill/>
        </p:spPr>
        <p:txBody>
          <a:bodyPr wrap="square" rtlCol="0">
            <a:spAutoFit/>
          </a:bodyPr>
          <a:lstStyle/>
          <a:p>
            <a:pPr algn="dist"/>
            <a:r>
              <a:rPr lang="en-US" altLang="zh-CN" sz="1200" dirty="0">
                <a:solidFill>
                  <a:schemeClr val="bg1"/>
                </a:solidFill>
                <a:latin typeface="微软雅黑" panose="020B0503020204020204" pitchFamily="34" charset="-122"/>
                <a:ea typeface="微软雅黑" panose="020B0503020204020204" pitchFamily="34" charset="-122"/>
              </a:rPr>
              <a:t>PROFESSIONAL POWERPOINT TEMPLATE</a:t>
            </a:r>
            <a:endParaRPr lang="zh-CN" altLang="en-US" sz="1200"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871864" y="2055650"/>
            <a:ext cx="2448272" cy="8931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1"/>
                                        </p:tgtEl>
                                        <p:attrNameLst>
                                          <p:attrName>ppt_y</p:attrName>
                                        </p:attrNameLst>
                                      </p:cBhvr>
                                      <p:tavLst>
                                        <p:tav tm="0">
                                          <p:val>
                                            <p:strVal val="#ppt_y"/>
                                          </p:val>
                                        </p:tav>
                                        <p:tav tm="100000">
                                          <p:val>
                                            <p:strVal val="#ppt_y"/>
                                          </p:val>
                                        </p:tav>
                                      </p:tavLst>
                                    </p:anim>
                                    <p:anim calcmode="lin" valueType="num">
                                      <p:cBhvr>
                                        <p:cTn id="1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1"/>
                                        </p:tgtEl>
                                      </p:cBhvr>
                                    </p:animEffect>
                                  </p:childTnLst>
                                </p:cTn>
                              </p:par>
                            </p:childTnLst>
                          </p:cTn>
                        </p:par>
                        <p:par>
                          <p:cTn id="15" fill="hold">
                            <p:stCondLst>
                              <p:cond delay="95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5"/>
                                        </p:tgtEl>
                                        <p:attrNameLst>
                                          <p:attrName>ppt_y</p:attrName>
                                        </p:attrNameLst>
                                      </p:cBhvr>
                                      <p:tavLst>
                                        <p:tav tm="0">
                                          <p:val>
                                            <p:strVal val="#ppt_y"/>
                                          </p:val>
                                        </p:tav>
                                        <p:tav tm="100000">
                                          <p:val>
                                            <p:strVal val="#ppt_y"/>
                                          </p:val>
                                        </p:tav>
                                      </p:tavLst>
                                    </p:anim>
                                    <p:anim calcmode="lin" valueType="num">
                                      <p:cBhvr>
                                        <p:cTn id="20"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5"/>
                                        </p:tgtEl>
                                      </p:cBhvr>
                                    </p:animEffect>
                                  </p:childTnLst>
                                </p:cTn>
                              </p:par>
                            </p:childTnLst>
                          </p:cTn>
                        </p:par>
                        <p:par>
                          <p:cTn id="23" fill="hold">
                            <p:stCondLst>
                              <p:cond delay="1751"/>
                            </p:stCondLst>
                            <p:childTnLst>
                              <p:par>
                                <p:cTn id="24" presetID="16" presetClass="entr" presetSubtype="37"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barn(outVertical)">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remove" display="0">
                  <p:stCondLst>
                    <p:cond delay="indefinite"/>
                  </p:stCondLst>
                  <p:endCondLst>
                    <p:cond evt="onStopAudio" delay="0">
                      <p:tgtEl>
                        <p:sldTgt/>
                      </p:tgtEl>
                    </p:cond>
                  </p:endCondLst>
                </p:cTn>
                <p:tgtEl>
                  <p:spTgt spid="2"/>
                </p:tgtEl>
              </p:cMediaNode>
            </p:audio>
          </p:childTnLst>
        </p:cTn>
      </p:par>
    </p:tnLst>
    <p:bldLst>
      <p:bldP spid="11"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831113" y="3112475"/>
            <a:ext cx="1723549" cy="707886"/>
          </a:xfrm>
          <a:prstGeom prst="rect">
            <a:avLst/>
          </a:prstGeom>
          <a:noFill/>
        </p:spPr>
        <p:txBody>
          <a:bodyPr wrap="none" rtlCol="0">
            <a:spAutoFit/>
          </a:bodyPr>
          <a:lstStyle/>
          <a:p>
            <a:r>
              <a:rPr lang="zh-CN" altLang="en-US" sz="40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rPr>
              <a:t>目录页</a:t>
            </a:r>
            <a:endParaRPr lang="zh-CN" altLang="en-US" sz="2800" i="1" dirty="0">
              <a:gradFill>
                <a:gsLst>
                  <a:gs pos="100000">
                    <a:srgbClr val="C483E4"/>
                  </a:gs>
                  <a:gs pos="0">
                    <a:srgbClr val="F0E0F8">
                      <a:lumMod val="0"/>
                      <a:lumOff val="100000"/>
                    </a:srgbClr>
                  </a:gs>
                </a:gsLst>
                <a:lin ang="2700000" scaled="1"/>
              </a:gradFill>
              <a:latin typeface="微软雅黑" panose="020B0503020204020204" pitchFamily="34" charset="-122"/>
              <a:ea typeface="微软雅黑" panose="020B0503020204020204" pitchFamily="34" charset="-122"/>
            </a:endParaRPr>
          </a:p>
        </p:txBody>
      </p:sp>
      <p:sp>
        <p:nvSpPr>
          <p:cNvPr id="3" name="平行四边形 2"/>
          <p:cNvSpPr/>
          <p:nvPr/>
        </p:nvSpPr>
        <p:spPr>
          <a:xfrm>
            <a:off x="4932024" y="1733394"/>
            <a:ext cx="1091728" cy="604156"/>
          </a:xfrm>
          <a:prstGeom prst="parallelogram">
            <a:avLst>
              <a:gd name="adj" fmla="val 0"/>
            </a:avLst>
          </a:prstGeom>
          <a:noFill/>
          <a:ln>
            <a:solidFill>
              <a:srgbClr val="D4A5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gradFill>
                  <a:gsLst>
                    <a:gs pos="100000">
                      <a:srgbClr val="C483E4"/>
                    </a:gs>
                    <a:gs pos="0">
                      <a:srgbClr val="F0E0F8">
                        <a:lumMod val="0"/>
                        <a:lumOff val="100000"/>
                      </a:srgbClr>
                    </a:gs>
                  </a:gsLst>
                  <a:lin ang="2700000" scaled="1"/>
                </a:gradFill>
                <a:latin typeface="锐字巅峰粗黑简1.0" panose="02000500000000000000" pitchFamily="2" charset="-122"/>
                <a:ea typeface="锐字巅峰粗黑简1.0" panose="02000500000000000000" pitchFamily="2" charset="-122"/>
              </a:rPr>
              <a:t>01</a:t>
            </a:r>
            <a:endParaRPr lang="zh-CN" altLang="en-US" sz="3600" dirty="0">
              <a:gradFill>
                <a:gsLst>
                  <a:gs pos="100000">
                    <a:srgbClr val="C483E4"/>
                  </a:gs>
                  <a:gs pos="0">
                    <a:srgbClr val="F0E0F8">
                      <a:lumMod val="0"/>
                      <a:lumOff val="100000"/>
                    </a:srgbClr>
                  </a:gs>
                </a:gsLst>
                <a:lin ang="2700000" scaled="1"/>
              </a:gradFill>
              <a:latin typeface="锐字巅峰粗黑简1.0" panose="02000500000000000000" pitchFamily="2" charset="-122"/>
              <a:ea typeface="锐字巅峰粗黑简1.0" panose="02000500000000000000" pitchFamily="2" charset="-122"/>
            </a:endParaRPr>
          </a:p>
        </p:txBody>
      </p:sp>
      <p:sp>
        <p:nvSpPr>
          <p:cNvPr id="4" name="文本框 3"/>
          <p:cNvSpPr txBox="1"/>
          <p:nvPr/>
        </p:nvSpPr>
        <p:spPr>
          <a:xfrm>
            <a:off x="6289507" y="1793885"/>
            <a:ext cx="3057247" cy="523220"/>
          </a:xfrm>
          <a:prstGeom prst="rect">
            <a:avLst/>
          </a:prstGeom>
          <a:noFill/>
        </p:spPr>
        <p:txBody>
          <a:bodyPr wrap="none" rtlCol="0">
            <a:spAutoFit/>
          </a:bodyPr>
          <a:lstStyle/>
          <a:p>
            <a:r>
              <a:rPr lang="zh-CN" altLang="en-US" sz="2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rPr>
              <a:t>添加章节标题内容</a:t>
            </a:r>
            <a:endParaRPr lang="zh-CN" altLang="en-US" sz="2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endParaRPr>
          </a:p>
        </p:txBody>
      </p:sp>
      <p:sp>
        <p:nvSpPr>
          <p:cNvPr id="5" name="平行四边形 4"/>
          <p:cNvSpPr/>
          <p:nvPr/>
        </p:nvSpPr>
        <p:spPr>
          <a:xfrm>
            <a:off x="4932024" y="2669430"/>
            <a:ext cx="1091728" cy="604156"/>
          </a:xfrm>
          <a:prstGeom prst="parallelogram">
            <a:avLst>
              <a:gd name="adj" fmla="val 0"/>
            </a:avLst>
          </a:prstGeom>
          <a:noFill/>
          <a:ln>
            <a:solidFill>
              <a:srgbClr val="D4A5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gradFill>
                  <a:gsLst>
                    <a:gs pos="100000">
                      <a:srgbClr val="C483E4"/>
                    </a:gs>
                    <a:gs pos="0">
                      <a:srgbClr val="F0E0F8">
                        <a:lumMod val="0"/>
                        <a:lumOff val="100000"/>
                      </a:srgbClr>
                    </a:gs>
                  </a:gsLst>
                  <a:lin ang="2700000" scaled="1"/>
                </a:gradFill>
                <a:latin typeface="锐字巅峰粗黑简1.0" panose="02000500000000000000" pitchFamily="2" charset="-122"/>
                <a:ea typeface="锐字巅峰粗黑简1.0" panose="02000500000000000000" pitchFamily="2" charset="-122"/>
              </a:rPr>
              <a:t>02</a:t>
            </a:r>
            <a:endParaRPr lang="zh-CN" altLang="en-US" sz="3600" dirty="0">
              <a:gradFill>
                <a:gsLst>
                  <a:gs pos="100000">
                    <a:srgbClr val="C483E4"/>
                  </a:gs>
                  <a:gs pos="0">
                    <a:srgbClr val="F0E0F8">
                      <a:lumMod val="0"/>
                      <a:lumOff val="100000"/>
                    </a:srgbClr>
                  </a:gs>
                </a:gsLst>
                <a:lin ang="2700000" scaled="1"/>
              </a:gradFill>
              <a:latin typeface="锐字巅峰粗黑简1.0" panose="02000500000000000000" pitchFamily="2" charset="-122"/>
              <a:ea typeface="锐字巅峰粗黑简1.0" panose="02000500000000000000" pitchFamily="2" charset="-122"/>
            </a:endParaRPr>
          </a:p>
        </p:txBody>
      </p:sp>
      <p:sp>
        <p:nvSpPr>
          <p:cNvPr id="6" name="文本框 5"/>
          <p:cNvSpPr txBox="1"/>
          <p:nvPr/>
        </p:nvSpPr>
        <p:spPr>
          <a:xfrm>
            <a:off x="6289507" y="2729921"/>
            <a:ext cx="3057247" cy="523220"/>
          </a:xfrm>
          <a:prstGeom prst="rect">
            <a:avLst/>
          </a:prstGeom>
          <a:noFill/>
        </p:spPr>
        <p:txBody>
          <a:bodyPr wrap="none" rtlCol="0">
            <a:spAutoFit/>
          </a:bodyPr>
          <a:lstStyle/>
          <a:p>
            <a:r>
              <a:rPr lang="zh-CN" altLang="en-US" sz="2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rPr>
              <a:t>添加章节标题内容</a:t>
            </a:r>
            <a:endParaRPr lang="zh-CN" altLang="en-US" sz="2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endParaRPr>
          </a:p>
        </p:txBody>
      </p:sp>
      <p:sp>
        <p:nvSpPr>
          <p:cNvPr id="7" name="平行四边形 6"/>
          <p:cNvSpPr/>
          <p:nvPr/>
        </p:nvSpPr>
        <p:spPr>
          <a:xfrm>
            <a:off x="4932024" y="3605466"/>
            <a:ext cx="1091728" cy="604156"/>
          </a:xfrm>
          <a:prstGeom prst="parallelogram">
            <a:avLst>
              <a:gd name="adj" fmla="val 0"/>
            </a:avLst>
          </a:prstGeom>
          <a:noFill/>
          <a:ln>
            <a:solidFill>
              <a:srgbClr val="D4A5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gradFill>
                  <a:gsLst>
                    <a:gs pos="100000">
                      <a:srgbClr val="C483E4"/>
                    </a:gs>
                    <a:gs pos="0">
                      <a:srgbClr val="F0E0F8">
                        <a:lumMod val="0"/>
                        <a:lumOff val="100000"/>
                      </a:srgbClr>
                    </a:gs>
                  </a:gsLst>
                  <a:lin ang="2700000" scaled="1"/>
                </a:gradFill>
                <a:latin typeface="锐字巅峰粗黑简1.0" panose="02000500000000000000" pitchFamily="2" charset="-122"/>
                <a:ea typeface="锐字巅峰粗黑简1.0" panose="02000500000000000000" pitchFamily="2" charset="-122"/>
              </a:rPr>
              <a:t>03</a:t>
            </a:r>
            <a:endParaRPr lang="zh-CN" altLang="en-US" sz="3600" dirty="0">
              <a:gradFill>
                <a:gsLst>
                  <a:gs pos="100000">
                    <a:srgbClr val="C483E4"/>
                  </a:gs>
                  <a:gs pos="0">
                    <a:srgbClr val="F0E0F8">
                      <a:lumMod val="0"/>
                      <a:lumOff val="100000"/>
                    </a:srgbClr>
                  </a:gs>
                </a:gsLst>
                <a:lin ang="2700000" scaled="1"/>
              </a:gradFill>
              <a:latin typeface="锐字巅峰粗黑简1.0" panose="02000500000000000000" pitchFamily="2" charset="-122"/>
              <a:ea typeface="锐字巅峰粗黑简1.0" panose="02000500000000000000" pitchFamily="2" charset="-122"/>
            </a:endParaRPr>
          </a:p>
        </p:txBody>
      </p:sp>
      <p:sp>
        <p:nvSpPr>
          <p:cNvPr id="8" name="文本框 7"/>
          <p:cNvSpPr txBox="1"/>
          <p:nvPr/>
        </p:nvSpPr>
        <p:spPr>
          <a:xfrm>
            <a:off x="6289507" y="3665957"/>
            <a:ext cx="3057247" cy="523220"/>
          </a:xfrm>
          <a:prstGeom prst="rect">
            <a:avLst/>
          </a:prstGeom>
          <a:noFill/>
        </p:spPr>
        <p:txBody>
          <a:bodyPr wrap="none" rtlCol="0">
            <a:spAutoFit/>
          </a:bodyPr>
          <a:lstStyle/>
          <a:p>
            <a:r>
              <a:rPr lang="zh-CN" altLang="en-US" sz="2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rPr>
              <a:t>添加章节标题内容</a:t>
            </a:r>
            <a:endParaRPr lang="zh-CN" altLang="en-US" sz="2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endParaRPr>
          </a:p>
        </p:txBody>
      </p:sp>
      <p:sp>
        <p:nvSpPr>
          <p:cNvPr id="9" name="平行四边形 8"/>
          <p:cNvSpPr/>
          <p:nvPr/>
        </p:nvSpPr>
        <p:spPr>
          <a:xfrm>
            <a:off x="4932024" y="4541502"/>
            <a:ext cx="1091728" cy="604156"/>
          </a:xfrm>
          <a:prstGeom prst="parallelogram">
            <a:avLst>
              <a:gd name="adj" fmla="val 0"/>
            </a:avLst>
          </a:prstGeom>
          <a:noFill/>
          <a:ln>
            <a:solidFill>
              <a:srgbClr val="D4A5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gradFill>
                  <a:gsLst>
                    <a:gs pos="100000">
                      <a:srgbClr val="C483E4"/>
                    </a:gs>
                    <a:gs pos="0">
                      <a:srgbClr val="F0E0F8">
                        <a:lumMod val="0"/>
                        <a:lumOff val="100000"/>
                      </a:srgbClr>
                    </a:gs>
                  </a:gsLst>
                  <a:lin ang="2700000" scaled="1"/>
                </a:gradFill>
                <a:latin typeface="锐字巅峰粗黑简1.0" panose="02000500000000000000" pitchFamily="2" charset="-122"/>
                <a:ea typeface="锐字巅峰粗黑简1.0" panose="02000500000000000000" pitchFamily="2" charset="-122"/>
              </a:rPr>
              <a:t>04</a:t>
            </a:r>
            <a:endParaRPr lang="zh-CN" altLang="en-US" sz="3600" dirty="0">
              <a:gradFill>
                <a:gsLst>
                  <a:gs pos="100000">
                    <a:srgbClr val="C483E4"/>
                  </a:gs>
                  <a:gs pos="0">
                    <a:srgbClr val="F0E0F8">
                      <a:lumMod val="0"/>
                      <a:lumOff val="100000"/>
                    </a:srgbClr>
                  </a:gs>
                </a:gsLst>
                <a:lin ang="2700000" scaled="1"/>
              </a:gradFill>
              <a:latin typeface="锐字巅峰粗黑简1.0" panose="02000500000000000000" pitchFamily="2" charset="-122"/>
              <a:ea typeface="锐字巅峰粗黑简1.0" panose="02000500000000000000" pitchFamily="2" charset="-122"/>
            </a:endParaRPr>
          </a:p>
        </p:txBody>
      </p:sp>
      <p:sp>
        <p:nvSpPr>
          <p:cNvPr id="10" name="文本框 9"/>
          <p:cNvSpPr txBox="1"/>
          <p:nvPr/>
        </p:nvSpPr>
        <p:spPr>
          <a:xfrm>
            <a:off x="6289507" y="4601993"/>
            <a:ext cx="3057247" cy="523220"/>
          </a:xfrm>
          <a:prstGeom prst="rect">
            <a:avLst/>
          </a:prstGeom>
          <a:noFill/>
        </p:spPr>
        <p:txBody>
          <a:bodyPr wrap="none" rtlCol="0">
            <a:spAutoFit/>
          </a:bodyPr>
          <a:lstStyle/>
          <a:p>
            <a:r>
              <a:rPr lang="zh-CN" altLang="en-US" sz="2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rPr>
              <a:t>添加章节标题内容</a:t>
            </a:r>
            <a:endParaRPr lang="zh-CN" altLang="en-US" sz="2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ppt_y</p:attrName>
                                        </p:attrNameLst>
                                      </p:cBhvr>
                                      <p:tavLst>
                                        <p:tav tm="0">
                                          <p:val>
                                            <p:strVal val="#ppt_y+#ppt_h*1.125000"/>
                                          </p:val>
                                        </p:tav>
                                        <p:tav tm="100000">
                                          <p:val>
                                            <p:strVal val="#ppt_y"/>
                                          </p:val>
                                        </p:tav>
                                      </p:tavLst>
                                    </p:anim>
                                    <p:animEffect transition="in" filter="wipe(up)">
                                      <p:cBhvr>
                                        <p:cTn id="18" dur="500"/>
                                        <p:tgtEl>
                                          <p:spTgt spid="4"/>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ppt_y</p:attrName>
                                        </p:attrNameLst>
                                      </p:cBhvr>
                                      <p:tavLst>
                                        <p:tav tm="0">
                                          <p:val>
                                            <p:strVal val="#ppt_y+#ppt_h*1.125000"/>
                                          </p:val>
                                        </p:tav>
                                        <p:tav tm="100000">
                                          <p:val>
                                            <p:strVal val="#ppt_y"/>
                                          </p:val>
                                        </p:tav>
                                      </p:tavLst>
                                    </p:anim>
                                    <p:animEffect transition="in" filter="wipe(up)">
                                      <p:cBhvr>
                                        <p:cTn id="28" dur="500"/>
                                        <p:tgtEl>
                                          <p:spTgt spid="6"/>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p:tgtEl>
                                          <p:spTgt spid="8"/>
                                        </p:tgtEl>
                                        <p:attrNameLst>
                                          <p:attrName>ppt_y</p:attrName>
                                        </p:attrNameLst>
                                      </p:cBhvr>
                                      <p:tavLst>
                                        <p:tav tm="0">
                                          <p:val>
                                            <p:strVal val="#ppt_y+#ppt_h*1.125000"/>
                                          </p:val>
                                        </p:tav>
                                        <p:tav tm="100000">
                                          <p:val>
                                            <p:strVal val="#ppt_y"/>
                                          </p:val>
                                        </p:tav>
                                      </p:tavLst>
                                    </p:anim>
                                    <p:animEffect transition="in" filter="wipe(up)">
                                      <p:cBhvr>
                                        <p:cTn id="38" dur="500"/>
                                        <p:tgtEl>
                                          <p:spTgt spid="8"/>
                                        </p:tgtEl>
                                      </p:cBhvr>
                                    </p:animEffect>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p:tgtEl>
                                          <p:spTgt spid="10"/>
                                        </p:tgtEl>
                                        <p:attrNameLst>
                                          <p:attrName>ppt_y</p:attrName>
                                        </p:attrNameLst>
                                      </p:cBhvr>
                                      <p:tavLst>
                                        <p:tav tm="0">
                                          <p:val>
                                            <p:strVal val="#ppt_y+#ppt_h*1.125000"/>
                                          </p:val>
                                        </p:tav>
                                        <p:tav tm="100000">
                                          <p:val>
                                            <p:strVal val="#ppt_y"/>
                                          </p:val>
                                        </p:tav>
                                      </p:tavLst>
                                    </p:anim>
                                    <p:animEffect transition="in" filter="wipe(up)">
                                      <p:cBhvr>
                                        <p:cTn id="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animBg="1"/>
      <p:bldP spid="6" grpId="0"/>
      <p:bldP spid="7" grpId="0" animBg="1"/>
      <p:bldP spid="8" grpId="0"/>
      <p:bldP spid="9" grpId="0" animBg="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289684" y="2424635"/>
            <a:ext cx="1735434" cy="173543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a:gsLst>
                  <a:gs pos="100000">
                    <a:srgbClr val="C483E4"/>
                  </a:gs>
                  <a:gs pos="0">
                    <a:srgbClr val="F0E0F8">
                      <a:lumMod val="0"/>
                      <a:lumOff val="100000"/>
                    </a:srgbClr>
                  </a:gs>
                </a:gsLst>
                <a:lin ang="2700000" scaled="1"/>
              </a:gradFill>
              <a:ea typeface="微软雅黑" panose="020B0503020204020204" pitchFamily="34" charset="-122"/>
            </a:endParaRPr>
          </a:p>
        </p:txBody>
      </p:sp>
      <p:sp>
        <p:nvSpPr>
          <p:cNvPr id="5" name="矩形 4"/>
          <p:cNvSpPr/>
          <p:nvPr/>
        </p:nvSpPr>
        <p:spPr>
          <a:xfrm>
            <a:off x="3536449" y="2138190"/>
            <a:ext cx="1165704" cy="2308324"/>
          </a:xfrm>
          <a:prstGeom prst="rect">
            <a:avLst/>
          </a:prstGeom>
        </p:spPr>
        <p:txBody>
          <a:bodyPr wrap="none">
            <a:spAutoFit/>
          </a:bodyPr>
          <a:lstStyle/>
          <a:p>
            <a:pPr algn="ctr"/>
            <a:r>
              <a:rPr lang="en-US" altLang="zh-CN" sz="14400" b="1" spc="-400" dirty="0">
                <a:gradFill>
                  <a:gsLst>
                    <a:gs pos="100000">
                      <a:srgbClr val="C483E4"/>
                    </a:gs>
                    <a:gs pos="0">
                      <a:srgbClr val="F0E0F8">
                        <a:lumMod val="0"/>
                        <a:lumOff val="100000"/>
                      </a:srgbClr>
                    </a:gs>
                  </a:gsLst>
                  <a:lin ang="2700000" scaled="1"/>
                </a:gradFill>
                <a:latin typeface="方正黑体简体" pitchFamily="65" charset="-122"/>
                <a:ea typeface="方正黑体简体" pitchFamily="65" charset="-122"/>
              </a:rPr>
              <a:t>1</a:t>
            </a:r>
            <a:endParaRPr lang="zh-CN" altLang="en-US" sz="14400" b="1" spc="-400" dirty="0">
              <a:gradFill>
                <a:gsLst>
                  <a:gs pos="100000">
                    <a:srgbClr val="C483E4"/>
                  </a:gs>
                  <a:gs pos="0">
                    <a:srgbClr val="F0E0F8">
                      <a:lumMod val="0"/>
                      <a:lumOff val="100000"/>
                    </a:srgbClr>
                  </a:gs>
                </a:gsLst>
                <a:lin ang="2700000" scaled="1"/>
              </a:gradFill>
              <a:latin typeface="方正黑体简体" pitchFamily="65" charset="-122"/>
              <a:ea typeface="方正黑体简体" pitchFamily="65" charset="-122"/>
            </a:endParaRPr>
          </a:p>
        </p:txBody>
      </p:sp>
      <p:sp>
        <p:nvSpPr>
          <p:cNvPr id="6" name="矩形 5"/>
          <p:cNvSpPr/>
          <p:nvPr/>
        </p:nvSpPr>
        <p:spPr>
          <a:xfrm>
            <a:off x="5328210" y="2414206"/>
            <a:ext cx="3877985" cy="830997"/>
          </a:xfrm>
          <a:prstGeom prst="rect">
            <a:avLst/>
          </a:prstGeom>
        </p:spPr>
        <p:txBody>
          <a:bodyPr wrap="none">
            <a:spAutoFit/>
          </a:bodyPr>
          <a:lstStyle/>
          <a:p>
            <a:pPr algn="ctr"/>
            <a:r>
              <a:rPr lang="zh-CN" altLang="en-US" sz="4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rPr>
              <a:t>添加章节内容</a:t>
            </a:r>
            <a:endParaRPr lang="zh-CN" altLang="en-US" sz="4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endParaRPr>
          </a:p>
        </p:txBody>
      </p:sp>
      <p:sp>
        <p:nvSpPr>
          <p:cNvPr id="25" name="矩形 24"/>
          <p:cNvSpPr/>
          <p:nvPr/>
        </p:nvSpPr>
        <p:spPr>
          <a:xfrm>
            <a:off x="5215939" y="3235000"/>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
        <p:nvSpPr>
          <p:cNvPr id="26" name="矩形 25"/>
          <p:cNvSpPr/>
          <p:nvPr/>
        </p:nvSpPr>
        <p:spPr>
          <a:xfrm>
            <a:off x="7249202" y="3235000"/>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
        <p:nvSpPr>
          <p:cNvPr id="28" name="矩形 27"/>
          <p:cNvSpPr/>
          <p:nvPr/>
        </p:nvSpPr>
        <p:spPr>
          <a:xfrm>
            <a:off x="5232978" y="3732856"/>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
        <p:nvSpPr>
          <p:cNvPr id="29" name="矩形 28"/>
          <p:cNvSpPr/>
          <p:nvPr/>
        </p:nvSpPr>
        <p:spPr>
          <a:xfrm>
            <a:off x="7266240" y="3732201"/>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
                                        </p:tgtEl>
                                      </p:cBhvr>
                                    </p:animEffect>
                                  </p:childTnLst>
                                </p:cTn>
                              </p:par>
                            </p:childTnLst>
                          </p:cTn>
                        </p:par>
                        <p:par>
                          <p:cTn id="24" fill="hold">
                            <p:stCondLst>
                              <p:cond delay="12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5"/>
                                        </p:tgtEl>
                                        <p:attrNameLst>
                                          <p:attrName>ppt_y</p:attrName>
                                        </p:attrNameLst>
                                      </p:cBhvr>
                                      <p:tavLst>
                                        <p:tav tm="0">
                                          <p:val>
                                            <p:strVal val="#ppt_y"/>
                                          </p:val>
                                        </p:tav>
                                        <p:tav tm="100000">
                                          <p:val>
                                            <p:strVal val="#ppt_y"/>
                                          </p:val>
                                        </p:tav>
                                      </p:tavLst>
                                    </p:anim>
                                    <p:anim calcmode="lin" valueType="num">
                                      <p:cBhvr>
                                        <p:cTn id="2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5"/>
                                        </p:tgtEl>
                                      </p:cBhvr>
                                    </p:animEffect>
                                  </p:childTnLst>
                                </p:cTn>
                              </p:par>
                            </p:childTnLst>
                          </p:cTn>
                        </p:par>
                        <p:par>
                          <p:cTn id="32" fill="hold">
                            <p:stCondLst>
                              <p:cond delay="19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26"/>
                                        </p:tgtEl>
                                        <p:attrNameLst>
                                          <p:attrName>ppt_y</p:attrName>
                                        </p:attrNameLst>
                                      </p:cBhvr>
                                      <p:tavLst>
                                        <p:tav tm="0">
                                          <p:val>
                                            <p:strVal val="#ppt_y"/>
                                          </p:val>
                                        </p:tav>
                                        <p:tav tm="100000">
                                          <p:val>
                                            <p:strVal val="#ppt_y"/>
                                          </p:val>
                                        </p:tav>
                                      </p:tavLst>
                                    </p:anim>
                                    <p:anim calcmode="lin" valueType="num">
                                      <p:cBhvr>
                                        <p:cTn id="37"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26"/>
                                        </p:tgtEl>
                                      </p:cBhvr>
                                    </p:animEffect>
                                  </p:childTnLst>
                                </p:cTn>
                              </p:par>
                            </p:childTnLst>
                          </p:cTn>
                        </p:par>
                        <p:par>
                          <p:cTn id="40" fill="hold">
                            <p:stCondLst>
                              <p:cond delay="265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8"/>
                                        </p:tgtEl>
                                        <p:attrNameLst>
                                          <p:attrName>ppt_y</p:attrName>
                                        </p:attrNameLst>
                                      </p:cBhvr>
                                      <p:tavLst>
                                        <p:tav tm="0">
                                          <p:val>
                                            <p:strVal val="#ppt_y"/>
                                          </p:val>
                                        </p:tav>
                                        <p:tav tm="100000">
                                          <p:val>
                                            <p:strVal val="#ppt_y"/>
                                          </p:val>
                                        </p:tav>
                                      </p:tavLst>
                                    </p:anim>
                                    <p:anim calcmode="lin" valueType="num">
                                      <p:cBhvr>
                                        <p:cTn id="45"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8"/>
                                        </p:tgtEl>
                                      </p:cBhvr>
                                    </p:animEffect>
                                  </p:childTnLst>
                                </p:cTn>
                              </p:par>
                            </p:childTnLst>
                          </p:cTn>
                        </p:par>
                        <p:par>
                          <p:cTn id="48" fill="hold">
                            <p:stCondLst>
                              <p:cond delay="3349"/>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9"/>
                                        </p:tgtEl>
                                        <p:attrNameLst>
                                          <p:attrName>ppt_y</p:attrName>
                                        </p:attrNameLst>
                                      </p:cBhvr>
                                      <p:tavLst>
                                        <p:tav tm="0">
                                          <p:val>
                                            <p:strVal val="#ppt_y"/>
                                          </p:val>
                                        </p:tav>
                                        <p:tav tm="100000">
                                          <p:val>
                                            <p:strVal val="#ppt_y"/>
                                          </p:val>
                                        </p:tav>
                                      </p:tavLst>
                                    </p:anim>
                                    <p:anim calcmode="lin" valueType="num">
                                      <p:cBhvr>
                                        <p:cTn id="5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25" grpId="0"/>
      <p:bldP spid="26" grpId="0"/>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946229" y="1709405"/>
            <a:ext cx="3678835" cy="438394"/>
            <a:chOff x="179512" y="2794116"/>
            <a:chExt cx="3240360" cy="328796"/>
          </a:xfrm>
        </p:grpSpPr>
        <p:sp>
          <p:nvSpPr>
            <p:cNvPr id="15" name="矩形 14"/>
            <p:cNvSpPr/>
            <p:nvPr/>
          </p:nvSpPr>
          <p:spPr>
            <a:xfrm>
              <a:off x="179512" y="2796016"/>
              <a:ext cx="3240360" cy="3268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6" name="文本框 11"/>
            <p:cNvSpPr txBox="1"/>
            <p:nvPr/>
          </p:nvSpPr>
          <p:spPr>
            <a:xfrm>
              <a:off x="251520" y="2794116"/>
              <a:ext cx="1604250" cy="323166"/>
            </a:xfrm>
            <a:prstGeom prst="rect">
              <a:avLst/>
            </a:prstGeom>
            <a:noFill/>
          </p:spPr>
          <p:txBody>
            <a:bodyPr wrap="none" rtlCol="0">
              <a:spAutoFit/>
            </a:bodyPr>
            <a:lstStyle/>
            <a:p>
              <a:r>
                <a:rPr lang="en-US" altLang="zh-CN" sz="2200" b="1" dirty="0">
                  <a:solidFill>
                    <a:schemeClr val="bg1"/>
                  </a:solidFill>
                  <a:latin typeface="微软雅黑" panose="020B0503020204020204" pitchFamily="34" charset="-122"/>
                  <a:ea typeface="微软雅黑" panose="020B0503020204020204" pitchFamily="34" charset="-122"/>
                </a:rPr>
                <a:t>1    </a:t>
              </a:r>
              <a:r>
                <a:rPr lang="zh-CN" altLang="en-US" sz="2200" b="1" dirty="0">
                  <a:solidFill>
                    <a:schemeClr val="bg1"/>
                  </a:solidFill>
                  <a:latin typeface="微软雅黑" panose="020B0503020204020204" pitchFamily="34" charset="-122"/>
                  <a:ea typeface="微软雅黑" panose="020B0503020204020204" pitchFamily="34" charset="-122"/>
                </a:rPr>
                <a:t>添加标题</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sp>
        <p:nvSpPr>
          <p:cNvPr id="18" name="矩形 17"/>
          <p:cNvSpPr/>
          <p:nvPr/>
        </p:nvSpPr>
        <p:spPr>
          <a:xfrm>
            <a:off x="902841" y="2217264"/>
            <a:ext cx="3876748" cy="829073"/>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在此录入上述图表的综合分析说明，在此录入上述图表的综合分析说明，在此录入上述图表的综合分析说明。</a:t>
            </a:r>
            <a:endParaRPr lang="zh-CN" altLang="en-US" sz="1400" dirty="0">
              <a:solidFill>
                <a:schemeClr val="tx1">
                  <a:lumMod val="50000"/>
                  <a:lumOff val="50000"/>
                </a:schemeClr>
              </a:solidFill>
            </a:endParaRPr>
          </a:p>
        </p:txBody>
      </p:sp>
      <p:grpSp>
        <p:nvGrpSpPr>
          <p:cNvPr id="19" name="组合 18"/>
          <p:cNvGrpSpPr/>
          <p:nvPr/>
        </p:nvGrpSpPr>
        <p:grpSpPr>
          <a:xfrm>
            <a:off x="946229" y="3373198"/>
            <a:ext cx="3678835" cy="438392"/>
            <a:chOff x="179512" y="2794117"/>
            <a:chExt cx="3240360" cy="328795"/>
          </a:xfrm>
        </p:grpSpPr>
        <p:sp>
          <p:nvSpPr>
            <p:cNvPr id="20" name="矩形 19"/>
            <p:cNvSpPr/>
            <p:nvPr/>
          </p:nvSpPr>
          <p:spPr>
            <a:xfrm>
              <a:off x="179512" y="2796016"/>
              <a:ext cx="3240360" cy="326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21" name="文本框 11"/>
            <p:cNvSpPr txBox="1"/>
            <p:nvPr/>
          </p:nvSpPr>
          <p:spPr>
            <a:xfrm>
              <a:off x="251520" y="2794117"/>
              <a:ext cx="1604250" cy="323166"/>
            </a:xfrm>
            <a:prstGeom prst="rect">
              <a:avLst/>
            </a:prstGeom>
            <a:noFill/>
          </p:spPr>
          <p:txBody>
            <a:bodyPr wrap="none" rtlCol="0">
              <a:spAutoFit/>
            </a:bodyPr>
            <a:lstStyle/>
            <a:p>
              <a:r>
                <a:rPr lang="en-US" altLang="zh-CN" sz="2200" b="1" dirty="0">
                  <a:solidFill>
                    <a:schemeClr val="bg1"/>
                  </a:solidFill>
                  <a:latin typeface="微软雅黑" panose="020B0503020204020204" pitchFamily="34" charset="-122"/>
                  <a:ea typeface="微软雅黑" panose="020B0503020204020204" pitchFamily="34" charset="-122"/>
                </a:rPr>
                <a:t>2    </a:t>
              </a:r>
              <a:r>
                <a:rPr lang="zh-CN" altLang="en-US" sz="2200" b="1" dirty="0">
                  <a:solidFill>
                    <a:schemeClr val="bg1"/>
                  </a:solidFill>
                  <a:latin typeface="微软雅黑" panose="020B0503020204020204" pitchFamily="34" charset="-122"/>
                  <a:ea typeface="微软雅黑" panose="020B0503020204020204" pitchFamily="34" charset="-122"/>
                </a:rPr>
                <a:t>添加标题</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sp>
        <p:nvSpPr>
          <p:cNvPr id="22" name="矩形 21"/>
          <p:cNvSpPr/>
          <p:nvPr/>
        </p:nvSpPr>
        <p:spPr>
          <a:xfrm>
            <a:off x="902841" y="3881059"/>
            <a:ext cx="3876748" cy="583493"/>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endParaRPr lang="zh-CN" altLang="en-US" sz="1400" dirty="0">
              <a:solidFill>
                <a:schemeClr val="tx1">
                  <a:lumMod val="50000"/>
                  <a:lumOff val="50000"/>
                </a:schemeClr>
              </a:solidFill>
            </a:endParaRPr>
          </a:p>
        </p:txBody>
      </p:sp>
      <p:grpSp>
        <p:nvGrpSpPr>
          <p:cNvPr id="23" name="组合 22"/>
          <p:cNvGrpSpPr/>
          <p:nvPr/>
        </p:nvGrpSpPr>
        <p:grpSpPr>
          <a:xfrm>
            <a:off x="946229" y="4774725"/>
            <a:ext cx="3678835" cy="438394"/>
            <a:chOff x="179512" y="2794116"/>
            <a:chExt cx="3240360" cy="328796"/>
          </a:xfrm>
        </p:grpSpPr>
        <p:sp>
          <p:nvSpPr>
            <p:cNvPr id="24" name="矩形 23"/>
            <p:cNvSpPr/>
            <p:nvPr/>
          </p:nvSpPr>
          <p:spPr>
            <a:xfrm>
              <a:off x="179512" y="2796016"/>
              <a:ext cx="3240360" cy="326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25" name="文本框 11"/>
            <p:cNvSpPr txBox="1"/>
            <p:nvPr/>
          </p:nvSpPr>
          <p:spPr>
            <a:xfrm>
              <a:off x="251520" y="2794116"/>
              <a:ext cx="1604250" cy="323166"/>
            </a:xfrm>
            <a:prstGeom prst="rect">
              <a:avLst/>
            </a:prstGeom>
            <a:noFill/>
          </p:spPr>
          <p:txBody>
            <a:bodyPr wrap="none" rtlCol="0">
              <a:spAutoFit/>
            </a:bodyPr>
            <a:lstStyle/>
            <a:p>
              <a:r>
                <a:rPr lang="en-US" altLang="zh-CN" sz="2200" b="1" dirty="0">
                  <a:solidFill>
                    <a:schemeClr val="bg1"/>
                  </a:solidFill>
                  <a:latin typeface="微软雅黑" panose="020B0503020204020204" pitchFamily="34" charset="-122"/>
                  <a:ea typeface="微软雅黑" panose="020B0503020204020204" pitchFamily="34" charset="-122"/>
                </a:rPr>
                <a:t>3    </a:t>
              </a:r>
              <a:r>
                <a:rPr lang="zh-CN" altLang="en-US" sz="2200" b="1" dirty="0">
                  <a:solidFill>
                    <a:schemeClr val="bg1"/>
                  </a:solidFill>
                  <a:latin typeface="微软雅黑" panose="020B0503020204020204" pitchFamily="34" charset="-122"/>
                  <a:ea typeface="微软雅黑" panose="020B0503020204020204" pitchFamily="34" charset="-122"/>
                </a:rPr>
                <a:t>添加标题</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sp>
        <p:nvSpPr>
          <p:cNvPr id="26" name="矩形 25"/>
          <p:cNvSpPr/>
          <p:nvPr/>
        </p:nvSpPr>
        <p:spPr>
          <a:xfrm>
            <a:off x="902841" y="5282584"/>
            <a:ext cx="3876748" cy="829073"/>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在此录入上述图表的综合分析说明，在此录入上述图表的综合分析说明，在此录入上述图表的综合分析说明。</a:t>
            </a:r>
            <a:endParaRPr lang="zh-CN" altLang="en-US" sz="1400" dirty="0">
              <a:solidFill>
                <a:schemeClr val="tx1">
                  <a:lumMod val="50000"/>
                  <a:lumOff val="50000"/>
                </a:schemeClr>
              </a:solidFill>
            </a:endParaRPr>
          </a:p>
        </p:txBody>
      </p:sp>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89110" y="1660331"/>
            <a:ext cx="6416882" cy="4283269"/>
          </a:xfrm>
          <a:prstGeom prst="rect">
            <a:avLst/>
          </a:prstGeom>
          <a:ln w="28575">
            <a:solidFill>
              <a:schemeClr val="bg1"/>
            </a:solidFill>
          </a:ln>
        </p:spPr>
      </p:pic>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0-#ppt_w/2"/>
                                          </p:val>
                                        </p:tav>
                                        <p:tav tm="100000">
                                          <p:val>
                                            <p:strVal val="#ppt_x"/>
                                          </p:val>
                                        </p:tav>
                                      </p:tavLst>
                                    </p:anim>
                                    <p:anim calcmode="lin" valueType="num">
                                      <p:cBhvr additive="base">
                                        <p:cTn id="8" dur="75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1+#ppt_w/2"/>
                                          </p:val>
                                        </p:tav>
                                        <p:tav tm="100000">
                                          <p:val>
                                            <p:strVal val="#ppt_x"/>
                                          </p:val>
                                        </p:tav>
                                      </p:tavLst>
                                    </p:anim>
                                    <p:anim calcmode="lin" valueType="num">
                                      <p:cBhvr additive="base">
                                        <p:cTn id="12" dur="75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750" fill="hold"/>
                                        <p:tgtEl>
                                          <p:spTgt spid="19"/>
                                        </p:tgtEl>
                                        <p:attrNameLst>
                                          <p:attrName>ppt_x</p:attrName>
                                        </p:attrNameLst>
                                      </p:cBhvr>
                                      <p:tavLst>
                                        <p:tav tm="0">
                                          <p:val>
                                            <p:strVal val="1+#ppt_w/2"/>
                                          </p:val>
                                        </p:tav>
                                        <p:tav tm="100000">
                                          <p:val>
                                            <p:strVal val="#ppt_x"/>
                                          </p:val>
                                        </p:tav>
                                      </p:tavLst>
                                    </p:anim>
                                    <p:anim calcmode="lin" valueType="num">
                                      <p:cBhvr additive="base">
                                        <p:cTn id="16" dur="75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1+#ppt_w/2"/>
                                          </p:val>
                                        </p:tav>
                                        <p:tav tm="100000">
                                          <p:val>
                                            <p:strVal val="#ppt_x"/>
                                          </p:val>
                                        </p:tav>
                                      </p:tavLst>
                                    </p:anim>
                                    <p:anim calcmode="lin" valueType="num">
                                      <p:cBhvr additive="base">
                                        <p:cTn id="20" dur="75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1" fill="hold" grpId="0" nodeType="afterEffect">
                                  <p:stCondLst>
                                    <p:cond delay="250"/>
                                  </p:stCondLst>
                                  <p:childTnLst>
                                    <p:set>
                                      <p:cBhvr>
                                        <p:cTn id="23" dur="1" fill="hold">
                                          <p:stCondLst>
                                            <p:cond delay="0"/>
                                          </p:stCondLst>
                                        </p:cTn>
                                        <p:tgtEl>
                                          <p:spTgt spid="18"/>
                                        </p:tgtEl>
                                        <p:attrNameLst>
                                          <p:attrName>style.visibility</p:attrName>
                                        </p:attrNameLst>
                                      </p:cBhvr>
                                      <p:to>
                                        <p:strVal val="visible"/>
                                      </p:to>
                                    </p:set>
                                    <p:animEffect transition="in" filter="wipe(up)">
                                      <p:cBhvr>
                                        <p:cTn id="24" dur="750"/>
                                        <p:tgtEl>
                                          <p:spTgt spid="18"/>
                                        </p:tgtEl>
                                      </p:cBhvr>
                                    </p:animEffect>
                                  </p:childTnLst>
                                </p:cTn>
                              </p:par>
                            </p:childTnLst>
                          </p:cTn>
                        </p:par>
                        <p:par>
                          <p:cTn id="25" fill="hold">
                            <p:stCondLst>
                              <p:cond delay="2250"/>
                            </p:stCondLst>
                            <p:childTnLst>
                              <p:par>
                                <p:cTn id="26" presetID="22" presetClass="entr" presetSubtype="1"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up)">
                                      <p:cBhvr>
                                        <p:cTn id="28" dur="500"/>
                                        <p:tgtEl>
                                          <p:spTgt spid="22"/>
                                        </p:tgtEl>
                                      </p:cBhvr>
                                    </p:animEffect>
                                  </p:childTnLst>
                                </p:cTn>
                              </p:par>
                            </p:childTnLst>
                          </p:cTn>
                        </p:par>
                        <p:par>
                          <p:cTn id="29" fill="hold">
                            <p:stCondLst>
                              <p:cond delay="2750"/>
                            </p:stCondLst>
                            <p:childTnLst>
                              <p:par>
                                <p:cTn id="30" presetID="22" presetClass="entr" presetSubtype="1"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up)">
                                      <p:cBhvr>
                                        <p:cTn id="32"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16200000">
            <a:off x="5313397" y="3181729"/>
            <a:ext cx="1606438" cy="1384861"/>
          </a:xfrm>
          <a:prstGeom prst="hexagon">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9" name="文本框 7"/>
          <p:cNvSpPr txBox="1">
            <a:spLocks noChangeArrowheads="1"/>
          </p:cNvSpPr>
          <p:nvPr/>
        </p:nvSpPr>
        <p:spPr bwMode="auto">
          <a:xfrm>
            <a:off x="1513032" y="4833443"/>
            <a:ext cx="285390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0" name="文本框 7"/>
          <p:cNvSpPr txBox="1">
            <a:spLocks noChangeArrowheads="1"/>
          </p:cNvSpPr>
          <p:nvPr/>
        </p:nvSpPr>
        <p:spPr bwMode="auto">
          <a:xfrm>
            <a:off x="745944" y="3282099"/>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1" name="文本框 7"/>
          <p:cNvSpPr txBox="1">
            <a:spLocks noChangeArrowheads="1"/>
          </p:cNvSpPr>
          <p:nvPr/>
        </p:nvSpPr>
        <p:spPr bwMode="auto">
          <a:xfrm>
            <a:off x="1512702" y="1703382"/>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2" name="文本框 7"/>
          <p:cNvSpPr txBox="1">
            <a:spLocks noChangeArrowheads="1"/>
          </p:cNvSpPr>
          <p:nvPr/>
        </p:nvSpPr>
        <p:spPr bwMode="auto">
          <a:xfrm>
            <a:off x="7859540" y="4833443"/>
            <a:ext cx="285390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3" name="文本框 7"/>
          <p:cNvSpPr txBox="1">
            <a:spLocks noChangeArrowheads="1"/>
          </p:cNvSpPr>
          <p:nvPr/>
        </p:nvSpPr>
        <p:spPr bwMode="auto">
          <a:xfrm>
            <a:off x="8591823" y="3282099"/>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4" name="文本框 7"/>
          <p:cNvSpPr txBox="1">
            <a:spLocks noChangeArrowheads="1"/>
          </p:cNvSpPr>
          <p:nvPr/>
        </p:nvSpPr>
        <p:spPr bwMode="auto">
          <a:xfrm>
            <a:off x="7859210" y="1703382"/>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grpSp>
        <p:nvGrpSpPr>
          <p:cNvPr id="15" name="组合 14"/>
          <p:cNvGrpSpPr/>
          <p:nvPr/>
        </p:nvGrpSpPr>
        <p:grpSpPr>
          <a:xfrm>
            <a:off x="4458007" y="4413132"/>
            <a:ext cx="1655237" cy="1920076"/>
            <a:chOff x="3343182" y="2976764"/>
            <a:chExt cx="1241751" cy="1440432"/>
          </a:xfrm>
        </p:grpSpPr>
        <p:sp>
          <p:nvSpPr>
            <p:cNvPr id="16" name="六边形 15"/>
            <p:cNvSpPr/>
            <p:nvPr/>
          </p:nvSpPr>
          <p:spPr>
            <a:xfrm rot="16200000">
              <a:off x="3243842" y="3076104"/>
              <a:ext cx="1440432" cy="1241751"/>
            </a:xfrm>
            <a:prstGeom prst="hexagon">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矩形 58"/>
            <p:cNvSpPr>
              <a:spLocks noChangeArrowheads="1"/>
            </p:cNvSpPr>
            <p:nvPr/>
          </p:nvSpPr>
          <p:spPr bwMode="auto">
            <a:xfrm>
              <a:off x="3465908" y="3488225"/>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添加文本五</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6113244" y="4413132"/>
            <a:ext cx="1655237" cy="1920076"/>
            <a:chOff x="4584933" y="2976764"/>
            <a:chExt cx="1241751" cy="1440432"/>
          </a:xfrm>
        </p:grpSpPr>
        <p:sp>
          <p:nvSpPr>
            <p:cNvPr id="19" name="六边形 18"/>
            <p:cNvSpPr/>
            <p:nvPr/>
          </p:nvSpPr>
          <p:spPr>
            <a:xfrm rot="16200000">
              <a:off x="4485593" y="3076104"/>
              <a:ext cx="1440432" cy="1241751"/>
            </a:xfrm>
            <a:prstGeom prst="hexagon">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 name="矩形 58"/>
            <p:cNvSpPr>
              <a:spLocks noChangeArrowheads="1"/>
            </p:cNvSpPr>
            <p:nvPr/>
          </p:nvSpPr>
          <p:spPr bwMode="auto">
            <a:xfrm>
              <a:off x="4679479" y="3452843"/>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添加文本四</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6940862" y="2914121"/>
            <a:ext cx="1655237" cy="1920076"/>
            <a:chOff x="5205808" y="1852213"/>
            <a:chExt cx="1241751" cy="1440432"/>
          </a:xfrm>
        </p:grpSpPr>
        <p:sp>
          <p:nvSpPr>
            <p:cNvPr id="22" name="六边形 21"/>
            <p:cNvSpPr/>
            <p:nvPr/>
          </p:nvSpPr>
          <p:spPr>
            <a:xfrm rot="16200000">
              <a:off x="5106468" y="1951553"/>
              <a:ext cx="1440432" cy="1241751"/>
            </a:xfrm>
            <a:prstGeom prst="hexagon">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矩形 58"/>
            <p:cNvSpPr>
              <a:spLocks noChangeArrowheads="1"/>
            </p:cNvSpPr>
            <p:nvPr/>
          </p:nvSpPr>
          <p:spPr bwMode="auto">
            <a:xfrm>
              <a:off x="5300355" y="2328293"/>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添加文本三</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6113244" y="1413301"/>
            <a:ext cx="1655237" cy="1920076"/>
            <a:chOff x="4584933" y="726305"/>
            <a:chExt cx="1241751" cy="1440432"/>
          </a:xfrm>
        </p:grpSpPr>
        <p:sp>
          <p:nvSpPr>
            <p:cNvPr id="25" name="六边形 24"/>
            <p:cNvSpPr/>
            <p:nvPr/>
          </p:nvSpPr>
          <p:spPr>
            <a:xfrm rot="16200000">
              <a:off x="4485593" y="825645"/>
              <a:ext cx="1440432" cy="1241751"/>
            </a:xfrm>
            <a:prstGeom prst="hexagon">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6" name="矩形 58"/>
            <p:cNvSpPr>
              <a:spLocks noChangeArrowheads="1"/>
            </p:cNvSpPr>
            <p:nvPr/>
          </p:nvSpPr>
          <p:spPr bwMode="auto">
            <a:xfrm>
              <a:off x="4679480" y="1202385"/>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添加文本二</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458007" y="1413301"/>
            <a:ext cx="1655237" cy="1920076"/>
            <a:chOff x="3343182" y="726305"/>
            <a:chExt cx="1241751" cy="1440432"/>
          </a:xfrm>
        </p:grpSpPr>
        <p:sp>
          <p:nvSpPr>
            <p:cNvPr id="28" name="六边形 27"/>
            <p:cNvSpPr/>
            <p:nvPr/>
          </p:nvSpPr>
          <p:spPr>
            <a:xfrm rot="16200000">
              <a:off x="3243842" y="825645"/>
              <a:ext cx="1440432" cy="1241751"/>
            </a:xfrm>
            <a:prstGeom prst="hexagon">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矩形 58"/>
            <p:cNvSpPr>
              <a:spLocks noChangeArrowheads="1"/>
            </p:cNvSpPr>
            <p:nvPr/>
          </p:nvSpPr>
          <p:spPr bwMode="auto">
            <a:xfrm>
              <a:off x="3437727" y="1202384"/>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添加文本一</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3630387" y="2914121"/>
            <a:ext cx="1655237" cy="1920076"/>
            <a:chOff x="2722305" y="1852213"/>
            <a:chExt cx="1241751" cy="1440432"/>
          </a:xfrm>
        </p:grpSpPr>
        <p:sp>
          <p:nvSpPr>
            <p:cNvPr id="31" name="六边形 30"/>
            <p:cNvSpPr/>
            <p:nvPr/>
          </p:nvSpPr>
          <p:spPr>
            <a:xfrm rot="16200000">
              <a:off x="2622965" y="1951553"/>
              <a:ext cx="1440432" cy="1241751"/>
            </a:xfrm>
            <a:prstGeom prst="hexagon">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矩形 58"/>
            <p:cNvSpPr>
              <a:spLocks noChangeArrowheads="1"/>
            </p:cNvSpPr>
            <p:nvPr/>
          </p:nvSpPr>
          <p:spPr bwMode="auto">
            <a:xfrm>
              <a:off x="2816851" y="2328292"/>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添加文本六</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sp>
        <p:nvSpPr>
          <p:cNvPr id="33" name="矩形 32"/>
          <p:cNvSpPr/>
          <p:nvPr/>
        </p:nvSpPr>
        <p:spPr>
          <a:xfrm>
            <a:off x="5561318" y="3559753"/>
            <a:ext cx="1110596" cy="666593"/>
          </a:xfrm>
          <a:prstGeom prst="rect">
            <a:avLst/>
          </a:prstGeom>
        </p:spPr>
        <p:txBody>
          <a:bodyPr wrap="square">
            <a:spAutoFit/>
          </a:bodyPr>
          <a:lstStyle/>
          <a:p>
            <a:pPr lvl="0" algn="ctr"/>
            <a:r>
              <a:rPr lang="zh-CN" altLang="en-US" sz="1865" b="1" dirty="0">
                <a:solidFill>
                  <a:schemeClr val="tx1">
                    <a:lumMod val="50000"/>
                    <a:lumOff val="50000"/>
                  </a:schemeClr>
                </a:solidFill>
                <a:latin typeface="微软雅黑" panose="020B0503020204020204" pitchFamily="34" charset="-122"/>
                <a:ea typeface="微软雅黑" panose="020B0503020204020204" pitchFamily="34" charset="-122"/>
              </a:rPr>
              <a:t>添加文本说明</a:t>
            </a:r>
            <a:endParaRPr lang="en-US" altLang="zh-CN" sz="18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标题 3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down)">
                                      <p:cBhvr>
                                        <p:cTn id="13" dur="500"/>
                                        <p:tgtEl>
                                          <p:spTgt spid="33"/>
                                        </p:tgtEl>
                                      </p:cBhvr>
                                    </p:animEffect>
                                  </p:childTnLst>
                                </p:cTn>
                              </p:par>
                            </p:childTnLst>
                          </p:cTn>
                        </p:par>
                        <p:par>
                          <p:cTn id="14" fill="hold">
                            <p:stCondLst>
                              <p:cond delay="1000"/>
                            </p:stCondLst>
                            <p:childTnLst>
                              <p:par>
                                <p:cTn id="15" presetID="52"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Scale>
                                      <p:cBhvr>
                                        <p:cTn id="17" dur="75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750" decel="50000" fill="hold">
                                          <p:stCondLst>
                                            <p:cond delay="0"/>
                                          </p:stCondLst>
                                        </p:cTn>
                                        <p:tgtEl>
                                          <p:spTgt spid="27"/>
                                        </p:tgtEl>
                                        <p:attrNameLst>
                                          <p:attrName>ppt_x</p:attrName>
                                          <p:attrName>ppt_y</p:attrName>
                                        </p:attrNameLst>
                                      </p:cBhvr>
                                    </p:animMotion>
                                    <p:animEffect transition="in" filter="fade">
                                      <p:cBhvr>
                                        <p:cTn id="19" dur="750"/>
                                        <p:tgtEl>
                                          <p:spTgt spid="27"/>
                                        </p:tgtEl>
                                      </p:cBhvr>
                                    </p:animEffect>
                                  </p:childTnLst>
                                </p:cTn>
                              </p:par>
                              <p:par>
                                <p:cTn id="20" presetID="52" presetClass="entr" presetSubtype="0" fill="hold" nodeType="withEffect">
                                  <p:stCondLst>
                                    <p:cond delay="250"/>
                                  </p:stCondLst>
                                  <p:childTnLst>
                                    <p:set>
                                      <p:cBhvr>
                                        <p:cTn id="21" dur="1" fill="hold">
                                          <p:stCondLst>
                                            <p:cond delay="0"/>
                                          </p:stCondLst>
                                        </p:cTn>
                                        <p:tgtEl>
                                          <p:spTgt spid="24"/>
                                        </p:tgtEl>
                                        <p:attrNameLst>
                                          <p:attrName>style.visibility</p:attrName>
                                        </p:attrNameLst>
                                      </p:cBhvr>
                                      <p:to>
                                        <p:strVal val="visible"/>
                                      </p:to>
                                    </p:set>
                                    <p:animScale>
                                      <p:cBhvr>
                                        <p:cTn id="22" dur="75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750" decel="50000" fill="hold">
                                          <p:stCondLst>
                                            <p:cond delay="0"/>
                                          </p:stCondLst>
                                        </p:cTn>
                                        <p:tgtEl>
                                          <p:spTgt spid="24"/>
                                        </p:tgtEl>
                                        <p:attrNameLst>
                                          <p:attrName>ppt_x</p:attrName>
                                          <p:attrName>ppt_y</p:attrName>
                                        </p:attrNameLst>
                                      </p:cBhvr>
                                    </p:animMotion>
                                    <p:animEffect transition="in" filter="fade">
                                      <p:cBhvr>
                                        <p:cTn id="24" dur="750"/>
                                        <p:tgtEl>
                                          <p:spTgt spid="24"/>
                                        </p:tgtEl>
                                      </p:cBhvr>
                                    </p:animEffect>
                                  </p:childTnLst>
                                </p:cTn>
                              </p:par>
                              <p:par>
                                <p:cTn id="25" presetID="52" presetClass="entr" presetSubtype="0" fill="hold" nodeType="withEffect">
                                  <p:stCondLst>
                                    <p:cond delay="500"/>
                                  </p:stCondLst>
                                  <p:childTnLst>
                                    <p:set>
                                      <p:cBhvr>
                                        <p:cTn id="26" dur="1" fill="hold">
                                          <p:stCondLst>
                                            <p:cond delay="0"/>
                                          </p:stCondLst>
                                        </p:cTn>
                                        <p:tgtEl>
                                          <p:spTgt spid="21"/>
                                        </p:tgtEl>
                                        <p:attrNameLst>
                                          <p:attrName>style.visibility</p:attrName>
                                        </p:attrNameLst>
                                      </p:cBhvr>
                                      <p:to>
                                        <p:strVal val="visible"/>
                                      </p:to>
                                    </p:set>
                                    <p:animScale>
                                      <p:cBhvr>
                                        <p:cTn id="27" dur="75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750" decel="50000" fill="hold">
                                          <p:stCondLst>
                                            <p:cond delay="0"/>
                                          </p:stCondLst>
                                        </p:cTn>
                                        <p:tgtEl>
                                          <p:spTgt spid="21"/>
                                        </p:tgtEl>
                                        <p:attrNameLst>
                                          <p:attrName>ppt_x</p:attrName>
                                          <p:attrName>ppt_y</p:attrName>
                                        </p:attrNameLst>
                                      </p:cBhvr>
                                    </p:animMotion>
                                    <p:animEffect transition="in" filter="fade">
                                      <p:cBhvr>
                                        <p:cTn id="29" dur="750"/>
                                        <p:tgtEl>
                                          <p:spTgt spid="21"/>
                                        </p:tgtEl>
                                      </p:cBhvr>
                                    </p:animEffect>
                                  </p:childTnLst>
                                </p:cTn>
                              </p:par>
                              <p:par>
                                <p:cTn id="30" presetID="52" presetClass="entr" presetSubtype="0" fill="hold" nodeType="withEffect">
                                  <p:stCondLst>
                                    <p:cond delay="750"/>
                                  </p:stCondLst>
                                  <p:childTnLst>
                                    <p:set>
                                      <p:cBhvr>
                                        <p:cTn id="31" dur="1" fill="hold">
                                          <p:stCondLst>
                                            <p:cond delay="0"/>
                                          </p:stCondLst>
                                        </p:cTn>
                                        <p:tgtEl>
                                          <p:spTgt spid="18"/>
                                        </p:tgtEl>
                                        <p:attrNameLst>
                                          <p:attrName>style.visibility</p:attrName>
                                        </p:attrNameLst>
                                      </p:cBhvr>
                                      <p:to>
                                        <p:strVal val="visible"/>
                                      </p:to>
                                    </p:set>
                                    <p:animScale>
                                      <p:cBhvr>
                                        <p:cTn id="32" dur="7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750" decel="50000" fill="hold">
                                          <p:stCondLst>
                                            <p:cond delay="0"/>
                                          </p:stCondLst>
                                        </p:cTn>
                                        <p:tgtEl>
                                          <p:spTgt spid="18"/>
                                        </p:tgtEl>
                                        <p:attrNameLst>
                                          <p:attrName>ppt_x</p:attrName>
                                          <p:attrName>ppt_y</p:attrName>
                                        </p:attrNameLst>
                                      </p:cBhvr>
                                    </p:animMotion>
                                    <p:animEffect transition="in" filter="fade">
                                      <p:cBhvr>
                                        <p:cTn id="34" dur="750"/>
                                        <p:tgtEl>
                                          <p:spTgt spid="18"/>
                                        </p:tgtEl>
                                      </p:cBhvr>
                                    </p:animEffect>
                                  </p:childTnLst>
                                </p:cTn>
                              </p:par>
                              <p:par>
                                <p:cTn id="35" presetID="52" presetClass="entr" presetSubtype="0" fill="hold" nodeType="withEffect">
                                  <p:stCondLst>
                                    <p:cond delay="1000"/>
                                  </p:stCondLst>
                                  <p:childTnLst>
                                    <p:set>
                                      <p:cBhvr>
                                        <p:cTn id="36" dur="1" fill="hold">
                                          <p:stCondLst>
                                            <p:cond delay="0"/>
                                          </p:stCondLst>
                                        </p:cTn>
                                        <p:tgtEl>
                                          <p:spTgt spid="15"/>
                                        </p:tgtEl>
                                        <p:attrNameLst>
                                          <p:attrName>style.visibility</p:attrName>
                                        </p:attrNameLst>
                                      </p:cBhvr>
                                      <p:to>
                                        <p:strVal val="visible"/>
                                      </p:to>
                                    </p:set>
                                    <p:animScale>
                                      <p:cBhvr>
                                        <p:cTn id="37" dur="75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750" decel="50000" fill="hold">
                                          <p:stCondLst>
                                            <p:cond delay="0"/>
                                          </p:stCondLst>
                                        </p:cTn>
                                        <p:tgtEl>
                                          <p:spTgt spid="15"/>
                                        </p:tgtEl>
                                        <p:attrNameLst>
                                          <p:attrName>ppt_x</p:attrName>
                                          <p:attrName>ppt_y</p:attrName>
                                        </p:attrNameLst>
                                      </p:cBhvr>
                                    </p:animMotion>
                                    <p:animEffect transition="in" filter="fade">
                                      <p:cBhvr>
                                        <p:cTn id="39" dur="750"/>
                                        <p:tgtEl>
                                          <p:spTgt spid="15"/>
                                        </p:tgtEl>
                                      </p:cBhvr>
                                    </p:animEffect>
                                  </p:childTnLst>
                                </p:cTn>
                              </p:par>
                              <p:par>
                                <p:cTn id="40" presetID="52" presetClass="entr" presetSubtype="0" fill="hold" nodeType="withEffect">
                                  <p:stCondLst>
                                    <p:cond delay="1250"/>
                                  </p:stCondLst>
                                  <p:childTnLst>
                                    <p:set>
                                      <p:cBhvr>
                                        <p:cTn id="41" dur="1" fill="hold">
                                          <p:stCondLst>
                                            <p:cond delay="0"/>
                                          </p:stCondLst>
                                        </p:cTn>
                                        <p:tgtEl>
                                          <p:spTgt spid="30"/>
                                        </p:tgtEl>
                                        <p:attrNameLst>
                                          <p:attrName>style.visibility</p:attrName>
                                        </p:attrNameLst>
                                      </p:cBhvr>
                                      <p:to>
                                        <p:strVal val="visible"/>
                                      </p:to>
                                    </p:set>
                                    <p:animScale>
                                      <p:cBhvr>
                                        <p:cTn id="42" dur="7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750" decel="50000" fill="hold">
                                          <p:stCondLst>
                                            <p:cond delay="0"/>
                                          </p:stCondLst>
                                        </p:cTn>
                                        <p:tgtEl>
                                          <p:spTgt spid="30"/>
                                        </p:tgtEl>
                                        <p:attrNameLst>
                                          <p:attrName>ppt_x</p:attrName>
                                          <p:attrName>ppt_y</p:attrName>
                                        </p:attrNameLst>
                                      </p:cBhvr>
                                    </p:animMotion>
                                    <p:animEffect transition="in" filter="fade">
                                      <p:cBhvr>
                                        <p:cTn id="44" dur="750"/>
                                        <p:tgtEl>
                                          <p:spTgt spid="30"/>
                                        </p:tgtEl>
                                      </p:cBhvr>
                                    </p:animEffect>
                                  </p:childTnLst>
                                </p:cTn>
                              </p:par>
                            </p:childTnLst>
                          </p:cTn>
                        </p:par>
                        <p:par>
                          <p:cTn id="45" fill="hold">
                            <p:stCondLst>
                              <p:cond delay="2000"/>
                            </p:stCondLst>
                            <p:childTnLst>
                              <p:par>
                                <p:cTn id="46" presetID="22" presetClass="entr" presetSubtype="2"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right)">
                                      <p:cBhvr>
                                        <p:cTn id="48" dur="500"/>
                                        <p:tgtEl>
                                          <p:spTgt spid="11"/>
                                        </p:tgtEl>
                                      </p:cBhvr>
                                    </p:animEffect>
                                  </p:childTnLst>
                                </p:cTn>
                              </p:par>
                            </p:childTnLst>
                          </p:cTn>
                        </p:par>
                        <p:par>
                          <p:cTn id="49" fill="hold">
                            <p:stCondLst>
                              <p:cond delay="2500"/>
                            </p:stCondLst>
                            <p:childTnLst>
                              <p:par>
                                <p:cTn id="50" presetID="22" presetClass="entr" presetSubtype="8"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par>
                          <p:cTn id="53" fill="hold">
                            <p:stCondLst>
                              <p:cond delay="3000"/>
                            </p:stCondLst>
                            <p:childTnLst>
                              <p:par>
                                <p:cTn id="54" presetID="22" presetClass="entr" presetSubtype="2"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right)">
                                      <p:cBhvr>
                                        <p:cTn id="56" dur="500"/>
                                        <p:tgtEl>
                                          <p:spTgt spid="10"/>
                                        </p:tgtEl>
                                      </p:cBhvr>
                                    </p:animEffect>
                                  </p:childTnLst>
                                </p:cTn>
                              </p:par>
                            </p:childTnLst>
                          </p:cTn>
                        </p:par>
                        <p:par>
                          <p:cTn id="57" fill="hold">
                            <p:stCondLst>
                              <p:cond delay="3500"/>
                            </p:stCondLst>
                            <p:childTnLst>
                              <p:par>
                                <p:cTn id="58" presetID="22" presetClass="entr" presetSubtype="8"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500"/>
                                        <p:tgtEl>
                                          <p:spTgt spid="13"/>
                                        </p:tgtEl>
                                      </p:cBhvr>
                                    </p:animEffect>
                                  </p:childTnLst>
                                </p:cTn>
                              </p:par>
                            </p:childTnLst>
                          </p:cTn>
                        </p:par>
                        <p:par>
                          <p:cTn id="61" fill="hold">
                            <p:stCondLst>
                              <p:cond delay="4000"/>
                            </p:stCondLst>
                            <p:childTnLst>
                              <p:par>
                                <p:cTn id="62" presetID="22" presetClass="entr" presetSubtype="2"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right)">
                                      <p:cBhvr>
                                        <p:cTn id="64" dur="500"/>
                                        <p:tgtEl>
                                          <p:spTgt spid="9"/>
                                        </p:tgtEl>
                                      </p:cBhvr>
                                    </p:animEffect>
                                  </p:childTnLst>
                                </p:cTn>
                              </p:par>
                            </p:childTnLst>
                          </p:cTn>
                        </p:par>
                        <p:par>
                          <p:cTn id="65" fill="hold">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left)">
                                      <p:cBhvr>
                                        <p:cTn id="6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P spid="14"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62"/>
          <p:cNvGrpSpPr/>
          <p:nvPr/>
        </p:nvGrpSpPr>
        <p:grpSpPr>
          <a:xfrm>
            <a:off x="3327362" y="3326541"/>
            <a:ext cx="1655666" cy="1655667"/>
            <a:chOff x="4993868" y="2326868"/>
            <a:chExt cx="2204265" cy="2204265"/>
          </a:xfrm>
          <a:effectLst>
            <a:outerShdw blurRad="292100" dist="114300" dir="2700000" algn="tl" rotWithShape="0">
              <a:prstClr val="black">
                <a:alpha val="25000"/>
              </a:prstClr>
            </a:outerShdw>
          </a:effectLst>
        </p:grpSpPr>
        <p:sp>
          <p:nvSpPr>
            <p:cNvPr id="74" name="任意多边形 60"/>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75" name="椭圆 59"/>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76" name="椭圆 61"/>
            <p:cNvSpPr/>
            <p:nvPr/>
          </p:nvSpPr>
          <p:spPr>
            <a:xfrm>
              <a:off x="5370108" y="2708871"/>
              <a:ext cx="1451783" cy="1451783"/>
            </a:xfrm>
            <a:prstGeom prst="ellipse">
              <a:avLst/>
            </a:prstGeom>
            <a:solidFill>
              <a:schemeClr val="accent1"/>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grpSp>
      <p:grpSp>
        <p:nvGrpSpPr>
          <p:cNvPr id="80" name="组合 63"/>
          <p:cNvGrpSpPr/>
          <p:nvPr/>
        </p:nvGrpSpPr>
        <p:grpSpPr>
          <a:xfrm>
            <a:off x="4568655" y="2381701"/>
            <a:ext cx="1655666" cy="1655667"/>
            <a:chOff x="4993868" y="2326868"/>
            <a:chExt cx="2204265" cy="2204265"/>
          </a:xfrm>
          <a:effectLst>
            <a:outerShdw blurRad="292100" dist="114300" dir="2700000" algn="tl" rotWithShape="0">
              <a:prstClr val="black">
                <a:alpha val="25000"/>
              </a:prstClr>
            </a:outerShdw>
          </a:effectLst>
        </p:grpSpPr>
        <p:sp>
          <p:nvSpPr>
            <p:cNvPr id="84" name="任意多边形 64"/>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87" name="椭圆 65"/>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92" name="椭圆 66"/>
            <p:cNvSpPr/>
            <p:nvPr/>
          </p:nvSpPr>
          <p:spPr>
            <a:xfrm>
              <a:off x="5370108" y="2708871"/>
              <a:ext cx="1451783" cy="1451783"/>
            </a:xfrm>
            <a:prstGeom prst="ellipse">
              <a:avLst/>
            </a:prstGeom>
            <a:solidFill>
              <a:schemeClr val="accent2"/>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grpSp>
      <p:grpSp>
        <p:nvGrpSpPr>
          <p:cNvPr id="93" name="组合 71"/>
          <p:cNvGrpSpPr/>
          <p:nvPr/>
        </p:nvGrpSpPr>
        <p:grpSpPr>
          <a:xfrm>
            <a:off x="5868132" y="3326541"/>
            <a:ext cx="1655666" cy="1655667"/>
            <a:chOff x="4993868" y="2326868"/>
            <a:chExt cx="2204265" cy="2204265"/>
          </a:xfrm>
          <a:effectLst>
            <a:outerShdw blurRad="292100" dist="114300" dir="2700000" algn="tl" rotWithShape="0">
              <a:prstClr val="black">
                <a:alpha val="25000"/>
              </a:prstClr>
            </a:outerShdw>
          </a:effectLst>
        </p:grpSpPr>
        <p:sp>
          <p:nvSpPr>
            <p:cNvPr id="94" name="任意多边形 72"/>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95" name="椭圆 73"/>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96" name="椭圆 74"/>
            <p:cNvSpPr/>
            <p:nvPr/>
          </p:nvSpPr>
          <p:spPr>
            <a:xfrm>
              <a:off x="5370108" y="2708871"/>
              <a:ext cx="1451783" cy="1451783"/>
            </a:xfrm>
            <a:prstGeom prst="ellipse">
              <a:avLst/>
            </a:prstGeom>
            <a:solidFill>
              <a:schemeClr val="accent3"/>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grpSp>
      <p:grpSp>
        <p:nvGrpSpPr>
          <p:cNvPr id="97" name="组合 75"/>
          <p:cNvGrpSpPr/>
          <p:nvPr/>
        </p:nvGrpSpPr>
        <p:grpSpPr>
          <a:xfrm>
            <a:off x="7132795" y="2381701"/>
            <a:ext cx="1655666" cy="1655667"/>
            <a:chOff x="4993868" y="2326868"/>
            <a:chExt cx="2204265" cy="2204265"/>
          </a:xfrm>
          <a:effectLst>
            <a:outerShdw blurRad="292100" dist="114300" dir="2700000" algn="tl" rotWithShape="0">
              <a:prstClr val="black">
                <a:alpha val="25000"/>
              </a:prstClr>
            </a:outerShdw>
          </a:effectLst>
        </p:grpSpPr>
        <p:sp>
          <p:nvSpPr>
            <p:cNvPr id="98" name="任意多边形 76"/>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99" name="椭圆 77"/>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100" name="椭圆 78"/>
            <p:cNvSpPr/>
            <p:nvPr/>
          </p:nvSpPr>
          <p:spPr>
            <a:xfrm>
              <a:off x="5370108" y="2708871"/>
              <a:ext cx="1451783" cy="1451783"/>
            </a:xfrm>
            <a:prstGeom prst="ellipse">
              <a:avLst/>
            </a:prstGeom>
            <a:solidFill>
              <a:schemeClr val="accent4"/>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grpSp>
      <p:grpSp>
        <p:nvGrpSpPr>
          <p:cNvPr id="101" name="组合 80"/>
          <p:cNvGrpSpPr/>
          <p:nvPr/>
        </p:nvGrpSpPr>
        <p:grpSpPr>
          <a:xfrm>
            <a:off x="8299475" y="1853717"/>
            <a:ext cx="3484642" cy="935669"/>
            <a:chOff x="5947699" y="908862"/>
            <a:chExt cx="3485550" cy="935912"/>
          </a:xfrm>
        </p:grpSpPr>
        <p:grpSp>
          <p:nvGrpSpPr>
            <p:cNvPr id="102" name="组合 81"/>
            <p:cNvGrpSpPr/>
            <p:nvPr/>
          </p:nvGrpSpPr>
          <p:grpSpPr>
            <a:xfrm flipV="1">
              <a:off x="5947699" y="1317986"/>
              <a:ext cx="2684915" cy="333365"/>
              <a:chOff x="5272248" y="4626108"/>
              <a:chExt cx="2684915" cy="333365"/>
            </a:xfrm>
          </p:grpSpPr>
          <p:sp>
            <p:nvSpPr>
              <p:cNvPr id="105" name="椭圆 84"/>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任意多边形 8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3" name="文本框 82"/>
            <p:cNvSpPr txBox="1"/>
            <p:nvPr/>
          </p:nvSpPr>
          <p:spPr>
            <a:xfrm>
              <a:off x="6852147" y="908862"/>
              <a:ext cx="1780467" cy="379562"/>
            </a:xfrm>
            <a:prstGeom prst="rect">
              <a:avLst/>
            </a:prstGeom>
            <a:noFill/>
          </p:spPr>
          <p:txBody>
            <a:bodyPr wrap="square" rtlCol="0">
              <a:spAutoFit/>
            </a:bodyPr>
            <a:lstStyle/>
            <a:p>
              <a:pPr algn="r">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4" name="文本框 83"/>
            <p:cNvSpPr txBox="1"/>
            <p:nvPr/>
          </p:nvSpPr>
          <p:spPr>
            <a:xfrm>
              <a:off x="6290682" y="1331295"/>
              <a:ext cx="3142567" cy="513479"/>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7" name="组合 86"/>
          <p:cNvGrpSpPr/>
          <p:nvPr/>
        </p:nvGrpSpPr>
        <p:grpSpPr>
          <a:xfrm flipV="1">
            <a:off x="7047748" y="4741761"/>
            <a:ext cx="3619063" cy="859847"/>
            <a:chOff x="5947699" y="822281"/>
            <a:chExt cx="3620006" cy="860070"/>
          </a:xfrm>
        </p:grpSpPr>
        <p:grpSp>
          <p:nvGrpSpPr>
            <p:cNvPr id="108" name="组合 87"/>
            <p:cNvGrpSpPr/>
            <p:nvPr/>
          </p:nvGrpSpPr>
          <p:grpSpPr>
            <a:xfrm flipV="1">
              <a:off x="5947699" y="1317986"/>
              <a:ext cx="2684915" cy="333365"/>
              <a:chOff x="5272248" y="4626108"/>
              <a:chExt cx="2684915" cy="333365"/>
            </a:xfrm>
          </p:grpSpPr>
          <p:sp>
            <p:nvSpPr>
              <p:cNvPr id="117" name="椭圆 90"/>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任意多边形 9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1" name="文本框 88"/>
            <p:cNvSpPr txBox="1"/>
            <p:nvPr/>
          </p:nvSpPr>
          <p:spPr>
            <a:xfrm flipV="1">
              <a:off x="6852147" y="1302790"/>
              <a:ext cx="1780467" cy="379561"/>
            </a:xfrm>
            <a:prstGeom prst="rect">
              <a:avLst/>
            </a:prstGeom>
            <a:noFill/>
          </p:spPr>
          <p:txBody>
            <a:bodyPr wrap="square" rtlCol="0">
              <a:spAutoFit/>
            </a:bodyPr>
            <a:lstStyle/>
            <a:p>
              <a:pPr algn="r">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4" name="文本框 89"/>
            <p:cNvSpPr txBox="1"/>
            <p:nvPr/>
          </p:nvSpPr>
          <p:spPr>
            <a:xfrm flipV="1">
              <a:off x="6290683" y="822281"/>
              <a:ext cx="3277022" cy="513479"/>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33" name="组合 92"/>
          <p:cNvGrpSpPr/>
          <p:nvPr/>
        </p:nvGrpSpPr>
        <p:grpSpPr>
          <a:xfrm flipH="1">
            <a:off x="712603" y="1855521"/>
            <a:ext cx="4341204" cy="935669"/>
            <a:chOff x="5947699" y="908862"/>
            <a:chExt cx="4342335" cy="935912"/>
          </a:xfrm>
        </p:grpSpPr>
        <p:grpSp>
          <p:nvGrpSpPr>
            <p:cNvPr id="138" name="组合 93"/>
            <p:cNvGrpSpPr/>
            <p:nvPr/>
          </p:nvGrpSpPr>
          <p:grpSpPr>
            <a:xfrm flipV="1">
              <a:off x="5947699" y="1317986"/>
              <a:ext cx="2684915" cy="333365"/>
              <a:chOff x="5272248" y="4626108"/>
              <a:chExt cx="2684915" cy="333365"/>
            </a:xfrm>
          </p:grpSpPr>
          <p:sp>
            <p:nvSpPr>
              <p:cNvPr id="159" name="椭圆 96"/>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0" name="任意多边形 9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8" name="文本框 94"/>
            <p:cNvSpPr txBox="1"/>
            <p:nvPr/>
          </p:nvSpPr>
          <p:spPr>
            <a:xfrm>
              <a:off x="6852146" y="908862"/>
              <a:ext cx="2117088" cy="400214"/>
            </a:xfrm>
            <a:prstGeom prst="rect">
              <a:avLst/>
            </a:prstGeom>
            <a:noFill/>
          </p:spPr>
          <p:txBody>
            <a:bodyPr wrap="square" rtlCol="0">
              <a:spAutoFit/>
            </a:bodyPr>
            <a:lstStyle/>
            <a:p>
              <a:pPr algn="r">
                <a:defRPr/>
              </a:pP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8" name="文本框 95"/>
            <p:cNvSpPr txBox="1"/>
            <p:nvPr/>
          </p:nvSpPr>
          <p:spPr>
            <a:xfrm>
              <a:off x="6290682" y="1331295"/>
              <a:ext cx="3999352" cy="513479"/>
            </a:xfrm>
            <a:prstGeom prst="rect">
              <a:avLst/>
            </a:prstGeom>
            <a:noFill/>
          </p:spPr>
          <p:txBody>
            <a:bodyPr wrap="square" rtlCol="0">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61" name="组合 104"/>
          <p:cNvGrpSpPr/>
          <p:nvPr/>
        </p:nvGrpSpPr>
        <p:grpSpPr>
          <a:xfrm flipH="1" flipV="1">
            <a:off x="407882" y="4725889"/>
            <a:ext cx="3433012" cy="859847"/>
            <a:chOff x="5947699" y="822281"/>
            <a:chExt cx="3433907" cy="860070"/>
          </a:xfrm>
        </p:grpSpPr>
        <p:grpSp>
          <p:nvGrpSpPr>
            <p:cNvPr id="162" name="组合 105"/>
            <p:cNvGrpSpPr/>
            <p:nvPr/>
          </p:nvGrpSpPr>
          <p:grpSpPr>
            <a:xfrm flipV="1">
              <a:off x="5947699" y="1317986"/>
              <a:ext cx="2684915" cy="333365"/>
              <a:chOff x="5272248" y="4626108"/>
              <a:chExt cx="2684915" cy="333365"/>
            </a:xfrm>
          </p:grpSpPr>
          <p:sp>
            <p:nvSpPr>
              <p:cNvPr id="165" name="椭圆 108"/>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6" name="任意多边形 109"/>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3" name="文本框 106"/>
            <p:cNvSpPr txBox="1"/>
            <p:nvPr/>
          </p:nvSpPr>
          <p:spPr>
            <a:xfrm flipV="1">
              <a:off x="6852146" y="1302789"/>
              <a:ext cx="1780467" cy="379562"/>
            </a:xfrm>
            <a:prstGeom prst="rect">
              <a:avLst/>
            </a:prstGeom>
            <a:noFill/>
          </p:spPr>
          <p:txBody>
            <a:bodyPr wrap="square" rtlCol="0">
              <a:spAutoFit/>
            </a:bodyPr>
            <a:lstStyle/>
            <a:p>
              <a:pPr algn="r">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4" name="文本框 107"/>
            <p:cNvSpPr txBox="1"/>
            <p:nvPr/>
          </p:nvSpPr>
          <p:spPr>
            <a:xfrm flipV="1">
              <a:off x="6290682" y="822281"/>
              <a:ext cx="3090924" cy="513479"/>
            </a:xfrm>
            <a:prstGeom prst="rect">
              <a:avLst/>
            </a:prstGeom>
            <a:noFill/>
          </p:spPr>
          <p:txBody>
            <a:bodyPr wrap="square" rtlCol="0">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67" name="Group 36"/>
          <p:cNvGrpSpPr>
            <a:grpSpLocks noChangeAspect="1"/>
          </p:cNvGrpSpPr>
          <p:nvPr/>
        </p:nvGrpSpPr>
        <p:grpSpPr bwMode="auto">
          <a:xfrm>
            <a:off x="4163582" y="1824843"/>
            <a:ext cx="435481" cy="376137"/>
            <a:chOff x="3321" y="1710"/>
            <a:chExt cx="1042" cy="900"/>
          </a:xfrm>
          <a:solidFill>
            <a:schemeClr val="accent2">
              <a:alpha val="40000"/>
            </a:schemeClr>
          </a:solidFill>
        </p:grpSpPr>
        <p:sp>
          <p:nvSpPr>
            <p:cNvPr id="168"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sp>
          <p:nvSpPr>
            <p:cNvPr id="169"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sp>
          <p:nvSpPr>
            <p:cNvPr id="170"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sp>
          <p:nvSpPr>
            <p:cNvPr id="171" name="Freeform 42"/>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grpSp>
      <p:sp>
        <p:nvSpPr>
          <p:cNvPr id="172" name="Freeform 53"/>
          <p:cNvSpPr>
            <a:spLocks noEditPoints="1"/>
          </p:cNvSpPr>
          <p:nvPr/>
        </p:nvSpPr>
        <p:spPr bwMode="auto">
          <a:xfrm>
            <a:off x="2907882" y="4648070"/>
            <a:ext cx="405772" cy="405772"/>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1">
              <a:alpha val="40000"/>
            </a:schemeClr>
          </a:solidFill>
          <a:ln>
            <a:noFill/>
          </a:ln>
        </p:spPr>
        <p:txBody>
          <a:bodyPr vert="horz" wrap="square" lIns="91416" tIns="45708" rIns="91416" bIns="45708"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grpSp>
        <p:nvGrpSpPr>
          <p:cNvPr id="173" name="Group 46"/>
          <p:cNvGrpSpPr>
            <a:grpSpLocks noChangeAspect="1"/>
          </p:cNvGrpSpPr>
          <p:nvPr/>
        </p:nvGrpSpPr>
        <p:grpSpPr bwMode="auto">
          <a:xfrm>
            <a:off x="8659633" y="1866345"/>
            <a:ext cx="513260" cy="317764"/>
            <a:chOff x="3098" y="1701"/>
            <a:chExt cx="1486" cy="920"/>
          </a:xfrm>
          <a:solidFill>
            <a:schemeClr val="accent4">
              <a:alpha val="40000"/>
            </a:schemeClr>
          </a:solidFill>
        </p:grpSpPr>
        <p:sp>
          <p:nvSpPr>
            <p:cNvPr id="174" name="Freeform 47"/>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sp>
          <p:nvSpPr>
            <p:cNvPr id="175" name="Freeform 48"/>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sp>
          <p:nvSpPr>
            <p:cNvPr id="176" name="Freeform 49"/>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grpSp>
      <p:sp>
        <p:nvSpPr>
          <p:cNvPr id="177" name="Freeform 57"/>
          <p:cNvSpPr>
            <a:spLocks noEditPoints="1"/>
          </p:cNvSpPr>
          <p:nvPr/>
        </p:nvSpPr>
        <p:spPr bwMode="auto">
          <a:xfrm>
            <a:off x="7553582" y="4712834"/>
            <a:ext cx="358521" cy="359212"/>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3">
              <a:alpha val="40000"/>
            </a:schemeClr>
          </a:solidFill>
          <a:ln>
            <a:noFill/>
          </a:ln>
        </p:spPr>
        <p:txBody>
          <a:bodyPr vert="horz" wrap="square" lIns="91416" tIns="45708" rIns="91416" bIns="45708"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sp>
        <p:nvSpPr>
          <p:cNvPr id="179" name="文本框 122"/>
          <p:cNvSpPr txBox="1"/>
          <p:nvPr/>
        </p:nvSpPr>
        <p:spPr>
          <a:xfrm>
            <a:off x="3649542" y="3807837"/>
            <a:ext cx="999857" cy="707758"/>
          </a:xfrm>
          <a:prstGeom prst="rect">
            <a:avLst/>
          </a:prstGeom>
          <a:noFill/>
        </p:spPr>
        <p:txBody>
          <a:bodyPr wrap="square" rtlCol="0">
            <a:spAutoFit/>
          </a:bodyPr>
          <a:lstStyle/>
          <a:p>
            <a:pPr algn="ctr">
              <a:defRPr/>
            </a:pPr>
            <a:r>
              <a:rPr lang="en-US" altLang="zh-CN" sz="4000" dirty="0">
                <a:solidFill>
                  <a:schemeClr val="bg1"/>
                </a:solidFill>
                <a:latin typeface="Impact" panose="020B0806030902050204" pitchFamily="34" charset="0"/>
                <a:ea typeface="宋体" panose="02010600030101010101" pitchFamily="2" charset="-122"/>
              </a:rPr>
              <a:t>01</a:t>
            </a:r>
            <a:endParaRPr lang="zh-CN" altLang="en-US" sz="4000" dirty="0">
              <a:solidFill>
                <a:schemeClr val="bg1"/>
              </a:solidFill>
              <a:latin typeface="Impact" panose="020B0806030902050204" pitchFamily="34" charset="0"/>
              <a:ea typeface="宋体" panose="02010600030101010101" pitchFamily="2" charset="-122"/>
            </a:endParaRPr>
          </a:p>
        </p:txBody>
      </p:sp>
      <p:sp>
        <p:nvSpPr>
          <p:cNvPr id="182" name="文本框 125"/>
          <p:cNvSpPr txBox="1"/>
          <p:nvPr/>
        </p:nvSpPr>
        <p:spPr>
          <a:xfrm>
            <a:off x="4899265" y="2834244"/>
            <a:ext cx="999857" cy="707758"/>
          </a:xfrm>
          <a:prstGeom prst="rect">
            <a:avLst/>
          </a:prstGeom>
          <a:noFill/>
        </p:spPr>
        <p:txBody>
          <a:bodyPr wrap="square" rtlCol="0">
            <a:spAutoFit/>
          </a:bodyPr>
          <a:lstStyle/>
          <a:p>
            <a:pPr algn="ctr">
              <a:defRPr/>
            </a:pPr>
            <a:r>
              <a:rPr lang="en-US" altLang="zh-CN" sz="4000" dirty="0">
                <a:solidFill>
                  <a:schemeClr val="bg1"/>
                </a:solidFill>
                <a:latin typeface="Impact" panose="020B0806030902050204" pitchFamily="34" charset="0"/>
                <a:ea typeface="宋体" panose="02010600030101010101" pitchFamily="2" charset="-122"/>
              </a:rPr>
              <a:t>02</a:t>
            </a:r>
            <a:endParaRPr lang="zh-CN" altLang="en-US" sz="4000" dirty="0">
              <a:solidFill>
                <a:schemeClr val="bg1"/>
              </a:solidFill>
              <a:latin typeface="Impact" panose="020B0806030902050204" pitchFamily="34" charset="0"/>
              <a:ea typeface="宋体" panose="02010600030101010101" pitchFamily="2" charset="-122"/>
            </a:endParaRPr>
          </a:p>
        </p:txBody>
      </p:sp>
      <p:sp>
        <p:nvSpPr>
          <p:cNvPr id="185" name="文本框 128"/>
          <p:cNvSpPr txBox="1"/>
          <p:nvPr/>
        </p:nvSpPr>
        <p:spPr>
          <a:xfrm>
            <a:off x="7471137" y="2893675"/>
            <a:ext cx="999857" cy="707758"/>
          </a:xfrm>
          <a:prstGeom prst="rect">
            <a:avLst/>
          </a:prstGeom>
          <a:noFill/>
        </p:spPr>
        <p:txBody>
          <a:bodyPr wrap="square" rtlCol="0">
            <a:spAutoFit/>
          </a:bodyPr>
          <a:lstStyle/>
          <a:p>
            <a:pPr algn="ctr">
              <a:defRPr/>
            </a:pPr>
            <a:r>
              <a:rPr lang="en-US" altLang="zh-CN" sz="4000" dirty="0">
                <a:solidFill>
                  <a:schemeClr val="bg1"/>
                </a:solidFill>
                <a:latin typeface="Impact" panose="020B0806030902050204" pitchFamily="34" charset="0"/>
                <a:ea typeface="宋体" panose="02010600030101010101" pitchFamily="2" charset="-122"/>
              </a:rPr>
              <a:t>04</a:t>
            </a:r>
            <a:endParaRPr lang="zh-CN" altLang="en-US" sz="4000" dirty="0">
              <a:solidFill>
                <a:schemeClr val="bg1"/>
              </a:solidFill>
              <a:latin typeface="Impact" panose="020B0806030902050204" pitchFamily="34" charset="0"/>
              <a:ea typeface="宋体" panose="02010600030101010101" pitchFamily="2" charset="-122"/>
            </a:endParaRPr>
          </a:p>
        </p:txBody>
      </p:sp>
      <p:sp>
        <p:nvSpPr>
          <p:cNvPr id="188" name="文本框 131"/>
          <p:cNvSpPr txBox="1"/>
          <p:nvPr/>
        </p:nvSpPr>
        <p:spPr>
          <a:xfrm>
            <a:off x="6196035" y="3775981"/>
            <a:ext cx="999857" cy="707758"/>
          </a:xfrm>
          <a:prstGeom prst="rect">
            <a:avLst/>
          </a:prstGeom>
          <a:noFill/>
        </p:spPr>
        <p:txBody>
          <a:bodyPr wrap="square" rtlCol="0">
            <a:spAutoFit/>
          </a:bodyPr>
          <a:lstStyle/>
          <a:p>
            <a:pPr algn="ctr">
              <a:defRPr/>
            </a:pPr>
            <a:r>
              <a:rPr lang="en-US" altLang="zh-CN" sz="4000" dirty="0">
                <a:solidFill>
                  <a:schemeClr val="bg1"/>
                </a:solidFill>
                <a:latin typeface="Impact" panose="020B0806030902050204" pitchFamily="34" charset="0"/>
                <a:ea typeface="宋体" panose="02010600030101010101" pitchFamily="2" charset="-122"/>
              </a:rPr>
              <a:t>03</a:t>
            </a:r>
            <a:endParaRPr lang="zh-CN" altLang="en-US" sz="4000" dirty="0">
              <a:solidFill>
                <a:schemeClr val="bg1"/>
              </a:solidFill>
              <a:latin typeface="Impact" panose="020B0806030902050204" pitchFamily="34" charset="0"/>
              <a:ea typeface="宋体" panose="02010600030101010101"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 calcmode="lin" valueType="num">
                                      <p:cBhvr>
                                        <p:cTn id="9" dur="500" fill="hold"/>
                                        <p:tgtEl>
                                          <p:spTgt spid="72"/>
                                        </p:tgtEl>
                                        <p:attrNameLst>
                                          <p:attrName>style.rotation</p:attrName>
                                        </p:attrNameLst>
                                      </p:cBhvr>
                                      <p:tavLst>
                                        <p:tav tm="0">
                                          <p:val>
                                            <p:fltVal val="360"/>
                                          </p:val>
                                        </p:tav>
                                        <p:tav tm="100000">
                                          <p:val>
                                            <p:fltVal val="0"/>
                                          </p:val>
                                        </p:tav>
                                      </p:tavLst>
                                    </p:anim>
                                    <p:animEffect transition="in" filter="fade">
                                      <p:cBhvr>
                                        <p:cTn id="10" dur="500"/>
                                        <p:tgtEl>
                                          <p:spTgt spid="72"/>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80"/>
                                        </p:tgtEl>
                                        <p:attrNameLst>
                                          <p:attrName>style.visibility</p:attrName>
                                        </p:attrNameLst>
                                      </p:cBhvr>
                                      <p:to>
                                        <p:strVal val="visible"/>
                                      </p:to>
                                    </p:set>
                                    <p:anim calcmode="lin" valueType="num">
                                      <p:cBhvr>
                                        <p:cTn id="14" dur="500" fill="hold"/>
                                        <p:tgtEl>
                                          <p:spTgt spid="80"/>
                                        </p:tgtEl>
                                        <p:attrNameLst>
                                          <p:attrName>ppt_w</p:attrName>
                                        </p:attrNameLst>
                                      </p:cBhvr>
                                      <p:tavLst>
                                        <p:tav tm="0">
                                          <p:val>
                                            <p:fltVal val="0"/>
                                          </p:val>
                                        </p:tav>
                                        <p:tav tm="100000">
                                          <p:val>
                                            <p:strVal val="#ppt_w"/>
                                          </p:val>
                                        </p:tav>
                                      </p:tavLst>
                                    </p:anim>
                                    <p:anim calcmode="lin" valueType="num">
                                      <p:cBhvr>
                                        <p:cTn id="15" dur="500" fill="hold"/>
                                        <p:tgtEl>
                                          <p:spTgt spid="80"/>
                                        </p:tgtEl>
                                        <p:attrNameLst>
                                          <p:attrName>ppt_h</p:attrName>
                                        </p:attrNameLst>
                                      </p:cBhvr>
                                      <p:tavLst>
                                        <p:tav tm="0">
                                          <p:val>
                                            <p:fltVal val="0"/>
                                          </p:val>
                                        </p:tav>
                                        <p:tav tm="100000">
                                          <p:val>
                                            <p:strVal val="#ppt_h"/>
                                          </p:val>
                                        </p:tav>
                                      </p:tavLst>
                                    </p:anim>
                                    <p:anim calcmode="lin" valueType="num">
                                      <p:cBhvr>
                                        <p:cTn id="16" dur="500" fill="hold"/>
                                        <p:tgtEl>
                                          <p:spTgt spid="80"/>
                                        </p:tgtEl>
                                        <p:attrNameLst>
                                          <p:attrName>style.rotation</p:attrName>
                                        </p:attrNameLst>
                                      </p:cBhvr>
                                      <p:tavLst>
                                        <p:tav tm="0">
                                          <p:val>
                                            <p:fltVal val="360"/>
                                          </p:val>
                                        </p:tav>
                                        <p:tav tm="100000">
                                          <p:val>
                                            <p:fltVal val="0"/>
                                          </p:val>
                                        </p:tav>
                                      </p:tavLst>
                                    </p:anim>
                                    <p:animEffect transition="in" filter="fade">
                                      <p:cBhvr>
                                        <p:cTn id="17" dur="500"/>
                                        <p:tgtEl>
                                          <p:spTgt spid="80"/>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 calcmode="lin" valueType="num">
                                      <p:cBhvr>
                                        <p:cTn id="21" dur="500" fill="hold"/>
                                        <p:tgtEl>
                                          <p:spTgt spid="93"/>
                                        </p:tgtEl>
                                        <p:attrNameLst>
                                          <p:attrName>ppt_w</p:attrName>
                                        </p:attrNameLst>
                                      </p:cBhvr>
                                      <p:tavLst>
                                        <p:tav tm="0">
                                          <p:val>
                                            <p:fltVal val="0"/>
                                          </p:val>
                                        </p:tav>
                                        <p:tav tm="100000">
                                          <p:val>
                                            <p:strVal val="#ppt_w"/>
                                          </p:val>
                                        </p:tav>
                                      </p:tavLst>
                                    </p:anim>
                                    <p:anim calcmode="lin" valueType="num">
                                      <p:cBhvr>
                                        <p:cTn id="22" dur="500" fill="hold"/>
                                        <p:tgtEl>
                                          <p:spTgt spid="93"/>
                                        </p:tgtEl>
                                        <p:attrNameLst>
                                          <p:attrName>ppt_h</p:attrName>
                                        </p:attrNameLst>
                                      </p:cBhvr>
                                      <p:tavLst>
                                        <p:tav tm="0">
                                          <p:val>
                                            <p:fltVal val="0"/>
                                          </p:val>
                                        </p:tav>
                                        <p:tav tm="100000">
                                          <p:val>
                                            <p:strVal val="#ppt_h"/>
                                          </p:val>
                                        </p:tav>
                                      </p:tavLst>
                                    </p:anim>
                                    <p:anim calcmode="lin" valueType="num">
                                      <p:cBhvr>
                                        <p:cTn id="23" dur="500" fill="hold"/>
                                        <p:tgtEl>
                                          <p:spTgt spid="93"/>
                                        </p:tgtEl>
                                        <p:attrNameLst>
                                          <p:attrName>style.rotation</p:attrName>
                                        </p:attrNameLst>
                                      </p:cBhvr>
                                      <p:tavLst>
                                        <p:tav tm="0">
                                          <p:val>
                                            <p:fltVal val="360"/>
                                          </p:val>
                                        </p:tav>
                                        <p:tav tm="100000">
                                          <p:val>
                                            <p:fltVal val="0"/>
                                          </p:val>
                                        </p:tav>
                                      </p:tavLst>
                                    </p:anim>
                                    <p:animEffect transition="in" filter="fade">
                                      <p:cBhvr>
                                        <p:cTn id="24" dur="500"/>
                                        <p:tgtEl>
                                          <p:spTgt spid="93"/>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97"/>
                                        </p:tgtEl>
                                        <p:attrNameLst>
                                          <p:attrName>style.visibility</p:attrName>
                                        </p:attrNameLst>
                                      </p:cBhvr>
                                      <p:to>
                                        <p:strVal val="visible"/>
                                      </p:to>
                                    </p:set>
                                    <p:anim calcmode="lin" valueType="num">
                                      <p:cBhvr>
                                        <p:cTn id="28" dur="500" fill="hold"/>
                                        <p:tgtEl>
                                          <p:spTgt spid="97"/>
                                        </p:tgtEl>
                                        <p:attrNameLst>
                                          <p:attrName>ppt_w</p:attrName>
                                        </p:attrNameLst>
                                      </p:cBhvr>
                                      <p:tavLst>
                                        <p:tav tm="0">
                                          <p:val>
                                            <p:fltVal val="0"/>
                                          </p:val>
                                        </p:tav>
                                        <p:tav tm="100000">
                                          <p:val>
                                            <p:strVal val="#ppt_w"/>
                                          </p:val>
                                        </p:tav>
                                      </p:tavLst>
                                    </p:anim>
                                    <p:anim calcmode="lin" valueType="num">
                                      <p:cBhvr>
                                        <p:cTn id="29" dur="500" fill="hold"/>
                                        <p:tgtEl>
                                          <p:spTgt spid="97"/>
                                        </p:tgtEl>
                                        <p:attrNameLst>
                                          <p:attrName>ppt_h</p:attrName>
                                        </p:attrNameLst>
                                      </p:cBhvr>
                                      <p:tavLst>
                                        <p:tav tm="0">
                                          <p:val>
                                            <p:fltVal val="0"/>
                                          </p:val>
                                        </p:tav>
                                        <p:tav tm="100000">
                                          <p:val>
                                            <p:strVal val="#ppt_h"/>
                                          </p:val>
                                        </p:tav>
                                      </p:tavLst>
                                    </p:anim>
                                    <p:anim calcmode="lin" valueType="num">
                                      <p:cBhvr>
                                        <p:cTn id="30" dur="500" fill="hold"/>
                                        <p:tgtEl>
                                          <p:spTgt spid="97"/>
                                        </p:tgtEl>
                                        <p:attrNameLst>
                                          <p:attrName>style.rotation</p:attrName>
                                        </p:attrNameLst>
                                      </p:cBhvr>
                                      <p:tavLst>
                                        <p:tav tm="0">
                                          <p:val>
                                            <p:fltVal val="360"/>
                                          </p:val>
                                        </p:tav>
                                        <p:tav tm="100000">
                                          <p:val>
                                            <p:fltVal val="0"/>
                                          </p:val>
                                        </p:tav>
                                      </p:tavLst>
                                    </p:anim>
                                    <p:animEffect transition="in" filter="fade">
                                      <p:cBhvr>
                                        <p:cTn id="31" dur="500"/>
                                        <p:tgtEl>
                                          <p:spTgt spid="97"/>
                                        </p:tgtEl>
                                      </p:cBhvr>
                                    </p:animEffect>
                                  </p:childTnLst>
                                </p:cTn>
                              </p:par>
                            </p:childTnLst>
                          </p:cTn>
                        </p:par>
                        <p:par>
                          <p:cTn id="32" fill="hold">
                            <p:stCondLst>
                              <p:cond delay="2000"/>
                            </p:stCondLst>
                            <p:childTnLst>
                              <p:par>
                                <p:cTn id="33" presetID="49" presetClass="entr" presetSubtype="0" decel="100000" fill="hold" grpId="0" nodeType="afterEffect">
                                  <p:stCondLst>
                                    <p:cond delay="0"/>
                                  </p:stCondLst>
                                  <p:childTnLst>
                                    <p:set>
                                      <p:cBhvr>
                                        <p:cTn id="34" dur="1" fill="hold">
                                          <p:stCondLst>
                                            <p:cond delay="0"/>
                                          </p:stCondLst>
                                        </p:cTn>
                                        <p:tgtEl>
                                          <p:spTgt spid="179"/>
                                        </p:tgtEl>
                                        <p:attrNameLst>
                                          <p:attrName>style.visibility</p:attrName>
                                        </p:attrNameLst>
                                      </p:cBhvr>
                                      <p:to>
                                        <p:strVal val="visible"/>
                                      </p:to>
                                    </p:set>
                                    <p:anim calcmode="lin" valueType="num">
                                      <p:cBhvr>
                                        <p:cTn id="35" dur="500" fill="hold"/>
                                        <p:tgtEl>
                                          <p:spTgt spid="179"/>
                                        </p:tgtEl>
                                        <p:attrNameLst>
                                          <p:attrName>ppt_w</p:attrName>
                                        </p:attrNameLst>
                                      </p:cBhvr>
                                      <p:tavLst>
                                        <p:tav tm="0">
                                          <p:val>
                                            <p:fltVal val="0"/>
                                          </p:val>
                                        </p:tav>
                                        <p:tav tm="100000">
                                          <p:val>
                                            <p:strVal val="#ppt_w"/>
                                          </p:val>
                                        </p:tav>
                                      </p:tavLst>
                                    </p:anim>
                                    <p:anim calcmode="lin" valueType="num">
                                      <p:cBhvr>
                                        <p:cTn id="36" dur="500" fill="hold"/>
                                        <p:tgtEl>
                                          <p:spTgt spid="179"/>
                                        </p:tgtEl>
                                        <p:attrNameLst>
                                          <p:attrName>ppt_h</p:attrName>
                                        </p:attrNameLst>
                                      </p:cBhvr>
                                      <p:tavLst>
                                        <p:tav tm="0">
                                          <p:val>
                                            <p:fltVal val="0"/>
                                          </p:val>
                                        </p:tav>
                                        <p:tav tm="100000">
                                          <p:val>
                                            <p:strVal val="#ppt_h"/>
                                          </p:val>
                                        </p:tav>
                                      </p:tavLst>
                                    </p:anim>
                                    <p:anim calcmode="lin" valueType="num">
                                      <p:cBhvr>
                                        <p:cTn id="37" dur="500" fill="hold"/>
                                        <p:tgtEl>
                                          <p:spTgt spid="179"/>
                                        </p:tgtEl>
                                        <p:attrNameLst>
                                          <p:attrName>style.rotation</p:attrName>
                                        </p:attrNameLst>
                                      </p:cBhvr>
                                      <p:tavLst>
                                        <p:tav tm="0">
                                          <p:val>
                                            <p:fltVal val="360"/>
                                          </p:val>
                                        </p:tav>
                                        <p:tav tm="100000">
                                          <p:val>
                                            <p:fltVal val="0"/>
                                          </p:val>
                                        </p:tav>
                                      </p:tavLst>
                                    </p:anim>
                                    <p:animEffect transition="in" filter="fade">
                                      <p:cBhvr>
                                        <p:cTn id="38" dur="500"/>
                                        <p:tgtEl>
                                          <p:spTgt spid="179"/>
                                        </p:tgtEl>
                                      </p:cBhvr>
                                    </p:animEffect>
                                  </p:childTnLst>
                                </p:cTn>
                              </p:par>
                              <p:par>
                                <p:cTn id="39" presetID="49" presetClass="entr" presetSubtype="0" decel="100000" fill="hold" grpId="0" nodeType="withEffect">
                                  <p:stCondLst>
                                    <p:cond delay="0"/>
                                  </p:stCondLst>
                                  <p:childTnLst>
                                    <p:set>
                                      <p:cBhvr>
                                        <p:cTn id="40" dur="1" fill="hold">
                                          <p:stCondLst>
                                            <p:cond delay="0"/>
                                          </p:stCondLst>
                                        </p:cTn>
                                        <p:tgtEl>
                                          <p:spTgt spid="182"/>
                                        </p:tgtEl>
                                        <p:attrNameLst>
                                          <p:attrName>style.visibility</p:attrName>
                                        </p:attrNameLst>
                                      </p:cBhvr>
                                      <p:to>
                                        <p:strVal val="visible"/>
                                      </p:to>
                                    </p:set>
                                    <p:anim calcmode="lin" valueType="num">
                                      <p:cBhvr>
                                        <p:cTn id="41" dur="500" fill="hold"/>
                                        <p:tgtEl>
                                          <p:spTgt spid="182"/>
                                        </p:tgtEl>
                                        <p:attrNameLst>
                                          <p:attrName>ppt_w</p:attrName>
                                        </p:attrNameLst>
                                      </p:cBhvr>
                                      <p:tavLst>
                                        <p:tav tm="0">
                                          <p:val>
                                            <p:fltVal val="0"/>
                                          </p:val>
                                        </p:tav>
                                        <p:tav tm="100000">
                                          <p:val>
                                            <p:strVal val="#ppt_w"/>
                                          </p:val>
                                        </p:tav>
                                      </p:tavLst>
                                    </p:anim>
                                    <p:anim calcmode="lin" valueType="num">
                                      <p:cBhvr>
                                        <p:cTn id="42" dur="500" fill="hold"/>
                                        <p:tgtEl>
                                          <p:spTgt spid="182"/>
                                        </p:tgtEl>
                                        <p:attrNameLst>
                                          <p:attrName>ppt_h</p:attrName>
                                        </p:attrNameLst>
                                      </p:cBhvr>
                                      <p:tavLst>
                                        <p:tav tm="0">
                                          <p:val>
                                            <p:fltVal val="0"/>
                                          </p:val>
                                        </p:tav>
                                        <p:tav tm="100000">
                                          <p:val>
                                            <p:strVal val="#ppt_h"/>
                                          </p:val>
                                        </p:tav>
                                      </p:tavLst>
                                    </p:anim>
                                    <p:anim calcmode="lin" valueType="num">
                                      <p:cBhvr>
                                        <p:cTn id="43" dur="500" fill="hold"/>
                                        <p:tgtEl>
                                          <p:spTgt spid="182"/>
                                        </p:tgtEl>
                                        <p:attrNameLst>
                                          <p:attrName>style.rotation</p:attrName>
                                        </p:attrNameLst>
                                      </p:cBhvr>
                                      <p:tavLst>
                                        <p:tav tm="0">
                                          <p:val>
                                            <p:fltVal val="360"/>
                                          </p:val>
                                        </p:tav>
                                        <p:tav tm="100000">
                                          <p:val>
                                            <p:fltVal val="0"/>
                                          </p:val>
                                        </p:tav>
                                      </p:tavLst>
                                    </p:anim>
                                    <p:animEffect transition="in" filter="fade">
                                      <p:cBhvr>
                                        <p:cTn id="44" dur="500"/>
                                        <p:tgtEl>
                                          <p:spTgt spid="182"/>
                                        </p:tgtEl>
                                      </p:cBhvr>
                                    </p:animEffect>
                                  </p:childTnLst>
                                </p:cTn>
                              </p:par>
                              <p:par>
                                <p:cTn id="45" presetID="49" presetClass="entr" presetSubtype="0" decel="100000" fill="hold" grpId="0" nodeType="withEffect">
                                  <p:stCondLst>
                                    <p:cond delay="0"/>
                                  </p:stCondLst>
                                  <p:childTnLst>
                                    <p:set>
                                      <p:cBhvr>
                                        <p:cTn id="46" dur="1" fill="hold">
                                          <p:stCondLst>
                                            <p:cond delay="0"/>
                                          </p:stCondLst>
                                        </p:cTn>
                                        <p:tgtEl>
                                          <p:spTgt spid="188"/>
                                        </p:tgtEl>
                                        <p:attrNameLst>
                                          <p:attrName>style.visibility</p:attrName>
                                        </p:attrNameLst>
                                      </p:cBhvr>
                                      <p:to>
                                        <p:strVal val="visible"/>
                                      </p:to>
                                    </p:set>
                                    <p:anim calcmode="lin" valueType="num">
                                      <p:cBhvr>
                                        <p:cTn id="47" dur="500" fill="hold"/>
                                        <p:tgtEl>
                                          <p:spTgt spid="188"/>
                                        </p:tgtEl>
                                        <p:attrNameLst>
                                          <p:attrName>ppt_w</p:attrName>
                                        </p:attrNameLst>
                                      </p:cBhvr>
                                      <p:tavLst>
                                        <p:tav tm="0">
                                          <p:val>
                                            <p:fltVal val="0"/>
                                          </p:val>
                                        </p:tav>
                                        <p:tav tm="100000">
                                          <p:val>
                                            <p:strVal val="#ppt_w"/>
                                          </p:val>
                                        </p:tav>
                                      </p:tavLst>
                                    </p:anim>
                                    <p:anim calcmode="lin" valueType="num">
                                      <p:cBhvr>
                                        <p:cTn id="48" dur="500" fill="hold"/>
                                        <p:tgtEl>
                                          <p:spTgt spid="188"/>
                                        </p:tgtEl>
                                        <p:attrNameLst>
                                          <p:attrName>ppt_h</p:attrName>
                                        </p:attrNameLst>
                                      </p:cBhvr>
                                      <p:tavLst>
                                        <p:tav tm="0">
                                          <p:val>
                                            <p:fltVal val="0"/>
                                          </p:val>
                                        </p:tav>
                                        <p:tav tm="100000">
                                          <p:val>
                                            <p:strVal val="#ppt_h"/>
                                          </p:val>
                                        </p:tav>
                                      </p:tavLst>
                                    </p:anim>
                                    <p:anim calcmode="lin" valueType="num">
                                      <p:cBhvr>
                                        <p:cTn id="49" dur="500" fill="hold"/>
                                        <p:tgtEl>
                                          <p:spTgt spid="188"/>
                                        </p:tgtEl>
                                        <p:attrNameLst>
                                          <p:attrName>style.rotation</p:attrName>
                                        </p:attrNameLst>
                                      </p:cBhvr>
                                      <p:tavLst>
                                        <p:tav tm="0">
                                          <p:val>
                                            <p:fltVal val="360"/>
                                          </p:val>
                                        </p:tav>
                                        <p:tav tm="100000">
                                          <p:val>
                                            <p:fltVal val="0"/>
                                          </p:val>
                                        </p:tav>
                                      </p:tavLst>
                                    </p:anim>
                                    <p:animEffect transition="in" filter="fade">
                                      <p:cBhvr>
                                        <p:cTn id="50" dur="500"/>
                                        <p:tgtEl>
                                          <p:spTgt spid="188"/>
                                        </p:tgtEl>
                                      </p:cBhvr>
                                    </p:animEffect>
                                  </p:childTnLst>
                                </p:cTn>
                              </p:par>
                              <p:par>
                                <p:cTn id="51" presetID="49" presetClass="entr" presetSubtype="0" decel="100000" fill="hold" grpId="0" nodeType="withEffect">
                                  <p:stCondLst>
                                    <p:cond delay="0"/>
                                  </p:stCondLst>
                                  <p:childTnLst>
                                    <p:set>
                                      <p:cBhvr>
                                        <p:cTn id="52" dur="1" fill="hold">
                                          <p:stCondLst>
                                            <p:cond delay="0"/>
                                          </p:stCondLst>
                                        </p:cTn>
                                        <p:tgtEl>
                                          <p:spTgt spid="185"/>
                                        </p:tgtEl>
                                        <p:attrNameLst>
                                          <p:attrName>style.visibility</p:attrName>
                                        </p:attrNameLst>
                                      </p:cBhvr>
                                      <p:to>
                                        <p:strVal val="visible"/>
                                      </p:to>
                                    </p:set>
                                    <p:anim calcmode="lin" valueType="num">
                                      <p:cBhvr>
                                        <p:cTn id="53" dur="500" fill="hold"/>
                                        <p:tgtEl>
                                          <p:spTgt spid="185"/>
                                        </p:tgtEl>
                                        <p:attrNameLst>
                                          <p:attrName>ppt_w</p:attrName>
                                        </p:attrNameLst>
                                      </p:cBhvr>
                                      <p:tavLst>
                                        <p:tav tm="0">
                                          <p:val>
                                            <p:fltVal val="0"/>
                                          </p:val>
                                        </p:tav>
                                        <p:tav tm="100000">
                                          <p:val>
                                            <p:strVal val="#ppt_w"/>
                                          </p:val>
                                        </p:tav>
                                      </p:tavLst>
                                    </p:anim>
                                    <p:anim calcmode="lin" valueType="num">
                                      <p:cBhvr>
                                        <p:cTn id="54" dur="500" fill="hold"/>
                                        <p:tgtEl>
                                          <p:spTgt spid="185"/>
                                        </p:tgtEl>
                                        <p:attrNameLst>
                                          <p:attrName>ppt_h</p:attrName>
                                        </p:attrNameLst>
                                      </p:cBhvr>
                                      <p:tavLst>
                                        <p:tav tm="0">
                                          <p:val>
                                            <p:fltVal val="0"/>
                                          </p:val>
                                        </p:tav>
                                        <p:tav tm="100000">
                                          <p:val>
                                            <p:strVal val="#ppt_h"/>
                                          </p:val>
                                        </p:tav>
                                      </p:tavLst>
                                    </p:anim>
                                    <p:anim calcmode="lin" valueType="num">
                                      <p:cBhvr>
                                        <p:cTn id="55" dur="500" fill="hold"/>
                                        <p:tgtEl>
                                          <p:spTgt spid="185"/>
                                        </p:tgtEl>
                                        <p:attrNameLst>
                                          <p:attrName>style.rotation</p:attrName>
                                        </p:attrNameLst>
                                      </p:cBhvr>
                                      <p:tavLst>
                                        <p:tav tm="0">
                                          <p:val>
                                            <p:fltVal val="360"/>
                                          </p:val>
                                        </p:tav>
                                        <p:tav tm="100000">
                                          <p:val>
                                            <p:fltVal val="0"/>
                                          </p:val>
                                        </p:tav>
                                      </p:tavLst>
                                    </p:anim>
                                    <p:animEffect transition="in" filter="fade">
                                      <p:cBhvr>
                                        <p:cTn id="56" dur="500"/>
                                        <p:tgtEl>
                                          <p:spTgt spid="185"/>
                                        </p:tgtEl>
                                      </p:cBhvr>
                                    </p:animEffect>
                                  </p:childTnLst>
                                </p:cTn>
                              </p:par>
                            </p:childTnLst>
                          </p:cTn>
                        </p:par>
                        <p:par>
                          <p:cTn id="57" fill="hold">
                            <p:stCondLst>
                              <p:cond delay="2500"/>
                            </p:stCondLst>
                            <p:childTnLst>
                              <p:par>
                                <p:cTn id="58" presetID="42" presetClass="entr" presetSubtype="0" fill="hold" nodeType="afterEffect">
                                  <p:stCondLst>
                                    <p:cond delay="0"/>
                                  </p:stCondLst>
                                  <p:childTnLst>
                                    <p:set>
                                      <p:cBhvr>
                                        <p:cTn id="59" dur="1" fill="hold">
                                          <p:stCondLst>
                                            <p:cond delay="0"/>
                                          </p:stCondLst>
                                        </p:cTn>
                                        <p:tgtEl>
                                          <p:spTgt spid="161"/>
                                        </p:tgtEl>
                                        <p:attrNameLst>
                                          <p:attrName>style.visibility</p:attrName>
                                        </p:attrNameLst>
                                      </p:cBhvr>
                                      <p:to>
                                        <p:strVal val="visible"/>
                                      </p:to>
                                    </p:set>
                                    <p:animEffect transition="in" filter="fade">
                                      <p:cBhvr>
                                        <p:cTn id="60" dur="1000"/>
                                        <p:tgtEl>
                                          <p:spTgt spid="161"/>
                                        </p:tgtEl>
                                      </p:cBhvr>
                                    </p:animEffect>
                                    <p:anim calcmode="lin" valueType="num">
                                      <p:cBhvr>
                                        <p:cTn id="61" dur="1000" fill="hold"/>
                                        <p:tgtEl>
                                          <p:spTgt spid="161"/>
                                        </p:tgtEl>
                                        <p:attrNameLst>
                                          <p:attrName>ppt_x</p:attrName>
                                        </p:attrNameLst>
                                      </p:cBhvr>
                                      <p:tavLst>
                                        <p:tav tm="0">
                                          <p:val>
                                            <p:strVal val="#ppt_x"/>
                                          </p:val>
                                        </p:tav>
                                        <p:tav tm="100000">
                                          <p:val>
                                            <p:strVal val="#ppt_x"/>
                                          </p:val>
                                        </p:tav>
                                      </p:tavLst>
                                    </p:anim>
                                    <p:anim calcmode="lin" valueType="num">
                                      <p:cBhvr>
                                        <p:cTn id="62" dur="1000" fill="hold"/>
                                        <p:tgtEl>
                                          <p:spTgt spid="161"/>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72"/>
                                        </p:tgtEl>
                                        <p:attrNameLst>
                                          <p:attrName>style.visibility</p:attrName>
                                        </p:attrNameLst>
                                      </p:cBhvr>
                                      <p:to>
                                        <p:strVal val="visible"/>
                                      </p:to>
                                    </p:set>
                                    <p:animEffect transition="in" filter="fade">
                                      <p:cBhvr>
                                        <p:cTn id="65" dur="1000"/>
                                        <p:tgtEl>
                                          <p:spTgt spid="172"/>
                                        </p:tgtEl>
                                      </p:cBhvr>
                                    </p:animEffect>
                                    <p:anim calcmode="lin" valueType="num">
                                      <p:cBhvr>
                                        <p:cTn id="66" dur="1000" fill="hold"/>
                                        <p:tgtEl>
                                          <p:spTgt spid="172"/>
                                        </p:tgtEl>
                                        <p:attrNameLst>
                                          <p:attrName>ppt_x</p:attrName>
                                        </p:attrNameLst>
                                      </p:cBhvr>
                                      <p:tavLst>
                                        <p:tav tm="0">
                                          <p:val>
                                            <p:strVal val="#ppt_x"/>
                                          </p:val>
                                        </p:tav>
                                        <p:tav tm="100000">
                                          <p:val>
                                            <p:strVal val="#ppt_x"/>
                                          </p:val>
                                        </p:tav>
                                      </p:tavLst>
                                    </p:anim>
                                    <p:anim calcmode="lin" valueType="num">
                                      <p:cBhvr>
                                        <p:cTn id="67" dur="1000" fill="hold"/>
                                        <p:tgtEl>
                                          <p:spTgt spid="17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133"/>
                                        </p:tgtEl>
                                        <p:attrNameLst>
                                          <p:attrName>style.visibility</p:attrName>
                                        </p:attrNameLst>
                                      </p:cBhvr>
                                      <p:to>
                                        <p:strVal val="visible"/>
                                      </p:to>
                                    </p:set>
                                    <p:animEffect transition="in" filter="fade">
                                      <p:cBhvr>
                                        <p:cTn id="70" dur="1000"/>
                                        <p:tgtEl>
                                          <p:spTgt spid="133"/>
                                        </p:tgtEl>
                                      </p:cBhvr>
                                    </p:animEffect>
                                    <p:anim calcmode="lin" valueType="num">
                                      <p:cBhvr>
                                        <p:cTn id="71" dur="1000" fill="hold"/>
                                        <p:tgtEl>
                                          <p:spTgt spid="133"/>
                                        </p:tgtEl>
                                        <p:attrNameLst>
                                          <p:attrName>ppt_x</p:attrName>
                                        </p:attrNameLst>
                                      </p:cBhvr>
                                      <p:tavLst>
                                        <p:tav tm="0">
                                          <p:val>
                                            <p:strVal val="#ppt_x"/>
                                          </p:val>
                                        </p:tav>
                                        <p:tav tm="100000">
                                          <p:val>
                                            <p:strVal val="#ppt_x"/>
                                          </p:val>
                                        </p:tav>
                                      </p:tavLst>
                                    </p:anim>
                                    <p:anim calcmode="lin" valueType="num">
                                      <p:cBhvr>
                                        <p:cTn id="72" dur="1000" fill="hold"/>
                                        <p:tgtEl>
                                          <p:spTgt spid="133"/>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167"/>
                                        </p:tgtEl>
                                        <p:attrNameLst>
                                          <p:attrName>style.visibility</p:attrName>
                                        </p:attrNameLst>
                                      </p:cBhvr>
                                      <p:to>
                                        <p:strVal val="visible"/>
                                      </p:to>
                                    </p:set>
                                    <p:animEffect transition="in" filter="fade">
                                      <p:cBhvr>
                                        <p:cTn id="75" dur="1000"/>
                                        <p:tgtEl>
                                          <p:spTgt spid="167"/>
                                        </p:tgtEl>
                                      </p:cBhvr>
                                    </p:animEffect>
                                    <p:anim calcmode="lin" valueType="num">
                                      <p:cBhvr>
                                        <p:cTn id="76" dur="1000" fill="hold"/>
                                        <p:tgtEl>
                                          <p:spTgt spid="167"/>
                                        </p:tgtEl>
                                        <p:attrNameLst>
                                          <p:attrName>ppt_x</p:attrName>
                                        </p:attrNameLst>
                                      </p:cBhvr>
                                      <p:tavLst>
                                        <p:tav tm="0">
                                          <p:val>
                                            <p:strVal val="#ppt_x"/>
                                          </p:val>
                                        </p:tav>
                                        <p:tav tm="100000">
                                          <p:val>
                                            <p:strVal val="#ppt_x"/>
                                          </p:val>
                                        </p:tav>
                                      </p:tavLst>
                                    </p:anim>
                                    <p:anim calcmode="lin" valueType="num">
                                      <p:cBhvr>
                                        <p:cTn id="77" dur="1000" fill="hold"/>
                                        <p:tgtEl>
                                          <p:spTgt spid="167"/>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101"/>
                                        </p:tgtEl>
                                        <p:attrNameLst>
                                          <p:attrName>style.visibility</p:attrName>
                                        </p:attrNameLst>
                                      </p:cBhvr>
                                      <p:to>
                                        <p:strVal val="visible"/>
                                      </p:to>
                                    </p:set>
                                    <p:animEffect transition="in" filter="fade">
                                      <p:cBhvr>
                                        <p:cTn id="80" dur="1000"/>
                                        <p:tgtEl>
                                          <p:spTgt spid="101"/>
                                        </p:tgtEl>
                                      </p:cBhvr>
                                    </p:animEffect>
                                    <p:anim calcmode="lin" valueType="num">
                                      <p:cBhvr>
                                        <p:cTn id="81" dur="1000" fill="hold"/>
                                        <p:tgtEl>
                                          <p:spTgt spid="101"/>
                                        </p:tgtEl>
                                        <p:attrNameLst>
                                          <p:attrName>ppt_x</p:attrName>
                                        </p:attrNameLst>
                                      </p:cBhvr>
                                      <p:tavLst>
                                        <p:tav tm="0">
                                          <p:val>
                                            <p:strVal val="#ppt_x"/>
                                          </p:val>
                                        </p:tav>
                                        <p:tav tm="100000">
                                          <p:val>
                                            <p:strVal val="#ppt_x"/>
                                          </p:val>
                                        </p:tav>
                                      </p:tavLst>
                                    </p:anim>
                                    <p:anim calcmode="lin" valueType="num">
                                      <p:cBhvr>
                                        <p:cTn id="82" dur="1000" fill="hold"/>
                                        <p:tgtEl>
                                          <p:spTgt spid="101"/>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173"/>
                                        </p:tgtEl>
                                        <p:attrNameLst>
                                          <p:attrName>style.visibility</p:attrName>
                                        </p:attrNameLst>
                                      </p:cBhvr>
                                      <p:to>
                                        <p:strVal val="visible"/>
                                      </p:to>
                                    </p:set>
                                    <p:animEffect transition="in" filter="fade">
                                      <p:cBhvr>
                                        <p:cTn id="85" dur="1000"/>
                                        <p:tgtEl>
                                          <p:spTgt spid="173"/>
                                        </p:tgtEl>
                                      </p:cBhvr>
                                    </p:animEffect>
                                    <p:anim calcmode="lin" valueType="num">
                                      <p:cBhvr>
                                        <p:cTn id="86" dur="1000" fill="hold"/>
                                        <p:tgtEl>
                                          <p:spTgt spid="173"/>
                                        </p:tgtEl>
                                        <p:attrNameLst>
                                          <p:attrName>ppt_x</p:attrName>
                                        </p:attrNameLst>
                                      </p:cBhvr>
                                      <p:tavLst>
                                        <p:tav tm="0">
                                          <p:val>
                                            <p:strVal val="#ppt_x"/>
                                          </p:val>
                                        </p:tav>
                                        <p:tav tm="100000">
                                          <p:val>
                                            <p:strVal val="#ppt_x"/>
                                          </p:val>
                                        </p:tav>
                                      </p:tavLst>
                                    </p:anim>
                                    <p:anim calcmode="lin" valueType="num">
                                      <p:cBhvr>
                                        <p:cTn id="87" dur="1000" fill="hold"/>
                                        <p:tgtEl>
                                          <p:spTgt spid="173"/>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07"/>
                                        </p:tgtEl>
                                        <p:attrNameLst>
                                          <p:attrName>style.visibility</p:attrName>
                                        </p:attrNameLst>
                                      </p:cBhvr>
                                      <p:to>
                                        <p:strVal val="visible"/>
                                      </p:to>
                                    </p:set>
                                    <p:animEffect transition="in" filter="fade">
                                      <p:cBhvr>
                                        <p:cTn id="90" dur="1000"/>
                                        <p:tgtEl>
                                          <p:spTgt spid="107"/>
                                        </p:tgtEl>
                                      </p:cBhvr>
                                    </p:animEffect>
                                    <p:anim calcmode="lin" valueType="num">
                                      <p:cBhvr>
                                        <p:cTn id="91" dur="1000" fill="hold"/>
                                        <p:tgtEl>
                                          <p:spTgt spid="107"/>
                                        </p:tgtEl>
                                        <p:attrNameLst>
                                          <p:attrName>ppt_x</p:attrName>
                                        </p:attrNameLst>
                                      </p:cBhvr>
                                      <p:tavLst>
                                        <p:tav tm="0">
                                          <p:val>
                                            <p:strVal val="#ppt_x"/>
                                          </p:val>
                                        </p:tav>
                                        <p:tav tm="100000">
                                          <p:val>
                                            <p:strVal val="#ppt_x"/>
                                          </p:val>
                                        </p:tav>
                                      </p:tavLst>
                                    </p:anim>
                                    <p:anim calcmode="lin" valueType="num">
                                      <p:cBhvr>
                                        <p:cTn id="92" dur="1000" fill="hold"/>
                                        <p:tgtEl>
                                          <p:spTgt spid="107"/>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77"/>
                                        </p:tgtEl>
                                        <p:attrNameLst>
                                          <p:attrName>style.visibility</p:attrName>
                                        </p:attrNameLst>
                                      </p:cBhvr>
                                      <p:to>
                                        <p:strVal val="visible"/>
                                      </p:to>
                                    </p:set>
                                    <p:animEffect transition="in" filter="fade">
                                      <p:cBhvr>
                                        <p:cTn id="95" dur="1000"/>
                                        <p:tgtEl>
                                          <p:spTgt spid="177"/>
                                        </p:tgtEl>
                                      </p:cBhvr>
                                    </p:animEffect>
                                    <p:anim calcmode="lin" valueType="num">
                                      <p:cBhvr>
                                        <p:cTn id="96" dur="1000" fill="hold"/>
                                        <p:tgtEl>
                                          <p:spTgt spid="177"/>
                                        </p:tgtEl>
                                        <p:attrNameLst>
                                          <p:attrName>ppt_x</p:attrName>
                                        </p:attrNameLst>
                                      </p:cBhvr>
                                      <p:tavLst>
                                        <p:tav tm="0">
                                          <p:val>
                                            <p:strVal val="#ppt_x"/>
                                          </p:val>
                                        </p:tav>
                                        <p:tav tm="100000">
                                          <p:val>
                                            <p:strVal val="#ppt_x"/>
                                          </p:val>
                                        </p:tav>
                                      </p:tavLst>
                                    </p:anim>
                                    <p:anim calcmode="lin" valueType="num">
                                      <p:cBhvr>
                                        <p:cTn id="97" dur="1000" fill="hold"/>
                                        <p:tgtEl>
                                          <p:spTgt spid="1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p:bldP spid="177" grpId="0" animBg="1"/>
      <p:bldP spid="179" grpId="0"/>
      <p:bldP spid="182" grpId="0"/>
      <p:bldP spid="185" grpId="0"/>
      <p:bldP spid="18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169619" y="1413301"/>
            <a:ext cx="3839427" cy="1151828"/>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9" name="矩形 8"/>
          <p:cNvSpPr/>
          <p:nvPr/>
        </p:nvSpPr>
        <p:spPr>
          <a:xfrm>
            <a:off x="4169619" y="2578252"/>
            <a:ext cx="3839427" cy="1151828"/>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10" name="矩形 9"/>
          <p:cNvSpPr/>
          <p:nvPr/>
        </p:nvSpPr>
        <p:spPr>
          <a:xfrm>
            <a:off x="4182958" y="3743203"/>
            <a:ext cx="3839427" cy="115182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11" name="矩形 10"/>
          <p:cNvSpPr/>
          <p:nvPr/>
        </p:nvSpPr>
        <p:spPr>
          <a:xfrm>
            <a:off x="4182958" y="4908155"/>
            <a:ext cx="3839427" cy="1151828"/>
          </a:xfrm>
          <a:prstGeom prst="rect">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12" name="等腰三角形 11"/>
          <p:cNvSpPr/>
          <p:nvPr/>
        </p:nvSpPr>
        <p:spPr>
          <a:xfrm rot="1800000">
            <a:off x="3671436" y="1797245"/>
            <a:ext cx="445373" cy="38394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3" name="等腰三角形 12"/>
          <p:cNvSpPr/>
          <p:nvPr/>
        </p:nvSpPr>
        <p:spPr>
          <a:xfrm rot="1800000">
            <a:off x="3671436" y="4127147"/>
            <a:ext cx="445373" cy="38394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4" name="等腰三角形 13"/>
          <p:cNvSpPr/>
          <p:nvPr/>
        </p:nvSpPr>
        <p:spPr>
          <a:xfrm rot="19800000" flipH="1">
            <a:off x="8080106" y="2962197"/>
            <a:ext cx="445373" cy="38394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5" name="等腰三角形 14"/>
          <p:cNvSpPr/>
          <p:nvPr/>
        </p:nvSpPr>
        <p:spPr>
          <a:xfrm rot="19800000" flipH="1">
            <a:off x="8080106" y="5292098"/>
            <a:ext cx="445373" cy="383943"/>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6" name="文本框 7"/>
          <p:cNvSpPr txBox="1">
            <a:spLocks noChangeArrowheads="1"/>
          </p:cNvSpPr>
          <p:nvPr/>
        </p:nvSpPr>
        <p:spPr bwMode="auto">
          <a:xfrm>
            <a:off x="240879" y="18441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7" name="文本框 7"/>
          <p:cNvSpPr txBox="1">
            <a:spLocks noChangeArrowheads="1"/>
          </p:cNvSpPr>
          <p:nvPr/>
        </p:nvSpPr>
        <p:spPr bwMode="auto">
          <a:xfrm>
            <a:off x="240879" y="41475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8" name="文本框 7"/>
          <p:cNvSpPr txBox="1">
            <a:spLocks noChangeArrowheads="1"/>
          </p:cNvSpPr>
          <p:nvPr/>
        </p:nvSpPr>
        <p:spPr bwMode="auto">
          <a:xfrm>
            <a:off x="8591632" y="29687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9" name="文本框 7"/>
          <p:cNvSpPr txBox="1">
            <a:spLocks noChangeArrowheads="1"/>
          </p:cNvSpPr>
          <p:nvPr/>
        </p:nvSpPr>
        <p:spPr bwMode="auto">
          <a:xfrm>
            <a:off x="8591632" y="52721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20" name="标题 19"/>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ppt_x"/>
                                          </p:val>
                                        </p:tav>
                                        <p:tav tm="100000">
                                          <p:val>
                                            <p:strVal val="#ppt_x"/>
                                          </p:val>
                                        </p:tav>
                                      </p:tavLst>
                                    </p:anim>
                                    <p:anim calcmode="lin" valueType="num">
                                      <p:cBhvr additive="base">
                                        <p:cTn id="8" dur="4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right)">
                                      <p:cBhvr>
                                        <p:cTn id="16" dur="500"/>
                                        <p:tgtEl>
                                          <p:spTgt spid="16"/>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400" fill="hold"/>
                                        <p:tgtEl>
                                          <p:spTgt spid="9"/>
                                        </p:tgtEl>
                                        <p:attrNameLst>
                                          <p:attrName>ppt_x</p:attrName>
                                        </p:attrNameLst>
                                      </p:cBhvr>
                                      <p:tavLst>
                                        <p:tav tm="0">
                                          <p:val>
                                            <p:strVal val="#ppt_x"/>
                                          </p:val>
                                        </p:tav>
                                        <p:tav tm="100000">
                                          <p:val>
                                            <p:strVal val="#ppt_x"/>
                                          </p:val>
                                        </p:tav>
                                      </p:tavLst>
                                    </p:anim>
                                    <p:anim calcmode="lin" valueType="num">
                                      <p:cBhvr additive="base">
                                        <p:cTn id="21" dur="40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400" fill="hold"/>
                                        <p:tgtEl>
                                          <p:spTgt spid="10"/>
                                        </p:tgtEl>
                                        <p:attrNameLst>
                                          <p:attrName>ppt_x</p:attrName>
                                        </p:attrNameLst>
                                      </p:cBhvr>
                                      <p:tavLst>
                                        <p:tav tm="0">
                                          <p:val>
                                            <p:strVal val="#ppt_x"/>
                                          </p:val>
                                        </p:tav>
                                        <p:tav tm="100000">
                                          <p:val>
                                            <p:strVal val="#ppt_x"/>
                                          </p:val>
                                        </p:tav>
                                      </p:tavLst>
                                    </p:anim>
                                    <p:anim calcmode="lin" valueType="num">
                                      <p:cBhvr additive="base">
                                        <p:cTn id="34" dur="4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right)">
                                      <p:cBhvr>
                                        <p:cTn id="38" dur="500"/>
                                        <p:tgtEl>
                                          <p:spTgt spid="13"/>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400" fill="hold"/>
                                        <p:tgtEl>
                                          <p:spTgt spid="11"/>
                                        </p:tgtEl>
                                        <p:attrNameLst>
                                          <p:attrName>ppt_x</p:attrName>
                                        </p:attrNameLst>
                                      </p:cBhvr>
                                      <p:tavLst>
                                        <p:tav tm="0">
                                          <p:val>
                                            <p:strVal val="#ppt_x"/>
                                          </p:val>
                                        </p:tav>
                                        <p:tav tm="100000">
                                          <p:val>
                                            <p:strVal val="#ppt_x"/>
                                          </p:val>
                                        </p:tav>
                                      </p:tavLst>
                                    </p:anim>
                                    <p:anim calcmode="lin" valueType="num">
                                      <p:cBhvr additive="base">
                                        <p:cTn id="47" dur="4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8" name="直接连接符 67"/>
          <p:cNvCxnSpPr/>
          <p:nvPr/>
        </p:nvCxnSpPr>
        <p:spPr>
          <a:xfrm>
            <a:off x="6802097" y="1764508"/>
            <a:ext cx="0" cy="422674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3311384" y="2068517"/>
            <a:ext cx="2877496" cy="363241"/>
            <a:chOff x="3249264" y="1751685"/>
            <a:chExt cx="2994025" cy="363240"/>
          </a:xfrm>
        </p:grpSpPr>
        <p:grpSp>
          <p:nvGrpSpPr>
            <p:cNvPr id="56" name="组合 55"/>
            <p:cNvGrpSpPr/>
            <p:nvPr/>
          </p:nvGrpSpPr>
          <p:grpSpPr>
            <a:xfrm>
              <a:off x="3249264" y="1776444"/>
              <a:ext cx="2994025" cy="314202"/>
              <a:chOff x="2940050" y="2132898"/>
              <a:chExt cx="2994025" cy="314202"/>
            </a:xfrm>
          </p:grpSpPr>
          <p:sp>
            <p:nvSpPr>
              <p:cNvPr id="20" name="圆角矩形 19"/>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 name="圆角矩形 2"/>
              <p:cNvSpPr/>
              <p:nvPr/>
            </p:nvSpPr>
            <p:spPr>
              <a:xfrm>
                <a:off x="2940050" y="2132898"/>
                <a:ext cx="2108200" cy="31420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3" name="文本框 72"/>
            <p:cNvSpPr txBox="1"/>
            <p:nvPr/>
          </p:nvSpPr>
          <p:spPr>
            <a:xfrm>
              <a:off x="5335260" y="1751685"/>
              <a:ext cx="673754" cy="363240"/>
            </a:xfrm>
            <a:prstGeom prst="rect">
              <a:avLst/>
            </a:prstGeom>
            <a:noFill/>
          </p:spPr>
          <p:txBody>
            <a:bodyPr wrap="square" rtlCol="0">
              <a:spAutoFit/>
            </a:bodyPr>
            <a:lstStyle/>
            <a:p>
              <a:pPr algn="ctr">
                <a:lnSpc>
                  <a:spcPct val="120000"/>
                </a:lnSpc>
              </a:pPr>
              <a:r>
                <a:rPr lang="en-US" altLang="zh-CN" sz="146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70%</a:t>
              </a:r>
              <a:endParaRPr lang="zh-CN" altLang="en-US" sz="1465"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78" name="组合 77"/>
          <p:cNvGrpSpPr/>
          <p:nvPr/>
        </p:nvGrpSpPr>
        <p:grpSpPr>
          <a:xfrm>
            <a:off x="3311384" y="2479583"/>
            <a:ext cx="2877496" cy="363241"/>
            <a:chOff x="3249264" y="2162753"/>
            <a:chExt cx="2994025" cy="363241"/>
          </a:xfrm>
        </p:grpSpPr>
        <p:grpSp>
          <p:nvGrpSpPr>
            <p:cNvPr id="57" name="组合 56"/>
            <p:cNvGrpSpPr/>
            <p:nvPr/>
          </p:nvGrpSpPr>
          <p:grpSpPr>
            <a:xfrm>
              <a:off x="3249264" y="2178703"/>
              <a:ext cx="2994025" cy="314618"/>
              <a:chOff x="2940050" y="2519659"/>
              <a:chExt cx="2994025" cy="314618"/>
            </a:xfrm>
          </p:grpSpPr>
          <p:sp>
            <p:nvSpPr>
              <p:cNvPr id="55" name="圆角矩形 54"/>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圆角矩形 21"/>
              <p:cNvSpPr/>
              <p:nvPr/>
            </p:nvSpPr>
            <p:spPr>
              <a:xfrm>
                <a:off x="2940051" y="2519659"/>
                <a:ext cx="889000" cy="31420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4" name="文本框 73"/>
            <p:cNvSpPr txBox="1"/>
            <p:nvPr/>
          </p:nvSpPr>
          <p:spPr>
            <a:xfrm>
              <a:off x="4118871" y="2162753"/>
              <a:ext cx="673754" cy="363241"/>
            </a:xfrm>
            <a:prstGeom prst="rect">
              <a:avLst/>
            </a:prstGeom>
            <a:noFill/>
          </p:spPr>
          <p:txBody>
            <a:bodyPr wrap="square" rtlCol="0">
              <a:spAutoFit/>
            </a:bodyPr>
            <a:lstStyle/>
            <a:p>
              <a:pPr algn="ctr">
                <a:lnSpc>
                  <a:spcPct val="120000"/>
                </a:lnSpc>
              </a:pPr>
              <a:r>
                <a:rPr lang="en-US" altLang="zh-CN" sz="146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30%</a:t>
              </a:r>
              <a:endParaRPr lang="zh-CN" altLang="en-US" sz="1465"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79" name="组合 78"/>
          <p:cNvGrpSpPr/>
          <p:nvPr/>
        </p:nvGrpSpPr>
        <p:grpSpPr>
          <a:xfrm>
            <a:off x="3306389" y="4249771"/>
            <a:ext cx="2894348" cy="363241"/>
            <a:chOff x="3244272" y="3932941"/>
            <a:chExt cx="3011560" cy="363240"/>
          </a:xfrm>
        </p:grpSpPr>
        <p:sp>
          <p:nvSpPr>
            <p:cNvPr id="59" name="圆角矩形 58"/>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圆角矩形 22"/>
            <p:cNvSpPr/>
            <p:nvPr/>
          </p:nvSpPr>
          <p:spPr>
            <a:xfrm>
              <a:off x="3244272" y="3971332"/>
              <a:ext cx="1201953"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5" name="文本框 74"/>
            <p:cNvSpPr txBox="1"/>
            <p:nvPr/>
          </p:nvSpPr>
          <p:spPr>
            <a:xfrm>
              <a:off x="4418923" y="3932941"/>
              <a:ext cx="907694" cy="363240"/>
            </a:xfrm>
            <a:prstGeom prst="rect">
              <a:avLst/>
            </a:prstGeom>
            <a:noFill/>
          </p:spPr>
          <p:txBody>
            <a:bodyPr wrap="square" rtlCol="0">
              <a:spAutoFit/>
            </a:bodyPr>
            <a:lstStyle/>
            <a:p>
              <a:pPr algn="ctr">
                <a:lnSpc>
                  <a:spcPct val="120000"/>
                </a:lnSpc>
              </a:pPr>
              <a:r>
                <a:rPr lang="en-US" altLang="zh-CN" sz="146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40%</a:t>
              </a:r>
              <a:endParaRPr lang="zh-CN" altLang="en-US" sz="1465"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80" name="组合 79"/>
          <p:cNvGrpSpPr/>
          <p:nvPr/>
        </p:nvGrpSpPr>
        <p:grpSpPr>
          <a:xfrm>
            <a:off x="3306395" y="4641803"/>
            <a:ext cx="2891449" cy="363241"/>
            <a:chOff x="3244272" y="4324968"/>
            <a:chExt cx="3008542" cy="363239"/>
          </a:xfrm>
        </p:grpSpPr>
        <p:sp>
          <p:nvSpPr>
            <p:cNvPr id="58" name="圆角矩形 5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圆角矩形 23"/>
            <p:cNvSpPr/>
            <p:nvPr/>
          </p:nvSpPr>
          <p:spPr>
            <a:xfrm>
              <a:off x="3244272" y="4362651"/>
              <a:ext cx="21082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6" name="文本框 75"/>
            <p:cNvSpPr txBox="1"/>
            <p:nvPr/>
          </p:nvSpPr>
          <p:spPr>
            <a:xfrm>
              <a:off x="5326614" y="4324968"/>
              <a:ext cx="673754" cy="363239"/>
            </a:xfrm>
            <a:prstGeom prst="rect">
              <a:avLst/>
            </a:prstGeom>
            <a:noFill/>
          </p:spPr>
          <p:txBody>
            <a:bodyPr wrap="square" rtlCol="0">
              <a:spAutoFit/>
            </a:bodyPr>
            <a:lstStyle/>
            <a:p>
              <a:pPr algn="ctr">
                <a:lnSpc>
                  <a:spcPct val="120000"/>
                </a:lnSpc>
              </a:pPr>
              <a:r>
                <a:rPr lang="en-US" altLang="zh-CN" sz="146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60%</a:t>
              </a:r>
              <a:endParaRPr lang="zh-CN" altLang="en-US" sz="1465"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3" name="组合 52"/>
          <p:cNvGrpSpPr/>
          <p:nvPr/>
        </p:nvGrpSpPr>
        <p:grpSpPr>
          <a:xfrm>
            <a:off x="1346306" y="1764507"/>
            <a:ext cx="2158174" cy="2196000"/>
            <a:chOff x="471707" y="1675770"/>
            <a:chExt cx="2158455" cy="2196000"/>
          </a:xfrm>
          <a:solidFill>
            <a:schemeClr val="accent3"/>
          </a:solidFill>
        </p:grpSpPr>
        <p:grpSp>
          <p:nvGrpSpPr>
            <p:cNvPr id="5" name="组合 4"/>
            <p:cNvGrpSpPr>
              <a:grpSpLocks noChangeAspect="1"/>
            </p:cNvGrpSpPr>
            <p:nvPr/>
          </p:nvGrpSpPr>
          <p:grpSpPr>
            <a:xfrm>
              <a:off x="471707" y="1675770"/>
              <a:ext cx="2158455" cy="2196000"/>
              <a:chOff x="5397500" y="5734050"/>
              <a:chExt cx="365125" cy="371476"/>
            </a:xfrm>
            <a:grpFill/>
          </p:grpSpPr>
          <p:sp>
            <p:nvSpPr>
              <p:cNvPr id="27"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3" name="组合 32"/>
            <p:cNvGrpSpPr>
              <a:grpSpLocks noChangeAspect="1"/>
            </p:cNvGrpSpPr>
            <p:nvPr/>
          </p:nvGrpSpPr>
          <p:grpSpPr>
            <a:xfrm>
              <a:off x="1735995" y="2108076"/>
              <a:ext cx="462003" cy="468000"/>
              <a:chOff x="2665061" y="4979202"/>
              <a:chExt cx="284308" cy="288000"/>
            </a:xfrm>
            <a:grpFill/>
          </p:grpSpPr>
          <p:sp>
            <p:nvSpPr>
              <p:cNvPr id="31"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2"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4" name="组合 53"/>
          <p:cNvGrpSpPr/>
          <p:nvPr/>
        </p:nvGrpSpPr>
        <p:grpSpPr>
          <a:xfrm>
            <a:off x="1356380" y="3978539"/>
            <a:ext cx="2158174" cy="2196000"/>
            <a:chOff x="478903" y="4355475"/>
            <a:chExt cx="2158455" cy="2196000"/>
          </a:xfrm>
          <a:solidFill>
            <a:schemeClr val="accent2"/>
          </a:solidFill>
        </p:grpSpPr>
        <p:grpSp>
          <p:nvGrpSpPr>
            <p:cNvPr id="36" name="组合 35"/>
            <p:cNvGrpSpPr>
              <a:grpSpLocks noChangeAspect="1"/>
            </p:cNvGrpSpPr>
            <p:nvPr/>
          </p:nvGrpSpPr>
          <p:grpSpPr>
            <a:xfrm>
              <a:off x="1795203" y="4733013"/>
              <a:ext cx="366333" cy="576000"/>
              <a:chOff x="2257888" y="5547128"/>
              <a:chExt cx="137373" cy="216000"/>
            </a:xfrm>
            <a:grpFill/>
          </p:grpSpPr>
          <p:sp>
            <p:nvSpPr>
              <p:cNvPr id="3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9" name="组合 48"/>
            <p:cNvGrpSpPr>
              <a:grpSpLocks noChangeAspect="1"/>
            </p:cNvGrpSpPr>
            <p:nvPr/>
          </p:nvGrpSpPr>
          <p:grpSpPr>
            <a:xfrm>
              <a:off x="478903" y="4355475"/>
              <a:ext cx="2158455" cy="2196000"/>
              <a:chOff x="5397500" y="5734050"/>
              <a:chExt cx="365125" cy="371476"/>
            </a:xfrm>
            <a:grpFill/>
          </p:grpSpPr>
          <p:sp>
            <p:nvSpPr>
              <p:cNvPr id="50"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1"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2"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sp>
        <p:nvSpPr>
          <p:cNvPr id="83" name="矩形 82"/>
          <p:cNvSpPr/>
          <p:nvPr/>
        </p:nvSpPr>
        <p:spPr>
          <a:xfrm>
            <a:off x="7254847" y="1714143"/>
            <a:ext cx="1312991" cy="430879"/>
          </a:xfrm>
          <a:prstGeom prst="rect">
            <a:avLst/>
          </a:prstGeom>
        </p:spPr>
        <p:txBody>
          <a:bodyPr wrap="non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4" name="矩形 47"/>
          <p:cNvSpPr>
            <a:spLocks noChangeArrowheads="1"/>
          </p:cNvSpPr>
          <p:nvPr/>
        </p:nvSpPr>
        <p:spPr bwMode="auto">
          <a:xfrm>
            <a:off x="7254846" y="2102441"/>
            <a:ext cx="362108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400" dirty="0">
              <a:solidFill>
                <a:schemeClr val="tx1">
                  <a:lumMod val="50000"/>
                  <a:lumOff val="50000"/>
                </a:schemeClr>
              </a:solidFill>
              <a:sym typeface="微软雅黑" panose="020B0503020204020204" pitchFamily="34" charset="-122"/>
            </a:endParaRPr>
          </a:p>
        </p:txBody>
      </p:sp>
      <p:sp>
        <p:nvSpPr>
          <p:cNvPr id="85" name="矩形 84"/>
          <p:cNvSpPr/>
          <p:nvPr/>
        </p:nvSpPr>
        <p:spPr>
          <a:xfrm>
            <a:off x="7254847" y="3238069"/>
            <a:ext cx="1312991" cy="430879"/>
          </a:xfrm>
          <a:prstGeom prst="rect">
            <a:avLst/>
          </a:prstGeom>
        </p:spPr>
        <p:txBody>
          <a:bodyPr wrap="non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6" name="矩形 47"/>
          <p:cNvSpPr>
            <a:spLocks noChangeArrowheads="1"/>
          </p:cNvSpPr>
          <p:nvPr/>
        </p:nvSpPr>
        <p:spPr bwMode="auto">
          <a:xfrm>
            <a:off x="7254846" y="3626365"/>
            <a:ext cx="362108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400" dirty="0">
              <a:solidFill>
                <a:schemeClr val="tx1">
                  <a:lumMod val="50000"/>
                  <a:lumOff val="50000"/>
                </a:schemeClr>
              </a:solidFill>
              <a:sym typeface="微软雅黑" panose="020B0503020204020204" pitchFamily="34" charset="-122"/>
            </a:endParaRPr>
          </a:p>
        </p:txBody>
      </p:sp>
      <p:sp>
        <p:nvSpPr>
          <p:cNvPr id="87" name="矩形 86"/>
          <p:cNvSpPr/>
          <p:nvPr/>
        </p:nvSpPr>
        <p:spPr>
          <a:xfrm>
            <a:off x="7254847" y="4761993"/>
            <a:ext cx="1312991" cy="430879"/>
          </a:xfrm>
          <a:prstGeom prst="rect">
            <a:avLst/>
          </a:prstGeom>
        </p:spPr>
        <p:txBody>
          <a:bodyPr wrap="non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矩形 47"/>
          <p:cNvSpPr>
            <a:spLocks noChangeArrowheads="1"/>
          </p:cNvSpPr>
          <p:nvPr/>
        </p:nvSpPr>
        <p:spPr bwMode="auto">
          <a:xfrm>
            <a:off x="7254846" y="5150288"/>
            <a:ext cx="362108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endParaRPr lang="zh-CN" altLang="en-US" sz="1400" dirty="0">
              <a:solidFill>
                <a:schemeClr val="tx1">
                  <a:lumMod val="50000"/>
                  <a:lumOff val="50000"/>
                </a:schemeClr>
              </a:solidFill>
              <a:sym typeface="微软雅黑" panose="020B0503020204020204" pitchFamily="34" charset="-122"/>
            </a:endParaRPr>
          </a:p>
        </p:txBody>
      </p:sp>
      <p:sp>
        <p:nvSpPr>
          <p:cNvPr id="89" name="矩形 88"/>
          <p:cNvSpPr/>
          <p:nvPr/>
        </p:nvSpPr>
        <p:spPr>
          <a:xfrm>
            <a:off x="3404204" y="1666845"/>
            <a:ext cx="1210412"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0" name="矩形 47"/>
          <p:cNvSpPr>
            <a:spLocks noChangeArrowheads="1"/>
          </p:cNvSpPr>
          <p:nvPr/>
        </p:nvSpPr>
        <p:spPr bwMode="auto">
          <a:xfrm>
            <a:off x="3388444" y="2848918"/>
            <a:ext cx="2812297"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91" name="矩形 90"/>
          <p:cNvSpPr/>
          <p:nvPr/>
        </p:nvSpPr>
        <p:spPr>
          <a:xfrm>
            <a:off x="3404204" y="3872226"/>
            <a:ext cx="1210412"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矩形 47"/>
          <p:cNvSpPr>
            <a:spLocks noChangeArrowheads="1"/>
          </p:cNvSpPr>
          <p:nvPr/>
        </p:nvSpPr>
        <p:spPr bwMode="auto">
          <a:xfrm>
            <a:off x="3388444" y="5038536"/>
            <a:ext cx="2812297"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4" name="标题 3"/>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53"/>
                                        </p:tgtEl>
                                        <p:attrNameLst>
                                          <p:attrName>style.visibility</p:attrName>
                                        </p:attrNameLst>
                                      </p:cBhvr>
                                      <p:to>
                                        <p:strVal val="visible"/>
                                      </p:to>
                                    </p:set>
                                    <p:anim calcmode="lin" valueType="num">
                                      <p:cBhvr>
                                        <p:cTn id="7" dur="350" fill="hold"/>
                                        <p:tgtEl>
                                          <p:spTgt spid="53"/>
                                        </p:tgtEl>
                                        <p:attrNameLst>
                                          <p:attrName>ppt_w</p:attrName>
                                        </p:attrNameLst>
                                      </p:cBhvr>
                                      <p:tavLst>
                                        <p:tav tm="0">
                                          <p:val>
                                            <p:fltVal val="0"/>
                                          </p:val>
                                        </p:tav>
                                        <p:tav tm="100000">
                                          <p:val>
                                            <p:strVal val="#ppt_w"/>
                                          </p:val>
                                        </p:tav>
                                      </p:tavLst>
                                    </p:anim>
                                    <p:anim calcmode="lin" valueType="num">
                                      <p:cBhvr>
                                        <p:cTn id="8" dur="350" fill="hold"/>
                                        <p:tgtEl>
                                          <p:spTgt spid="53"/>
                                        </p:tgtEl>
                                        <p:attrNameLst>
                                          <p:attrName>ppt_h</p:attrName>
                                        </p:attrNameLst>
                                      </p:cBhvr>
                                      <p:tavLst>
                                        <p:tav tm="0">
                                          <p:val>
                                            <p:fltVal val="0"/>
                                          </p:val>
                                        </p:tav>
                                        <p:tav tm="100000">
                                          <p:val>
                                            <p:strVal val="#ppt_h"/>
                                          </p:val>
                                        </p:tav>
                                      </p:tavLst>
                                    </p:anim>
                                    <p:animEffect transition="in" filter="fade">
                                      <p:cBhvr>
                                        <p:cTn id="9" dur="350"/>
                                        <p:tgtEl>
                                          <p:spTgt spid="53"/>
                                        </p:tgtEl>
                                      </p:cBhvr>
                                    </p:animEffect>
                                  </p:childTnLst>
                                </p:cTn>
                              </p:par>
                              <p:par>
                                <p:cTn id="10" presetID="22" presetClass="entr" presetSubtype="8" fill="hold" nodeType="withEffect">
                                  <p:stCondLst>
                                    <p:cond delay="1000"/>
                                  </p:stCondLst>
                                  <p:childTnLst>
                                    <p:set>
                                      <p:cBhvr>
                                        <p:cTn id="11" dur="1" fill="hold">
                                          <p:stCondLst>
                                            <p:cond delay="0"/>
                                          </p:stCondLst>
                                        </p:cTn>
                                        <p:tgtEl>
                                          <p:spTgt spid="77"/>
                                        </p:tgtEl>
                                        <p:attrNameLst>
                                          <p:attrName>style.visibility</p:attrName>
                                        </p:attrNameLst>
                                      </p:cBhvr>
                                      <p:to>
                                        <p:strVal val="visible"/>
                                      </p:to>
                                    </p:set>
                                    <p:animEffect transition="in" filter="wipe(left)">
                                      <p:cBhvr>
                                        <p:cTn id="12" dur="500"/>
                                        <p:tgtEl>
                                          <p:spTgt spid="77"/>
                                        </p:tgtEl>
                                      </p:cBhvr>
                                    </p:animEffect>
                                  </p:childTnLst>
                                </p:cTn>
                              </p:par>
                              <p:par>
                                <p:cTn id="13" presetID="22" presetClass="entr" presetSubtype="8" fill="hold" nodeType="withEffect">
                                  <p:stCondLst>
                                    <p:cond delay="1900"/>
                                  </p:stCondLst>
                                  <p:childTnLst>
                                    <p:set>
                                      <p:cBhvr>
                                        <p:cTn id="14" dur="1" fill="hold">
                                          <p:stCondLst>
                                            <p:cond delay="0"/>
                                          </p:stCondLst>
                                        </p:cTn>
                                        <p:tgtEl>
                                          <p:spTgt spid="78"/>
                                        </p:tgtEl>
                                        <p:attrNameLst>
                                          <p:attrName>style.visibility</p:attrName>
                                        </p:attrNameLst>
                                      </p:cBhvr>
                                      <p:to>
                                        <p:strVal val="visible"/>
                                      </p:to>
                                    </p:set>
                                    <p:animEffect transition="in" filter="wipe(left)">
                                      <p:cBhvr>
                                        <p:cTn id="15" dur="500"/>
                                        <p:tgtEl>
                                          <p:spTgt spid="78"/>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89"/>
                                        </p:tgtEl>
                                        <p:attrNameLst>
                                          <p:attrName>style.visibility</p:attrName>
                                        </p:attrNameLst>
                                      </p:cBhvr>
                                      <p:to>
                                        <p:strVal val="visible"/>
                                      </p:to>
                                    </p:set>
                                    <p:animEffect transition="in" filter="wipe(down)">
                                      <p:cBhvr>
                                        <p:cTn id="18" dur="500"/>
                                        <p:tgtEl>
                                          <p:spTgt spid="89"/>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90"/>
                                        </p:tgtEl>
                                        <p:attrNameLst>
                                          <p:attrName>style.visibility</p:attrName>
                                        </p:attrNameLst>
                                      </p:cBhvr>
                                      <p:to>
                                        <p:strVal val="visible"/>
                                      </p:to>
                                    </p:set>
                                    <p:animEffect transition="in" filter="wipe(up)">
                                      <p:cBhvr>
                                        <p:cTn id="21" dur="500"/>
                                        <p:tgtEl>
                                          <p:spTgt spid="90"/>
                                        </p:tgtEl>
                                      </p:cBhvr>
                                    </p:animEffect>
                                  </p:childTnLst>
                                </p:cTn>
                              </p:par>
                              <p:par>
                                <p:cTn id="22" presetID="53" presetClass="entr" presetSubtype="16" fill="hold" nodeType="withEffect">
                                  <p:stCondLst>
                                    <p:cond delay="3500"/>
                                  </p:stCondLst>
                                  <p:childTnLst>
                                    <p:set>
                                      <p:cBhvr>
                                        <p:cTn id="23" dur="1" fill="hold">
                                          <p:stCondLst>
                                            <p:cond delay="0"/>
                                          </p:stCondLst>
                                        </p:cTn>
                                        <p:tgtEl>
                                          <p:spTgt spid="54"/>
                                        </p:tgtEl>
                                        <p:attrNameLst>
                                          <p:attrName>style.visibility</p:attrName>
                                        </p:attrNameLst>
                                      </p:cBhvr>
                                      <p:to>
                                        <p:strVal val="visible"/>
                                      </p:to>
                                    </p:set>
                                    <p:anim calcmode="lin" valueType="num">
                                      <p:cBhvr>
                                        <p:cTn id="24" dur="350" fill="hold"/>
                                        <p:tgtEl>
                                          <p:spTgt spid="54"/>
                                        </p:tgtEl>
                                        <p:attrNameLst>
                                          <p:attrName>ppt_w</p:attrName>
                                        </p:attrNameLst>
                                      </p:cBhvr>
                                      <p:tavLst>
                                        <p:tav tm="0">
                                          <p:val>
                                            <p:fltVal val="0"/>
                                          </p:val>
                                        </p:tav>
                                        <p:tav tm="100000">
                                          <p:val>
                                            <p:strVal val="#ppt_w"/>
                                          </p:val>
                                        </p:tav>
                                      </p:tavLst>
                                    </p:anim>
                                    <p:anim calcmode="lin" valueType="num">
                                      <p:cBhvr>
                                        <p:cTn id="25" dur="350" fill="hold"/>
                                        <p:tgtEl>
                                          <p:spTgt spid="54"/>
                                        </p:tgtEl>
                                        <p:attrNameLst>
                                          <p:attrName>ppt_h</p:attrName>
                                        </p:attrNameLst>
                                      </p:cBhvr>
                                      <p:tavLst>
                                        <p:tav tm="0">
                                          <p:val>
                                            <p:fltVal val="0"/>
                                          </p:val>
                                        </p:tav>
                                        <p:tav tm="100000">
                                          <p:val>
                                            <p:strVal val="#ppt_h"/>
                                          </p:val>
                                        </p:tav>
                                      </p:tavLst>
                                    </p:anim>
                                    <p:animEffect transition="in" filter="fade">
                                      <p:cBhvr>
                                        <p:cTn id="26" dur="350"/>
                                        <p:tgtEl>
                                          <p:spTgt spid="54"/>
                                        </p:tgtEl>
                                      </p:cBhvr>
                                    </p:animEffect>
                                  </p:childTnLst>
                                </p:cTn>
                              </p:par>
                              <p:par>
                                <p:cTn id="27" presetID="22" presetClass="entr" presetSubtype="8" fill="hold" nodeType="withEffect">
                                  <p:stCondLst>
                                    <p:cond delay="4200"/>
                                  </p:stCondLst>
                                  <p:childTnLst>
                                    <p:set>
                                      <p:cBhvr>
                                        <p:cTn id="28" dur="1" fill="hold">
                                          <p:stCondLst>
                                            <p:cond delay="0"/>
                                          </p:stCondLst>
                                        </p:cTn>
                                        <p:tgtEl>
                                          <p:spTgt spid="79"/>
                                        </p:tgtEl>
                                        <p:attrNameLst>
                                          <p:attrName>style.visibility</p:attrName>
                                        </p:attrNameLst>
                                      </p:cBhvr>
                                      <p:to>
                                        <p:strVal val="visible"/>
                                      </p:to>
                                    </p:set>
                                    <p:animEffect transition="in" filter="wipe(left)">
                                      <p:cBhvr>
                                        <p:cTn id="29" dur="500"/>
                                        <p:tgtEl>
                                          <p:spTgt spid="79"/>
                                        </p:tgtEl>
                                      </p:cBhvr>
                                    </p:animEffect>
                                  </p:childTnLst>
                                </p:cTn>
                              </p:par>
                              <p:par>
                                <p:cTn id="30" presetID="22" presetClass="entr" presetSubtype="8" fill="hold" nodeType="withEffect">
                                  <p:stCondLst>
                                    <p:cond delay="5100"/>
                                  </p:stCondLst>
                                  <p:childTnLst>
                                    <p:set>
                                      <p:cBhvr>
                                        <p:cTn id="31" dur="1" fill="hold">
                                          <p:stCondLst>
                                            <p:cond delay="0"/>
                                          </p:stCondLst>
                                        </p:cTn>
                                        <p:tgtEl>
                                          <p:spTgt spid="80"/>
                                        </p:tgtEl>
                                        <p:attrNameLst>
                                          <p:attrName>style.visibility</p:attrName>
                                        </p:attrNameLst>
                                      </p:cBhvr>
                                      <p:to>
                                        <p:strVal val="visible"/>
                                      </p:to>
                                    </p:set>
                                    <p:animEffect transition="in" filter="wipe(left)">
                                      <p:cBhvr>
                                        <p:cTn id="32" dur="500"/>
                                        <p:tgtEl>
                                          <p:spTgt spid="80"/>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91"/>
                                        </p:tgtEl>
                                        <p:attrNameLst>
                                          <p:attrName>style.visibility</p:attrName>
                                        </p:attrNameLst>
                                      </p:cBhvr>
                                      <p:to>
                                        <p:strVal val="visible"/>
                                      </p:to>
                                    </p:set>
                                    <p:animEffect transition="in" filter="wipe(down)">
                                      <p:cBhvr>
                                        <p:cTn id="35" dur="500"/>
                                        <p:tgtEl>
                                          <p:spTgt spid="91"/>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92"/>
                                        </p:tgtEl>
                                        <p:attrNameLst>
                                          <p:attrName>style.visibility</p:attrName>
                                        </p:attrNameLst>
                                      </p:cBhvr>
                                      <p:to>
                                        <p:strVal val="visible"/>
                                      </p:to>
                                    </p:set>
                                    <p:animEffect transition="in" filter="wipe(up)">
                                      <p:cBhvr>
                                        <p:cTn id="38" dur="500"/>
                                        <p:tgtEl>
                                          <p:spTgt spid="92"/>
                                        </p:tgtEl>
                                      </p:cBhvr>
                                    </p:animEffect>
                                  </p:childTnLst>
                                </p:cTn>
                              </p:par>
                              <p:par>
                                <p:cTn id="39" presetID="16" presetClass="entr" presetSubtype="26" fill="hold" nodeType="withEffect">
                                  <p:stCondLst>
                                    <p:cond delay="6700"/>
                                  </p:stCondLst>
                                  <p:childTnLst>
                                    <p:set>
                                      <p:cBhvr>
                                        <p:cTn id="40" dur="1" fill="hold">
                                          <p:stCondLst>
                                            <p:cond delay="0"/>
                                          </p:stCondLst>
                                        </p:cTn>
                                        <p:tgtEl>
                                          <p:spTgt spid="68"/>
                                        </p:tgtEl>
                                        <p:attrNameLst>
                                          <p:attrName>style.visibility</p:attrName>
                                        </p:attrNameLst>
                                      </p:cBhvr>
                                      <p:to>
                                        <p:strVal val="visible"/>
                                      </p:to>
                                    </p:set>
                                    <p:animEffect transition="in" filter="barn(inHorizontal)">
                                      <p:cBhvr>
                                        <p:cTn id="41" dur="250"/>
                                        <p:tgtEl>
                                          <p:spTgt spid="68"/>
                                        </p:tgtEl>
                                      </p:cBhvr>
                                    </p:animEffect>
                                  </p:childTnLst>
                                </p:cTn>
                              </p:par>
                            </p:childTnLst>
                          </p:cTn>
                        </p:par>
                        <p:par>
                          <p:cTn id="42" fill="hold">
                            <p:stCondLst>
                              <p:cond delay="750"/>
                            </p:stCondLst>
                            <p:childTnLst>
                              <p:par>
                                <p:cTn id="43" presetID="10" presetClass="entr" presetSubtype="0" fill="hold" grpId="0" nodeType="after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fade">
                                      <p:cBhvr>
                                        <p:cTn id="45" dur="500"/>
                                        <p:tgtEl>
                                          <p:spTgt spid="8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4"/>
                                        </p:tgtEl>
                                        <p:attrNameLst>
                                          <p:attrName>style.visibility</p:attrName>
                                        </p:attrNameLst>
                                      </p:cBhvr>
                                      <p:to>
                                        <p:strVal val="visible"/>
                                      </p:to>
                                    </p:set>
                                    <p:animEffect transition="in" filter="fade">
                                      <p:cBhvr>
                                        <p:cTn id="48" dur="500"/>
                                        <p:tgtEl>
                                          <p:spTgt spid="84"/>
                                        </p:tgtEl>
                                      </p:cBhvr>
                                    </p:animEffect>
                                  </p:childTnLst>
                                </p:cTn>
                              </p:par>
                            </p:childTnLst>
                          </p:cTn>
                        </p:par>
                        <p:par>
                          <p:cTn id="49" fill="hold">
                            <p:stCondLst>
                              <p:cond delay="1250"/>
                            </p:stCondLst>
                            <p:childTnLst>
                              <p:par>
                                <p:cTn id="50" presetID="10" presetClass="entr" presetSubtype="0" fill="hold" grpId="0" nodeType="afterEffect">
                                  <p:stCondLst>
                                    <p:cond delay="500"/>
                                  </p:stCondLst>
                                  <p:childTnLst>
                                    <p:set>
                                      <p:cBhvr>
                                        <p:cTn id="51" dur="1" fill="hold">
                                          <p:stCondLst>
                                            <p:cond delay="0"/>
                                          </p:stCondLst>
                                        </p:cTn>
                                        <p:tgtEl>
                                          <p:spTgt spid="85"/>
                                        </p:tgtEl>
                                        <p:attrNameLst>
                                          <p:attrName>style.visibility</p:attrName>
                                        </p:attrNameLst>
                                      </p:cBhvr>
                                      <p:to>
                                        <p:strVal val="visible"/>
                                      </p:to>
                                    </p:set>
                                    <p:animEffect transition="in" filter="fade">
                                      <p:cBhvr>
                                        <p:cTn id="52" dur="500"/>
                                        <p:tgtEl>
                                          <p:spTgt spid="85"/>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86"/>
                                        </p:tgtEl>
                                        <p:attrNameLst>
                                          <p:attrName>style.visibility</p:attrName>
                                        </p:attrNameLst>
                                      </p:cBhvr>
                                      <p:to>
                                        <p:strVal val="visible"/>
                                      </p:to>
                                    </p:set>
                                    <p:animEffect transition="in" filter="fade">
                                      <p:cBhvr>
                                        <p:cTn id="55" dur="500"/>
                                        <p:tgtEl>
                                          <p:spTgt spid="86"/>
                                        </p:tgtEl>
                                      </p:cBhvr>
                                    </p:animEffect>
                                  </p:childTnLst>
                                </p:cTn>
                              </p:par>
                            </p:childTnLst>
                          </p:cTn>
                        </p:par>
                        <p:par>
                          <p:cTn id="56" fill="hold">
                            <p:stCondLst>
                              <p:cond delay="2250"/>
                            </p:stCondLst>
                            <p:childTnLst>
                              <p:par>
                                <p:cTn id="57" presetID="10" presetClass="entr" presetSubtype="0" fill="hold" grpId="0" nodeType="afterEffect">
                                  <p:stCondLst>
                                    <p:cond delay="500"/>
                                  </p:stCondLst>
                                  <p:childTnLst>
                                    <p:set>
                                      <p:cBhvr>
                                        <p:cTn id="58" dur="1" fill="hold">
                                          <p:stCondLst>
                                            <p:cond delay="0"/>
                                          </p:stCondLst>
                                        </p:cTn>
                                        <p:tgtEl>
                                          <p:spTgt spid="87"/>
                                        </p:tgtEl>
                                        <p:attrNameLst>
                                          <p:attrName>style.visibility</p:attrName>
                                        </p:attrNameLst>
                                      </p:cBhvr>
                                      <p:to>
                                        <p:strVal val="visible"/>
                                      </p:to>
                                    </p:set>
                                    <p:animEffect transition="in" filter="fade">
                                      <p:cBhvr>
                                        <p:cTn id="59" dur="500"/>
                                        <p:tgtEl>
                                          <p:spTgt spid="87"/>
                                        </p:tgtEl>
                                      </p:cBhvr>
                                    </p:animEffect>
                                  </p:childTnLst>
                                </p:cTn>
                              </p:par>
                              <p:par>
                                <p:cTn id="60" presetID="10" presetClass="entr" presetSubtype="0" fill="hold" grpId="0" nodeType="withEffect">
                                  <p:stCondLst>
                                    <p:cond delay="500"/>
                                  </p:stCondLst>
                                  <p:childTnLst>
                                    <p:set>
                                      <p:cBhvr>
                                        <p:cTn id="61" dur="1" fill="hold">
                                          <p:stCondLst>
                                            <p:cond delay="0"/>
                                          </p:stCondLst>
                                        </p:cTn>
                                        <p:tgtEl>
                                          <p:spTgt spid="88"/>
                                        </p:tgtEl>
                                        <p:attrNameLst>
                                          <p:attrName>style.visibility</p:attrName>
                                        </p:attrNameLst>
                                      </p:cBhvr>
                                      <p:to>
                                        <p:strVal val="visible"/>
                                      </p:to>
                                    </p:set>
                                    <p:animEffect transition="in" filter="fade">
                                      <p:cBhvr>
                                        <p:cTn id="62"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91" grpId="0"/>
      <p:bldP spid="9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4"/>
          <p:cNvSpPr/>
          <p:nvPr/>
        </p:nvSpPr>
        <p:spPr bwMode="gray">
          <a:xfrm>
            <a:off x="6764693" y="1317319"/>
            <a:ext cx="1955291" cy="1185850"/>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accent1"/>
          </a:solidFill>
          <a:ln w="12700">
            <a:noFill/>
            <a:prstDash val="solid"/>
            <a:round/>
          </a:ln>
        </p:spPr>
        <p:txBody>
          <a:bodyPr/>
          <a:lstStyle/>
          <a:p>
            <a:pPr>
              <a:defRPr/>
            </a:pPr>
            <a:endParaRPr lang="zh-CN" altLang="en-US" sz="3200">
              <a:ea typeface="宋体" panose="02010600030101010101" pitchFamily="2" charset="-122"/>
            </a:endParaRPr>
          </a:p>
        </p:txBody>
      </p:sp>
      <p:sp>
        <p:nvSpPr>
          <p:cNvPr id="9" name="AutoShape 5"/>
          <p:cNvSpPr>
            <a:spLocks noChangeArrowheads="1"/>
          </p:cNvSpPr>
          <p:nvPr/>
        </p:nvSpPr>
        <p:spPr bwMode="auto">
          <a:xfrm>
            <a:off x="4566053" y="2788225"/>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0" name="AutoShape 6"/>
          <p:cNvSpPr>
            <a:spLocks noChangeArrowheads="1"/>
          </p:cNvSpPr>
          <p:nvPr/>
        </p:nvSpPr>
        <p:spPr bwMode="gray">
          <a:xfrm>
            <a:off x="4877121" y="2646509"/>
            <a:ext cx="2484320" cy="479875"/>
          </a:xfrm>
          <a:prstGeom prst="roundRect">
            <a:avLst>
              <a:gd name="adj" fmla="val 50000"/>
            </a:avLst>
          </a:prstGeom>
          <a:solidFill>
            <a:schemeClr val="accent1"/>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1" name="AutoShape 9"/>
          <p:cNvSpPr>
            <a:spLocks noChangeArrowheads="1"/>
          </p:cNvSpPr>
          <p:nvPr/>
        </p:nvSpPr>
        <p:spPr bwMode="auto">
          <a:xfrm>
            <a:off x="7911631" y="2273488"/>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2" name="AutoShape 10"/>
          <p:cNvSpPr>
            <a:spLocks noChangeArrowheads="1"/>
          </p:cNvSpPr>
          <p:nvPr/>
        </p:nvSpPr>
        <p:spPr bwMode="gray">
          <a:xfrm>
            <a:off x="8199422" y="2126886"/>
            <a:ext cx="2484320" cy="479875"/>
          </a:xfrm>
          <a:prstGeom prst="roundRect">
            <a:avLst>
              <a:gd name="adj" fmla="val 50000"/>
            </a:avLst>
          </a:prstGeom>
          <a:solidFill>
            <a:schemeClr val="accent2"/>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3" name="Freeform 13"/>
          <p:cNvSpPr/>
          <p:nvPr/>
        </p:nvSpPr>
        <p:spPr bwMode="gray">
          <a:xfrm>
            <a:off x="3323890" y="1832056"/>
            <a:ext cx="1955291" cy="1187479"/>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tx2"/>
          </a:solidFill>
          <a:ln w="12700">
            <a:noFill/>
            <a:prstDash val="solid"/>
            <a:round/>
          </a:ln>
        </p:spPr>
        <p:txBody>
          <a:bodyPr/>
          <a:lstStyle/>
          <a:p>
            <a:pPr>
              <a:defRPr/>
            </a:pPr>
            <a:endParaRPr lang="zh-CN" altLang="en-US" sz="3200">
              <a:ea typeface="宋体" panose="02010600030101010101" pitchFamily="2" charset="-122"/>
            </a:endParaRPr>
          </a:p>
        </p:txBody>
      </p:sp>
      <p:sp>
        <p:nvSpPr>
          <p:cNvPr id="14" name="AutoShape 17"/>
          <p:cNvSpPr>
            <a:spLocks noChangeArrowheads="1"/>
          </p:cNvSpPr>
          <p:nvPr/>
        </p:nvSpPr>
        <p:spPr bwMode="auto">
          <a:xfrm>
            <a:off x="1220474" y="3229661"/>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5" name="AutoShape 18"/>
          <p:cNvSpPr>
            <a:spLocks noChangeArrowheads="1"/>
          </p:cNvSpPr>
          <p:nvPr/>
        </p:nvSpPr>
        <p:spPr bwMode="gray">
          <a:xfrm>
            <a:off x="1508265" y="3083058"/>
            <a:ext cx="2484320" cy="479875"/>
          </a:xfrm>
          <a:prstGeom prst="roundRect">
            <a:avLst>
              <a:gd name="adj" fmla="val 50000"/>
            </a:avLst>
          </a:prstGeom>
          <a:solidFill>
            <a:schemeClr val="tx2"/>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6" name="Text Box 10"/>
          <p:cNvSpPr txBox="1">
            <a:spLocks noChangeArrowheads="1"/>
          </p:cNvSpPr>
          <p:nvPr/>
        </p:nvSpPr>
        <p:spPr bwMode="auto">
          <a:xfrm>
            <a:off x="1296718" y="3758370"/>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 Box 10"/>
          <p:cNvSpPr txBox="1">
            <a:spLocks noChangeArrowheads="1"/>
          </p:cNvSpPr>
          <p:nvPr/>
        </p:nvSpPr>
        <p:spPr bwMode="auto">
          <a:xfrm>
            <a:off x="4680370" y="3322998"/>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 Box 10"/>
          <p:cNvSpPr txBox="1">
            <a:spLocks noChangeArrowheads="1"/>
          </p:cNvSpPr>
          <p:nvPr/>
        </p:nvSpPr>
        <p:spPr bwMode="auto">
          <a:xfrm>
            <a:off x="8025947" y="2788228"/>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标题 18"/>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500"/>
                                        <p:tgtEl>
                                          <p:spTgt spid="10"/>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00"/>
                                        <p:tgtEl>
                                          <p:spTgt spid="1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up)">
                                      <p:cBhvr>
                                        <p:cTn id="43" dur="500"/>
                                        <p:tgtEl>
                                          <p:spTgt spid="11"/>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289684" y="2424635"/>
            <a:ext cx="1735434" cy="173543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a:gsLst>
                  <a:gs pos="100000">
                    <a:srgbClr val="C483E4"/>
                  </a:gs>
                  <a:gs pos="0">
                    <a:srgbClr val="F0E0F8">
                      <a:lumMod val="0"/>
                      <a:lumOff val="100000"/>
                    </a:srgbClr>
                  </a:gs>
                </a:gsLst>
                <a:lin ang="2700000" scaled="1"/>
              </a:gradFill>
              <a:ea typeface="微软雅黑" panose="020B0503020204020204" pitchFamily="34" charset="-122"/>
            </a:endParaRPr>
          </a:p>
        </p:txBody>
      </p:sp>
      <p:sp>
        <p:nvSpPr>
          <p:cNvPr id="5" name="矩形 4"/>
          <p:cNvSpPr/>
          <p:nvPr/>
        </p:nvSpPr>
        <p:spPr>
          <a:xfrm>
            <a:off x="3536449" y="2138190"/>
            <a:ext cx="1165704" cy="2308324"/>
          </a:xfrm>
          <a:prstGeom prst="rect">
            <a:avLst/>
          </a:prstGeom>
        </p:spPr>
        <p:txBody>
          <a:bodyPr wrap="none">
            <a:spAutoFit/>
          </a:bodyPr>
          <a:lstStyle/>
          <a:p>
            <a:pPr algn="ctr"/>
            <a:r>
              <a:rPr lang="en-US" altLang="zh-CN" sz="14400" b="1" spc="-400" dirty="0">
                <a:gradFill>
                  <a:gsLst>
                    <a:gs pos="100000">
                      <a:srgbClr val="C483E4"/>
                    </a:gs>
                    <a:gs pos="0">
                      <a:srgbClr val="F0E0F8">
                        <a:lumMod val="0"/>
                        <a:lumOff val="100000"/>
                      </a:srgbClr>
                    </a:gs>
                  </a:gsLst>
                  <a:lin ang="2700000" scaled="1"/>
                </a:gradFill>
                <a:latin typeface="方正黑体简体" pitchFamily="65" charset="-122"/>
                <a:ea typeface="方正黑体简体" pitchFamily="65" charset="-122"/>
              </a:rPr>
              <a:t>2</a:t>
            </a:r>
            <a:endParaRPr lang="zh-CN" altLang="en-US" sz="14400" b="1" spc="-400" dirty="0">
              <a:gradFill>
                <a:gsLst>
                  <a:gs pos="100000">
                    <a:srgbClr val="C483E4"/>
                  </a:gs>
                  <a:gs pos="0">
                    <a:srgbClr val="F0E0F8">
                      <a:lumMod val="0"/>
                      <a:lumOff val="100000"/>
                    </a:srgbClr>
                  </a:gs>
                </a:gsLst>
                <a:lin ang="2700000" scaled="1"/>
              </a:gradFill>
              <a:latin typeface="方正黑体简体" pitchFamily="65" charset="-122"/>
              <a:ea typeface="方正黑体简体" pitchFamily="65" charset="-122"/>
            </a:endParaRPr>
          </a:p>
        </p:txBody>
      </p:sp>
      <p:sp>
        <p:nvSpPr>
          <p:cNvPr id="6" name="矩形 5"/>
          <p:cNvSpPr/>
          <p:nvPr/>
        </p:nvSpPr>
        <p:spPr>
          <a:xfrm>
            <a:off x="5328210" y="2414206"/>
            <a:ext cx="3877985" cy="830997"/>
          </a:xfrm>
          <a:prstGeom prst="rect">
            <a:avLst/>
          </a:prstGeom>
        </p:spPr>
        <p:txBody>
          <a:bodyPr wrap="none">
            <a:spAutoFit/>
          </a:bodyPr>
          <a:lstStyle/>
          <a:p>
            <a:pPr algn="ctr"/>
            <a:r>
              <a:rPr lang="zh-CN" altLang="en-US" sz="4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rPr>
              <a:t>添加章节内容</a:t>
            </a:r>
            <a:endParaRPr lang="zh-CN" altLang="en-US" sz="4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endParaRPr>
          </a:p>
        </p:txBody>
      </p:sp>
      <p:sp>
        <p:nvSpPr>
          <p:cNvPr id="25" name="矩形 24"/>
          <p:cNvSpPr/>
          <p:nvPr/>
        </p:nvSpPr>
        <p:spPr>
          <a:xfrm>
            <a:off x="5215939" y="3235000"/>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
        <p:nvSpPr>
          <p:cNvPr id="26" name="矩形 25"/>
          <p:cNvSpPr/>
          <p:nvPr/>
        </p:nvSpPr>
        <p:spPr>
          <a:xfrm>
            <a:off x="7249202" y="3235000"/>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
        <p:nvSpPr>
          <p:cNvPr id="28" name="矩形 27"/>
          <p:cNvSpPr/>
          <p:nvPr/>
        </p:nvSpPr>
        <p:spPr>
          <a:xfrm>
            <a:off x="5232978" y="3732856"/>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
        <p:nvSpPr>
          <p:cNvPr id="29" name="矩形 28"/>
          <p:cNvSpPr/>
          <p:nvPr/>
        </p:nvSpPr>
        <p:spPr>
          <a:xfrm>
            <a:off x="7266240" y="3732201"/>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
                                        </p:tgtEl>
                                      </p:cBhvr>
                                    </p:animEffect>
                                  </p:childTnLst>
                                </p:cTn>
                              </p:par>
                            </p:childTnLst>
                          </p:cTn>
                        </p:par>
                        <p:par>
                          <p:cTn id="24" fill="hold">
                            <p:stCondLst>
                              <p:cond delay="12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5"/>
                                        </p:tgtEl>
                                        <p:attrNameLst>
                                          <p:attrName>ppt_y</p:attrName>
                                        </p:attrNameLst>
                                      </p:cBhvr>
                                      <p:tavLst>
                                        <p:tav tm="0">
                                          <p:val>
                                            <p:strVal val="#ppt_y"/>
                                          </p:val>
                                        </p:tav>
                                        <p:tav tm="100000">
                                          <p:val>
                                            <p:strVal val="#ppt_y"/>
                                          </p:val>
                                        </p:tav>
                                      </p:tavLst>
                                    </p:anim>
                                    <p:anim calcmode="lin" valueType="num">
                                      <p:cBhvr>
                                        <p:cTn id="2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5"/>
                                        </p:tgtEl>
                                      </p:cBhvr>
                                    </p:animEffect>
                                  </p:childTnLst>
                                </p:cTn>
                              </p:par>
                            </p:childTnLst>
                          </p:cTn>
                        </p:par>
                        <p:par>
                          <p:cTn id="32" fill="hold">
                            <p:stCondLst>
                              <p:cond delay="19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26"/>
                                        </p:tgtEl>
                                        <p:attrNameLst>
                                          <p:attrName>ppt_y</p:attrName>
                                        </p:attrNameLst>
                                      </p:cBhvr>
                                      <p:tavLst>
                                        <p:tav tm="0">
                                          <p:val>
                                            <p:strVal val="#ppt_y"/>
                                          </p:val>
                                        </p:tav>
                                        <p:tav tm="100000">
                                          <p:val>
                                            <p:strVal val="#ppt_y"/>
                                          </p:val>
                                        </p:tav>
                                      </p:tavLst>
                                    </p:anim>
                                    <p:anim calcmode="lin" valueType="num">
                                      <p:cBhvr>
                                        <p:cTn id="37"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26"/>
                                        </p:tgtEl>
                                      </p:cBhvr>
                                    </p:animEffect>
                                  </p:childTnLst>
                                </p:cTn>
                              </p:par>
                            </p:childTnLst>
                          </p:cTn>
                        </p:par>
                        <p:par>
                          <p:cTn id="40" fill="hold">
                            <p:stCondLst>
                              <p:cond delay="265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8"/>
                                        </p:tgtEl>
                                        <p:attrNameLst>
                                          <p:attrName>ppt_y</p:attrName>
                                        </p:attrNameLst>
                                      </p:cBhvr>
                                      <p:tavLst>
                                        <p:tav tm="0">
                                          <p:val>
                                            <p:strVal val="#ppt_y"/>
                                          </p:val>
                                        </p:tav>
                                        <p:tav tm="100000">
                                          <p:val>
                                            <p:strVal val="#ppt_y"/>
                                          </p:val>
                                        </p:tav>
                                      </p:tavLst>
                                    </p:anim>
                                    <p:anim calcmode="lin" valueType="num">
                                      <p:cBhvr>
                                        <p:cTn id="45"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8"/>
                                        </p:tgtEl>
                                      </p:cBhvr>
                                    </p:animEffect>
                                  </p:childTnLst>
                                </p:cTn>
                              </p:par>
                            </p:childTnLst>
                          </p:cTn>
                        </p:par>
                        <p:par>
                          <p:cTn id="48" fill="hold">
                            <p:stCondLst>
                              <p:cond delay="3349"/>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9"/>
                                        </p:tgtEl>
                                        <p:attrNameLst>
                                          <p:attrName>ppt_y</p:attrName>
                                        </p:attrNameLst>
                                      </p:cBhvr>
                                      <p:tavLst>
                                        <p:tav tm="0">
                                          <p:val>
                                            <p:strVal val="#ppt_y"/>
                                          </p:val>
                                        </p:tav>
                                        <p:tav tm="100000">
                                          <p:val>
                                            <p:strVal val="#ppt_y"/>
                                          </p:val>
                                        </p:tav>
                                      </p:tavLst>
                                    </p:anim>
                                    <p:anim calcmode="lin" valueType="num">
                                      <p:cBhvr>
                                        <p:cTn id="5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25" grpId="0"/>
      <p:bldP spid="26" grpId="0"/>
      <p:bldP spid="28"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26600" y="2360580"/>
            <a:ext cx="12166032" cy="2749685"/>
          </a:xfrm>
          <a:custGeom>
            <a:avLst/>
            <a:gdLst>
              <a:gd name="connsiteX0" fmla="*/ 0 w 9095362"/>
              <a:gd name="connsiteY0" fmla="*/ 2062264 h 2062264"/>
              <a:gd name="connsiteX1" fmla="*/ 2324911 w 9095362"/>
              <a:gd name="connsiteY1" fmla="*/ 943583 h 2062264"/>
              <a:gd name="connsiteX2" fmla="*/ 6040877 w 9095362"/>
              <a:gd name="connsiteY2" fmla="*/ 1040860 h 2062264"/>
              <a:gd name="connsiteX3" fmla="*/ 9095362 w 9095362"/>
              <a:gd name="connsiteY3" fmla="*/ 0 h 2062264"/>
            </a:gdLst>
            <a:ahLst/>
            <a:cxnLst>
              <a:cxn ang="0">
                <a:pos x="connsiteX0" y="connsiteY0"/>
              </a:cxn>
              <a:cxn ang="0">
                <a:pos x="connsiteX1" y="connsiteY1"/>
              </a:cxn>
              <a:cxn ang="0">
                <a:pos x="connsiteX2" y="connsiteY2"/>
              </a:cxn>
              <a:cxn ang="0">
                <a:pos x="connsiteX3" y="connsiteY3"/>
              </a:cxn>
            </a:cxnLst>
            <a:rect l="l" t="t" r="r" b="b"/>
            <a:pathLst>
              <a:path w="9095362" h="2062264">
                <a:moveTo>
                  <a:pt x="0" y="2062264"/>
                </a:moveTo>
                <a:cubicBezTo>
                  <a:pt x="659049" y="1588040"/>
                  <a:pt x="1318098" y="1113817"/>
                  <a:pt x="2324911" y="943583"/>
                </a:cubicBezTo>
                <a:cubicBezTo>
                  <a:pt x="3331724" y="773349"/>
                  <a:pt x="4912469" y="1198124"/>
                  <a:pt x="6040877" y="1040860"/>
                </a:cubicBezTo>
                <a:cubicBezTo>
                  <a:pt x="7169286" y="883596"/>
                  <a:pt x="8132324" y="441798"/>
                  <a:pt x="9095362" y="0"/>
                </a:cubicBezTo>
              </a:path>
            </a:pathLst>
          </a:cu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solidFill>
                <a:schemeClr val="tx1">
                  <a:lumMod val="50000"/>
                  <a:lumOff val="50000"/>
                </a:schemeClr>
              </a:solidFill>
              <a:latin typeface="+mn-ea"/>
            </a:endParaRPr>
          </a:p>
        </p:txBody>
      </p:sp>
      <p:grpSp>
        <p:nvGrpSpPr>
          <p:cNvPr id="3" name="Group 2"/>
          <p:cNvGrpSpPr/>
          <p:nvPr/>
        </p:nvGrpSpPr>
        <p:grpSpPr>
          <a:xfrm>
            <a:off x="678399" y="4385014"/>
            <a:ext cx="304760" cy="1279187"/>
            <a:chOff x="508270" y="3288760"/>
            <a:chExt cx="228600" cy="959390"/>
          </a:xfrm>
        </p:grpSpPr>
        <p:sp>
          <p:nvSpPr>
            <p:cNvPr id="7" name="Oval 6"/>
            <p:cNvSpPr/>
            <p:nvPr/>
          </p:nvSpPr>
          <p:spPr>
            <a:xfrm flipV="1">
              <a:off x="508270" y="3288760"/>
              <a:ext cx="228600" cy="22860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cxnSp>
          <p:nvCxnSpPr>
            <p:cNvPr id="11" name="Straight Connector 10"/>
            <p:cNvCxnSpPr>
              <a:stCxn id="7" idx="0"/>
            </p:cNvCxnSpPr>
            <p:nvPr/>
          </p:nvCxnSpPr>
          <p:spPr>
            <a:xfrm>
              <a:off x="622570" y="3517360"/>
              <a:ext cx="0" cy="73079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2" name="L-Shape 11"/>
          <p:cNvSpPr/>
          <p:nvPr/>
        </p:nvSpPr>
        <p:spPr>
          <a:xfrm rot="11083688">
            <a:off x="11954703" y="2278707"/>
            <a:ext cx="220169" cy="220197"/>
          </a:xfrm>
          <a:prstGeom prst="corner">
            <a:avLst>
              <a:gd name="adj1" fmla="val 34115"/>
              <a:gd name="adj2" fmla="val 3361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solidFill>
                <a:schemeClr val="tx1">
                  <a:lumMod val="50000"/>
                  <a:lumOff val="50000"/>
                </a:schemeClr>
              </a:solidFill>
              <a:latin typeface="+mn-ea"/>
            </a:endParaRPr>
          </a:p>
        </p:txBody>
      </p:sp>
      <p:grpSp>
        <p:nvGrpSpPr>
          <p:cNvPr id="4" name="Group 3"/>
          <p:cNvGrpSpPr/>
          <p:nvPr/>
        </p:nvGrpSpPr>
        <p:grpSpPr>
          <a:xfrm>
            <a:off x="1660371" y="1803400"/>
            <a:ext cx="304760" cy="2360576"/>
            <a:chOff x="1244845" y="1352550"/>
            <a:chExt cx="228600" cy="1770432"/>
          </a:xfrm>
        </p:grpSpPr>
        <p:sp>
          <p:nvSpPr>
            <p:cNvPr id="28" name="Oval 27"/>
            <p:cNvSpPr/>
            <p:nvPr/>
          </p:nvSpPr>
          <p:spPr>
            <a:xfrm flipV="1">
              <a:off x="1244845" y="2894382"/>
              <a:ext cx="228600" cy="22860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cxnSp>
          <p:nvCxnSpPr>
            <p:cNvPr id="43" name="Straight Connector 42"/>
            <p:cNvCxnSpPr/>
            <p:nvPr/>
          </p:nvCxnSpPr>
          <p:spPr>
            <a:xfrm>
              <a:off x="1359145" y="1352550"/>
              <a:ext cx="0" cy="156311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2642344" y="3518168"/>
            <a:ext cx="304760" cy="1592096"/>
            <a:chOff x="1981420" y="2638626"/>
            <a:chExt cx="228600" cy="1194072"/>
          </a:xfrm>
        </p:grpSpPr>
        <p:sp>
          <p:nvSpPr>
            <p:cNvPr id="30" name="Oval 29"/>
            <p:cNvSpPr/>
            <p:nvPr/>
          </p:nvSpPr>
          <p:spPr>
            <a:xfrm flipV="1">
              <a:off x="1981420" y="2638626"/>
              <a:ext cx="228600" cy="22860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cxnSp>
          <p:nvCxnSpPr>
            <p:cNvPr id="44" name="Straight Connector 43"/>
            <p:cNvCxnSpPr/>
            <p:nvPr/>
          </p:nvCxnSpPr>
          <p:spPr>
            <a:xfrm>
              <a:off x="2095720" y="2853449"/>
              <a:ext cx="0" cy="97924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3624316" y="2360581"/>
            <a:ext cx="304760" cy="1344577"/>
            <a:chOff x="2717995" y="1770434"/>
            <a:chExt cx="228600" cy="1008433"/>
          </a:xfrm>
        </p:grpSpPr>
        <p:sp>
          <p:nvSpPr>
            <p:cNvPr id="34" name="Oval 33"/>
            <p:cNvSpPr/>
            <p:nvPr/>
          </p:nvSpPr>
          <p:spPr>
            <a:xfrm flipV="1">
              <a:off x="2717995" y="2550267"/>
              <a:ext cx="228600" cy="22860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cxnSp>
          <p:nvCxnSpPr>
            <p:cNvPr id="45" name="Straight Connector 44"/>
            <p:cNvCxnSpPr/>
            <p:nvPr/>
          </p:nvCxnSpPr>
          <p:spPr>
            <a:xfrm>
              <a:off x="2832295" y="1770434"/>
              <a:ext cx="0" cy="77336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 name="Group 8"/>
          <p:cNvGrpSpPr/>
          <p:nvPr/>
        </p:nvGrpSpPr>
        <p:grpSpPr>
          <a:xfrm>
            <a:off x="4606288" y="3426299"/>
            <a:ext cx="304760" cy="2388949"/>
            <a:chOff x="3454570" y="2569723"/>
            <a:chExt cx="228600" cy="1791712"/>
          </a:xfrm>
        </p:grpSpPr>
        <p:sp>
          <p:nvSpPr>
            <p:cNvPr id="35" name="Oval 34"/>
            <p:cNvSpPr/>
            <p:nvPr/>
          </p:nvSpPr>
          <p:spPr>
            <a:xfrm flipV="1">
              <a:off x="3454570" y="2569723"/>
              <a:ext cx="228600" cy="22860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cxnSp>
          <p:nvCxnSpPr>
            <p:cNvPr id="46" name="Straight Connector 45"/>
            <p:cNvCxnSpPr/>
            <p:nvPr/>
          </p:nvCxnSpPr>
          <p:spPr>
            <a:xfrm>
              <a:off x="3568870" y="2798323"/>
              <a:ext cx="0" cy="156311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5588260" y="1905002"/>
            <a:ext cx="304760" cy="1925537"/>
            <a:chOff x="4191145" y="1428750"/>
            <a:chExt cx="228600" cy="1444153"/>
          </a:xfrm>
        </p:grpSpPr>
        <p:sp>
          <p:nvSpPr>
            <p:cNvPr id="36" name="Oval 35"/>
            <p:cNvSpPr/>
            <p:nvPr/>
          </p:nvSpPr>
          <p:spPr>
            <a:xfrm flipV="1">
              <a:off x="4191145" y="2644303"/>
              <a:ext cx="228600" cy="22860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cxnSp>
          <p:nvCxnSpPr>
            <p:cNvPr id="47" name="Straight Connector 46"/>
            <p:cNvCxnSpPr/>
            <p:nvPr/>
          </p:nvCxnSpPr>
          <p:spPr>
            <a:xfrm>
              <a:off x="4305445" y="1428750"/>
              <a:ext cx="0" cy="121860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570232" y="3622472"/>
            <a:ext cx="304760" cy="1927448"/>
            <a:chOff x="4927720" y="2716854"/>
            <a:chExt cx="228600" cy="1445586"/>
          </a:xfrm>
        </p:grpSpPr>
        <p:sp>
          <p:nvSpPr>
            <p:cNvPr id="37" name="Oval 36"/>
            <p:cNvSpPr/>
            <p:nvPr/>
          </p:nvSpPr>
          <p:spPr>
            <a:xfrm flipV="1">
              <a:off x="4927720" y="2716854"/>
              <a:ext cx="228600" cy="22860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cxnSp>
          <p:nvCxnSpPr>
            <p:cNvPr id="49" name="Straight Connector 48"/>
            <p:cNvCxnSpPr/>
            <p:nvPr/>
          </p:nvCxnSpPr>
          <p:spPr>
            <a:xfrm>
              <a:off x="5042020" y="2943836"/>
              <a:ext cx="0" cy="121860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7552204" y="2557151"/>
            <a:ext cx="304760" cy="1367964"/>
            <a:chOff x="5664295" y="1917863"/>
            <a:chExt cx="228600" cy="1025973"/>
          </a:xfrm>
        </p:grpSpPr>
        <p:sp>
          <p:nvSpPr>
            <p:cNvPr id="38" name="Oval 37"/>
            <p:cNvSpPr/>
            <p:nvPr/>
          </p:nvSpPr>
          <p:spPr>
            <a:xfrm flipV="1">
              <a:off x="5664295" y="2715236"/>
              <a:ext cx="228600" cy="22860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cxnSp>
          <p:nvCxnSpPr>
            <p:cNvPr id="51" name="Straight Connector 50"/>
            <p:cNvCxnSpPr/>
            <p:nvPr/>
          </p:nvCxnSpPr>
          <p:spPr>
            <a:xfrm>
              <a:off x="5770652" y="1917863"/>
              <a:ext cx="0" cy="77336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8534177" y="3499801"/>
            <a:ext cx="304760" cy="1610465"/>
            <a:chOff x="6400870" y="2624849"/>
            <a:chExt cx="228600" cy="1207849"/>
          </a:xfrm>
        </p:grpSpPr>
        <p:sp>
          <p:nvSpPr>
            <p:cNvPr id="39" name="Oval 38"/>
            <p:cNvSpPr/>
            <p:nvPr/>
          </p:nvSpPr>
          <p:spPr>
            <a:xfrm flipV="1">
              <a:off x="6400870" y="2624849"/>
              <a:ext cx="228600" cy="22860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cxnSp>
          <p:nvCxnSpPr>
            <p:cNvPr id="52" name="Straight Connector 51"/>
            <p:cNvCxnSpPr/>
            <p:nvPr/>
          </p:nvCxnSpPr>
          <p:spPr>
            <a:xfrm flipH="1">
              <a:off x="6504284" y="2857986"/>
              <a:ext cx="12605" cy="97471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9516149" y="2209802"/>
            <a:ext cx="304760" cy="1302969"/>
            <a:chOff x="7137445" y="1657350"/>
            <a:chExt cx="228600" cy="977227"/>
          </a:xfrm>
        </p:grpSpPr>
        <p:sp>
          <p:nvSpPr>
            <p:cNvPr id="40" name="Oval 39"/>
            <p:cNvSpPr/>
            <p:nvPr/>
          </p:nvSpPr>
          <p:spPr>
            <a:xfrm flipV="1">
              <a:off x="7137445" y="2405977"/>
              <a:ext cx="228600" cy="22860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cxnSp>
          <p:nvCxnSpPr>
            <p:cNvPr id="54" name="Straight Connector 53"/>
            <p:cNvCxnSpPr/>
            <p:nvPr/>
          </p:nvCxnSpPr>
          <p:spPr>
            <a:xfrm>
              <a:off x="7247773" y="1657350"/>
              <a:ext cx="0" cy="739961"/>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10498121" y="2858313"/>
            <a:ext cx="304760" cy="1592901"/>
            <a:chOff x="7874020" y="2143734"/>
            <a:chExt cx="228600" cy="1194676"/>
          </a:xfrm>
        </p:grpSpPr>
        <p:sp>
          <p:nvSpPr>
            <p:cNvPr id="41" name="Oval 40"/>
            <p:cNvSpPr/>
            <p:nvPr/>
          </p:nvSpPr>
          <p:spPr>
            <a:xfrm flipV="1">
              <a:off x="7874020" y="2143734"/>
              <a:ext cx="228600" cy="22860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cxnSp>
          <p:nvCxnSpPr>
            <p:cNvPr id="55" name="Straight Connector 54"/>
            <p:cNvCxnSpPr/>
            <p:nvPr/>
          </p:nvCxnSpPr>
          <p:spPr>
            <a:xfrm flipH="1">
              <a:off x="7981405" y="2363698"/>
              <a:ext cx="12605" cy="97471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11480100" y="1243517"/>
            <a:ext cx="304760" cy="1485088"/>
            <a:chOff x="8610600" y="971550"/>
            <a:chExt cx="228600" cy="1113816"/>
          </a:xfrm>
        </p:grpSpPr>
        <p:sp>
          <p:nvSpPr>
            <p:cNvPr id="42" name="Oval 41"/>
            <p:cNvSpPr/>
            <p:nvPr/>
          </p:nvSpPr>
          <p:spPr>
            <a:xfrm flipV="1">
              <a:off x="8610600" y="1856766"/>
              <a:ext cx="228600" cy="22860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cxnSp>
          <p:nvCxnSpPr>
            <p:cNvPr id="57" name="Straight Connector 56"/>
            <p:cNvCxnSpPr/>
            <p:nvPr/>
          </p:nvCxnSpPr>
          <p:spPr>
            <a:xfrm>
              <a:off x="8724900" y="971550"/>
              <a:ext cx="0" cy="90338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60" name="TextBox 59"/>
          <p:cNvSpPr txBox="1"/>
          <p:nvPr/>
        </p:nvSpPr>
        <p:spPr>
          <a:xfrm>
            <a:off x="1878855" y="1787606"/>
            <a:ext cx="733510"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mn-ea"/>
              </a:rPr>
              <a:t>二月</a:t>
            </a:r>
            <a:endParaRPr lang="en-US" sz="1900" b="1" dirty="0">
              <a:solidFill>
                <a:schemeClr val="tx1">
                  <a:lumMod val="50000"/>
                  <a:lumOff val="50000"/>
                </a:schemeClr>
              </a:solidFill>
              <a:latin typeface="+mn-ea"/>
            </a:endParaRPr>
          </a:p>
        </p:txBody>
      </p:sp>
      <p:sp>
        <p:nvSpPr>
          <p:cNvPr id="61" name="Text Placeholder 18"/>
          <p:cNvSpPr txBox="1"/>
          <p:nvPr/>
        </p:nvSpPr>
        <p:spPr>
          <a:xfrm>
            <a:off x="1878856" y="2047696"/>
            <a:ext cx="1372717" cy="711200"/>
          </a:xfrm>
          <a:prstGeom prst="rect">
            <a:avLst/>
          </a:prstGeom>
        </p:spPr>
        <p:txBody>
          <a:bodyPr lIns="121908" tIns="60954" rIns="121908" bIns="60954">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800"/>
              </a:spcBef>
              <a:buNone/>
            </a:pPr>
            <a:r>
              <a:rPr lang="zh-CN" altLang="en-US" sz="1600" dirty="0">
                <a:solidFill>
                  <a:schemeClr val="tx1">
                    <a:lumMod val="50000"/>
                    <a:lumOff val="50000"/>
                  </a:schemeClr>
                </a:solidFill>
                <a:latin typeface="+mn-ea"/>
              </a:rPr>
              <a:t>此处添加详细文本描述</a:t>
            </a:r>
            <a:endParaRPr lang="en-US" sz="1600" dirty="0">
              <a:solidFill>
                <a:schemeClr val="tx1">
                  <a:lumMod val="50000"/>
                  <a:lumOff val="50000"/>
                </a:schemeClr>
              </a:solidFill>
              <a:latin typeface="+mn-ea"/>
            </a:endParaRPr>
          </a:p>
        </p:txBody>
      </p:sp>
      <p:sp>
        <p:nvSpPr>
          <p:cNvPr id="62" name="TextBox 61"/>
          <p:cNvSpPr txBox="1"/>
          <p:nvPr/>
        </p:nvSpPr>
        <p:spPr>
          <a:xfrm>
            <a:off x="862300" y="4971822"/>
            <a:ext cx="733510"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mn-ea"/>
              </a:rPr>
              <a:t>一月</a:t>
            </a:r>
            <a:endParaRPr lang="en-US" sz="1900" b="1" dirty="0">
              <a:solidFill>
                <a:schemeClr val="tx1">
                  <a:lumMod val="50000"/>
                  <a:lumOff val="50000"/>
                </a:schemeClr>
              </a:solidFill>
              <a:latin typeface="+mn-ea"/>
            </a:endParaRPr>
          </a:p>
        </p:txBody>
      </p:sp>
      <p:sp>
        <p:nvSpPr>
          <p:cNvPr id="63" name="Text Placeholder 18"/>
          <p:cNvSpPr txBox="1"/>
          <p:nvPr/>
        </p:nvSpPr>
        <p:spPr>
          <a:xfrm>
            <a:off x="862300" y="5231912"/>
            <a:ext cx="1372717" cy="711200"/>
          </a:xfrm>
          <a:prstGeom prst="rect">
            <a:avLst/>
          </a:prstGeom>
        </p:spPr>
        <p:txBody>
          <a:bodyPr lIns="121908" tIns="60954" rIns="121908" bIns="60954">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800"/>
              </a:spcBef>
              <a:buNone/>
            </a:pPr>
            <a:r>
              <a:rPr lang="zh-CN" altLang="en-US" sz="1600" dirty="0">
                <a:solidFill>
                  <a:schemeClr val="tx1">
                    <a:lumMod val="50000"/>
                    <a:lumOff val="50000"/>
                  </a:schemeClr>
                </a:solidFill>
                <a:latin typeface="+mn-ea"/>
              </a:rPr>
              <a:t>此处添加详细文本描述</a:t>
            </a:r>
            <a:endParaRPr lang="en-US" altLang="zh-CN" sz="1600" dirty="0">
              <a:solidFill>
                <a:schemeClr val="tx1">
                  <a:lumMod val="50000"/>
                  <a:lumOff val="50000"/>
                </a:schemeClr>
              </a:solidFill>
              <a:latin typeface="+mn-ea"/>
            </a:endParaRPr>
          </a:p>
        </p:txBody>
      </p:sp>
      <p:sp>
        <p:nvSpPr>
          <p:cNvPr id="64" name="TextBox 63"/>
          <p:cNvSpPr txBox="1"/>
          <p:nvPr/>
        </p:nvSpPr>
        <p:spPr>
          <a:xfrm>
            <a:off x="2794724" y="4121828"/>
            <a:ext cx="733510"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mn-ea"/>
              </a:rPr>
              <a:t>三月</a:t>
            </a:r>
            <a:endParaRPr lang="en-US" sz="1900" b="1" dirty="0">
              <a:solidFill>
                <a:schemeClr val="tx1">
                  <a:lumMod val="50000"/>
                  <a:lumOff val="50000"/>
                </a:schemeClr>
              </a:solidFill>
              <a:latin typeface="+mn-ea"/>
            </a:endParaRPr>
          </a:p>
        </p:txBody>
      </p:sp>
      <p:sp>
        <p:nvSpPr>
          <p:cNvPr id="65" name="Text Placeholder 18"/>
          <p:cNvSpPr txBox="1"/>
          <p:nvPr/>
        </p:nvSpPr>
        <p:spPr>
          <a:xfrm>
            <a:off x="2794725" y="4381917"/>
            <a:ext cx="1372717" cy="711200"/>
          </a:xfrm>
          <a:prstGeom prst="rect">
            <a:avLst/>
          </a:prstGeom>
        </p:spPr>
        <p:txBody>
          <a:bodyPr lIns="121908" tIns="60954" rIns="121908" bIns="60954">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800"/>
              </a:spcBef>
              <a:buNone/>
            </a:pPr>
            <a:r>
              <a:rPr lang="zh-CN" altLang="en-US" sz="1600" dirty="0">
                <a:solidFill>
                  <a:schemeClr val="tx1">
                    <a:lumMod val="50000"/>
                    <a:lumOff val="50000"/>
                  </a:schemeClr>
                </a:solidFill>
                <a:latin typeface="+mn-ea"/>
              </a:rPr>
              <a:t>此处添加详细文本描述</a:t>
            </a:r>
            <a:endParaRPr lang="en-US" altLang="zh-CN" sz="1600" dirty="0">
              <a:solidFill>
                <a:schemeClr val="tx1">
                  <a:lumMod val="50000"/>
                  <a:lumOff val="50000"/>
                </a:schemeClr>
              </a:solidFill>
              <a:latin typeface="+mn-ea"/>
            </a:endParaRPr>
          </a:p>
        </p:txBody>
      </p:sp>
      <p:sp>
        <p:nvSpPr>
          <p:cNvPr id="66" name="TextBox 65"/>
          <p:cNvSpPr txBox="1"/>
          <p:nvPr/>
        </p:nvSpPr>
        <p:spPr>
          <a:xfrm>
            <a:off x="3776696" y="2332124"/>
            <a:ext cx="733510"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mn-ea"/>
              </a:rPr>
              <a:t>四月</a:t>
            </a:r>
            <a:endParaRPr lang="en-US" sz="1900" b="1" dirty="0">
              <a:solidFill>
                <a:schemeClr val="tx1">
                  <a:lumMod val="50000"/>
                  <a:lumOff val="50000"/>
                </a:schemeClr>
              </a:solidFill>
              <a:latin typeface="+mn-ea"/>
            </a:endParaRPr>
          </a:p>
        </p:txBody>
      </p:sp>
      <p:sp>
        <p:nvSpPr>
          <p:cNvPr id="67" name="Text Placeholder 18"/>
          <p:cNvSpPr txBox="1"/>
          <p:nvPr/>
        </p:nvSpPr>
        <p:spPr>
          <a:xfrm>
            <a:off x="3776697" y="2592213"/>
            <a:ext cx="1372717" cy="711200"/>
          </a:xfrm>
          <a:prstGeom prst="rect">
            <a:avLst/>
          </a:prstGeom>
        </p:spPr>
        <p:txBody>
          <a:bodyPr lIns="121908" tIns="60954" rIns="121908" bIns="60954">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800"/>
              </a:spcBef>
              <a:buNone/>
            </a:pPr>
            <a:r>
              <a:rPr lang="zh-CN" altLang="en-US" sz="1600" dirty="0">
                <a:solidFill>
                  <a:schemeClr val="tx1">
                    <a:lumMod val="50000"/>
                    <a:lumOff val="50000"/>
                  </a:schemeClr>
                </a:solidFill>
                <a:latin typeface="+mn-ea"/>
              </a:rPr>
              <a:t>此处添加详细文本描述</a:t>
            </a:r>
            <a:endParaRPr lang="en-US" altLang="zh-CN" sz="1600" dirty="0">
              <a:solidFill>
                <a:schemeClr val="tx1">
                  <a:lumMod val="50000"/>
                  <a:lumOff val="50000"/>
                </a:schemeClr>
              </a:solidFill>
              <a:latin typeface="+mn-ea"/>
            </a:endParaRPr>
          </a:p>
        </p:txBody>
      </p:sp>
      <p:sp>
        <p:nvSpPr>
          <p:cNvPr id="68" name="TextBox 67"/>
          <p:cNvSpPr txBox="1"/>
          <p:nvPr/>
        </p:nvSpPr>
        <p:spPr>
          <a:xfrm>
            <a:off x="4758669" y="4850174"/>
            <a:ext cx="733510"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mn-ea"/>
              </a:rPr>
              <a:t>五月</a:t>
            </a:r>
            <a:endParaRPr lang="en-US" sz="1900" b="1" dirty="0">
              <a:solidFill>
                <a:schemeClr val="tx1">
                  <a:lumMod val="50000"/>
                  <a:lumOff val="50000"/>
                </a:schemeClr>
              </a:solidFill>
              <a:latin typeface="+mn-ea"/>
            </a:endParaRPr>
          </a:p>
        </p:txBody>
      </p:sp>
      <p:sp>
        <p:nvSpPr>
          <p:cNvPr id="69" name="Text Placeholder 18"/>
          <p:cNvSpPr txBox="1"/>
          <p:nvPr/>
        </p:nvSpPr>
        <p:spPr>
          <a:xfrm>
            <a:off x="4758669" y="5110264"/>
            <a:ext cx="1372717" cy="711200"/>
          </a:xfrm>
          <a:prstGeom prst="rect">
            <a:avLst/>
          </a:prstGeom>
        </p:spPr>
        <p:txBody>
          <a:bodyPr lIns="121908" tIns="60954" rIns="121908" bIns="60954">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800"/>
              </a:spcBef>
              <a:buNone/>
            </a:pPr>
            <a:r>
              <a:rPr lang="zh-CN" altLang="en-US" sz="1600" dirty="0">
                <a:solidFill>
                  <a:schemeClr val="tx1">
                    <a:lumMod val="50000"/>
                    <a:lumOff val="50000"/>
                  </a:schemeClr>
                </a:solidFill>
                <a:latin typeface="+mn-ea"/>
              </a:rPr>
              <a:t>此处添加详细文本描述</a:t>
            </a:r>
            <a:endParaRPr lang="en-US" altLang="zh-CN" sz="1600" dirty="0">
              <a:solidFill>
                <a:schemeClr val="tx1">
                  <a:lumMod val="50000"/>
                  <a:lumOff val="50000"/>
                </a:schemeClr>
              </a:solidFill>
              <a:latin typeface="+mn-ea"/>
            </a:endParaRPr>
          </a:p>
        </p:txBody>
      </p:sp>
      <p:sp>
        <p:nvSpPr>
          <p:cNvPr id="70" name="TextBox 69"/>
          <p:cNvSpPr txBox="1"/>
          <p:nvPr/>
        </p:nvSpPr>
        <p:spPr>
          <a:xfrm>
            <a:off x="5769264" y="1912908"/>
            <a:ext cx="733510"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mn-ea"/>
              </a:rPr>
              <a:t>六月</a:t>
            </a:r>
            <a:endParaRPr lang="en-US" sz="1900" b="1" dirty="0">
              <a:solidFill>
                <a:schemeClr val="tx1">
                  <a:lumMod val="50000"/>
                  <a:lumOff val="50000"/>
                </a:schemeClr>
              </a:solidFill>
              <a:latin typeface="+mn-ea"/>
            </a:endParaRPr>
          </a:p>
        </p:txBody>
      </p:sp>
      <p:sp>
        <p:nvSpPr>
          <p:cNvPr id="71" name="Text Placeholder 18"/>
          <p:cNvSpPr txBox="1"/>
          <p:nvPr/>
        </p:nvSpPr>
        <p:spPr>
          <a:xfrm>
            <a:off x="5769264" y="2172997"/>
            <a:ext cx="1372717" cy="711200"/>
          </a:xfrm>
          <a:prstGeom prst="rect">
            <a:avLst/>
          </a:prstGeom>
        </p:spPr>
        <p:txBody>
          <a:bodyPr lIns="121908" tIns="60954" rIns="121908" bIns="60954">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800"/>
              </a:spcBef>
              <a:buNone/>
            </a:pPr>
            <a:r>
              <a:rPr lang="zh-CN" altLang="en-US" sz="1600" dirty="0">
                <a:solidFill>
                  <a:schemeClr val="tx1">
                    <a:lumMod val="50000"/>
                    <a:lumOff val="50000"/>
                  </a:schemeClr>
                </a:solidFill>
                <a:latin typeface="+mn-ea"/>
              </a:rPr>
              <a:t>此处添加详细文本描述</a:t>
            </a:r>
            <a:endParaRPr lang="en-US" altLang="zh-CN" sz="1600" dirty="0">
              <a:solidFill>
                <a:schemeClr val="tx1">
                  <a:lumMod val="50000"/>
                  <a:lumOff val="50000"/>
                </a:schemeClr>
              </a:solidFill>
              <a:latin typeface="+mn-ea"/>
            </a:endParaRPr>
          </a:p>
        </p:txBody>
      </p:sp>
      <p:sp>
        <p:nvSpPr>
          <p:cNvPr id="72" name="TextBox 71"/>
          <p:cNvSpPr txBox="1"/>
          <p:nvPr/>
        </p:nvSpPr>
        <p:spPr>
          <a:xfrm>
            <a:off x="6722613" y="4590084"/>
            <a:ext cx="733510"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mn-ea"/>
              </a:rPr>
              <a:t>七月</a:t>
            </a:r>
            <a:endParaRPr lang="en-US" sz="1900" b="1" dirty="0">
              <a:solidFill>
                <a:schemeClr val="tx1">
                  <a:lumMod val="50000"/>
                  <a:lumOff val="50000"/>
                </a:schemeClr>
              </a:solidFill>
              <a:latin typeface="+mn-ea"/>
            </a:endParaRPr>
          </a:p>
        </p:txBody>
      </p:sp>
      <p:sp>
        <p:nvSpPr>
          <p:cNvPr id="73" name="Text Placeholder 18"/>
          <p:cNvSpPr txBox="1"/>
          <p:nvPr/>
        </p:nvSpPr>
        <p:spPr>
          <a:xfrm>
            <a:off x="6722613" y="4850173"/>
            <a:ext cx="1372717" cy="711200"/>
          </a:xfrm>
          <a:prstGeom prst="rect">
            <a:avLst/>
          </a:prstGeom>
        </p:spPr>
        <p:txBody>
          <a:bodyPr lIns="121908" tIns="60954" rIns="121908" bIns="60954">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800"/>
              </a:spcBef>
              <a:buNone/>
            </a:pPr>
            <a:r>
              <a:rPr lang="zh-CN" altLang="en-US" sz="1600" dirty="0">
                <a:solidFill>
                  <a:schemeClr val="tx1">
                    <a:lumMod val="50000"/>
                    <a:lumOff val="50000"/>
                  </a:schemeClr>
                </a:solidFill>
                <a:latin typeface="+mn-ea"/>
              </a:rPr>
              <a:t>此处添加详细文本描述</a:t>
            </a:r>
            <a:endParaRPr lang="en-US" altLang="zh-CN" sz="1600" dirty="0">
              <a:solidFill>
                <a:schemeClr val="tx1">
                  <a:lumMod val="50000"/>
                  <a:lumOff val="50000"/>
                </a:schemeClr>
              </a:solidFill>
              <a:latin typeface="+mn-ea"/>
            </a:endParaRPr>
          </a:p>
        </p:txBody>
      </p:sp>
      <p:sp>
        <p:nvSpPr>
          <p:cNvPr id="74" name="TextBox 73"/>
          <p:cNvSpPr txBox="1"/>
          <p:nvPr/>
        </p:nvSpPr>
        <p:spPr>
          <a:xfrm>
            <a:off x="7733208" y="2573730"/>
            <a:ext cx="733510"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mn-ea"/>
              </a:rPr>
              <a:t>八月</a:t>
            </a:r>
            <a:endParaRPr lang="en-US" sz="1900" b="1" dirty="0">
              <a:solidFill>
                <a:schemeClr val="tx1">
                  <a:lumMod val="50000"/>
                  <a:lumOff val="50000"/>
                </a:schemeClr>
              </a:solidFill>
              <a:latin typeface="+mn-ea"/>
            </a:endParaRPr>
          </a:p>
        </p:txBody>
      </p:sp>
      <p:sp>
        <p:nvSpPr>
          <p:cNvPr id="75" name="Text Placeholder 18"/>
          <p:cNvSpPr txBox="1"/>
          <p:nvPr/>
        </p:nvSpPr>
        <p:spPr>
          <a:xfrm>
            <a:off x="7733209" y="2833820"/>
            <a:ext cx="1372717" cy="711200"/>
          </a:xfrm>
          <a:prstGeom prst="rect">
            <a:avLst/>
          </a:prstGeom>
        </p:spPr>
        <p:txBody>
          <a:bodyPr lIns="121908" tIns="60954" rIns="121908" bIns="60954">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800"/>
              </a:spcBef>
              <a:buNone/>
            </a:pPr>
            <a:r>
              <a:rPr lang="zh-CN" altLang="en-US" sz="1600" dirty="0">
                <a:solidFill>
                  <a:schemeClr val="tx1">
                    <a:lumMod val="50000"/>
                    <a:lumOff val="50000"/>
                  </a:schemeClr>
                </a:solidFill>
                <a:latin typeface="+mn-ea"/>
              </a:rPr>
              <a:t>此处添加详细文本描述</a:t>
            </a:r>
            <a:endParaRPr lang="en-US" altLang="zh-CN" sz="1600" dirty="0">
              <a:solidFill>
                <a:schemeClr val="tx1">
                  <a:lumMod val="50000"/>
                  <a:lumOff val="50000"/>
                </a:schemeClr>
              </a:solidFill>
              <a:latin typeface="+mn-ea"/>
            </a:endParaRPr>
          </a:p>
        </p:txBody>
      </p:sp>
      <p:sp>
        <p:nvSpPr>
          <p:cNvPr id="76" name="TextBox 75"/>
          <p:cNvSpPr txBox="1"/>
          <p:nvPr/>
        </p:nvSpPr>
        <p:spPr>
          <a:xfrm>
            <a:off x="9668529" y="2187450"/>
            <a:ext cx="733510"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mn-ea"/>
              </a:rPr>
              <a:t>十月</a:t>
            </a:r>
            <a:endParaRPr lang="en-US" sz="1900" b="1" dirty="0">
              <a:solidFill>
                <a:schemeClr val="tx1">
                  <a:lumMod val="50000"/>
                  <a:lumOff val="50000"/>
                </a:schemeClr>
              </a:solidFill>
              <a:latin typeface="+mn-ea"/>
            </a:endParaRPr>
          </a:p>
        </p:txBody>
      </p:sp>
      <p:sp>
        <p:nvSpPr>
          <p:cNvPr id="77" name="Text Placeholder 18"/>
          <p:cNvSpPr txBox="1"/>
          <p:nvPr/>
        </p:nvSpPr>
        <p:spPr>
          <a:xfrm>
            <a:off x="9668530" y="2447540"/>
            <a:ext cx="1372717" cy="711200"/>
          </a:xfrm>
          <a:prstGeom prst="rect">
            <a:avLst/>
          </a:prstGeom>
        </p:spPr>
        <p:txBody>
          <a:bodyPr lIns="121908" tIns="60954" rIns="121908" bIns="60954">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800"/>
              </a:spcBef>
              <a:buNone/>
            </a:pPr>
            <a:r>
              <a:rPr lang="zh-CN" altLang="en-US" sz="1600" dirty="0">
                <a:solidFill>
                  <a:schemeClr val="tx1">
                    <a:lumMod val="50000"/>
                    <a:lumOff val="50000"/>
                  </a:schemeClr>
                </a:solidFill>
                <a:latin typeface="+mn-ea"/>
              </a:rPr>
              <a:t>此处添加详细文本描述</a:t>
            </a:r>
            <a:endParaRPr lang="en-US" altLang="zh-CN" sz="1600" dirty="0">
              <a:solidFill>
                <a:schemeClr val="tx1">
                  <a:lumMod val="50000"/>
                  <a:lumOff val="50000"/>
                </a:schemeClr>
              </a:solidFill>
              <a:latin typeface="+mn-ea"/>
            </a:endParaRPr>
          </a:p>
        </p:txBody>
      </p:sp>
      <p:sp>
        <p:nvSpPr>
          <p:cNvPr id="78" name="TextBox 77"/>
          <p:cNvSpPr txBox="1"/>
          <p:nvPr/>
        </p:nvSpPr>
        <p:spPr>
          <a:xfrm>
            <a:off x="10617447" y="1295401"/>
            <a:ext cx="977166" cy="415486"/>
          </a:xfrm>
          <a:prstGeom prst="rect">
            <a:avLst/>
          </a:prstGeom>
          <a:noFill/>
        </p:spPr>
        <p:txBody>
          <a:bodyPr wrap="none" lIns="121908" tIns="60954" rIns="121908" bIns="60954" rtlCol="0">
            <a:spAutoFit/>
          </a:bodyPr>
          <a:lstStyle/>
          <a:p>
            <a:pPr algn="r"/>
            <a:r>
              <a:rPr lang="zh-CN" altLang="en-US" sz="1900" b="1" dirty="0">
                <a:solidFill>
                  <a:schemeClr val="tx1">
                    <a:lumMod val="50000"/>
                    <a:lumOff val="50000"/>
                  </a:schemeClr>
                </a:solidFill>
                <a:latin typeface="+mn-ea"/>
              </a:rPr>
              <a:t>十二月</a:t>
            </a:r>
            <a:endParaRPr lang="en-US" sz="1900" b="1" dirty="0">
              <a:solidFill>
                <a:schemeClr val="tx1">
                  <a:lumMod val="50000"/>
                  <a:lumOff val="50000"/>
                </a:schemeClr>
              </a:solidFill>
              <a:latin typeface="+mn-ea"/>
            </a:endParaRPr>
          </a:p>
        </p:txBody>
      </p:sp>
      <p:sp>
        <p:nvSpPr>
          <p:cNvPr id="79" name="Text Placeholder 18"/>
          <p:cNvSpPr txBox="1"/>
          <p:nvPr/>
        </p:nvSpPr>
        <p:spPr>
          <a:xfrm>
            <a:off x="10221897" y="1555491"/>
            <a:ext cx="1372717" cy="711200"/>
          </a:xfrm>
          <a:prstGeom prst="rect">
            <a:avLst/>
          </a:prstGeom>
        </p:spPr>
        <p:txBody>
          <a:bodyPr lIns="121908" tIns="60954" rIns="121908" bIns="60954">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800"/>
              </a:spcBef>
              <a:buNone/>
            </a:pPr>
            <a:r>
              <a:rPr lang="zh-CN" altLang="en-US" sz="1600" dirty="0">
                <a:solidFill>
                  <a:schemeClr val="tx1">
                    <a:lumMod val="50000"/>
                    <a:lumOff val="50000"/>
                  </a:schemeClr>
                </a:solidFill>
                <a:latin typeface="+mn-ea"/>
              </a:rPr>
              <a:t>此处添加详细文本描述</a:t>
            </a:r>
            <a:endParaRPr lang="en-US" altLang="zh-CN" sz="1600" dirty="0">
              <a:solidFill>
                <a:schemeClr val="tx1">
                  <a:lumMod val="50000"/>
                  <a:lumOff val="50000"/>
                </a:schemeClr>
              </a:solidFill>
              <a:latin typeface="+mn-ea"/>
            </a:endParaRPr>
          </a:p>
        </p:txBody>
      </p:sp>
      <p:sp>
        <p:nvSpPr>
          <p:cNvPr id="80" name="TextBox 79"/>
          <p:cNvSpPr txBox="1"/>
          <p:nvPr/>
        </p:nvSpPr>
        <p:spPr>
          <a:xfrm>
            <a:off x="8703362" y="4134602"/>
            <a:ext cx="733510"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mn-ea"/>
              </a:rPr>
              <a:t>九月</a:t>
            </a:r>
            <a:endParaRPr lang="en-US" sz="1900" b="1" dirty="0">
              <a:solidFill>
                <a:schemeClr val="tx1">
                  <a:lumMod val="50000"/>
                  <a:lumOff val="50000"/>
                </a:schemeClr>
              </a:solidFill>
              <a:latin typeface="+mn-ea"/>
            </a:endParaRPr>
          </a:p>
        </p:txBody>
      </p:sp>
      <p:sp>
        <p:nvSpPr>
          <p:cNvPr id="81" name="Text Placeholder 18"/>
          <p:cNvSpPr txBox="1"/>
          <p:nvPr/>
        </p:nvSpPr>
        <p:spPr>
          <a:xfrm>
            <a:off x="8703362" y="4394692"/>
            <a:ext cx="1372717" cy="711200"/>
          </a:xfrm>
          <a:prstGeom prst="rect">
            <a:avLst/>
          </a:prstGeom>
        </p:spPr>
        <p:txBody>
          <a:bodyPr lIns="121908" tIns="60954" rIns="121908" bIns="60954">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800"/>
              </a:spcBef>
              <a:buNone/>
            </a:pPr>
            <a:r>
              <a:rPr lang="zh-CN" altLang="en-US" sz="1600" dirty="0">
                <a:solidFill>
                  <a:schemeClr val="tx1">
                    <a:lumMod val="50000"/>
                    <a:lumOff val="50000"/>
                  </a:schemeClr>
                </a:solidFill>
                <a:latin typeface="+mn-ea"/>
              </a:rPr>
              <a:t>此处添加详细文本描述</a:t>
            </a:r>
            <a:endParaRPr lang="en-US" altLang="zh-CN" sz="1600" dirty="0">
              <a:solidFill>
                <a:schemeClr val="tx1">
                  <a:lumMod val="50000"/>
                  <a:lumOff val="50000"/>
                </a:schemeClr>
              </a:solidFill>
              <a:latin typeface="+mn-ea"/>
            </a:endParaRPr>
          </a:p>
        </p:txBody>
      </p:sp>
      <p:sp>
        <p:nvSpPr>
          <p:cNvPr id="82" name="TextBox 81"/>
          <p:cNvSpPr txBox="1"/>
          <p:nvPr/>
        </p:nvSpPr>
        <p:spPr>
          <a:xfrm>
            <a:off x="10659127" y="3489166"/>
            <a:ext cx="977166"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mn-ea"/>
              </a:rPr>
              <a:t>十一月</a:t>
            </a:r>
            <a:endParaRPr lang="en-US" sz="1900" b="1" dirty="0">
              <a:solidFill>
                <a:schemeClr val="tx1">
                  <a:lumMod val="50000"/>
                  <a:lumOff val="50000"/>
                </a:schemeClr>
              </a:solidFill>
              <a:latin typeface="+mn-ea"/>
            </a:endParaRPr>
          </a:p>
        </p:txBody>
      </p:sp>
      <p:sp>
        <p:nvSpPr>
          <p:cNvPr id="83" name="Text Placeholder 18"/>
          <p:cNvSpPr txBox="1"/>
          <p:nvPr/>
        </p:nvSpPr>
        <p:spPr>
          <a:xfrm>
            <a:off x="10659128" y="3749256"/>
            <a:ext cx="1372717" cy="711200"/>
          </a:xfrm>
          <a:prstGeom prst="rect">
            <a:avLst/>
          </a:prstGeom>
        </p:spPr>
        <p:txBody>
          <a:bodyPr lIns="121908" tIns="60954" rIns="121908" bIns="60954">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800"/>
              </a:spcBef>
              <a:buNone/>
            </a:pPr>
            <a:r>
              <a:rPr lang="zh-CN" altLang="en-US" sz="1600" dirty="0">
                <a:solidFill>
                  <a:schemeClr val="tx1">
                    <a:lumMod val="50000"/>
                    <a:lumOff val="50000"/>
                  </a:schemeClr>
                </a:solidFill>
                <a:latin typeface="+mn-ea"/>
              </a:rPr>
              <a:t>此处添加详细文本描述</a:t>
            </a:r>
            <a:endParaRPr lang="en-US" altLang="zh-CN" sz="1600" dirty="0">
              <a:solidFill>
                <a:schemeClr val="tx1">
                  <a:lumMod val="50000"/>
                  <a:lumOff val="50000"/>
                </a:schemeClr>
              </a:solidFill>
              <a:latin typeface="+mn-ea"/>
            </a:endParaRPr>
          </a:p>
        </p:txBody>
      </p:sp>
      <p:sp>
        <p:nvSpPr>
          <p:cNvPr id="20" name="标题 19"/>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2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2"/>
                                        </p:tgtEl>
                                        <p:attrNameLst>
                                          <p:attrName>style.visibility</p:attrName>
                                        </p:attrNameLst>
                                      </p:cBhvr>
                                      <p:to>
                                        <p:strVal val="visible"/>
                                      </p:to>
                                    </p:set>
                                    <p:animEffect transition="in" filter="wipe(left)">
                                      <p:cBhvr>
                                        <p:cTn id="13" dur="500"/>
                                        <p:tgtEl>
                                          <p:spTgt spid="6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3"/>
                                        </p:tgtEl>
                                        <p:attrNameLst>
                                          <p:attrName>style.visibility</p:attrName>
                                        </p:attrNameLst>
                                      </p:cBhvr>
                                      <p:to>
                                        <p:strVal val="visible"/>
                                      </p:to>
                                    </p:set>
                                    <p:animEffect transition="in" filter="wipe(left)">
                                      <p:cBhvr>
                                        <p:cTn id="16" dur="500"/>
                                        <p:tgtEl>
                                          <p:spTgt spid="63"/>
                                        </p:tgtEl>
                                      </p:cBhvr>
                                    </p:animEffect>
                                  </p:childTnLst>
                                </p:cTn>
                              </p:par>
                              <p:par>
                                <p:cTn id="17" presetID="22" presetClass="entr" presetSubtype="4" fill="hold" nodeType="withEffect">
                                  <p:stCondLst>
                                    <p:cond delay="20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22" presetClass="entr" presetSubtype="8" fill="hold" grpId="0" nodeType="withEffect">
                                  <p:stCondLst>
                                    <p:cond delay="200"/>
                                  </p:stCondLst>
                                  <p:childTnLst>
                                    <p:set>
                                      <p:cBhvr>
                                        <p:cTn id="21" dur="1" fill="hold">
                                          <p:stCondLst>
                                            <p:cond delay="0"/>
                                          </p:stCondLst>
                                        </p:cTn>
                                        <p:tgtEl>
                                          <p:spTgt spid="60"/>
                                        </p:tgtEl>
                                        <p:attrNameLst>
                                          <p:attrName>style.visibility</p:attrName>
                                        </p:attrNameLst>
                                      </p:cBhvr>
                                      <p:to>
                                        <p:strVal val="visible"/>
                                      </p:to>
                                    </p:set>
                                    <p:animEffect transition="in" filter="wipe(left)">
                                      <p:cBhvr>
                                        <p:cTn id="22" dur="500"/>
                                        <p:tgtEl>
                                          <p:spTgt spid="60"/>
                                        </p:tgtEl>
                                      </p:cBhvr>
                                    </p:animEffect>
                                  </p:childTnLst>
                                </p:cTn>
                              </p:par>
                              <p:par>
                                <p:cTn id="23" presetID="22" presetClass="entr" presetSubtype="8" fill="hold" grpId="0" nodeType="withEffect">
                                  <p:stCondLst>
                                    <p:cond delay="200"/>
                                  </p:stCondLst>
                                  <p:childTnLst>
                                    <p:set>
                                      <p:cBhvr>
                                        <p:cTn id="24" dur="1" fill="hold">
                                          <p:stCondLst>
                                            <p:cond delay="0"/>
                                          </p:stCondLst>
                                        </p:cTn>
                                        <p:tgtEl>
                                          <p:spTgt spid="61"/>
                                        </p:tgtEl>
                                        <p:attrNameLst>
                                          <p:attrName>style.visibility</p:attrName>
                                        </p:attrNameLst>
                                      </p:cBhvr>
                                      <p:to>
                                        <p:strVal val="visible"/>
                                      </p:to>
                                    </p:set>
                                    <p:animEffect transition="in" filter="wipe(left)">
                                      <p:cBhvr>
                                        <p:cTn id="25" dur="500"/>
                                        <p:tgtEl>
                                          <p:spTgt spid="61"/>
                                        </p:tgtEl>
                                      </p:cBhvr>
                                    </p:animEffect>
                                  </p:childTnLst>
                                </p:cTn>
                              </p:par>
                              <p:par>
                                <p:cTn id="26" presetID="22" presetClass="entr" presetSubtype="1" fill="hold" nodeType="withEffect">
                                  <p:stCondLst>
                                    <p:cond delay="30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par>
                                <p:cTn id="29" presetID="22" presetClass="entr" presetSubtype="8" fill="hold" grpId="0" nodeType="withEffect">
                                  <p:stCondLst>
                                    <p:cond delay="300"/>
                                  </p:stCondLst>
                                  <p:childTnLst>
                                    <p:set>
                                      <p:cBhvr>
                                        <p:cTn id="30" dur="1" fill="hold">
                                          <p:stCondLst>
                                            <p:cond delay="0"/>
                                          </p:stCondLst>
                                        </p:cTn>
                                        <p:tgtEl>
                                          <p:spTgt spid="64"/>
                                        </p:tgtEl>
                                        <p:attrNameLst>
                                          <p:attrName>style.visibility</p:attrName>
                                        </p:attrNameLst>
                                      </p:cBhvr>
                                      <p:to>
                                        <p:strVal val="visible"/>
                                      </p:to>
                                    </p:set>
                                    <p:animEffect transition="in" filter="wipe(left)">
                                      <p:cBhvr>
                                        <p:cTn id="31" dur="500"/>
                                        <p:tgtEl>
                                          <p:spTgt spid="64"/>
                                        </p:tgtEl>
                                      </p:cBhvr>
                                    </p:animEffect>
                                  </p:childTnLst>
                                </p:cTn>
                              </p:par>
                              <p:par>
                                <p:cTn id="32" presetID="22" presetClass="entr" presetSubtype="8" fill="hold" grpId="0" nodeType="withEffect">
                                  <p:stCondLst>
                                    <p:cond delay="300"/>
                                  </p:stCondLst>
                                  <p:childTnLst>
                                    <p:set>
                                      <p:cBhvr>
                                        <p:cTn id="33" dur="1" fill="hold">
                                          <p:stCondLst>
                                            <p:cond delay="0"/>
                                          </p:stCondLst>
                                        </p:cTn>
                                        <p:tgtEl>
                                          <p:spTgt spid="65"/>
                                        </p:tgtEl>
                                        <p:attrNameLst>
                                          <p:attrName>style.visibility</p:attrName>
                                        </p:attrNameLst>
                                      </p:cBhvr>
                                      <p:to>
                                        <p:strVal val="visible"/>
                                      </p:to>
                                    </p:set>
                                    <p:animEffect transition="in" filter="wipe(left)">
                                      <p:cBhvr>
                                        <p:cTn id="34" dur="500"/>
                                        <p:tgtEl>
                                          <p:spTgt spid="65"/>
                                        </p:tgtEl>
                                      </p:cBhvr>
                                    </p:animEffect>
                                  </p:childTnLst>
                                </p:cTn>
                              </p:par>
                              <p:par>
                                <p:cTn id="35" presetID="22" presetClass="entr" presetSubtype="4" fill="hold" nodeType="withEffect">
                                  <p:stCondLst>
                                    <p:cond delay="40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par>
                                <p:cTn id="38" presetID="22" presetClass="entr" presetSubtype="8" fill="hold" grpId="0" nodeType="withEffect">
                                  <p:stCondLst>
                                    <p:cond delay="400"/>
                                  </p:stCondLst>
                                  <p:childTnLst>
                                    <p:set>
                                      <p:cBhvr>
                                        <p:cTn id="39" dur="1" fill="hold">
                                          <p:stCondLst>
                                            <p:cond delay="0"/>
                                          </p:stCondLst>
                                        </p:cTn>
                                        <p:tgtEl>
                                          <p:spTgt spid="66"/>
                                        </p:tgtEl>
                                        <p:attrNameLst>
                                          <p:attrName>style.visibility</p:attrName>
                                        </p:attrNameLst>
                                      </p:cBhvr>
                                      <p:to>
                                        <p:strVal val="visible"/>
                                      </p:to>
                                    </p:set>
                                    <p:animEffect transition="in" filter="wipe(left)">
                                      <p:cBhvr>
                                        <p:cTn id="40" dur="500"/>
                                        <p:tgtEl>
                                          <p:spTgt spid="66"/>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67"/>
                                        </p:tgtEl>
                                        <p:attrNameLst>
                                          <p:attrName>style.visibility</p:attrName>
                                        </p:attrNameLst>
                                      </p:cBhvr>
                                      <p:to>
                                        <p:strVal val="visible"/>
                                      </p:to>
                                    </p:set>
                                    <p:animEffect transition="in" filter="wipe(left)">
                                      <p:cBhvr>
                                        <p:cTn id="43" dur="500"/>
                                        <p:tgtEl>
                                          <p:spTgt spid="67"/>
                                        </p:tgtEl>
                                      </p:cBhvr>
                                    </p:animEffect>
                                  </p:childTnLst>
                                </p:cTn>
                              </p:par>
                              <p:par>
                                <p:cTn id="44" presetID="22" presetClass="entr" presetSubtype="1" fill="hold" nodeType="withEffect">
                                  <p:stCondLst>
                                    <p:cond delay="500"/>
                                  </p:stCondLst>
                                  <p:childTnLst>
                                    <p:set>
                                      <p:cBhvr>
                                        <p:cTn id="45" dur="1" fill="hold">
                                          <p:stCondLst>
                                            <p:cond delay="0"/>
                                          </p:stCondLst>
                                        </p:cTn>
                                        <p:tgtEl>
                                          <p:spTgt spid="9"/>
                                        </p:tgtEl>
                                        <p:attrNameLst>
                                          <p:attrName>style.visibility</p:attrName>
                                        </p:attrNameLst>
                                      </p:cBhvr>
                                      <p:to>
                                        <p:strVal val="visible"/>
                                      </p:to>
                                    </p:set>
                                    <p:animEffect transition="in" filter="wipe(up)">
                                      <p:cBhvr>
                                        <p:cTn id="46" dur="500"/>
                                        <p:tgtEl>
                                          <p:spTgt spid="9"/>
                                        </p:tgtEl>
                                      </p:cBhvr>
                                    </p:animEffect>
                                  </p:childTnLst>
                                </p:cTn>
                              </p:par>
                              <p:par>
                                <p:cTn id="47" presetID="22" presetClass="entr" presetSubtype="8" fill="hold" grpId="0" nodeType="withEffect">
                                  <p:stCondLst>
                                    <p:cond delay="500"/>
                                  </p:stCondLst>
                                  <p:childTnLst>
                                    <p:set>
                                      <p:cBhvr>
                                        <p:cTn id="48" dur="1" fill="hold">
                                          <p:stCondLst>
                                            <p:cond delay="0"/>
                                          </p:stCondLst>
                                        </p:cTn>
                                        <p:tgtEl>
                                          <p:spTgt spid="68"/>
                                        </p:tgtEl>
                                        <p:attrNameLst>
                                          <p:attrName>style.visibility</p:attrName>
                                        </p:attrNameLst>
                                      </p:cBhvr>
                                      <p:to>
                                        <p:strVal val="visible"/>
                                      </p:to>
                                    </p:set>
                                    <p:animEffect transition="in" filter="wipe(left)">
                                      <p:cBhvr>
                                        <p:cTn id="49" dur="500"/>
                                        <p:tgtEl>
                                          <p:spTgt spid="68"/>
                                        </p:tgtEl>
                                      </p:cBhvr>
                                    </p:animEffect>
                                  </p:childTnLst>
                                </p:cTn>
                              </p:par>
                              <p:par>
                                <p:cTn id="50" presetID="22" presetClass="entr" presetSubtype="8" fill="hold" grpId="0" nodeType="withEffect">
                                  <p:stCondLst>
                                    <p:cond delay="500"/>
                                  </p:stCondLst>
                                  <p:childTnLst>
                                    <p:set>
                                      <p:cBhvr>
                                        <p:cTn id="51" dur="1" fill="hold">
                                          <p:stCondLst>
                                            <p:cond delay="0"/>
                                          </p:stCondLst>
                                        </p:cTn>
                                        <p:tgtEl>
                                          <p:spTgt spid="69"/>
                                        </p:tgtEl>
                                        <p:attrNameLst>
                                          <p:attrName>style.visibility</p:attrName>
                                        </p:attrNameLst>
                                      </p:cBhvr>
                                      <p:to>
                                        <p:strVal val="visible"/>
                                      </p:to>
                                    </p:set>
                                    <p:animEffect transition="in" filter="wipe(left)">
                                      <p:cBhvr>
                                        <p:cTn id="52" dur="500"/>
                                        <p:tgtEl>
                                          <p:spTgt spid="69"/>
                                        </p:tgtEl>
                                      </p:cBhvr>
                                    </p:animEffect>
                                  </p:childTnLst>
                                </p:cTn>
                              </p:par>
                              <p:par>
                                <p:cTn id="53" presetID="22" presetClass="entr" presetSubtype="4" fill="hold" nodeType="withEffect">
                                  <p:stCondLst>
                                    <p:cond delay="60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par>
                                <p:cTn id="56" presetID="22" presetClass="entr" presetSubtype="8" fill="hold" grpId="0" nodeType="withEffect">
                                  <p:stCondLst>
                                    <p:cond delay="600"/>
                                  </p:stCondLst>
                                  <p:childTnLst>
                                    <p:set>
                                      <p:cBhvr>
                                        <p:cTn id="57" dur="1" fill="hold">
                                          <p:stCondLst>
                                            <p:cond delay="0"/>
                                          </p:stCondLst>
                                        </p:cTn>
                                        <p:tgtEl>
                                          <p:spTgt spid="70"/>
                                        </p:tgtEl>
                                        <p:attrNameLst>
                                          <p:attrName>style.visibility</p:attrName>
                                        </p:attrNameLst>
                                      </p:cBhvr>
                                      <p:to>
                                        <p:strVal val="visible"/>
                                      </p:to>
                                    </p:set>
                                    <p:animEffect transition="in" filter="wipe(left)">
                                      <p:cBhvr>
                                        <p:cTn id="58" dur="500"/>
                                        <p:tgtEl>
                                          <p:spTgt spid="70"/>
                                        </p:tgtEl>
                                      </p:cBhvr>
                                    </p:animEffect>
                                  </p:childTnLst>
                                </p:cTn>
                              </p:par>
                              <p:par>
                                <p:cTn id="59" presetID="22" presetClass="entr" presetSubtype="8" fill="hold" grpId="0" nodeType="withEffect">
                                  <p:stCondLst>
                                    <p:cond delay="600"/>
                                  </p:stCondLst>
                                  <p:childTnLst>
                                    <p:set>
                                      <p:cBhvr>
                                        <p:cTn id="60" dur="1" fill="hold">
                                          <p:stCondLst>
                                            <p:cond delay="0"/>
                                          </p:stCondLst>
                                        </p:cTn>
                                        <p:tgtEl>
                                          <p:spTgt spid="71"/>
                                        </p:tgtEl>
                                        <p:attrNameLst>
                                          <p:attrName>style.visibility</p:attrName>
                                        </p:attrNameLst>
                                      </p:cBhvr>
                                      <p:to>
                                        <p:strVal val="visible"/>
                                      </p:to>
                                    </p:set>
                                    <p:animEffect transition="in" filter="wipe(left)">
                                      <p:cBhvr>
                                        <p:cTn id="61" dur="500"/>
                                        <p:tgtEl>
                                          <p:spTgt spid="71"/>
                                        </p:tgtEl>
                                      </p:cBhvr>
                                    </p:animEffect>
                                  </p:childTnLst>
                                </p:cTn>
                              </p:par>
                              <p:par>
                                <p:cTn id="62" presetID="22" presetClass="entr" presetSubtype="1" fill="hold" nodeType="withEffect">
                                  <p:stCondLst>
                                    <p:cond delay="700"/>
                                  </p:stCondLst>
                                  <p:childTnLst>
                                    <p:set>
                                      <p:cBhvr>
                                        <p:cTn id="63" dur="1" fill="hold">
                                          <p:stCondLst>
                                            <p:cond delay="0"/>
                                          </p:stCondLst>
                                        </p:cTn>
                                        <p:tgtEl>
                                          <p:spTgt spid="13"/>
                                        </p:tgtEl>
                                        <p:attrNameLst>
                                          <p:attrName>style.visibility</p:attrName>
                                        </p:attrNameLst>
                                      </p:cBhvr>
                                      <p:to>
                                        <p:strVal val="visible"/>
                                      </p:to>
                                    </p:set>
                                    <p:animEffect transition="in" filter="wipe(up)">
                                      <p:cBhvr>
                                        <p:cTn id="64" dur="500"/>
                                        <p:tgtEl>
                                          <p:spTgt spid="13"/>
                                        </p:tgtEl>
                                      </p:cBhvr>
                                    </p:animEffect>
                                  </p:childTnLst>
                                </p:cTn>
                              </p:par>
                              <p:par>
                                <p:cTn id="65" presetID="22" presetClass="entr" presetSubtype="8" fill="hold" grpId="0" nodeType="withEffect">
                                  <p:stCondLst>
                                    <p:cond delay="700"/>
                                  </p:stCondLst>
                                  <p:childTnLst>
                                    <p:set>
                                      <p:cBhvr>
                                        <p:cTn id="66" dur="1" fill="hold">
                                          <p:stCondLst>
                                            <p:cond delay="0"/>
                                          </p:stCondLst>
                                        </p:cTn>
                                        <p:tgtEl>
                                          <p:spTgt spid="72"/>
                                        </p:tgtEl>
                                        <p:attrNameLst>
                                          <p:attrName>style.visibility</p:attrName>
                                        </p:attrNameLst>
                                      </p:cBhvr>
                                      <p:to>
                                        <p:strVal val="visible"/>
                                      </p:to>
                                    </p:set>
                                    <p:animEffect transition="in" filter="wipe(left)">
                                      <p:cBhvr>
                                        <p:cTn id="67" dur="500"/>
                                        <p:tgtEl>
                                          <p:spTgt spid="72"/>
                                        </p:tgtEl>
                                      </p:cBhvr>
                                    </p:animEffect>
                                  </p:childTnLst>
                                </p:cTn>
                              </p:par>
                              <p:par>
                                <p:cTn id="68" presetID="22" presetClass="entr" presetSubtype="8" fill="hold" grpId="0" nodeType="withEffect">
                                  <p:stCondLst>
                                    <p:cond delay="700"/>
                                  </p:stCondLst>
                                  <p:childTnLst>
                                    <p:set>
                                      <p:cBhvr>
                                        <p:cTn id="69" dur="1" fill="hold">
                                          <p:stCondLst>
                                            <p:cond delay="0"/>
                                          </p:stCondLst>
                                        </p:cTn>
                                        <p:tgtEl>
                                          <p:spTgt spid="73"/>
                                        </p:tgtEl>
                                        <p:attrNameLst>
                                          <p:attrName>style.visibility</p:attrName>
                                        </p:attrNameLst>
                                      </p:cBhvr>
                                      <p:to>
                                        <p:strVal val="visible"/>
                                      </p:to>
                                    </p:set>
                                    <p:animEffect transition="in" filter="wipe(left)">
                                      <p:cBhvr>
                                        <p:cTn id="70" dur="500"/>
                                        <p:tgtEl>
                                          <p:spTgt spid="73"/>
                                        </p:tgtEl>
                                      </p:cBhvr>
                                    </p:animEffect>
                                  </p:childTnLst>
                                </p:cTn>
                              </p:par>
                              <p:par>
                                <p:cTn id="71" presetID="10" presetClass="entr" presetSubtype="0" fill="hold" grpId="0" nodeType="withEffect">
                                  <p:stCondLst>
                                    <p:cond delay="70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500"/>
                                        <p:tgtEl>
                                          <p:spTgt spid="12"/>
                                        </p:tgtEl>
                                      </p:cBhvr>
                                    </p:animEffect>
                                  </p:childTnLst>
                                </p:cTn>
                              </p:par>
                              <p:par>
                                <p:cTn id="74" presetID="22" presetClass="entr" presetSubtype="4" fill="hold" nodeType="withEffect">
                                  <p:stCondLst>
                                    <p:cond delay="800"/>
                                  </p:stCondLst>
                                  <p:childTnLst>
                                    <p:set>
                                      <p:cBhvr>
                                        <p:cTn id="75" dur="1" fill="hold">
                                          <p:stCondLst>
                                            <p:cond delay="0"/>
                                          </p:stCondLst>
                                        </p:cTn>
                                        <p:tgtEl>
                                          <p:spTgt spid="14"/>
                                        </p:tgtEl>
                                        <p:attrNameLst>
                                          <p:attrName>style.visibility</p:attrName>
                                        </p:attrNameLst>
                                      </p:cBhvr>
                                      <p:to>
                                        <p:strVal val="visible"/>
                                      </p:to>
                                    </p:set>
                                    <p:animEffect transition="in" filter="wipe(down)">
                                      <p:cBhvr>
                                        <p:cTn id="76" dur="500"/>
                                        <p:tgtEl>
                                          <p:spTgt spid="14"/>
                                        </p:tgtEl>
                                      </p:cBhvr>
                                    </p:animEffect>
                                  </p:childTnLst>
                                </p:cTn>
                              </p:par>
                              <p:par>
                                <p:cTn id="77" presetID="22" presetClass="entr" presetSubtype="8" fill="hold" grpId="0" nodeType="withEffect">
                                  <p:stCondLst>
                                    <p:cond delay="800"/>
                                  </p:stCondLst>
                                  <p:childTnLst>
                                    <p:set>
                                      <p:cBhvr>
                                        <p:cTn id="78" dur="1" fill="hold">
                                          <p:stCondLst>
                                            <p:cond delay="0"/>
                                          </p:stCondLst>
                                        </p:cTn>
                                        <p:tgtEl>
                                          <p:spTgt spid="74"/>
                                        </p:tgtEl>
                                        <p:attrNameLst>
                                          <p:attrName>style.visibility</p:attrName>
                                        </p:attrNameLst>
                                      </p:cBhvr>
                                      <p:to>
                                        <p:strVal val="visible"/>
                                      </p:to>
                                    </p:set>
                                    <p:animEffect transition="in" filter="wipe(left)">
                                      <p:cBhvr>
                                        <p:cTn id="79" dur="500"/>
                                        <p:tgtEl>
                                          <p:spTgt spid="74"/>
                                        </p:tgtEl>
                                      </p:cBhvr>
                                    </p:animEffect>
                                  </p:childTnLst>
                                </p:cTn>
                              </p:par>
                              <p:par>
                                <p:cTn id="80" presetID="22" presetClass="entr" presetSubtype="8" fill="hold" grpId="0" nodeType="withEffect">
                                  <p:stCondLst>
                                    <p:cond delay="800"/>
                                  </p:stCondLst>
                                  <p:childTnLst>
                                    <p:set>
                                      <p:cBhvr>
                                        <p:cTn id="81" dur="1" fill="hold">
                                          <p:stCondLst>
                                            <p:cond delay="0"/>
                                          </p:stCondLst>
                                        </p:cTn>
                                        <p:tgtEl>
                                          <p:spTgt spid="75"/>
                                        </p:tgtEl>
                                        <p:attrNameLst>
                                          <p:attrName>style.visibility</p:attrName>
                                        </p:attrNameLst>
                                      </p:cBhvr>
                                      <p:to>
                                        <p:strVal val="visible"/>
                                      </p:to>
                                    </p:set>
                                    <p:animEffect transition="in" filter="wipe(left)">
                                      <p:cBhvr>
                                        <p:cTn id="82" dur="500"/>
                                        <p:tgtEl>
                                          <p:spTgt spid="75"/>
                                        </p:tgtEl>
                                      </p:cBhvr>
                                    </p:animEffect>
                                  </p:childTnLst>
                                </p:cTn>
                              </p:par>
                              <p:par>
                                <p:cTn id="83" presetID="22" presetClass="entr" presetSubtype="1" fill="hold" nodeType="withEffect">
                                  <p:stCondLst>
                                    <p:cond delay="900"/>
                                  </p:stCondLst>
                                  <p:childTnLst>
                                    <p:set>
                                      <p:cBhvr>
                                        <p:cTn id="84" dur="1" fill="hold">
                                          <p:stCondLst>
                                            <p:cond delay="0"/>
                                          </p:stCondLst>
                                        </p:cTn>
                                        <p:tgtEl>
                                          <p:spTgt spid="15"/>
                                        </p:tgtEl>
                                        <p:attrNameLst>
                                          <p:attrName>style.visibility</p:attrName>
                                        </p:attrNameLst>
                                      </p:cBhvr>
                                      <p:to>
                                        <p:strVal val="visible"/>
                                      </p:to>
                                    </p:set>
                                    <p:animEffect transition="in" filter="wipe(up)">
                                      <p:cBhvr>
                                        <p:cTn id="85" dur="500"/>
                                        <p:tgtEl>
                                          <p:spTgt spid="15"/>
                                        </p:tgtEl>
                                      </p:cBhvr>
                                    </p:animEffect>
                                  </p:childTnLst>
                                </p:cTn>
                              </p:par>
                              <p:par>
                                <p:cTn id="86" presetID="22" presetClass="entr" presetSubtype="8" fill="hold" grpId="0" nodeType="withEffect">
                                  <p:stCondLst>
                                    <p:cond delay="900"/>
                                  </p:stCondLst>
                                  <p:childTnLst>
                                    <p:set>
                                      <p:cBhvr>
                                        <p:cTn id="87" dur="1" fill="hold">
                                          <p:stCondLst>
                                            <p:cond delay="0"/>
                                          </p:stCondLst>
                                        </p:cTn>
                                        <p:tgtEl>
                                          <p:spTgt spid="80"/>
                                        </p:tgtEl>
                                        <p:attrNameLst>
                                          <p:attrName>style.visibility</p:attrName>
                                        </p:attrNameLst>
                                      </p:cBhvr>
                                      <p:to>
                                        <p:strVal val="visible"/>
                                      </p:to>
                                    </p:set>
                                    <p:animEffect transition="in" filter="wipe(left)">
                                      <p:cBhvr>
                                        <p:cTn id="88" dur="500"/>
                                        <p:tgtEl>
                                          <p:spTgt spid="80"/>
                                        </p:tgtEl>
                                      </p:cBhvr>
                                    </p:animEffect>
                                  </p:childTnLst>
                                </p:cTn>
                              </p:par>
                              <p:par>
                                <p:cTn id="89" presetID="22" presetClass="entr" presetSubtype="8" fill="hold" grpId="0" nodeType="withEffect">
                                  <p:stCondLst>
                                    <p:cond delay="900"/>
                                  </p:stCondLst>
                                  <p:childTnLst>
                                    <p:set>
                                      <p:cBhvr>
                                        <p:cTn id="90" dur="1" fill="hold">
                                          <p:stCondLst>
                                            <p:cond delay="0"/>
                                          </p:stCondLst>
                                        </p:cTn>
                                        <p:tgtEl>
                                          <p:spTgt spid="81"/>
                                        </p:tgtEl>
                                        <p:attrNameLst>
                                          <p:attrName>style.visibility</p:attrName>
                                        </p:attrNameLst>
                                      </p:cBhvr>
                                      <p:to>
                                        <p:strVal val="visible"/>
                                      </p:to>
                                    </p:set>
                                    <p:animEffect transition="in" filter="wipe(left)">
                                      <p:cBhvr>
                                        <p:cTn id="91" dur="500"/>
                                        <p:tgtEl>
                                          <p:spTgt spid="81"/>
                                        </p:tgtEl>
                                      </p:cBhvr>
                                    </p:animEffect>
                                  </p:childTnLst>
                                </p:cTn>
                              </p:par>
                              <p:par>
                                <p:cTn id="92" presetID="22" presetClass="entr" presetSubtype="4" fill="hold" nodeType="withEffect">
                                  <p:stCondLst>
                                    <p:cond delay="1000"/>
                                  </p:stCondLst>
                                  <p:childTnLst>
                                    <p:set>
                                      <p:cBhvr>
                                        <p:cTn id="93" dur="1" fill="hold">
                                          <p:stCondLst>
                                            <p:cond delay="0"/>
                                          </p:stCondLst>
                                        </p:cTn>
                                        <p:tgtEl>
                                          <p:spTgt spid="16"/>
                                        </p:tgtEl>
                                        <p:attrNameLst>
                                          <p:attrName>style.visibility</p:attrName>
                                        </p:attrNameLst>
                                      </p:cBhvr>
                                      <p:to>
                                        <p:strVal val="visible"/>
                                      </p:to>
                                    </p:set>
                                    <p:animEffect transition="in" filter="wipe(down)">
                                      <p:cBhvr>
                                        <p:cTn id="94" dur="500"/>
                                        <p:tgtEl>
                                          <p:spTgt spid="16"/>
                                        </p:tgtEl>
                                      </p:cBhvr>
                                    </p:animEffect>
                                  </p:childTnLst>
                                </p:cTn>
                              </p:par>
                              <p:par>
                                <p:cTn id="95" presetID="22" presetClass="entr" presetSubtype="8" fill="hold" grpId="0" nodeType="withEffect">
                                  <p:stCondLst>
                                    <p:cond delay="1000"/>
                                  </p:stCondLst>
                                  <p:childTnLst>
                                    <p:set>
                                      <p:cBhvr>
                                        <p:cTn id="96" dur="1" fill="hold">
                                          <p:stCondLst>
                                            <p:cond delay="0"/>
                                          </p:stCondLst>
                                        </p:cTn>
                                        <p:tgtEl>
                                          <p:spTgt spid="76"/>
                                        </p:tgtEl>
                                        <p:attrNameLst>
                                          <p:attrName>style.visibility</p:attrName>
                                        </p:attrNameLst>
                                      </p:cBhvr>
                                      <p:to>
                                        <p:strVal val="visible"/>
                                      </p:to>
                                    </p:set>
                                    <p:animEffect transition="in" filter="wipe(left)">
                                      <p:cBhvr>
                                        <p:cTn id="97" dur="500"/>
                                        <p:tgtEl>
                                          <p:spTgt spid="76"/>
                                        </p:tgtEl>
                                      </p:cBhvr>
                                    </p:animEffect>
                                  </p:childTnLst>
                                </p:cTn>
                              </p:par>
                              <p:par>
                                <p:cTn id="98" presetID="22" presetClass="entr" presetSubtype="8" fill="hold" grpId="0" nodeType="withEffect">
                                  <p:stCondLst>
                                    <p:cond delay="1000"/>
                                  </p:stCondLst>
                                  <p:childTnLst>
                                    <p:set>
                                      <p:cBhvr>
                                        <p:cTn id="99" dur="1" fill="hold">
                                          <p:stCondLst>
                                            <p:cond delay="0"/>
                                          </p:stCondLst>
                                        </p:cTn>
                                        <p:tgtEl>
                                          <p:spTgt spid="77"/>
                                        </p:tgtEl>
                                        <p:attrNameLst>
                                          <p:attrName>style.visibility</p:attrName>
                                        </p:attrNameLst>
                                      </p:cBhvr>
                                      <p:to>
                                        <p:strVal val="visible"/>
                                      </p:to>
                                    </p:set>
                                    <p:animEffect transition="in" filter="wipe(left)">
                                      <p:cBhvr>
                                        <p:cTn id="100" dur="500"/>
                                        <p:tgtEl>
                                          <p:spTgt spid="77"/>
                                        </p:tgtEl>
                                      </p:cBhvr>
                                    </p:animEffect>
                                  </p:childTnLst>
                                </p:cTn>
                              </p:par>
                              <p:par>
                                <p:cTn id="101" presetID="22" presetClass="entr" presetSubtype="1" fill="hold" nodeType="withEffect">
                                  <p:stCondLst>
                                    <p:cond delay="1100"/>
                                  </p:stCondLst>
                                  <p:childTnLst>
                                    <p:set>
                                      <p:cBhvr>
                                        <p:cTn id="102" dur="1" fill="hold">
                                          <p:stCondLst>
                                            <p:cond delay="0"/>
                                          </p:stCondLst>
                                        </p:cTn>
                                        <p:tgtEl>
                                          <p:spTgt spid="17"/>
                                        </p:tgtEl>
                                        <p:attrNameLst>
                                          <p:attrName>style.visibility</p:attrName>
                                        </p:attrNameLst>
                                      </p:cBhvr>
                                      <p:to>
                                        <p:strVal val="visible"/>
                                      </p:to>
                                    </p:set>
                                    <p:animEffect transition="in" filter="wipe(up)">
                                      <p:cBhvr>
                                        <p:cTn id="103" dur="500"/>
                                        <p:tgtEl>
                                          <p:spTgt spid="17"/>
                                        </p:tgtEl>
                                      </p:cBhvr>
                                    </p:animEffect>
                                  </p:childTnLst>
                                </p:cTn>
                              </p:par>
                              <p:par>
                                <p:cTn id="104" presetID="22" presetClass="entr" presetSubtype="8" fill="hold" grpId="0" nodeType="withEffect">
                                  <p:stCondLst>
                                    <p:cond delay="1100"/>
                                  </p:stCondLst>
                                  <p:childTnLst>
                                    <p:set>
                                      <p:cBhvr>
                                        <p:cTn id="105" dur="1" fill="hold">
                                          <p:stCondLst>
                                            <p:cond delay="0"/>
                                          </p:stCondLst>
                                        </p:cTn>
                                        <p:tgtEl>
                                          <p:spTgt spid="82"/>
                                        </p:tgtEl>
                                        <p:attrNameLst>
                                          <p:attrName>style.visibility</p:attrName>
                                        </p:attrNameLst>
                                      </p:cBhvr>
                                      <p:to>
                                        <p:strVal val="visible"/>
                                      </p:to>
                                    </p:set>
                                    <p:animEffect transition="in" filter="wipe(left)">
                                      <p:cBhvr>
                                        <p:cTn id="106" dur="500"/>
                                        <p:tgtEl>
                                          <p:spTgt spid="82"/>
                                        </p:tgtEl>
                                      </p:cBhvr>
                                    </p:animEffect>
                                  </p:childTnLst>
                                </p:cTn>
                              </p:par>
                              <p:par>
                                <p:cTn id="107" presetID="22" presetClass="entr" presetSubtype="8" fill="hold" grpId="0" nodeType="withEffect">
                                  <p:stCondLst>
                                    <p:cond delay="1100"/>
                                  </p:stCondLst>
                                  <p:childTnLst>
                                    <p:set>
                                      <p:cBhvr>
                                        <p:cTn id="108" dur="1" fill="hold">
                                          <p:stCondLst>
                                            <p:cond delay="0"/>
                                          </p:stCondLst>
                                        </p:cTn>
                                        <p:tgtEl>
                                          <p:spTgt spid="83"/>
                                        </p:tgtEl>
                                        <p:attrNameLst>
                                          <p:attrName>style.visibility</p:attrName>
                                        </p:attrNameLst>
                                      </p:cBhvr>
                                      <p:to>
                                        <p:strVal val="visible"/>
                                      </p:to>
                                    </p:set>
                                    <p:animEffect transition="in" filter="wipe(left)">
                                      <p:cBhvr>
                                        <p:cTn id="109" dur="500"/>
                                        <p:tgtEl>
                                          <p:spTgt spid="83"/>
                                        </p:tgtEl>
                                      </p:cBhvr>
                                    </p:animEffect>
                                  </p:childTnLst>
                                </p:cTn>
                              </p:par>
                              <p:par>
                                <p:cTn id="110" presetID="22" presetClass="entr" presetSubtype="4" fill="hold" nodeType="withEffect">
                                  <p:stCondLst>
                                    <p:cond delay="1200"/>
                                  </p:stCondLst>
                                  <p:childTnLst>
                                    <p:set>
                                      <p:cBhvr>
                                        <p:cTn id="111" dur="1" fill="hold">
                                          <p:stCondLst>
                                            <p:cond delay="0"/>
                                          </p:stCondLst>
                                        </p:cTn>
                                        <p:tgtEl>
                                          <p:spTgt spid="18"/>
                                        </p:tgtEl>
                                        <p:attrNameLst>
                                          <p:attrName>style.visibility</p:attrName>
                                        </p:attrNameLst>
                                      </p:cBhvr>
                                      <p:to>
                                        <p:strVal val="visible"/>
                                      </p:to>
                                    </p:set>
                                    <p:animEffect transition="in" filter="wipe(down)">
                                      <p:cBhvr>
                                        <p:cTn id="112" dur="500"/>
                                        <p:tgtEl>
                                          <p:spTgt spid="18"/>
                                        </p:tgtEl>
                                      </p:cBhvr>
                                    </p:animEffect>
                                  </p:childTnLst>
                                </p:cTn>
                              </p:par>
                              <p:par>
                                <p:cTn id="113" presetID="22" presetClass="entr" presetSubtype="8" fill="hold" grpId="0" nodeType="withEffect">
                                  <p:stCondLst>
                                    <p:cond delay="1200"/>
                                  </p:stCondLst>
                                  <p:childTnLst>
                                    <p:set>
                                      <p:cBhvr>
                                        <p:cTn id="114" dur="1" fill="hold">
                                          <p:stCondLst>
                                            <p:cond delay="0"/>
                                          </p:stCondLst>
                                        </p:cTn>
                                        <p:tgtEl>
                                          <p:spTgt spid="78"/>
                                        </p:tgtEl>
                                        <p:attrNameLst>
                                          <p:attrName>style.visibility</p:attrName>
                                        </p:attrNameLst>
                                      </p:cBhvr>
                                      <p:to>
                                        <p:strVal val="visible"/>
                                      </p:to>
                                    </p:set>
                                    <p:animEffect transition="in" filter="wipe(left)">
                                      <p:cBhvr>
                                        <p:cTn id="115" dur="500"/>
                                        <p:tgtEl>
                                          <p:spTgt spid="78"/>
                                        </p:tgtEl>
                                      </p:cBhvr>
                                    </p:animEffect>
                                  </p:childTnLst>
                                </p:cTn>
                              </p:par>
                              <p:par>
                                <p:cTn id="116" presetID="22" presetClass="entr" presetSubtype="8" fill="hold" grpId="0" nodeType="withEffect">
                                  <p:stCondLst>
                                    <p:cond delay="1200"/>
                                  </p:stCondLst>
                                  <p:childTnLst>
                                    <p:set>
                                      <p:cBhvr>
                                        <p:cTn id="117" dur="1" fill="hold">
                                          <p:stCondLst>
                                            <p:cond delay="0"/>
                                          </p:stCondLst>
                                        </p:cTn>
                                        <p:tgtEl>
                                          <p:spTgt spid="79"/>
                                        </p:tgtEl>
                                        <p:attrNameLst>
                                          <p:attrName>style.visibility</p:attrName>
                                        </p:attrNameLst>
                                      </p:cBhvr>
                                      <p:to>
                                        <p:strVal val="visible"/>
                                      </p:to>
                                    </p:set>
                                    <p:animEffect transition="in" filter="wipe(left)">
                                      <p:cBhvr>
                                        <p:cTn id="118"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7"/>
          <p:cNvGrpSpPr/>
          <p:nvPr/>
        </p:nvGrpSpPr>
        <p:grpSpPr>
          <a:xfrm>
            <a:off x="7280071" y="3304567"/>
            <a:ext cx="1073372" cy="1105299"/>
            <a:chOff x="5217363" y="3593206"/>
            <a:chExt cx="805239" cy="829190"/>
          </a:xfrm>
        </p:grpSpPr>
        <p:sp>
          <p:nvSpPr>
            <p:cNvPr id="45" name="Oval 34"/>
            <p:cNvSpPr>
              <a:spLocks noChangeArrowheads="1"/>
            </p:cNvSpPr>
            <p:nvPr/>
          </p:nvSpPr>
          <p:spPr bwMode="auto">
            <a:xfrm>
              <a:off x="5217363" y="3593206"/>
              <a:ext cx="805239" cy="82919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grpSp>
          <p:nvGrpSpPr>
            <p:cNvPr id="3" name="Group 126"/>
            <p:cNvGrpSpPr/>
            <p:nvPr/>
          </p:nvGrpSpPr>
          <p:grpSpPr>
            <a:xfrm>
              <a:off x="5268340" y="3645631"/>
              <a:ext cx="703284" cy="724338"/>
              <a:chOff x="5268340" y="3645631"/>
              <a:chExt cx="703284" cy="724338"/>
            </a:xfrm>
          </p:grpSpPr>
          <p:sp>
            <p:nvSpPr>
              <p:cNvPr id="46" name="Oval 35"/>
              <p:cNvSpPr>
                <a:spLocks noChangeArrowheads="1"/>
              </p:cNvSpPr>
              <p:nvPr/>
            </p:nvSpPr>
            <p:spPr bwMode="auto">
              <a:xfrm>
                <a:off x="5268340" y="3645631"/>
                <a:ext cx="703284" cy="72433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47" name="Oval 36"/>
              <p:cNvSpPr>
                <a:spLocks noChangeArrowheads="1"/>
              </p:cNvSpPr>
              <p:nvPr/>
            </p:nvSpPr>
            <p:spPr bwMode="auto">
              <a:xfrm>
                <a:off x="5316197" y="3695918"/>
                <a:ext cx="607570" cy="621625"/>
              </a:xfrm>
              <a:prstGeom prst="ellipse">
                <a:avLst/>
              </a:prstGeom>
              <a:solidFill>
                <a:schemeClr val="accent4"/>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0" name="Freeform 85"/>
              <p:cNvSpPr>
                <a:spLocks noEditPoints="1"/>
              </p:cNvSpPr>
              <p:nvPr/>
            </p:nvSpPr>
            <p:spPr bwMode="auto">
              <a:xfrm>
                <a:off x="5482655" y="3853197"/>
                <a:ext cx="268413" cy="305998"/>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grpSp>
        <p:nvGrpSpPr>
          <p:cNvPr id="4" name="Group 123"/>
          <p:cNvGrpSpPr/>
          <p:nvPr/>
        </p:nvGrpSpPr>
        <p:grpSpPr>
          <a:xfrm>
            <a:off x="3291581" y="2558671"/>
            <a:ext cx="2100981" cy="2162106"/>
            <a:chOff x="2668480" y="971897"/>
            <a:chExt cx="1576146" cy="1622002"/>
          </a:xfrm>
        </p:grpSpPr>
        <p:sp>
          <p:nvSpPr>
            <p:cNvPr id="54" name="Oval 43"/>
            <p:cNvSpPr>
              <a:spLocks noChangeArrowheads="1"/>
            </p:cNvSpPr>
            <p:nvPr/>
          </p:nvSpPr>
          <p:spPr bwMode="auto">
            <a:xfrm>
              <a:off x="2668480" y="971897"/>
              <a:ext cx="1576146" cy="1622002"/>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5" name="Oval 44"/>
            <p:cNvSpPr>
              <a:spLocks noChangeArrowheads="1"/>
            </p:cNvSpPr>
            <p:nvPr/>
          </p:nvSpPr>
          <p:spPr bwMode="auto">
            <a:xfrm>
              <a:off x="2770435" y="1076749"/>
              <a:ext cx="1372236" cy="141122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6" name="Oval 45"/>
            <p:cNvSpPr>
              <a:spLocks noChangeArrowheads="1"/>
            </p:cNvSpPr>
            <p:nvPr/>
          </p:nvSpPr>
          <p:spPr bwMode="auto">
            <a:xfrm>
              <a:off x="2867189" y="1176252"/>
              <a:ext cx="1179769" cy="1213292"/>
            </a:xfrm>
            <a:prstGeom prst="ellipse">
              <a:avLst/>
            </a:prstGeom>
            <a:solidFill>
              <a:schemeClr val="accent3"/>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7" name="Freeform 46"/>
            <p:cNvSpPr>
              <a:spLocks noEditPoints="1"/>
            </p:cNvSpPr>
            <p:nvPr/>
          </p:nvSpPr>
          <p:spPr bwMode="auto">
            <a:xfrm>
              <a:off x="2867189" y="1176252"/>
              <a:ext cx="620055" cy="634464"/>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0" name="Freeform 55"/>
            <p:cNvSpPr/>
            <p:nvPr/>
          </p:nvSpPr>
          <p:spPr bwMode="auto">
            <a:xfrm>
              <a:off x="3947083" y="2287901"/>
              <a:ext cx="124843" cy="128391"/>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3" name="Freeform 58"/>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4" name="Freeform 59"/>
            <p:cNvSpPr/>
            <p:nvPr/>
          </p:nvSpPr>
          <p:spPr bwMode="auto">
            <a:xfrm>
              <a:off x="4071926" y="2057868"/>
              <a:ext cx="124843" cy="23003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5" name="Freeform 60"/>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6" name="Oval 61"/>
            <p:cNvSpPr>
              <a:spLocks noChangeArrowheads="1"/>
            </p:cNvSpPr>
            <p:nvPr/>
          </p:nvSpPr>
          <p:spPr bwMode="auto">
            <a:xfrm>
              <a:off x="4071926" y="2287901"/>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2" name="Oval 67"/>
            <p:cNvSpPr>
              <a:spLocks noChangeArrowheads="1"/>
            </p:cNvSpPr>
            <p:nvPr/>
          </p:nvSpPr>
          <p:spPr bwMode="auto">
            <a:xfrm>
              <a:off x="3947083" y="2416292"/>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1" name="Freeform 86"/>
            <p:cNvSpPr>
              <a:spLocks noEditPoints="1"/>
            </p:cNvSpPr>
            <p:nvPr/>
          </p:nvSpPr>
          <p:spPr bwMode="auto">
            <a:xfrm>
              <a:off x="3163691" y="1525047"/>
              <a:ext cx="611732" cy="522122"/>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5" name="Group 125"/>
          <p:cNvGrpSpPr/>
          <p:nvPr/>
        </p:nvGrpSpPr>
        <p:grpSpPr>
          <a:xfrm>
            <a:off x="5979262" y="3485693"/>
            <a:ext cx="1445032" cy="1486090"/>
            <a:chOff x="4548411" y="2906316"/>
            <a:chExt cx="1084056" cy="1114858"/>
          </a:xfrm>
        </p:grpSpPr>
        <p:sp>
          <p:nvSpPr>
            <p:cNvPr id="48" name="Oval 37"/>
            <p:cNvSpPr>
              <a:spLocks noChangeArrowheads="1"/>
            </p:cNvSpPr>
            <p:nvPr/>
          </p:nvSpPr>
          <p:spPr bwMode="auto">
            <a:xfrm>
              <a:off x="4548411" y="2906316"/>
              <a:ext cx="1007069" cy="1035684"/>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49" name="Oval 38"/>
            <p:cNvSpPr>
              <a:spLocks noChangeArrowheads="1"/>
            </p:cNvSpPr>
            <p:nvPr/>
          </p:nvSpPr>
          <p:spPr bwMode="auto">
            <a:xfrm>
              <a:off x="4612913" y="2971581"/>
              <a:ext cx="879105" cy="905154"/>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0" name="Oval 39"/>
            <p:cNvSpPr>
              <a:spLocks noChangeArrowheads="1"/>
            </p:cNvSpPr>
            <p:nvPr/>
          </p:nvSpPr>
          <p:spPr bwMode="auto">
            <a:xfrm>
              <a:off x="4673254" y="3034707"/>
              <a:ext cx="758423" cy="775694"/>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9" name="Freeform 48"/>
            <p:cNvSpPr>
              <a:spLocks noEditPoints="1"/>
            </p:cNvSpPr>
            <p:nvPr/>
          </p:nvSpPr>
          <p:spPr bwMode="auto">
            <a:xfrm>
              <a:off x="4673254" y="3034707"/>
              <a:ext cx="399498" cy="414060"/>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5" name="Freeform 50"/>
            <p:cNvSpPr>
              <a:spLocks noEditPoints="1"/>
            </p:cNvSpPr>
            <p:nvPr/>
          </p:nvSpPr>
          <p:spPr bwMode="auto">
            <a:xfrm>
              <a:off x="5316197" y="3695918"/>
              <a:ext cx="316270" cy="325256"/>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7" name="Freeform 52"/>
            <p:cNvSpPr/>
            <p:nvPr/>
          </p:nvSpPr>
          <p:spPr bwMode="auto">
            <a:xfrm>
              <a:off x="5379658" y="3761183"/>
              <a:ext cx="55140" cy="55636"/>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0" name="Freeform 75"/>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1" name="Freeform 76"/>
            <p:cNvSpPr/>
            <p:nvPr/>
          </p:nvSpPr>
          <p:spPr bwMode="auto">
            <a:xfrm>
              <a:off x="5434798" y="3602834"/>
              <a:ext cx="89471" cy="158349"/>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2" name="Freeform 77"/>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3" name="Oval 78"/>
            <p:cNvSpPr>
              <a:spLocks noChangeArrowheads="1"/>
            </p:cNvSpPr>
            <p:nvPr/>
          </p:nvSpPr>
          <p:spPr bwMode="auto">
            <a:xfrm>
              <a:off x="5434798" y="3761183"/>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6" name="Freeform 81"/>
            <p:cNvSpPr/>
            <p:nvPr/>
          </p:nvSpPr>
          <p:spPr bwMode="auto">
            <a:xfrm>
              <a:off x="5322439" y="3816820"/>
              <a:ext cx="57220" cy="134810"/>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7" name="Freeform 82"/>
            <p:cNvSpPr/>
            <p:nvPr/>
          </p:nvSpPr>
          <p:spPr bwMode="auto">
            <a:xfrm>
              <a:off x="5226726" y="3816820"/>
              <a:ext cx="152933" cy="92014"/>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9" name="Oval 84"/>
            <p:cNvSpPr>
              <a:spLocks noChangeArrowheads="1"/>
            </p:cNvSpPr>
            <p:nvPr/>
          </p:nvSpPr>
          <p:spPr bwMode="auto">
            <a:xfrm>
              <a:off x="5379658" y="3816819"/>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2" name="Freeform 87"/>
            <p:cNvSpPr>
              <a:spLocks noEditPoints="1"/>
            </p:cNvSpPr>
            <p:nvPr/>
          </p:nvSpPr>
          <p:spPr bwMode="auto">
            <a:xfrm>
              <a:off x="4871964" y="3277578"/>
              <a:ext cx="351642" cy="322047"/>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6" name="Group 124"/>
          <p:cNvGrpSpPr/>
          <p:nvPr/>
        </p:nvGrpSpPr>
        <p:grpSpPr>
          <a:xfrm>
            <a:off x="5129073" y="1931148"/>
            <a:ext cx="1755671" cy="1745659"/>
            <a:chOff x="3707801" y="2040749"/>
            <a:chExt cx="1317096" cy="1309585"/>
          </a:xfrm>
        </p:grpSpPr>
        <p:sp>
          <p:nvSpPr>
            <p:cNvPr id="51" name="Oval 40"/>
            <p:cNvSpPr>
              <a:spLocks noChangeArrowheads="1"/>
            </p:cNvSpPr>
            <p:nvPr/>
          </p:nvSpPr>
          <p:spPr bwMode="auto">
            <a:xfrm>
              <a:off x="3707801" y="2040749"/>
              <a:ext cx="1259877" cy="1295676"/>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2" name="Oval 41"/>
            <p:cNvSpPr>
              <a:spLocks noChangeArrowheads="1"/>
            </p:cNvSpPr>
            <p:nvPr/>
          </p:nvSpPr>
          <p:spPr bwMode="auto">
            <a:xfrm>
              <a:off x="3791029" y="2123134"/>
              <a:ext cx="1096540" cy="1131977"/>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3" name="Oval 42"/>
            <p:cNvSpPr>
              <a:spLocks noChangeArrowheads="1"/>
            </p:cNvSpPr>
            <p:nvPr/>
          </p:nvSpPr>
          <p:spPr bwMode="auto">
            <a:xfrm>
              <a:off x="3868016" y="2202308"/>
              <a:ext cx="942566" cy="973629"/>
            </a:xfrm>
            <a:prstGeom prst="ellipse">
              <a:avLst/>
            </a:prstGeom>
            <a:solidFill>
              <a:schemeClr val="accent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8" name="Freeform 53"/>
            <p:cNvSpPr>
              <a:spLocks noEditPoints="1"/>
            </p:cNvSpPr>
            <p:nvPr/>
          </p:nvSpPr>
          <p:spPr bwMode="auto">
            <a:xfrm>
              <a:off x="3868016" y="2202308"/>
              <a:ext cx="498333" cy="515702"/>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9" name="Freeform 64"/>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1" name="Freeform 66"/>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3" name="Freeform 68"/>
            <p:cNvSpPr>
              <a:spLocks noEditPoints="1"/>
            </p:cNvSpPr>
            <p:nvPr/>
          </p:nvSpPr>
          <p:spPr bwMode="auto">
            <a:xfrm>
              <a:off x="4944788" y="2906316"/>
              <a:ext cx="80109" cy="9630"/>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6" name="Freeform 71"/>
            <p:cNvSpPr/>
            <p:nvPr/>
          </p:nvSpPr>
          <p:spPr bwMode="auto">
            <a:xfrm>
              <a:off x="4565058" y="2922365"/>
              <a:ext cx="361005" cy="3712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7" name="Freeform 72"/>
            <p:cNvSpPr/>
            <p:nvPr/>
          </p:nvSpPr>
          <p:spPr bwMode="auto">
            <a:xfrm>
              <a:off x="4679497" y="3041126"/>
              <a:ext cx="300664" cy="30920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3" name="Freeform 88"/>
            <p:cNvSpPr>
              <a:spLocks noEditPoints="1"/>
            </p:cNvSpPr>
            <p:nvPr/>
          </p:nvSpPr>
          <p:spPr bwMode="auto">
            <a:xfrm>
              <a:off x="4037594" y="2524353"/>
              <a:ext cx="600288" cy="312418"/>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7" name="Group 128"/>
          <p:cNvGrpSpPr/>
          <p:nvPr/>
        </p:nvGrpSpPr>
        <p:grpSpPr>
          <a:xfrm>
            <a:off x="6899880" y="1529056"/>
            <a:ext cx="3127636" cy="923609"/>
            <a:chOff x="384265" y="2982432"/>
            <a:chExt cx="2346338" cy="692887"/>
          </a:xfrm>
        </p:grpSpPr>
        <p:sp>
          <p:nvSpPr>
            <p:cNvPr id="130"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1"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 name="Group 131"/>
          <p:cNvGrpSpPr/>
          <p:nvPr/>
        </p:nvGrpSpPr>
        <p:grpSpPr>
          <a:xfrm>
            <a:off x="510067" y="2985296"/>
            <a:ext cx="2781514" cy="923609"/>
            <a:chOff x="336640" y="2982432"/>
            <a:chExt cx="2086679" cy="692887"/>
          </a:xfrm>
        </p:grpSpPr>
        <p:sp>
          <p:nvSpPr>
            <p:cNvPr id="133" name="文本框 11"/>
            <p:cNvSpPr txBox="1"/>
            <p:nvPr/>
          </p:nvSpPr>
          <p:spPr>
            <a:xfrm>
              <a:off x="1161435"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4" name="矩形 9"/>
            <p:cNvSpPr/>
            <p:nvPr/>
          </p:nvSpPr>
          <p:spPr>
            <a:xfrm>
              <a:off x="336640" y="3290209"/>
              <a:ext cx="2086679"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Group 134"/>
          <p:cNvGrpSpPr/>
          <p:nvPr/>
        </p:nvGrpSpPr>
        <p:grpSpPr>
          <a:xfrm>
            <a:off x="8463698" y="3249139"/>
            <a:ext cx="3127636" cy="923609"/>
            <a:chOff x="384265" y="2982432"/>
            <a:chExt cx="2346338" cy="692887"/>
          </a:xfrm>
        </p:grpSpPr>
        <p:sp>
          <p:nvSpPr>
            <p:cNvPr id="136"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7"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Group 137"/>
          <p:cNvGrpSpPr/>
          <p:nvPr/>
        </p:nvGrpSpPr>
        <p:grpSpPr>
          <a:xfrm>
            <a:off x="5860476" y="4971784"/>
            <a:ext cx="3127636" cy="923609"/>
            <a:chOff x="384265" y="2982432"/>
            <a:chExt cx="2346338" cy="692887"/>
          </a:xfrm>
        </p:grpSpPr>
        <p:sp>
          <p:nvSpPr>
            <p:cNvPr id="139"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0"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1" name="标题 10"/>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ppt_x</p:attrName>
                                        </p:attrNameLst>
                                      </p:cBhvr>
                                      <p:tavLst>
                                        <p:tav tm="0">
                                          <p:val>
                                            <p:strVal val="#ppt_x-.2"/>
                                          </p:val>
                                        </p:tav>
                                        <p:tav tm="100000">
                                          <p:val>
                                            <p:strVal val="#ppt_x"/>
                                          </p:val>
                                        </p:tav>
                                      </p:tavLst>
                                    </p:anim>
                                    <p:anim calcmode="lin" valueType="num">
                                      <p:cBhvr>
                                        <p:cTn id="14"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ppt_x</p:attrName>
                                        </p:attrNameLst>
                                      </p:cBhvr>
                                      <p:tavLst>
                                        <p:tav tm="0">
                                          <p:val>
                                            <p:strVal val="#ppt_x-.2"/>
                                          </p:val>
                                        </p:tav>
                                        <p:tav tm="100000">
                                          <p:val>
                                            <p:strVal val="#ppt_x"/>
                                          </p:val>
                                        </p:tav>
                                      </p:tavLst>
                                    </p:anim>
                                    <p:anim calcmode="lin" valueType="num">
                                      <p:cBhvr>
                                        <p:cTn id="20"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1" dur="1000"/>
                                        <p:tgtEl>
                                          <p:spTgt spid="5"/>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ppt_x</p:attrName>
                                        </p:attrNameLst>
                                      </p:cBhvr>
                                      <p:tavLst>
                                        <p:tav tm="0">
                                          <p:val>
                                            <p:strVal val="#ppt_x-.2"/>
                                          </p:val>
                                        </p:tav>
                                        <p:tav tm="100000">
                                          <p:val>
                                            <p:strVal val="#ppt_x"/>
                                          </p:val>
                                        </p:tav>
                                      </p:tavLst>
                                    </p:anim>
                                    <p:anim calcmode="lin" valueType="num">
                                      <p:cBhvr>
                                        <p:cTn id="26"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7" dur="1000"/>
                                        <p:tgtEl>
                                          <p:spTgt spid="2"/>
                                        </p:tgtEl>
                                      </p:cBhvr>
                                    </p:animEffect>
                                  </p:childTnLst>
                                </p:cTn>
                              </p:par>
                            </p:childTnLst>
                          </p:cTn>
                        </p:par>
                        <p:par>
                          <p:cTn id="28" fill="hold">
                            <p:stCondLst>
                              <p:cond delay="4000"/>
                            </p:stCondLst>
                            <p:childTnLst>
                              <p:par>
                                <p:cTn id="29" presetID="12" presetClass="entr" presetSubtype="1"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slide(fromTop)">
                                      <p:cBhvr>
                                        <p:cTn id="31" dur="500"/>
                                        <p:tgtEl>
                                          <p:spTgt spid="7"/>
                                        </p:tgtEl>
                                      </p:cBhvr>
                                    </p:animEffect>
                                  </p:childTnLst>
                                </p:cTn>
                              </p:par>
                            </p:childTnLst>
                          </p:cTn>
                        </p:par>
                        <p:par>
                          <p:cTn id="32" fill="hold">
                            <p:stCondLst>
                              <p:cond delay="4500"/>
                            </p:stCondLst>
                            <p:childTnLst>
                              <p:par>
                                <p:cTn id="33" presetID="12" presetClass="entr" presetSubtype="1"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slide(fromTop)">
                                      <p:cBhvr>
                                        <p:cTn id="35" dur="500"/>
                                        <p:tgtEl>
                                          <p:spTgt spid="8"/>
                                        </p:tgtEl>
                                      </p:cBhvr>
                                    </p:animEffect>
                                  </p:childTnLst>
                                </p:cTn>
                              </p:par>
                            </p:childTnLst>
                          </p:cTn>
                        </p:par>
                        <p:par>
                          <p:cTn id="36" fill="hold">
                            <p:stCondLst>
                              <p:cond delay="5000"/>
                            </p:stCondLst>
                            <p:childTnLst>
                              <p:par>
                                <p:cTn id="37" presetID="12" presetClass="entr" presetSubtype="1"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slide(fromTop)">
                                      <p:cBhvr>
                                        <p:cTn id="39" dur="500"/>
                                        <p:tgtEl>
                                          <p:spTgt spid="9"/>
                                        </p:tgtEl>
                                      </p:cBhvr>
                                    </p:animEffect>
                                  </p:childTnLst>
                                </p:cTn>
                              </p:par>
                            </p:childTnLst>
                          </p:cTn>
                        </p:par>
                        <p:par>
                          <p:cTn id="40" fill="hold">
                            <p:stCondLst>
                              <p:cond delay="5500"/>
                            </p:stCondLst>
                            <p:childTnLst>
                              <p:par>
                                <p:cTn id="41" presetID="12" presetClass="entr" presetSubtype="1"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slide(fromTop)">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1">
            <a:hlinkClick r:id="rId1"/>
          </p:cNvPr>
          <p:cNvSpPr>
            <a:spLocks noChangeArrowheads="1"/>
          </p:cNvSpPr>
          <p:nvPr/>
        </p:nvSpPr>
        <p:spPr bwMode="auto">
          <a:xfrm>
            <a:off x="5621993" y="3380559"/>
            <a:ext cx="1282366" cy="789312"/>
          </a:xfrm>
          <a:prstGeom prst="rightArrow">
            <a:avLst>
              <a:gd name="adj1" fmla="val 50000"/>
              <a:gd name="adj2" fmla="val 40617"/>
            </a:avLst>
          </a:prstGeom>
          <a:solidFill>
            <a:schemeClr val="accent1"/>
          </a:solidFill>
          <a:ln>
            <a:noFill/>
          </a:ln>
          <a:effectLst>
            <a:outerShdw dist="35921" dir="2700000" algn="ctr" rotWithShape="0">
              <a:srgbClr val="5F5F5F">
                <a:alpha val="50000"/>
              </a:srgb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800">
              <a:solidFill>
                <a:schemeClr val="tx1">
                  <a:lumMod val="50000"/>
                  <a:lumOff val="50000"/>
                </a:schemeClr>
              </a:solidFill>
            </a:endParaRPr>
          </a:p>
        </p:txBody>
      </p:sp>
      <p:sp>
        <p:nvSpPr>
          <p:cNvPr id="9" name="AutoShape 12">
            <a:hlinkClick r:id="rId1"/>
          </p:cNvPr>
          <p:cNvSpPr>
            <a:spLocks noChangeArrowheads="1"/>
          </p:cNvSpPr>
          <p:nvPr/>
        </p:nvSpPr>
        <p:spPr bwMode="auto">
          <a:xfrm flipH="1">
            <a:off x="5621993" y="4760266"/>
            <a:ext cx="1282366" cy="789312"/>
          </a:xfrm>
          <a:prstGeom prst="rightArrow">
            <a:avLst>
              <a:gd name="adj1" fmla="val 50000"/>
              <a:gd name="adj2" fmla="val 40617"/>
            </a:avLst>
          </a:prstGeom>
          <a:solidFill>
            <a:schemeClr val="tx2"/>
          </a:solidFill>
          <a:ln>
            <a:noFill/>
          </a:ln>
          <a:effectLst>
            <a:outerShdw dist="35921" dir="2700000" algn="ctr" rotWithShape="0">
              <a:schemeClr val="bg2"/>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800">
              <a:solidFill>
                <a:schemeClr val="tx1">
                  <a:lumMod val="50000"/>
                  <a:lumOff val="50000"/>
                </a:schemeClr>
              </a:solidFill>
            </a:endParaRPr>
          </a:p>
        </p:txBody>
      </p:sp>
      <p:sp>
        <p:nvSpPr>
          <p:cNvPr id="10" name="Rectangle 6">
            <a:hlinkClick r:id="rId1"/>
          </p:cNvPr>
          <p:cNvSpPr>
            <a:spLocks noChangeArrowheads="1"/>
          </p:cNvSpPr>
          <p:nvPr/>
        </p:nvSpPr>
        <p:spPr bwMode="auto">
          <a:xfrm>
            <a:off x="1085042" y="1748807"/>
            <a:ext cx="4238580" cy="691970"/>
          </a:xfrm>
          <a:prstGeom prst="rect">
            <a:avLst/>
          </a:prstGeom>
          <a:solidFill>
            <a:schemeClr val="accent1"/>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lnSpc>
                <a:spcPct val="120000"/>
              </a:lnSpc>
              <a:defRPr/>
            </a:pPr>
            <a:r>
              <a:rPr lang="zh-CN" altLang="en-US" sz="2665" b="1" dirty="0">
                <a:solidFill>
                  <a:prstClr val="white"/>
                </a:solidFill>
                <a:latin typeface="微软雅黑" panose="020B0503020204020204" pitchFamily="34" charset="-122"/>
                <a:ea typeface="微软雅黑" panose="020B0503020204020204" pitchFamily="34" charset="-122"/>
              </a:rPr>
              <a:t>输入文本</a:t>
            </a:r>
            <a:endParaRPr lang="zh-CN" altLang="en-US" sz="2665" b="1" dirty="0">
              <a:solidFill>
                <a:prstClr val="white"/>
              </a:solidFill>
              <a:latin typeface="微软雅黑" panose="020B0503020204020204" pitchFamily="34" charset="-122"/>
              <a:ea typeface="微软雅黑" panose="020B0503020204020204" pitchFamily="34" charset="-122"/>
            </a:endParaRPr>
          </a:p>
        </p:txBody>
      </p:sp>
      <p:sp>
        <p:nvSpPr>
          <p:cNvPr id="11" name="Rectangle 7">
            <a:hlinkClick r:id="rId1"/>
          </p:cNvPr>
          <p:cNvSpPr>
            <a:spLocks noChangeArrowheads="1"/>
          </p:cNvSpPr>
          <p:nvPr/>
        </p:nvSpPr>
        <p:spPr bwMode="auto">
          <a:xfrm>
            <a:off x="1085042" y="2440775"/>
            <a:ext cx="4238580" cy="3771810"/>
          </a:xfrm>
          <a:prstGeom prst="rect">
            <a:avLst/>
          </a:prstGeom>
          <a:solidFill>
            <a:schemeClr val="bg1">
              <a:lumMod val="85000"/>
            </a:schemeClr>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800">
              <a:solidFill>
                <a:schemeClr val="tx1">
                  <a:lumMod val="50000"/>
                  <a:lumOff val="50000"/>
                </a:schemeClr>
              </a:solidFill>
            </a:endParaRPr>
          </a:p>
        </p:txBody>
      </p:sp>
      <p:sp>
        <p:nvSpPr>
          <p:cNvPr id="12" name="Rectangle 5">
            <a:hlinkClick r:id="rId1"/>
          </p:cNvPr>
          <p:cNvSpPr>
            <a:spLocks noChangeArrowheads="1"/>
          </p:cNvSpPr>
          <p:nvPr/>
        </p:nvSpPr>
        <p:spPr bwMode="gray">
          <a:xfrm>
            <a:off x="1200732" y="2708660"/>
            <a:ext cx="4054477" cy="316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43963" rIns="191950" bIns="95975"/>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spcAft>
                <a:spcPct val="40000"/>
              </a:spcAft>
              <a:buClr>
                <a:schemeClr val="tx1"/>
              </a:buClr>
              <a:buFont typeface="Wingdings" panose="05000000000000000000" pitchFamily="2" charset="2"/>
              <a:buChar cha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endParaRPr lang="en-US" altLang="zh-CN" sz="1865" noProof="1">
              <a:solidFill>
                <a:schemeClr val="tx1">
                  <a:lumMod val="50000"/>
                  <a:lumOff val="50000"/>
                </a:schemeClr>
              </a:solidFill>
              <a:cs typeface="Arial" panose="020B0604020202020204" pitchFamily="34" charset="0"/>
            </a:endParaRPr>
          </a:p>
        </p:txBody>
      </p:sp>
      <p:sp>
        <p:nvSpPr>
          <p:cNvPr id="13" name="Rectangle 8">
            <a:hlinkClick r:id="rId1"/>
          </p:cNvPr>
          <p:cNvSpPr>
            <a:spLocks noChangeArrowheads="1"/>
          </p:cNvSpPr>
          <p:nvPr/>
        </p:nvSpPr>
        <p:spPr bwMode="auto">
          <a:xfrm>
            <a:off x="7101156" y="1748807"/>
            <a:ext cx="4238579" cy="691970"/>
          </a:xfrm>
          <a:prstGeom prst="rect">
            <a:avLst/>
          </a:prstGeom>
          <a:solidFill>
            <a:schemeClr val="tx2"/>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2665" b="1" dirty="0">
                <a:solidFill>
                  <a:schemeClr val="bg1"/>
                </a:solidFill>
                <a:latin typeface="微软雅黑" panose="020B0503020204020204" pitchFamily="34" charset="-122"/>
                <a:ea typeface="微软雅黑" panose="020B0503020204020204" pitchFamily="34" charset="-122"/>
              </a:rPr>
              <a:t>输入文本</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14" name="Rectangle 9">
            <a:hlinkClick r:id="rId1"/>
          </p:cNvPr>
          <p:cNvSpPr>
            <a:spLocks noChangeArrowheads="1"/>
          </p:cNvSpPr>
          <p:nvPr/>
        </p:nvSpPr>
        <p:spPr bwMode="auto">
          <a:xfrm>
            <a:off x="7101156" y="2440775"/>
            <a:ext cx="4238579" cy="3771810"/>
          </a:xfrm>
          <a:prstGeom prst="rect">
            <a:avLst/>
          </a:prstGeom>
          <a:solidFill>
            <a:schemeClr val="bg1">
              <a:lumMod val="85000"/>
            </a:schemeClr>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800">
              <a:solidFill>
                <a:schemeClr val="tx1">
                  <a:lumMod val="50000"/>
                  <a:lumOff val="50000"/>
                </a:schemeClr>
              </a:solidFill>
            </a:endParaRPr>
          </a:p>
        </p:txBody>
      </p:sp>
      <p:sp>
        <p:nvSpPr>
          <p:cNvPr id="15" name="Rectangle 5"/>
          <p:cNvSpPr>
            <a:spLocks noChangeArrowheads="1"/>
          </p:cNvSpPr>
          <p:nvPr/>
        </p:nvSpPr>
        <p:spPr bwMode="gray">
          <a:xfrm>
            <a:off x="7245052" y="2708660"/>
            <a:ext cx="4052360" cy="316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43963" rIns="191950" bIns="95975"/>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spcAft>
                <a:spcPct val="40000"/>
              </a:spcAft>
              <a:buClr>
                <a:schemeClr val="tx1"/>
              </a:buClr>
              <a:buFont typeface="Wingdings" panose="05000000000000000000" pitchFamily="2" charset="2"/>
              <a:buChar cha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endParaRPr lang="en-US" altLang="zh-CN" sz="1865" noProof="1">
              <a:solidFill>
                <a:schemeClr val="tx1">
                  <a:lumMod val="50000"/>
                  <a:lumOff val="50000"/>
                </a:schemeClr>
              </a:solidFill>
              <a:cs typeface="Arial" panose="020B0604020202020204" pitchFamily="34" charset="0"/>
            </a:endParaRPr>
          </a:p>
        </p:txBody>
      </p:sp>
      <p:sp>
        <p:nvSpPr>
          <p:cNvPr id="16" name="标题 15"/>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outVertical)">
                                      <p:cBhvr>
                                        <p:cTn id="19" dur="500"/>
                                        <p:tgtEl>
                                          <p:spTgt spid="13"/>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right)">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animBg="1"/>
      <p:bldP spid="14" grpId="0" animBg="1"/>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08099" y="1528277"/>
            <a:ext cx="2995393" cy="646331"/>
          </a:xfrm>
          <a:prstGeom prst="rect">
            <a:avLst/>
          </a:prstGeom>
          <a:noFill/>
        </p:spPr>
        <p:txBody>
          <a:bodyPr wrap="square" lIns="91431" tIns="45715" rIns="91431" bIns="45715" rtlCol="0">
            <a:spAutoFit/>
          </a:bodyPr>
          <a:lstStyle/>
          <a:p>
            <a:r>
              <a:rPr lang="zh-CN" altLang="en-US" sz="3600" b="1" spc="-300" dirty="0">
                <a:solidFill>
                  <a:schemeClr val="accent1"/>
                </a:solidFill>
                <a:latin typeface="+mn-ea"/>
              </a:rPr>
              <a:t>年度数据分析</a:t>
            </a:r>
            <a:endParaRPr lang="en-US" sz="3600" b="1" spc="-300" dirty="0">
              <a:solidFill>
                <a:schemeClr val="accent1"/>
              </a:solidFill>
              <a:latin typeface="+mn-ea"/>
            </a:endParaRPr>
          </a:p>
        </p:txBody>
      </p:sp>
      <p:sp>
        <p:nvSpPr>
          <p:cNvPr id="7" name="Rectangle 6"/>
          <p:cNvSpPr/>
          <p:nvPr/>
        </p:nvSpPr>
        <p:spPr>
          <a:xfrm>
            <a:off x="1008098" y="2631895"/>
            <a:ext cx="3349560" cy="1200328"/>
          </a:xfrm>
          <a:prstGeom prst="rect">
            <a:avLst/>
          </a:prstGeom>
        </p:spPr>
        <p:txBody>
          <a:bodyPr wrap="square" lIns="91431" tIns="45715" rIns="91431" bIns="45715">
            <a:spAutoFit/>
          </a:bodyPr>
          <a:lstStyle/>
          <a:p>
            <a:r>
              <a:rPr lang="zh-CN" altLang="en-US" sz="2400" b="1" dirty="0">
                <a:solidFill>
                  <a:schemeClr val="tx1">
                    <a:lumMod val="50000"/>
                    <a:lumOff val="50000"/>
                  </a:schemeClr>
                </a:solidFill>
                <a:latin typeface="+mn-ea"/>
              </a:rPr>
              <a:t>单击此处</a:t>
            </a:r>
            <a:endParaRPr lang="en-US" altLang="zh-CN" sz="2400" b="1" dirty="0">
              <a:solidFill>
                <a:schemeClr val="tx1">
                  <a:lumMod val="50000"/>
                  <a:lumOff val="50000"/>
                </a:schemeClr>
              </a:solidFill>
              <a:latin typeface="+mn-ea"/>
            </a:endParaRPr>
          </a:p>
          <a:p>
            <a:r>
              <a:rPr lang="zh-CN" altLang="en-US" sz="2400" b="1" dirty="0">
                <a:solidFill>
                  <a:schemeClr val="tx1">
                    <a:lumMod val="50000"/>
                    <a:lumOff val="50000"/>
                  </a:schemeClr>
                </a:solidFill>
                <a:latin typeface="+mn-ea"/>
              </a:rPr>
              <a:t>添加副标题</a:t>
            </a:r>
            <a:endParaRPr lang="en-US" altLang="zh-CN" sz="2400" b="1" dirty="0">
              <a:solidFill>
                <a:schemeClr val="tx1">
                  <a:lumMod val="50000"/>
                  <a:lumOff val="50000"/>
                </a:schemeClr>
              </a:solidFill>
              <a:latin typeface="+mn-ea"/>
            </a:endParaRPr>
          </a:p>
          <a:p>
            <a:r>
              <a:rPr lang="zh-CN" altLang="en-US" sz="2400" b="1" dirty="0">
                <a:solidFill>
                  <a:schemeClr val="tx1">
                    <a:lumMod val="50000"/>
                    <a:lumOff val="50000"/>
                  </a:schemeClr>
                </a:solidFill>
                <a:latin typeface="+mn-ea"/>
              </a:rPr>
              <a:t>或详细文本描述</a:t>
            </a:r>
            <a:endParaRPr lang="zh-CN" altLang="en-US" sz="2400" b="1" dirty="0">
              <a:solidFill>
                <a:schemeClr val="tx1">
                  <a:lumMod val="50000"/>
                  <a:lumOff val="50000"/>
                </a:schemeClr>
              </a:solidFill>
              <a:latin typeface="+mn-ea"/>
            </a:endParaRPr>
          </a:p>
        </p:txBody>
      </p:sp>
      <p:sp>
        <p:nvSpPr>
          <p:cNvPr id="8" name="Rectangle 7"/>
          <p:cNvSpPr/>
          <p:nvPr/>
        </p:nvSpPr>
        <p:spPr>
          <a:xfrm>
            <a:off x="1066473" y="4075328"/>
            <a:ext cx="3262233" cy="1954371"/>
          </a:xfrm>
          <a:prstGeom prst="rect">
            <a:avLst/>
          </a:prstGeom>
        </p:spPr>
        <p:txBody>
          <a:bodyPr wrap="square" lIns="91431" tIns="45715" rIns="91431" bIns="45715">
            <a:spAutoFit/>
          </a:bodyPr>
          <a:lstStyle/>
          <a:p>
            <a:pPr algn="just"/>
            <a:r>
              <a:rPr lang="zh-CN" altLang="en-US" sz="1100" kern="3000" spc="31"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100" kern="3000" spc="31" dirty="0">
                <a:solidFill>
                  <a:schemeClr val="tx1">
                    <a:lumMod val="50000"/>
                    <a:lumOff val="50000"/>
                  </a:schemeClr>
                </a:solidFill>
                <a:latin typeface="+mn-ea"/>
              </a:rPr>
              <a:t>200</a:t>
            </a:r>
            <a:r>
              <a:rPr lang="zh-CN" altLang="en-US" sz="1100" kern="3000" spc="31" dirty="0">
                <a:solidFill>
                  <a:schemeClr val="tx1">
                    <a:lumMod val="50000"/>
                    <a:lumOff val="50000"/>
                  </a:schemeClr>
                </a:solidFill>
                <a:latin typeface="+mn-ea"/>
              </a:rPr>
              <a:t>字以内，据统计每页幻灯片的最好控制在</a:t>
            </a:r>
            <a:r>
              <a:rPr lang="en-US" altLang="zh-CN" sz="1100" kern="3000" spc="31" dirty="0">
                <a:solidFill>
                  <a:schemeClr val="tx1">
                    <a:lumMod val="50000"/>
                    <a:lumOff val="50000"/>
                  </a:schemeClr>
                </a:solidFill>
                <a:latin typeface="+mn-ea"/>
              </a:rPr>
              <a:t>5</a:t>
            </a:r>
            <a:r>
              <a:rPr lang="zh-CN" altLang="en-US" sz="1100" kern="3000" spc="31" dirty="0">
                <a:solidFill>
                  <a:schemeClr val="tx1">
                    <a:lumMod val="50000"/>
                    <a:lumOff val="50000"/>
                  </a:schemeClr>
                </a:solidFill>
                <a:latin typeface="+mn-ea"/>
              </a:rPr>
              <a:t>分钟之内。此处添加详细文本描述，建议与标题相关并符合整体语言风格，语言描述尽量简洁生动。</a:t>
            </a:r>
            <a:endParaRPr lang="en-US" altLang="zh-CN" sz="1100" kern="3000" spc="31" dirty="0">
              <a:solidFill>
                <a:schemeClr val="tx1">
                  <a:lumMod val="50000"/>
                  <a:lumOff val="50000"/>
                </a:schemeClr>
              </a:solidFill>
              <a:latin typeface="+mn-ea"/>
            </a:endParaRPr>
          </a:p>
          <a:p>
            <a:pPr algn="just"/>
            <a:endParaRPr lang="en-US" altLang="zh-CN" sz="1100" kern="3000" spc="31" dirty="0">
              <a:solidFill>
                <a:schemeClr val="tx1">
                  <a:lumMod val="50000"/>
                  <a:lumOff val="50000"/>
                </a:schemeClr>
              </a:solidFill>
              <a:latin typeface="+mn-ea"/>
            </a:endParaRPr>
          </a:p>
          <a:p>
            <a:pPr algn="just"/>
            <a:r>
              <a:rPr lang="zh-CN" altLang="en-US" sz="1100" kern="3000" spc="31" dirty="0">
                <a:solidFill>
                  <a:schemeClr val="tx1">
                    <a:lumMod val="50000"/>
                    <a:lumOff val="50000"/>
                  </a:schemeClr>
                </a:solidFill>
                <a:latin typeface="+mn-ea"/>
              </a:rPr>
              <a:t>尽量将每页幻灯片的字数控制在</a:t>
            </a:r>
            <a:r>
              <a:rPr lang="en-US" altLang="zh-CN" sz="1100" kern="3000" spc="31" dirty="0">
                <a:solidFill>
                  <a:schemeClr val="tx1">
                    <a:lumMod val="50000"/>
                    <a:lumOff val="50000"/>
                  </a:schemeClr>
                </a:solidFill>
                <a:latin typeface="+mn-ea"/>
              </a:rPr>
              <a:t>200</a:t>
            </a:r>
            <a:r>
              <a:rPr lang="zh-CN" altLang="en-US" sz="1100" kern="3000" spc="31" dirty="0">
                <a:solidFill>
                  <a:schemeClr val="tx1">
                    <a:lumMod val="50000"/>
                    <a:lumOff val="50000"/>
                  </a:schemeClr>
                </a:solidFill>
                <a:latin typeface="+mn-ea"/>
              </a:rPr>
              <a:t>字以内，据统计每页幻灯片的最好控制在</a:t>
            </a:r>
            <a:r>
              <a:rPr lang="en-US" altLang="zh-CN" sz="1100" kern="3000" spc="31" dirty="0">
                <a:solidFill>
                  <a:schemeClr val="tx1">
                    <a:lumMod val="50000"/>
                    <a:lumOff val="50000"/>
                  </a:schemeClr>
                </a:solidFill>
                <a:latin typeface="+mn-ea"/>
              </a:rPr>
              <a:t>5</a:t>
            </a:r>
            <a:r>
              <a:rPr lang="zh-CN" altLang="en-US" sz="1100" kern="3000" spc="31" dirty="0">
                <a:solidFill>
                  <a:schemeClr val="tx1">
                    <a:lumMod val="50000"/>
                    <a:lumOff val="50000"/>
                  </a:schemeClr>
                </a:solidFill>
                <a:latin typeface="+mn-ea"/>
              </a:rPr>
              <a:t>分钟之内。此处添加详细文本描述，建议与标题相关并符合整体语言风格，语言描述尽量简洁生动。</a:t>
            </a:r>
            <a:endParaRPr lang="zh-CN" altLang="en-US" sz="1100" kern="3000" spc="31" dirty="0">
              <a:solidFill>
                <a:schemeClr val="tx1">
                  <a:lumMod val="50000"/>
                  <a:lumOff val="50000"/>
                </a:schemeClr>
              </a:solidFill>
              <a:latin typeface="+mn-ea"/>
            </a:endParaRPr>
          </a:p>
        </p:txBody>
      </p:sp>
      <p:graphicFrame>
        <p:nvGraphicFramePr>
          <p:cNvPr id="9" name="Chart 2"/>
          <p:cNvGraphicFramePr/>
          <p:nvPr/>
        </p:nvGraphicFramePr>
        <p:xfrm>
          <a:off x="4367966" y="1507766"/>
          <a:ext cx="7441233" cy="4648915"/>
        </p:xfrm>
        <a:graphic>
          <a:graphicData uri="http://schemas.openxmlformats.org/drawingml/2006/chart">
            <c:chart xmlns:c="http://schemas.openxmlformats.org/drawingml/2006/chart" xmlns:r="http://schemas.openxmlformats.org/officeDocument/2006/relationships" r:id="rId1"/>
          </a:graphicData>
        </a:graphic>
      </p:graphicFrame>
      <p:grpSp>
        <p:nvGrpSpPr>
          <p:cNvPr id="10" name="组合 9"/>
          <p:cNvGrpSpPr/>
          <p:nvPr/>
        </p:nvGrpSpPr>
        <p:grpSpPr>
          <a:xfrm>
            <a:off x="4682454" y="6021282"/>
            <a:ext cx="7029441" cy="284693"/>
            <a:chOff x="3511701" y="4515966"/>
            <a:chExt cx="5272767" cy="213520"/>
          </a:xfrm>
        </p:grpSpPr>
        <p:sp>
          <p:nvSpPr>
            <p:cNvPr id="11" name="Rectangle 6"/>
            <p:cNvSpPr/>
            <p:nvPr/>
          </p:nvSpPr>
          <p:spPr>
            <a:xfrm>
              <a:off x="3511701"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endParaRPr lang="zh-CN" altLang="en-US" sz="1400" b="1" dirty="0">
                <a:solidFill>
                  <a:schemeClr val="tx1">
                    <a:lumMod val="75000"/>
                    <a:lumOff val="25000"/>
                  </a:schemeClr>
                </a:solidFill>
                <a:latin typeface="+mn-ea"/>
              </a:endParaRPr>
            </a:p>
          </p:txBody>
        </p:sp>
        <p:sp>
          <p:nvSpPr>
            <p:cNvPr id="12" name="Rectangle 6"/>
            <p:cNvSpPr/>
            <p:nvPr/>
          </p:nvSpPr>
          <p:spPr>
            <a:xfrm>
              <a:off x="4103948"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endParaRPr lang="zh-CN" altLang="en-US" sz="1400" b="1" dirty="0">
                <a:solidFill>
                  <a:schemeClr val="tx1">
                    <a:lumMod val="75000"/>
                    <a:lumOff val="25000"/>
                  </a:schemeClr>
                </a:solidFill>
                <a:latin typeface="+mn-ea"/>
              </a:endParaRPr>
            </a:p>
          </p:txBody>
        </p:sp>
        <p:sp>
          <p:nvSpPr>
            <p:cNvPr id="13" name="Rectangle 6"/>
            <p:cNvSpPr/>
            <p:nvPr/>
          </p:nvSpPr>
          <p:spPr>
            <a:xfrm>
              <a:off x="4683650"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endParaRPr lang="zh-CN" altLang="en-US" sz="1400" b="1" dirty="0">
                <a:solidFill>
                  <a:schemeClr val="tx1">
                    <a:lumMod val="75000"/>
                    <a:lumOff val="25000"/>
                  </a:schemeClr>
                </a:solidFill>
                <a:latin typeface="+mn-ea"/>
              </a:endParaRPr>
            </a:p>
          </p:txBody>
        </p:sp>
        <p:sp>
          <p:nvSpPr>
            <p:cNvPr id="14" name="Rectangle 6"/>
            <p:cNvSpPr/>
            <p:nvPr/>
          </p:nvSpPr>
          <p:spPr>
            <a:xfrm>
              <a:off x="5275897"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endParaRPr lang="zh-CN" altLang="en-US" sz="1400" b="1" dirty="0">
                <a:solidFill>
                  <a:schemeClr val="tx1">
                    <a:lumMod val="75000"/>
                    <a:lumOff val="25000"/>
                  </a:schemeClr>
                </a:solidFill>
                <a:latin typeface="+mn-ea"/>
              </a:endParaRPr>
            </a:p>
          </p:txBody>
        </p:sp>
        <p:sp>
          <p:nvSpPr>
            <p:cNvPr id="15" name="Rectangle 6"/>
            <p:cNvSpPr/>
            <p:nvPr/>
          </p:nvSpPr>
          <p:spPr>
            <a:xfrm>
              <a:off x="5871782"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endParaRPr lang="zh-CN" altLang="en-US" sz="1400" b="1" dirty="0">
                <a:solidFill>
                  <a:schemeClr val="tx1">
                    <a:lumMod val="75000"/>
                    <a:lumOff val="25000"/>
                  </a:schemeClr>
                </a:solidFill>
                <a:latin typeface="+mn-ea"/>
              </a:endParaRPr>
            </a:p>
          </p:txBody>
        </p:sp>
        <p:sp>
          <p:nvSpPr>
            <p:cNvPr id="16" name="Rectangle 6"/>
            <p:cNvSpPr/>
            <p:nvPr/>
          </p:nvSpPr>
          <p:spPr>
            <a:xfrm>
              <a:off x="6464029"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endParaRPr lang="zh-CN" altLang="en-US" sz="1400" b="1" dirty="0">
                <a:solidFill>
                  <a:schemeClr val="tx1">
                    <a:lumMod val="75000"/>
                    <a:lumOff val="25000"/>
                  </a:schemeClr>
                </a:solidFill>
                <a:latin typeface="+mn-ea"/>
              </a:endParaRPr>
            </a:p>
          </p:txBody>
        </p:sp>
        <p:sp>
          <p:nvSpPr>
            <p:cNvPr id="17" name="Rectangle 6"/>
            <p:cNvSpPr/>
            <p:nvPr/>
          </p:nvSpPr>
          <p:spPr>
            <a:xfrm>
              <a:off x="7040093"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endParaRPr lang="zh-CN" altLang="en-US" sz="1400" b="1" dirty="0">
                <a:solidFill>
                  <a:schemeClr val="tx1">
                    <a:lumMod val="75000"/>
                    <a:lumOff val="25000"/>
                  </a:schemeClr>
                </a:solidFill>
                <a:latin typeface="+mn-ea"/>
              </a:endParaRPr>
            </a:p>
          </p:txBody>
        </p:sp>
        <p:sp>
          <p:nvSpPr>
            <p:cNvPr id="18" name="Rectangle 6"/>
            <p:cNvSpPr/>
            <p:nvPr/>
          </p:nvSpPr>
          <p:spPr>
            <a:xfrm>
              <a:off x="7652161"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endParaRPr lang="zh-CN" altLang="en-US" sz="1400" b="1" dirty="0">
                <a:solidFill>
                  <a:schemeClr val="tx1">
                    <a:lumMod val="75000"/>
                    <a:lumOff val="25000"/>
                  </a:schemeClr>
                </a:solidFill>
                <a:latin typeface="+mn-ea"/>
              </a:endParaRPr>
            </a:p>
          </p:txBody>
        </p:sp>
        <p:sp>
          <p:nvSpPr>
            <p:cNvPr id="21" name="Rectangle 6"/>
            <p:cNvSpPr/>
            <p:nvPr/>
          </p:nvSpPr>
          <p:spPr>
            <a:xfrm>
              <a:off x="8228225"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endParaRPr lang="zh-CN" altLang="en-US" sz="1400" b="1" dirty="0">
                <a:solidFill>
                  <a:schemeClr val="tx1">
                    <a:lumMod val="75000"/>
                    <a:lumOff val="25000"/>
                  </a:schemeClr>
                </a:solidFill>
                <a:latin typeface="+mn-ea"/>
              </a:endParaRPr>
            </a:p>
          </p:txBody>
        </p:sp>
      </p:gr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decel="10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750" fill="hold"/>
                                        <p:tgtEl>
                                          <p:spTgt spid="7"/>
                                        </p:tgtEl>
                                        <p:attrNameLst>
                                          <p:attrName>ppt_x</p:attrName>
                                        </p:attrNameLst>
                                      </p:cBhvr>
                                      <p:tavLst>
                                        <p:tav tm="0">
                                          <p:val>
                                            <p:strVal val="0-#ppt_w/2"/>
                                          </p:val>
                                        </p:tav>
                                        <p:tav tm="100000">
                                          <p:val>
                                            <p:strVal val="#ppt_x"/>
                                          </p:val>
                                        </p:tav>
                                      </p:tavLst>
                                    </p:anim>
                                    <p:anim calcmode="lin" valueType="num">
                                      <p:cBhvr additive="base">
                                        <p:cTn id="13" dur="750" fill="hold"/>
                                        <p:tgtEl>
                                          <p:spTgt spid="7"/>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5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750" fill="hold"/>
                                        <p:tgtEl>
                                          <p:spTgt spid="8"/>
                                        </p:tgtEl>
                                        <p:attrNameLst>
                                          <p:attrName>ppt_x</p:attrName>
                                        </p:attrNameLst>
                                      </p:cBhvr>
                                      <p:tavLst>
                                        <p:tav tm="0">
                                          <p:val>
                                            <p:strVal val="0-#ppt_w/2"/>
                                          </p:val>
                                        </p:tav>
                                        <p:tav tm="100000">
                                          <p:val>
                                            <p:strVal val="#ppt_x"/>
                                          </p:val>
                                        </p:tav>
                                      </p:tavLst>
                                    </p:anim>
                                    <p:anim calcmode="lin" valueType="num">
                                      <p:cBhvr additive="base">
                                        <p:cTn id="17" dur="75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wipe(down)">
                                      <p:cBhvr>
                                        <p:cTn id="26" dur="500"/>
                                        <p:tgtEl>
                                          <p:spTgt spid="9">
                                            <p:graphicEl>
                                              <a:chart seriesIdx="-3" categoryIdx="-3" bldStep="gridLegend"/>
                                            </p:graphicEl>
                                          </p:spTgt>
                                        </p:tgtEl>
                                      </p:cBhvr>
                                    </p:animEffect>
                                  </p:childTnLst>
                                </p:cTn>
                              </p:par>
                            </p:childTnLst>
                          </p:cTn>
                        </p:par>
                        <p:par>
                          <p:cTn id="27" fill="hold">
                            <p:stCondLst>
                              <p:cond delay="1000"/>
                            </p:stCondLst>
                            <p:childTnLst>
                              <p:par>
                                <p:cTn id="28" presetID="22" presetClass="entr" presetSubtype="4" fill="hold" grpId="0" nodeType="afterEffect">
                                  <p:stCondLst>
                                    <p:cond delay="0"/>
                                  </p:stCondLst>
                                  <p:childTnLst>
                                    <p:set>
                                      <p:cBhvr>
                                        <p:cTn id="29" dur="1" fill="hold">
                                          <p:stCondLst>
                                            <p:cond delay="0"/>
                                          </p:stCondLst>
                                        </p:cTn>
                                        <p:tgtEl>
                                          <p:spTgt spid="9">
                                            <p:graphicEl>
                                              <a:chart seriesIdx="-4" categoryIdx="0" bldStep="category"/>
                                            </p:graphicEl>
                                          </p:spTgt>
                                        </p:tgtEl>
                                        <p:attrNameLst>
                                          <p:attrName>style.visibility</p:attrName>
                                        </p:attrNameLst>
                                      </p:cBhvr>
                                      <p:to>
                                        <p:strVal val="visible"/>
                                      </p:to>
                                    </p:set>
                                    <p:animEffect transition="in" filter="wipe(down)">
                                      <p:cBhvr>
                                        <p:cTn id="30" dur="500"/>
                                        <p:tgtEl>
                                          <p:spTgt spid="9">
                                            <p:graphicEl>
                                              <a:chart seriesIdx="-4" categoryIdx="0" bldStep="category"/>
                                            </p:graphicEl>
                                          </p:spTgt>
                                        </p:tgtEl>
                                      </p:cBhvr>
                                    </p:animEffect>
                                  </p:childTnLst>
                                </p:cTn>
                              </p:par>
                            </p:childTnLst>
                          </p:cTn>
                        </p:par>
                        <p:par>
                          <p:cTn id="31" fill="hold">
                            <p:stCondLst>
                              <p:cond delay="1500"/>
                            </p:stCondLst>
                            <p:childTnLst>
                              <p:par>
                                <p:cTn id="32" presetID="22" presetClass="entr" presetSubtype="4" fill="hold" grpId="0" nodeType="afterEffect">
                                  <p:stCondLst>
                                    <p:cond delay="0"/>
                                  </p:stCondLst>
                                  <p:childTnLst>
                                    <p:set>
                                      <p:cBhvr>
                                        <p:cTn id="33" dur="1" fill="hold">
                                          <p:stCondLst>
                                            <p:cond delay="0"/>
                                          </p:stCondLst>
                                        </p:cTn>
                                        <p:tgtEl>
                                          <p:spTgt spid="9">
                                            <p:graphicEl>
                                              <a:chart seriesIdx="-4" categoryIdx="1" bldStep="category"/>
                                            </p:graphicEl>
                                          </p:spTgt>
                                        </p:tgtEl>
                                        <p:attrNameLst>
                                          <p:attrName>style.visibility</p:attrName>
                                        </p:attrNameLst>
                                      </p:cBhvr>
                                      <p:to>
                                        <p:strVal val="visible"/>
                                      </p:to>
                                    </p:set>
                                    <p:animEffect transition="in" filter="wipe(down)">
                                      <p:cBhvr>
                                        <p:cTn id="34" dur="500"/>
                                        <p:tgtEl>
                                          <p:spTgt spid="9">
                                            <p:graphicEl>
                                              <a:chart seriesIdx="-4" categoryIdx="1" bldStep="category"/>
                                            </p:graphicEl>
                                          </p:spTgt>
                                        </p:tgtEl>
                                      </p:cBhvr>
                                    </p:animEffect>
                                  </p:childTnLst>
                                </p:cTn>
                              </p:par>
                            </p:childTnLst>
                          </p:cTn>
                        </p:par>
                        <p:par>
                          <p:cTn id="35" fill="hold">
                            <p:stCondLst>
                              <p:cond delay="2000"/>
                            </p:stCondLst>
                            <p:childTnLst>
                              <p:par>
                                <p:cTn id="36" presetID="22" presetClass="entr" presetSubtype="4" fill="hold" grpId="0" nodeType="afterEffect">
                                  <p:stCondLst>
                                    <p:cond delay="0"/>
                                  </p:stCondLst>
                                  <p:childTnLst>
                                    <p:set>
                                      <p:cBhvr>
                                        <p:cTn id="37"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wipe(down)">
                                      <p:cBhvr>
                                        <p:cTn id="38" dur="500"/>
                                        <p:tgtEl>
                                          <p:spTgt spid="9">
                                            <p:graphicEl>
                                              <a:chart seriesIdx="-4" categoryIdx="2" bldStep="category"/>
                                            </p:graphicEl>
                                          </p:spTgt>
                                        </p:tgtEl>
                                      </p:cBhvr>
                                    </p:animEffect>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wipe(down)">
                                      <p:cBhvr>
                                        <p:cTn id="42" dur="500"/>
                                        <p:tgtEl>
                                          <p:spTgt spid="9">
                                            <p:graphicEl>
                                              <a:chart seriesIdx="-4" categoryIdx="3" bldStep="category"/>
                                            </p:graphicEl>
                                          </p:spTgt>
                                        </p:tgtEl>
                                      </p:cBhvr>
                                    </p:animEffect>
                                  </p:childTnLst>
                                </p:cTn>
                              </p:par>
                            </p:childTnLst>
                          </p:cTn>
                        </p:par>
                        <p:par>
                          <p:cTn id="43" fill="hold">
                            <p:stCondLst>
                              <p:cond delay="3000"/>
                            </p:stCondLst>
                            <p:childTnLst>
                              <p:par>
                                <p:cTn id="44" presetID="22" presetClass="entr" presetSubtype="4" fill="hold" grpId="0" nodeType="afterEffect">
                                  <p:stCondLst>
                                    <p:cond delay="0"/>
                                  </p:stCondLst>
                                  <p:childTnLst>
                                    <p:set>
                                      <p:cBhvr>
                                        <p:cTn id="45"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wipe(down)">
                                      <p:cBhvr>
                                        <p:cTn id="46" dur="500"/>
                                        <p:tgtEl>
                                          <p:spTgt spid="9">
                                            <p:graphicEl>
                                              <a:chart seriesIdx="-4" categoryIdx="4" bldStep="category"/>
                                            </p:graphicEl>
                                          </p:spTgt>
                                        </p:tgtEl>
                                      </p:cBhvr>
                                    </p:animEffect>
                                  </p:childTnLst>
                                </p:cTn>
                              </p:par>
                            </p:childTnLst>
                          </p:cTn>
                        </p:par>
                        <p:par>
                          <p:cTn id="47" fill="hold">
                            <p:stCondLst>
                              <p:cond delay="3500"/>
                            </p:stCondLst>
                            <p:childTnLst>
                              <p:par>
                                <p:cTn id="48" presetID="22" presetClass="entr" presetSubtype="4" fill="hold" grpId="0" nodeType="afterEffect">
                                  <p:stCondLst>
                                    <p:cond delay="0"/>
                                  </p:stCondLst>
                                  <p:childTnLst>
                                    <p:set>
                                      <p:cBhvr>
                                        <p:cTn id="49" dur="1" fill="hold">
                                          <p:stCondLst>
                                            <p:cond delay="0"/>
                                          </p:stCondLst>
                                        </p:cTn>
                                        <p:tgtEl>
                                          <p:spTgt spid="9">
                                            <p:graphicEl>
                                              <a:chart seriesIdx="-4" categoryIdx="5" bldStep="category"/>
                                            </p:graphicEl>
                                          </p:spTgt>
                                        </p:tgtEl>
                                        <p:attrNameLst>
                                          <p:attrName>style.visibility</p:attrName>
                                        </p:attrNameLst>
                                      </p:cBhvr>
                                      <p:to>
                                        <p:strVal val="visible"/>
                                      </p:to>
                                    </p:set>
                                    <p:animEffect transition="in" filter="wipe(down)">
                                      <p:cBhvr>
                                        <p:cTn id="50" dur="500"/>
                                        <p:tgtEl>
                                          <p:spTgt spid="9">
                                            <p:graphicEl>
                                              <a:chart seriesIdx="-4" categoryIdx="5" bldStep="category"/>
                                            </p:graphicEl>
                                          </p:spTgt>
                                        </p:tgtEl>
                                      </p:cBhvr>
                                    </p:animEffect>
                                  </p:childTnLst>
                                </p:cTn>
                              </p:par>
                            </p:childTnLst>
                          </p:cTn>
                        </p:par>
                        <p:par>
                          <p:cTn id="51" fill="hold">
                            <p:stCondLst>
                              <p:cond delay="4000"/>
                            </p:stCondLst>
                            <p:childTnLst>
                              <p:par>
                                <p:cTn id="52" presetID="22" presetClass="entr" presetSubtype="4" fill="hold" grpId="0" nodeType="afterEffect">
                                  <p:stCondLst>
                                    <p:cond delay="0"/>
                                  </p:stCondLst>
                                  <p:childTnLst>
                                    <p:set>
                                      <p:cBhvr>
                                        <p:cTn id="53" dur="1" fill="hold">
                                          <p:stCondLst>
                                            <p:cond delay="0"/>
                                          </p:stCondLst>
                                        </p:cTn>
                                        <p:tgtEl>
                                          <p:spTgt spid="9">
                                            <p:graphicEl>
                                              <a:chart seriesIdx="-4" categoryIdx="6" bldStep="category"/>
                                            </p:graphicEl>
                                          </p:spTgt>
                                        </p:tgtEl>
                                        <p:attrNameLst>
                                          <p:attrName>style.visibility</p:attrName>
                                        </p:attrNameLst>
                                      </p:cBhvr>
                                      <p:to>
                                        <p:strVal val="visible"/>
                                      </p:to>
                                    </p:set>
                                    <p:animEffect transition="in" filter="wipe(down)">
                                      <p:cBhvr>
                                        <p:cTn id="54" dur="500"/>
                                        <p:tgtEl>
                                          <p:spTgt spid="9">
                                            <p:graphicEl>
                                              <a:chart seriesIdx="-4" categoryIdx="6" bldStep="category"/>
                                            </p:graphicEl>
                                          </p:spTgt>
                                        </p:tgtEl>
                                      </p:cBhvr>
                                    </p:animEffect>
                                  </p:childTnLst>
                                </p:cTn>
                              </p:par>
                            </p:childTnLst>
                          </p:cTn>
                        </p:par>
                        <p:par>
                          <p:cTn id="55" fill="hold">
                            <p:stCondLst>
                              <p:cond delay="4500"/>
                            </p:stCondLst>
                            <p:childTnLst>
                              <p:par>
                                <p:cTn id="56" presetID="22" presetClass="entr" presetSubtype="4" fill="hold" grpId="0" nodeType="afterEffect">
                                  <p:stCondLst>
                                    <p:cond delay="0"/>
                                  </p:stCondLst>
                                  <p:childTnLst>
                                    <p:set>
                                      <p:cBhvr>
                                        <p:cTn id="57" dur="1" fill="hold">
                                          <p:stCondLst>
                                            <p:cond delay="0"/>
                                          </p:stCondLst>
                                        </p:cTn>
                                        <p:tgtEl>
                                          <p:spTgt spid="9">
                                            <p:graphicEl>
                                              <a:chart seriesIdx="-4" categoryIdx="7" bldStep="category"/>
                                            </p:graphicEl>
                                          </p:spTgt>
                                        </p:tgtEl>
                                        <p:attrNameLst>
                                          <p:attrName>style.visibility</p:attrName>
                                        </p:attrNameLst>
                                      </p:cBhvr>
                                      <p:to>
                                        <p:strVal val="visible"/>
                                      </p:to>
                                    </p:set>
                                    <p:animEffect transition="in" filter="wipe(down)">
                                      <p:cBhvr>
                                        <p:cTn id="58" dur="500"/>
                                        <p:tgtEl>
                                          <p:spTgt spid="9">
                                            <p:graphicEl>
                                              <a:chart seriesIdx="-4" categoryIdx="7" bldStep="category"/>
                                            </p:graphicEl>
                                          </p:spTgt>
                                        </p:tgtEl>
                                      </p:cBhvr>
                                    </p:animEffect>
                                  </p:childTnLst>
                                </p:cTn>
                              </p:par>
                            </p:childTnLst>
                          </p:cTn>
                        </p:par>
                        <p:par>
                          <p:cTn id="59" fill="hold">
                            <p:stCondLst>
                              <p:cond delay="5000"/>
                            </p:stCondLst>
                            <p:childTnLst>
                              <p:par>
                                <p:cTn id="60" presetID="22" presetClass="entr" presetSubtype="4" fill="hold" grpId="0" nodeType="afterEffect">
                                  <p:stCondLst>
                                    <p:cond delay="0"/>
                                  </p:stCondLst>
                                  <p:childTnLst>
                                    <p:set>
                                      <p:cBhvr>
                                        <p:cTn id="61" dur="1" fill="hold">
                                          <p:stCondLst>
                                            <p:cond delay="0"/>
                                          </p:stCondLst>
                                        </p:cTn>
                                        <p:tgtEl>
                                          <p:spTgt spid="9">
                                            <p:graphicEl>
                                              <a:chart seriesIdx="-4" categoryIdx="8" bldStep="category"/>
                                            </p:graphicEl>
                                          </p:spTgt>
                                        </p:tgtEl>
                                        <p:attrNameLst>
                                          <p:attrName>style.visibility</p:attrName>
                                        </p:attrNameLst>
                                      </p:cBhvr>
                                      <p:to>
                                        <p:strVal val="visible"/>
                                      </p:to>
                                    </p:set>
                                    <p:animEffect transition="in" filter="wipe(down)">
                                      <p:cBhvr>
                                        <p:cTn id="62" dur="500"/>
                                        <p:tgtEl>
                                          <p:spTgt spid="9">
                                            <p:graphicEl>
                                              <a:chart seriesIdx="-4" categoryIdx="8"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Graphic spid="9" grpId="0">
        <p:bldSub>
          <a:bldChart bld="category"/>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14"/>
          <p:cNvSpPr>
            <a:spLocks noChangeArrowheads="1"/>
          </p:cNvSpPr>
          <p:nvPr/>
        </p:nvSpPr>
        <p:spPr bwMode="auto">
          <a:xfrm rot="1723431">
            <a:off x="3576344" y="3270835"/>
            <a:ext cx="2421151" cy="1786467"/>
          </a:xfrm>
          <a:custGeom>
            <a:avLst/>
            <a:gdLst>
              <a:gd name="T0" fmla="*/ 0 w 2351321"/>
              <a:gd name="T1" fmla="*/ 0 h 1732770"/>
              <a:gd name="T2" fmla="*/ 2351321 w 2351321"/>
              <a:gd name="T3" fmla="*/ 1732770 h 1732770"/>
            </a:gdLst>
            <a:ahLst/>
            <a:cxnLst/>
            <a:rect l="T0" t="T1" r="T2" b="T3"/>
            <a:pathLst>
              <a:path w="2351321" h="1732770">
                <a:moveTo>
                  <a:pt x="1516639" y="0"/>
                </a:moveTo>
                <a:lnTo>
                  <a:pt x="2302371" y="743002"/>
                </a:lnTo>
                <a:cubicBezTo>
                  <a:pt x="2370314" y="1065730"/>
                  <a:pt x="2367934" y="1403106"/>
                  <a:pt x="2292691" y="1732770"/>
                </a:cubicBezTo>
                <a:lnTo>
                  <a:pt x="0" y="1209479"/>
                </a:lnTo>
                <a:close/>
              </a:path>
            </a:pathLst>
          </a:custGeom>
          <a:solidFill>
            <a:schemeClr val="accent6"/>
          </a:solidFill>
          <a:ln w="25400" cmpd="sng">
            <a:solidFill>
              <a:srgbClr val="FFFFFF"/>
            </a:solidFill>
            <a:miter lim="800000"/>
          </a:ln>
        </p:spPr>
        <p:txBody>
          <a:bodyPr lIns="3179762" tIns="1689779" rIns="178121" bIns="2150317" anchor="ctr"/>
          <a:lstStyle/>
          <a:p>
            <a:pPr algn="ctr">
              <a:lnSpc>
                <a:spcPct val="90000"/>
              </a:lnSpc>
              <a:spcAft>
                <a:spcPct val="35000"/>
              </a:spcAft>
            </a:pPr>
            <a:endParaRPr lang="zh-CN" altLang="en-US" sz="5100">
              <a:solidFill>
                <a:srgbClr val="FFFFFF"/>
              </a:solidFill>
              <a:latin typeface="Calibri" panose="020F0502020204030204" pitchFamily="34" charset="0"/>
              <a:sym typeface="宋体" panose="02010600030101010101" pitchFamily="2" charset="-122"/>
            </a:endParaRPr>
          </a:p>
        </p:txBody>
      </p:sp>
      <p:sp>
        <p:nvSpPr>
          <p:cNvPr id="7" name="任意多边形 15"/>
          <p:cNvSpPr>
            <a:spLocks noChangeArrowheads="1"/>
          </p:cNvSpPr>
          <p:nvPr/>
        </p:nvSpPr>
        <p:spPr bwMode="auto">
          <a:xfrm rot="1723431">
            <a:off x="1106516" y="1463203"/>
            <a:ext cx="4846536" cy="4847167"/>
          </a:xfrm>
          <a:custGeom>
            <a:avLst/>
            <a:gdLst>
              <a:gd name="T0" fmla="*/ 3370965 w 3413760"/>
              <a:gd name="T1" fmla="*/ 2086696 h 3413760"/>
              <a:gd name="T2" fmla="*/ 2447467 w 3413760"/>
              <a:gd name="T3" fmla="*/ 3244726 h 3413760"/>
              <a:gd name="T4" fmla="*/ 1706880 w 3413760"/>
              <a:gd name="T5" fmla="*/ 1706880 h 3413760"/>
              <a:gd name="T6" fmla="*/ 3370965 w 3413760"/>
              <a:gd name="T7" fmla="*/ 208669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370965" y="2086696"/>
                </a:moveTo>
                <a:cubicBezTo>
                  <a:pt x="3255378" y="2593118"/>
                  <a:pt x="2915472" y="3019346"/>
                  <a:pt x="2447467" y="3244726"/>
                </a:cubicBezTo>
                <a:lnTo>
                  <a:pt x="1706880" y="1706880"/>
                </a:lnTo>
                <a:lnTo>
                  <a:pt x="3370965" y="2086696"/>
                </a:lnTo>
                <a:close/>
              </a:path>
            </a:pathLst>
          </a:custGeom>
          <a:solidFill>
            <a:schemeClr val="accent5"/>
          </a:solidFill>
          <a:ln w="25400" cmpd="sng">
            <a:solidFill>
              <a:srgbClr val="FFFFFF"/>
            </a:solidFill>
            <a:miter lim="800000"/>
          </a:ln>
        </p:spPr>
        <p:txBody>
          <a:bodyPr lIns="2991821" tIns="2775096" rIns="499483" bIns="1041296" anchor="ctr"/>
          <a:lstStyle/>
          <a:p>
            <a:pPr algn="ctr">
              <a:lnSpc>
                <a:spcPct val="90000"/>
              </a:lnSpc>
              <a:spcAft>
                <a:spcPct val="35000"/>
              </a:spcAft>
            </a:pPr>
            <a:endParaRPr lang="zh-CN" altLang="en-US" sz="5200">
              <a:solidFill>
                <a:srgbClr val="FFFFFF"/>
              </a:solidFill>
              <a:latin typeface="Calibri" panose="020F0502020204030204" pitchFamily="34" charset="0"/>
              <a:sym typeface="宋体" panose="02010600030101010101" pitchFamily="2" charset="-122"/>
            </a:endParaRPr>
          </a:p>
        </p:txBody>
      </p:sp>
      <p:sp>
        <p:nvSpPr>
          <p:cNvPr id="8" name="任意多边形 16"/>
          <p:cNvSpPr>
            <a:spLocks noChangeArrowheads="1"/>
          </p:cNvSpPr>
          <p:nvPr/>
        </p:nvSpPr>
        <p:spPr bwMode="auto">
          <a:xfrm rot="1723431">
            <a:off x="1106516" y="1463203"/>
            <a:ext cx="4846536" cy="4847167"/>
          </a:xfrm>
          <a:custGeom>
            <a:avLst/>
            <a:gdLst>
              <a:gd name="T0" fmla="*/ 2447430 w 3413760"/>
              <a:gd name="T1" fmla="*/ 3244744 h 3413760"/>
              <a:gd name="T2" fmla="*/ 966292 w 3413760"/>
              <a:gd name="T3" fmla="*/ 3244726 h 3413760"/>
              <a:gd name="T4" fmla="*/ 1706880 w 3413760"/>
              <a:gd name="T5" fmla="*/ 1706880 h 3413760"/>
              <a:gd name="T6" fmla="*/ 2447430 w 3413760"/>
              <a:gd name="T7" fmla="*/ 3244744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2447430" y="3244744"/>
                </a:moveTo>
                <a:cubicBezTo>
                  <a:pt x="1979433" y="3470105"/>
                  <a:pt x="1434283" y="3470099"/>
                  <a:pt x="966292" y="3244726"/>
                </a:cubicBezTo>
                <a:lnTo>
                  <a:pt x="1706880" y="1706880"/>
                </a:lnTo>
                <a:lnTo>
                  <a:pt x="2447430" y="3244744"/>
                </a:lnTo>
                <a:close/>
              </a:path>
            </a:pathLst>
          </a:custGeom>
          <a:solidFill>
            <a:schemeClr val="accent4"/>
          </a:solidFill>
          <a:ln w="25400" cmpd="sng">
            <a:solidFill>
              <a:srgbClr val="FFFFFF"/>
            </a:solidFill>
            <a:miter lim="800000"/>
          </a:ln>
        </p:spPr>
        <p:txBody>
          <a:bodyPr lIns="1732107" tIns="3641997" rIns="1732107" bIns="174395" anchor="ctr"/>
          <a:lstStyle/>
          <a:p>
            <a:pPr algn="ctr">
              <a:lnSpc>
                <a:spcPct val="90000"/>
              </a:lnSpc>
              <a:spcAft>
                <a:spcPct val="35000"/>
              </a:spcAft>
            </a:pPr>
            <a:endParaRPr lang="zh-CN" altLang="en-US" sz="5200">
              <a:solidFill>
                <a:srgbClr val="FFFFFF"/>
              </a:solidFill>
              <a:latin typeface="Calibri" panose="020F0502020204030204" pitchFamily="34" charset="0"/>
              <a:sym typeface="宋体" panose="02010600030101010101" pitchFamily="2" charset="-122"/>
            </a:endParaRPr>
          </a:p>
        </p:txBody>
      </p:sp>
      <p:sp>
        <p:nvSpPr>
          <p:cNvPr id="9" name="任意多边形 17"/>
          <p:cNvSpPr>
            <a:spLocks noChangeArrowheads="1"/>
          </p:cNvSpPr>
          <p:nvPr/>
        </p:nvSpPr>
        <p:spPr bwMode="auto">
          <a:xfrm rot="1723431">
            <a:off x="1106516" y="1463203"/>
            <a:ext cx="4846536" cy="4847167"/>
          </a:xfrm>
          <a:custGeom>
            <a:avLst/>
            <a:gdLst>
              <a:gd name="T0" fmla="*/ 966292 w 3413760"/>
              <a:gd name="T1" fmla="*/ 3244726 h 3413760"/>
              <a:gd name="T2" fmla="*/ 42795 w 3413760"/>
              <a:gd name="T3" fmla="*/ 2086696 h 3413760"/>
              <a:gd name="T4" fmla="*/ 1706880 w 3413760"/>
              <a:gd name="T5" fmla="*/ 1706880 h 3413760"/>
              <a:gd name="T6" fmla="*/ 966292 w 3413760"/>
              <a:gd name="T7" fmla="*/ 324472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966292" y="3244726"/>
                </a:moveTo>
                <a:cubicBezTo>
                  <a:pt x="498287" y="3019347"/>
                  <a:pt x="158382" y="2593118"/>
                  <a:pt x="42795" y="2086696"/>
                </a:cubicBezTo>
                <a:lnTo>
                  <a:pt x="1706880" y="1706880"/>
                </a:lnTo>
                <a:lnTo>
                  <a:pt x="966292" y="3244726"/>
                </a:lnTo>
                <a:close/>
              </a:path>
            </a:pathLst>
          </a:custGeom>
          <a:solidFill>
            <a:schemeClr val="accent1"/>
          </a:solidFill>
          <a:ln w="25400" cmpd="sng">
            <a:solidFill>
              <a:srgbClr val="FFFFFF"/>
            </a:solidFill>
            <a:miter lim="800000"/>
          </a:ln>
        </p:spPr>
        <p:txBody>
          <a:bodyPr lIns="499483" tIns="2775096" rIns="2991821" bIns="1041296" anchor="ctr"/>
          <a:lstStyle/>
          <a:p>
            <a:pPr algn="ctr">
              <a:lnSpc>
                <a:spcPct val="90000"/>
              </a:lnSpc>
              <a:spcAft>
                <a:spcPct val="35000"/>
              </a:spcAft>
            </a:pPr>
            <a:endParaRPr lang="zh-CN" altLang="en-US" sz="5200">
              <a:solidFill>
                <a:srgbClr val="FFFFFF"/>
              </a:solidFill>
              <a:latin typeface="Calibri" panose="020F0502020204030204" pitchFamily="34" charset="0"/>
              <a:sym typeface="宋体" panose="02010600030101010101" pitchFamily="2" charset="-122"/>
            </a:endParaRPr>
          </a:p>
        </p:txBody>
      </p:sp>
      <p:sp>
        <p:nvSpPr>
          <p:cNvPr id="10" name="任意多边形 18"/>
          <p:cNvSpPr>
            <a:spLocks noChangeArrowheads="1"/>
          </p:cNvSpPr>
          <p:nvPr/>
        </p:nvSpPr>
        <p:spPr bwMode="auto">
          <a:xfrm rot="1723431">
            <a:off x="1106516" y="1463203"/>
            <a:ext cx="4846536" cy="4847167"/>
          </a:xfrm>
          <a:custGeom>
            <a:avLst/>
            <a:gdLst>
              <a:gd name="T0" fmla="*/ 42795 w 3413760"/>
              <a:gd name="T1" fmla="*/ 2086695 h 3413760"/>
              <a:gd name="T2" fmla="*/ 372387 w 3413760"/>
              <a:gd name="T3" fmla="*/ 642658 h 3413760"/>
              <a:gd name="T4" fmla="*/ 1706880 w 3413760"/>
              <a:gd name="T5" fmla="*/ 1706880 h 3413760"/>
              <a:gd name="T6" fmla="*/ 42795 w 3413760"/>
              <a:gd name="T7" fmla="*/ 2086695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42795" y="2086695"/>
                </a:moveTo>
                <a:cubicBezTo>
                  <a:pt x="-72792" y="1580274"/>
                  <a:pt x="48519" y="1048777"/>
                  <a:pt x="372387" y="642658"/>
                </a:cubicBezTo>
                <a:lnTo>
                  <a:pt x="1706880" y="1706880"/>
                </a:lnTo>
                <a:lnTo>
                  <a:pt x="42795" y="2086695"/>
                </a:lnTo>
                <a:close/>
              </a:path>
            </a:pathLst>
          </a:custGeom>
          <a:solidFill>
            <a:schemeClr val="accent3"/>
          </a:solidFill>
          <a:ln w="25400" cmpd="sng">
            <a:solidFill>
              <a:srgbClr val="FFFFFF"/>
            </a:solidFill>
            <a:miter lim="800000"/>
          </a:ln>
        </p:spPr>
        <p:txBody>
          <a:bodyPr lIns="166269" tIns="1677927" rIns="3167910" bIns="2138465" anchor="ctr"/>
          <a:lstStyle/>
          <a:p>
            <a:pPr algn="ctr">
              <a:lnSpc>
                <a:spcPct val="90000"/>
              </a:lnSpc>
              <a:spcAft>
                <a:spcPct val="35000"/>
              </a:spcAft>
            </a:pPr>
            <a:endParaRPr lang="zh-CN" altLang="en-US" sz="4100">
              <a:solidFill>
                <a:srgbClr val="FFFFFF"/>
              </a:solidFill>
              <a:latin typeface="Calibri" panose="020F0502020204030204" pitchFamily="34" charset="0"/>
              <a:sym typeface="宋体" panose="02010600030101010101" pitchFamily="2" charset="-122"/>
            </a:endParaRPr>
          </a:p>
        </p:txBody>
      </p:sp>
      <p:sp>
        <p:nvSpPr>
          <p:cNvPr id="11" name="任意多边形 19"/>
          <p:cNvSpPr>
            <a:spLocks noChangeArrowheads="1"/>
          </p:cNvSpPr>
          <p:nvPr/>
        </p:nvSpPr>
        <p:spPr bwMode="auto">
          <a:xfrm rot="1723431">
            <a:off x="1106516" y="1463203"/>
            <a:ext cx="4846536" cy="4847167"/>
          </a:xfrm>
          <a:custGeom>
            <a:avLst/>
            <a:gdLst>
              <a:gd name="T0" fmla="*/ 372387 w 3413760"/>
              <a:gd name="T1" fmla="*/ 642658 h 3413760"/>
              <a:gd name="T2" fmla="*/ 1706880 w 3413760"/>
              <a:gd name="T3" fmla="*/ 0 h 3413760"/>
              <a:gd name="T4" fmla="*/ 1706880 w 3413760"/>
              <a:gd name="T5" fmla="*/ 1706880 h 3413760"/>
              <a:gd name="T6" fmla="*/ 372387 w 3413760"/>
              <a:gd name="T7" fmla="*/ 642658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72387" y="642658"/>
                </a:moveTo>
                <a:cubicBezTo>
                  <a:pt x="696256" y="236539"/>
                  <a:pt x="1187434" y="0"/>
                  <a:pt x="1706880" y="0"/>
                </a:cubicBezTo>
                <a:lnTo>
                  <a:pt x="1706880" y="1706880"/>
                </a:lnTo>
                <a:lnTo>
                  <a:pt x="372387" y="642658"/>
                </a:lnTo>
                <a:close/>
              </a:path>
            </a:pathLst>
          </a:custGeom>
          <a:solidFill>
            <a:schemeClr val="accent2"/>
          </a:solidFill>
          <a:ln w="25400" cmpd="sng">
            <a:solidFill>
              <a:srgbClr val="FFFFFF"/>
            </a:solidFill>
            <a:miter lim="800000"/>
          </a:ln>
        </p:spPr>
        <p:txBody>
          <a:bodyPr lIns="1035200" tIns="482553" rIns="2368059" bIns="3381247" anchor="ctr"/>
          <a:lstStyle/>
          <a:p>
            <a:pPr algn="ctr">
              <a:lnSpc>
                <a:spcPct val="90000"/>
              </a:lnSpc>
              <a:spcAft>
                <a:spcPct val="35000"/>
              </a:spcAft>
            </a:pPr>
            <a:endParaRPr lang="zh-CN" altLang="en-US" sz="3900">
              <a:solidFill>
                <a:srgbClr val="FFFFFF"/>
              </a:solidFill>
              <a:latin typeface="Calibri" panose="020F0502020204030204" pitchFamily="34" charset="0"/>
              <a:sym typeface="宋体" panose="02010600030101010101" pitchFamily="2" charset="-122"/>
            </a:endParaRPr>
          </a:p>
        </p:txBody>
      </p:sp>
      <p:sp>
        <p:nvSpPr>
          <p:cNvPr id="12" name="椭圆 20"/>
          <p:cNvSpPr>
            <a:spLocks noChangeArrowheads="1"/>
          </p:cNvSpPr>
          <p:nvPr/>
        </p:nvSpPr>
        <p:spPr bwMode="auto">
          <a:xfrm>
            <a:off x="3210208" y="3579870"/>
            <a:ext cx="675128" cy="675217"/>
          </a:xfrm>
          <a:prstGeom prst="ellipse">
            <a:avLst/>
          </a:prstGeom>
          <a:solidFill>
            <a:schemeClr val="accent1"/>
          </a:solidFill>
          <a:ln w="25400" cmpd="sng">
            <a:solidFill>
              <a:schemeClr val="bg1"/>
            </a:solidFill>
            <a:miter lim="800000"/>
          </a:ln>
        </p:spPr>
        <p:txBody>
          <a:bodyPr lIns="121908" tIns="60954" rIns="121908" bIns="60954" anchor="ctr"/>
          <a:lstStyle/>
          <a:p>
            <a:pPr algn="ctr"/>
            <a:endParaRPr lang="zh-CN" altLang="en-US">
              <a:solidFill>
                <a:srgbClr val="FFFFFF"/>
              </a:solidFill>
              <a:latin typeface="Calibri" panose="020F0502020204030204" pitchFamily="34" charset="0"/>
              <a:sym typeface="宋体" panose="02010600030101010101" pitchFamily="2" charset="-122"/>
            </a:endParaRPr>
          </a:p>
        </p:txBody>
      </p:sp>
      <p:sp>
        <p:nvSpPr>
          <p:cNvPr id="13" name="TextBox 21"/>
          <p:cNvSpPr>
            <a:spLocks noChangeArrowheads="1"/>
          </p:cNvSpPr>
          <p:nvPr/>
        </p:nvSpPr>
        <p:spPr bwMode="auto">
          <a:xfrm>
            <a:off x="3294865" y="3088803"/>
            <a:ext cx="539679" cy="50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lnSpc>
                <a:spcPct val="130000"/>
              </a:lnSpc>
            </a:pPr>
            <a:r>
              <a:rPr lang="en-US" sz="1900">
                <a:solidFill>
                  <a:srgbClr val="FFFFFF"/>
                </a:solidFill>
                <a:ea typeface="微软雅黑" panose="020B0503020204020204" pitchFamily="34" charset="-122"/>
                <a:sym typeface="Arial" panose="020B0604020202020204" pitchFamily="34" charset="0"/>
              </a:rPr>
              <a:t>06</a:t>
            </a:r>
            <a:endParaRPr lang="zh-CN" altLang="en-US" sz="1900">
              <a:solidFill>
                <a:srgbClr val="FFFFFF"/>
              </a:solidFill>
              <a:ea typeface="微软雅黑" panose="020B0503020204020204" pitchFamily="34" charset="-122"/>
              <a:sym typeface="Arial" panose="020B0604020202020204" pitchFamily="34" charset="0"/>
            </a:endParaRPr>
          </a:p>
        </p:txBody>
      </p:sp>
      <p:sp>
        <p:nvSpPr>
          <p:cNvPr id="14" name="TextBox 22"/>
          <p:cNvSpPr>
            <a:spLocks noChangeArrowheads="1"/>
          </p:cNvSpPr>
          <p:nvPr/>
        </p:nvSpPr>
        <p:spPr bwMode="auto">
          <a:xfrm>
            <a:off x="2797513" y="3279303"/>
            <a:ext cx="537563" cy="50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lnSpc>
                <a:spcPct val="130000"/>
              </a:lnSpc>
            </a:pPr>
            <a:r>
              <a:rPr lang="en-US" sz="1900">
                <a:solidFill>
                  <a:srgbClr val="FFFFFF"/>
                </a:solidFill>
                <a:ea typeface="微软雅黑" panose="020B0503020204020204" pitchFamily="34" charset="-122"/>
                <a:sym typeface="Arial" panose="020B0604020202020204" pitchFamily="34" charset="0"/>
              </a:rPr>
              <a:t>05</a:t>
            </a:r>
            <a:endParaRPr lang="zh-CN" altLang="en-US" sz="1900">
              <a:solidFill>
                <a:srgbClr val="FFFFFF"/>
              </a:solidFill>
              <a:ea typeface="微软雅黑" panose="020B0503020204020204" pitchFamily="34" charset="-122"/>
              <a:sym typeface="Arial" panose="020B0604020202020204" pitchFamily="34" charset="0"/>
            </a:endParaRPr>
          </a:p>
        </p:txBody>
      </p:sp>
      <p:sp>
        <p:nvSpPr>
          <p:cNvPr id="15" name="TextBox 23"/>
          <p:cNvSpPr>
            <a:spLocks noChangeArrowheads="1"/>
          </p:cNvSpPr>
          <p:nvPr/>
        </p:nvSpPr>
        <p:spPr bwMode="auto">
          <a:xfrm>
            <a:off x="2695926" y="3770370"/>
            <a:ext cx="537563" cy="50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lnSpc>
                <a:spcPct val="130000"/>
              </a:lnSpc>
            </a:pPr>
            <a:r>
              <a:rPr lang="en-US" sz="1900">
                <a:solidFill>
                  <a:srgbClr val="FFFFFF"/>
                </a:solidFill>
                <a:ea typeface="微软雅黑" panose="020B0503020204020204" pitchFamily="34" charset="-122"/>
                <a:sym typeface="Arial" panose="020B0604020202020204" pitchFamily="34" charset="0"/>
              </a:rPr>
              <a:t>04</a:t>
            </a:r>
            <a:endParaRPr lang="zh-CN" altLang="en-US" sz="1900">
              <a:solidFill>
                <a:srgbClr val="FFFFFF"/>
              </a:solidFill>
              <a:ea typeface="微软雅黑" panose="020B0503020204020204" pitchFamily="34" charset="-122"/>
              <a:sym typeface="Arial" panose="020B0604020202020204" pitchFamily="34" charset="0"/>
            </a:endParaRPr>
          </a:p>
        </p:txBody>
      </p:sp>
      <p:sp>
        <p:nvSpPr>
          <p:cNvPr id="16" name="TextBox 24"/>
          <p:cNvSpPr>
            <a:spLocks noChangeArrowheads="1"/>
          </p:cNvSpPr>
          <p:nvPr/>
        </p:nvSpPr>
        <p:spPr bwMode="auto">
          <a:xfrm>
            <a:off x="2983755" y="4176770"/>
            <a:ext cx="539680" cy="50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lnSpc>
                <a:spcPct val="130000"/>
              </a:lnSpc>
            </a:pPr>
            <a:r>
              <a:rPr lang="en-US" sz="1900">
                <a:solidFill>
                  <a:srgbClr val="FFFFFF"/>
                </a:solidFill>
                <a:ea typeface="微软雅黑" panose="020B0503020204020204" pitchFamily="34" charset="-122"/>
                <a:sym typeface="Arial" panose="020B0604020202020204" pitchFamily="34" charset="0"/>
              </a:rPr>
              <a:t>03</a:t>
            </a:r>
            <a:endParaRPr lang="zh-CN" altLang="en-US" sz="1900">
              <a:solidFill>
                <a:srgbClr val="FFFFFF"/>
              </a:solidFill>
              <a:ea typeface="微软雅黑" panose="020B0503020204020204" pitchFamily="34" charset="-122"/>
              <a:sym typeface="Arial" panose="020B0604020202020204" pitchFamily="34" charset="0"/>
            </a:endParaRPr>
          </a:p>
        </p:txBody>
      </p:sp>
      <p:sp>
        <p:nvSpPr>
          <p:cNvPr id="17" name="TextBox 25"/>
          <p:cNvSpPr>
            <a:spLocks noChangeArrowheads="1"/>
          </p:cNvSpPr>
          <p:nvPr/>
        </p:nvSpPr>
        <p:spPr bwMode="auto">
          <a:xfrm>
            <a:off x="3491688" y="4221220"/>
            <a:ext cx="539680" cy="50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lnSpc>
                <a:spcPct val="130000"/>
              </a:lnSpc>
            </a:pPr>
            <a:r>
              <a:rPr lang="en-US" sz="1900">
                <a:solidFill>
                  <a:srgbClr val="FFFFFF"/>
                </a:solidFill>
                <a:ea typeface="微软雅黑" panose="020B0503020204020204" pitchFamily="34" charset="-122"/>
                <a:sym typeface="Arial" panose="020B0604020202020204" pitchFamily="34" charset="0"/>
              </a:rPr>
              <a:t>02</a:t>
            </a:r>
            <a:endParaRPr lang="zh-CN" altLang="en-US" sz="1900">
              <a:solidFill>
                <a:srgbClr val="FFFFFF"/>
              </a:solidFill>
              <a:ea typeface="微软雅黑" panose="020B0503020204020204" pitchFamily="34" charset="-122"/>
              <a:sym typeface="Arial" panose="020B0604020202020204" pitchFamily="34" charset="0"/>
            </a:endParaRPr>
          </a:p>
        </p:txBody>
      </p:sp>
      <p:sp>
        <p:nvSpPr>
          <p:cNvPr id="18" name="TextBox 26"/>
          <p:cNvSpPr>
            <a:spLocks noChangeArrowheads="1"/>
          </p:cNvSpPr>
          <p:nvPr/>
        </p:nvSpPr>
        <p:spPr bwMode="auto">
          <a:xfrm>
            <a:off x="3872640" y="3816936"/>
            <a:ext cx="537563" cy="50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lnSpc>
                <a:spcPct val="130000"/>
              </a:lnSpc>
            </a:pPr>
            <a:r>
              <a:rPr lang="en-US" sz="1900">
                <a:solidFill>
                  <a:srgbClr val="FFFFFF"/>
                </a:solidFill>
                <a:ea typeface="微软雅黑" panose="020B0503020204020204" pitchFamily="34" charset="-122"/>
                <a:sym typeface="Arial" panose="020B0604020202020204" pitchFamily="34" charset="0"/>
              </a:rPr>
              <a:t>01</a:t>
            </a:r>
            <a:endParaRPr lang="zh-CN" altLang="en-US" sz="1900">
              <a:solidFill>
                <a:srgbClr val="FFFFFF"/>
              </a:solidFill>
              <a:ea typeface="微软雅黑" panose="020B0503020204020204" pitchFamily="34" charset="-122"/>
              <a:sym typeface="Arial" panose="020B0604020202020204" pitchFamily="34" charset="0"/>
            </a:endParaRPr>
          </a:p>
        </p:txBody>
      </p:sp>
      <p:sp>
        <p:nvSpPr>
          <p:cNvPr id="21" name="TextBox 27"/>
          <p:cNvSpPr>
            <a:spLocks noChangeArrowheads="1"/>
          </p:cNvSpPr>
          <p:nvPr/>
        </p:nvSpPr>
        <p:spPr bwMode="auto">
          <a:xfrm>
            <a:off x="3009152" y="1602902"/>
            <a:ext cx="1157667" cy="11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30000"/>
              </a:lnSpc>
            </a:pPr>
            <a:r>
              <a:rPr lang="zh-CN" altLang="en-US"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8"/>
          <p:cNvSpPr>
            <a:spLocks noChangeArrowheads="1"/>
          </p:cNvSpPr>
          <p:nvPr/>
        </p:nvSpPr>
        <p:spPr bwMode="auto">
          <a:xfrm>
            <a:off x="1235614" y="3590453"/>
            <a:ext cx="1092058" cy="11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30000"/>
              </a:lnSpc>
            </a:pPr>
            <a:r>
              <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29"/>
          <p:cNvSpPr>
            <a:spLocks noChangeArrowheads="1"/>
          </p:cNvSpPr>
          <p:nvPr/>
        </p:nvSpPr>
        <p:spPr bwMode="auto">
          <a:xfrm>
            <a:off x="2166828" y="4837169"/>
            <a:ext cx="1151317" cy="11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30000"/>
              </a:lnSpc>
            </a:pPr>
            <a:r>
              <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30"/>
          <p:cNvSpPr>
            <a:spLocks noChangeArrowheads="1"/>
          </p:cNvSpPr>
          <p:nvPr/>
        </p:nvSpPr>
        <p:spPr bwMode="auto">
          <a:xfrm>
            <a:off x="1709686" y="2271769"/>
            <a:ext cx="1119572" cy="11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30000"/>
              </a:lnSpc>
            </a:pPr>
            <a:r>
              <a:rPr lang="zh-CN" altLang="en-US"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31"/>
          <p:cNvSpPr>
            <a:spLocks noChangeArrowheads="1"/>
          </p:cNvSpPr>
          <p:nvPr/>
        </p:nvSpPr>
        <p:spPr bwMode="auto">
          <a:xfrm>
            <a:off x="3593276" y="4919720"/>
            <a:ext cx="1100523" cy="11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30000"/>
              </a:lnSpc>
            </a:pPr>
            <a:r>
              <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32"/>
          <p:cNvSpPr>
            <a:spLocks noChangeArrowheads="1"/>
          </p:cNvSpPr>
          <p:nvPr/>
        </p:nvSpPr>
        <p:spPr bwMode="auto">
          <a:xfrm>
            <a:off x="4492742" y="3723802"/>
            <a:ext cx="1081475" cy="11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30000"/>
              </a:lnSpc>
            </a:pPr>
            <a:r>
              <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33"/>
          <p:cNvSpPr>
            <a:spLocks noChangeArrowheads="1"/>
          </p:cNvSpPr>
          <p:nvPr/>
        </p:nvSpPr>
        <p:spPr bwMode="auto">
          <a:xfrm>
            <a:off x="5995108" y="1365836"/>
            <a:ext cx="4647595" cy="86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r">
              <a:lnSpc>
                <a:spcPct val="130000"/>
              </a:lnSpc>
            </a:pPr>
            <a:r>
              <a:rPr lang="zh-CN" altLang="en-US" sz="37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您的标题打在这里</a:t>
            </a:r>
            <a:endParaRPr lang="zh-CN" altLang="en-US" sz="37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34"/>
          <p:cNvSpPr>
            <a:spLocks noChangeArrowheads="1"/>
          </p:cNvSpPr>
          <p:nvPr/>
        </p:nvSpPr>
        <p:spPr bwMode="auto">
          <a:xfrm>
            <a:off x="6632141" y="2123603"/>
            <a:ext cx="4359766" cy="550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30000"/>
              </a:lnSpc>
            </a:pPr>
            <a:r>
              <a:rPr lang="zh-CN" altLang="en-US" sz="2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您的副标题打在这里或通过复制</a:t>
            </a:r>
            <a:endParaRPr lang="zh-CN" altLang="en-US" sz="2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直接连接符 35"/>
          <p:cNvSpPr>
            <a:spLocks noChangeShapeType="1"/>
          </p:cNvSpPr>
          <p:nvPr/>
        </p:nvSpPr>
        <p:spPr bwMode="auto">
          <a:xfrm>
            <a:off x="5584529" y="2151119"/>
            <a:ext cx="4973519" cy="2116"/>
          </a:xfrm>
          <a:prstGeom prst="line">
            <a:avLst/>
          </a:prstGeom>
          <a:noFill/>
          <a:ln w="19050" cmpd="sng">
            <a:solidFill>
              <a:schemeClr val="accent1"/>
            </a:solidFill>
            <a:miter lim="800000"/>
          </a:ln>
          <a:extLst>
            <a:ext uri="{909E8E84-426E-40DD-AFC4-6F175D3DCCD1}">
              <a14:hiddenFill xmlns:a14="http://schemas.microsoft.com/office/drawing/2010/main">
                <a:noFill/>
              </a14:hiddenFill>
            </a:ext>
          </a:extLst>
        </p:spPr>
        <p:txBody>
          <a:bodyPr lIns="121908" tIns="60954" rIns="121908" bIns="60954"/>
          <a:lstStyle/>
          <a:p>
            <a:endParaRPr lang="zh-CN" altLang="en-US"/>
          </a:p>
        </p:txBody>
      </p:sp>
      <p:sp>
        <p:nvSpPr>
          <p:cNvPr id="30" name="六边形 36"/>
          <p:cNvSpPr>
            <a:spLocks noChangeArrowheads="1"/>
          </p:cNvSpPr>
          <p:nvPr/>
        </p:nvSpPr>
        <p:spPr bwMode="auto">
          <a:xfrm>
            <a:off x="7633194" y="3109969"/>
            <a:ext cx="1995758" cy="1722967"/>
          </a:xfrm>
          <a:prstGeom prst="hexagon">
            <a:avLst>
              <a:gd name="adj" fmla="val 24966"/>
              <a:gd name="vf" fmla="val 115470"/>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txBody>
          <a:bodyPr lIns="121908" tIns="60954" rIns="121908" bIns="60954"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31" name="六边形 37"/>
          <p:cNvSpPr>
            <a:spLocks noChangeArrowheads="1"/>
          </p:cNvSpPr>
          <p:nvPr/>
        </p:nvSpPr>
        <p:spPr bwMode="auto">
          <a:xfrm>
            <a:off x="9267048" y="4223335"/>
            <a:ext cx="1473008" cy="1270000"/>
          </a:xfrm>
          <a:prstGeom prst="hexagon">
            <a:avLst>
              <a:gd name="adj" fmla="val 24999"/>
              <a:gd name="vf" fmla="val 115470"/>
            </a:avLst>
          </a:prstGeom>
          <a:blipFill dpi="0" rotWithShape="1">
            <a:blip r:embed="rId2"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a:blipFill>
          <a:ln>
            <a:noFill/>
          </a:ln>
        </p:spPr>
        <p:txBody>
          <a:bodyPr lIns="121908" tIns="60954" rIns="121908" bIns="60954"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32" name="六边形 38"/>
          <p:cNvSpPr>
            <a:spLocks noChangeArrowheads="1"/>
          </p:cNvSpPr>
          <p:nvPr/>
        </p:nvSpPr>
        <p:spPr bwMode="auto">
          <a:xfrm>
            <a:off x="6949233" y="4685355"/>
            <a:ext cx="1077244" cy="931333"/>
          </a:xfrm>
          <a:prstGeom prst="hexagon">
            <a:avLst>
              <a:gd name="adj" fmla="val 24941"/>
              <a:gd name="vf" fmla="val 115470"/>
            </a:avLst>
          </a:prstGeom>
          <a:blipFill dpi="0"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a:ln>
            <a:noFill/>
          </a:ln>
        </p:spPr>
        <p:txBody>
          <a:bodyPr lIns="121908" tIns="60954" rIns="121908" bIns="60954"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33" name="六边形 39"/>
          <p:cNvSpPr>
            <a:spLocks noChangeArrowheads="1"/>
          </p:cNvSpPr>
          <p:nvPr/>
        </p:nvSpPr>
        <p:spPr bwMode="auto">
          <a:xfrm>
            <a:off x="9512550" y="3268720"/>
            <a:ext cx="819044" cy="709083"/>
          </a:xfrm>
          <a:prstGeom prst="hexagon">
            <a:avLst>
              <a:gd name="adj" fmla="val 24912"/>
              <a:gd name="vf" fmla="val 115470"/>
            </a:avLst>
          </a:prstGeom>
          <a:solidFill>
            <a:schemeClr val="bg1">
              <a:lumMod val="75000"/>
              <a:alpha val="62999"/>
            </a:schemeClr>
          </a:solidFill>
          <a:ln>
            <a:noFill/>
          </a:ln>
        </p:spPr>
        <p:txBody>
          <a:bodyPr lIns="121908" tIns="60954" rIns="121908" bIns="60954"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000"/>
                                        <p:tgtEl>
                                          <p:spTgt spid="1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10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125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p:cBhvr>
                                        <p:cTn id="30" dur="500"/>
                                        <p:tgtEl>
                                          <p:spTgt spid="18"/>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17"/>
                                        </p:tgtEl>
                                        <p:attrNameLst>
                                          <p:attrName>style.visibility</p:attrName>
                                        </p:attrNameLst>
                                      </p:cBhvr>
                                      <p:to>
                                        <p:strVal val="visible"/>
                                      </p:to>
                                    </p:set>
                                    <p:animEffect>
                                      <p:cBhvr>
                                        <p:cTn id="33" dur="500"/>
                                        <p:tgtEl>
                                          <p:spTgt spid="17"/>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6"/>
                                        </p:tgtEl>
                                        <p:attrNameLst>
                                          <p:attrName>style.visibility</p:attrName>
                                        </p:attrNameLst>
                                      </p:cBhvr>
                                      <p:to>
                                        <p:strVal val="visible"/>
                                      </p:to>
                                    </p:set>
                                    <p:animEffect>
                                      <p:cBhvr>
                                        <p:cTn id="36" dur="500"/>
                                        <p:tgtEl>
                                          <p:spTgt spid="16"/>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15"/>
                                        </p:tgtEl>
                                        <p:attrNameLst>
                                          <p:attrName>style.visibility</p:attrName>
                                        </p:attrNameLst>
                                      </p:cBhvr>
                                      <p:to>
                                        <p:strVal val="visible"/>
                                      </p:to>
                                    </p:set>
                                    <p:animEffect>
                                      <p:cBhvr>
                                        <p:cTn id="39" dur="500"/>
                                        <p:tgtEl>
                                          <p:spTgt spid="15"/>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p:cBhvr>
                                        <p:cTn id="42" dur="500"/>
                                        <p:tgtEl>
                                          <p:spTgt spid="14"/>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13"/>
                                        </p:tgtEl>
                                        <p:attrNameLst>
                                          <p:attrName>style.visibility</p:attrName>
                                        </p:attrNameLst>
                                      </p:cBhvr>
                                      <p:to>
                                        <p:strVal val="visible"/>
                                      </p:to>
                                    </p:set>
                                    <p:animEffect>
                                      <p:cBhvr>
                                        <p:cTn id="45" dur="500"/>
                                        <p:tgtEl>
                                          <p:spTgt spid="13"/>
                                        </p:tgtEl>
                                      </p:cBhvr>
                                    </p:animEffect>
                                  </p:childTnLst>
                                </p:cTn>
                              </p:par>
                            </p:childTnLst>
                          </p:cTn>
                        </p:par>
                        <p:par>
                          <p:cTn id="46" fill="hold">
                            <p:stCondLst>
                              <p:cond delay="2000"/>
                            </p:stCondLst>
                            <p:childTnLst>
                              <p:par>
                                <p:cTn id="47" presetID="31"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1000" fill="hold"/>
                                        <p:tgtEl>
                                          <p:spTgt spid="21"/>
                                        </p:tgtEl>
                                        <p:attrNameLst>
                                          <p:attrName>ppt_w</p:attrName>
                                        </p:attrNameLst>
                                      </p:cBhvr>
                                      <p:tavLst>
                                        <p:tav tm="0">
                                          <p:val>
                                            <p:fltVal val="0"/>
                                          </p:val>
                                        </p:tav>
                                        <p:tav tm="100000">
                                          <p:val>
                                            <p:strVal val="#ppt_w"/>
                                          </p:val>
                                        </p:tav>
                                      </p:tavLst>
                                    </p:anim>
                                    <p:anim calcmode="lin" valueType="num">
                                      <p:cBhvr>
                                        <p:cTn id="50" dur="1000" fill="hold"/>
                                        <p:tgtEl>
                                          <p:spTgt spid="21"/>
                                        </p:tgtEl>
                                        <p:attrNameLst>
                                          <p:attrName>ppt_h</p:attrName>
                                        </p:attrNameLst>
                                      </p:cBhvr>
                                      <p:tavLst>
                                        <p:tav tm="0">
                                          <p:val>
                                            <p:fltVal val="0"/>
                                          </p:val>
                                        </p:tav>
                                        <p:tav tm="100000">
                                          <p:val>
                                            <p:strVal val="#ppt_h"/>
                                          </p:val>
                                        </p:tav>
                                      </p:tavLst>
                                    </p:anim>
                                    <p:anim calcmode="lin" valueType="num">
                                      <p:cBhvr>
                                        <p:cTn id="51" dur="1000" fill="hold"/>
                                        <p:tgtEl>
                                          <p:spTgt spid="21"/>
                                        </p:tgtEl>
                                        <p:attrNameLst>
                                          <p:attrName>style.rotation</p:attrName>
                                        </p:attrNameLst>
                                      </p:cBhvr>
                                      <p:tavLst>
                                        <p:tav tm="0">
                                          <p:val>
                                            <p:fltVal val="90"/>
                                          </p:val>
                                        </p:tav>
                                        <p:tav tm="100000">
                                          <p:val>
                                            <p:fltVal val="0"/>
                                          </p:val>
                                        </p:tav>
                                      </p:tavLst>
                                    </p:anim>
                                    <p:animEffect>
                                      <p:cBhvr>
                                        <p:cTn id="52" dur="1000"/>
                                        <p:tgtEl>
                                          <p:spTgt spid="21"/>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 calcmode="lin" valueType="num">
                                      <p:cBhvr>
                                        <p:cTn id="57" dur="500" fill="hold"/>
                                        <p:tgtEl>
                                          <p:spTgt spid="24"/>
                                        </p:tgtEl>
                                        <p:attrNameLst>
                                          <p:attrName>style.rotation</p:attrName>
                                        </p:attrNameLst>
                                      </p:cBhvr>
                                      <p:tavLst>
                                        <p:tav tm="0">
                                          <p:val>
                                            <p:fltVal val="90"/>
                                          </p:val>
                                        </p:tav>
                                        <p:tav tm="100000">
                                          <p:val>
                                            <p:fltVal val="0"/>
                                          </p:val>
                                        </p:tav>
                                      </p:tavLst>
                                    </p:anim>
                                    <p:animEffect>
                                      <p:cBhvr>
                                        <p:cTn id="58" dur="500"/>
                                        <p:tgtEl>
                                          <p:spTgt spid="24"/>
                                        </p:tgtEl>
                                      </p:cBhvr>
                                    </p:animEffect>
                                  </p:childTnLst>
                                </p:cTn>
                              </p:par>
                              <p:par>
                                <p:cTn id="59" presetID="31" presetClass="entr" presetSubtype="0" fill="hold" grpId="0" nodeType="withEffect">
                                  <p:stCondLst>
                                    <p:cond delay="25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 calcmode="lin" valueType="num">
                                      <p:cBhvr>
                                        <p:cTn id="63" dur="500" fill="hold"/>
                                        <p:tgtEl>
                                          <p:spTgt spid="22"/>
                                        </p:tgtEl>
                                        <p:attrNameLst>
                                          <p:attrName>style.rotation</p:attrName>
                                        </p:attrNameLst>
                                      </p:cBhvr>
                                      <p:tavLst>
                                        <p:tav tm="0">
                                          <p:val>
                                            <p:fltVal val="90"/>
                                          </p:val>
                                        </p:tav>
                                        <p:tav tm="100000">
                                          <p:val>
                                            <p:fltVal val="0"/>
                                          </p:val>
                                        </p:tav>
                                      </p:tavLst>
                                    </p:anim>
                                    <p:animEffect>
                                      <p:cBhvr>
                                        <p:cTn id="64" dur="500"/>
                                        <p:tgtEl>
                                          <p:spTgt spid="22"/>
                                        </p:tgtEl>
                                      </p:cBhvr>
                                    </p:animEffect>
                                  </p:childTnLst>
                                </p:cTn>
                              </p:par>
                              <p:par>
                                <p:cTn id="65" presetID="31" presetClass="entr" presetSubtype="0" fill="hold" grpId="0" nodeType="withEffect">
                                  <p:stCondLst>
                                    <p:cond delay="50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p:cBhvr>
                                        <p:cTn id="70" dur="500"/>
                                        <p:tgtEl>
                                          <p:spTgt spid="23"/>
                                        </p:tgtEl>
                                      </p:cBhvr>
                                    </p:animEffect>
                                  </p:childTnLst>
                                </p:cTn>
                              </p:par>
                              <p:par>
                                <p:cTn id="71" presetID="31" presetClass="entr" presetSubtype="0" fill="hold" grpId="0" nodeType="withEffect">
                                  <p:stCondLst>
                                    <p:cond delay="75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 calcmode="lin" valueType="num">
                                      <p:cBhvr>
                                        <p:cTn id="75" dur="500" fill="hold"/>
                                        <p:tgtEl>
                                          <p:spTgt spid="25"/>
                                        </p:tgtEl>
                                        <p:attrNameLst>
                                          <p:attrName>style.rotation</p:attrName>
                                        </p:attrNameLst>
                                      </p:cBhvr>
                                      <p:tavLst>
                                        <p:tav tm="0">
                                          <p:val>
                                            <p:fltVal val="90"/>
                                          </p:val>
                                        </p:tav>
                                        <p:tav tm="100000">
                                          <p:val>
                                            <p:fltVal val="0"/>
                                          </p:val>
                                        </p:tav>
                                      </p:tavLst>
                                    </p:anim>
                                    <p:animEffect>
                                      <p:cBhvr>
                                        <p:cTn id="76" dur="500"/>
                                        <p:tgtEl>
                                          <p:spTgt spid="25"/>
                                        </p:tgtEl>
                                      </p:cBhvr>
                                    </p:animEffect>
                                  </p:childTnLst>
                                </p:cTn>
                              </p:par>
                              <p:par>
                                <p:cTn id="77" presetID="31" presetClass="entr" presetSubtype="0" fill="hold" grpId="0" nodeType="withEffect">
                                  <p:stCondLst>
                                    <p:cond delay="100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 calcmode="lin" valueType="num">
                                      <p:cBhvr>
                                        <p:cTn id="81" dur="500" fill="hold"/>
                                        <p:tgtEl>
                                          <p:spTgt spid="26"/>
                                        </p:tgtEl>
                                        <p:attrNameLst>
                                          <p:attrName>style.rotation</p:attrName>
                                        </p:attrNameLst>
                                      </p:cBhvr>
                                      <p:tavLst>
                                        <p:tav tm="0">
                                          <p:val>
                                            <p:fltVal val="90"/>
                                          </p:val>
                                        </p:tav>
                                        <p:tav tm="100000">
                                          <p:val>
                                            <p:fltVal val="0"/>
                                          </p:val>
                                        </p:tav>
                                      </p:tavLst>
                                    </p:anim>
                                    <p:animEffect>
                                      <p:cBhvr>
                                        <p:cTn id="82" dur="500"/>
                                        <p:tgtEl>
                                          <p:spTgt spid="26"/>
                                        </p:tgtEl>
                                      </p:cBhvr>
                                    </p:animEffect>
                                  </p:childTnLst>
                                </p:cTn>
                              </p:par>
                            </p:childTnLst>
                          </p:cTn>
                        </p:par>
                        <p:par>
                          <p:cTn id="83" fill="hold">
                            <p:stCondLst>
                              <p:cond delay="3000"/>
                            </p:stCondLst>
                            <p:childTnLst>
                              <p:par>
                                <p:cTn id="84" presetID="22" presetClass="entr" presetSubtype="2"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wipe(right)">
                                      <p:cBhvr>
                                        <p:cTn id="86" dur="500"/>
                                        <p:tgtEl>
                                          <p:spTgt spid="29"/>
                                        </p:tgtEl>
                                      </p:cBhvr>
                                    </p:animEffect>
                                  </p:childTnLst>
                                </p:cTn>
                              </p:par>
                            </p:childTnLst>
                          </p:cTn>
                        </p:par>
                        <p:par>
                          <p:cTn id="87" fill="hold">
                            <p:stCondLst>
                              <p:cond delay="3500"/>
                            </p:stCondLst>
                            <p:childTnLst>
                              <p:par>
                                <p:cTn id="88" presetID="42"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p:cBhvr>
                                        <p:cTn id="90" dur="1000"/>
                                        <p:tgtEl>
                                          <p:spTgt spid="27"/>
                                        </p:tgtEl>
                                      </p:cBhvr>
                                    </p:animEffect>
                                    <p:anim calcmode="lin" valueType="num">
                                      <p:cBhvr>
                                        <p:cTn id="91" dur="1000" fill="hold"/>
                                        <p:tgtEl>
                                          <p:spTgt spid="27"/>
                                        </p:tgtEl>
                                        <p:attrNameLst>
                                          <p:attrName>ppt_x</p:attrName>
                                        </p:attrNameLst>
                                      </p:cBhvr>
                                      <p:tavLst>
                                        <p:tav tm="0">
                                          <p:val>
                                            <p:strVal val="#ppt_x"/>
                                          </p:val>
                                        </p:tav>
                                        <p:tav tm="100000">
                                          <p:val>
                                            <p:strVal val="#ppt_x"/>
                                          </p:val>
                                        </p:tav>
                                      </p:tavLst>
                                    </p:anim>
                                    <p:anim calcmode="lin" valueType="num">
                                      <p:cBhvr>
                                        <p:cTn id="92" dur="1000" fill="hold"/>
                                        <p:tgtEl>
                                          <p:spTgt spid="27"/>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p:cBhvr>
                                        <p:cTn id="95" dur="1000"/>
                                        <p:tgtEl>
                                          <p:spTgt spid="28"/>
                                        </p:tgtEl>
                                      </p:cBhvr>
                                    </p:animEffect>
                                    <p:anim calcmode="lin" valueType="num">
                                      <p:cBhvr>
                                        <p:cTn id="96" dur="1000" fill="hold"/>
                                        <p:tgtEl>
                                          <p:spTgt spid="28"/>
                                        </p:tgtEl>
                                        <p:attrNameLst>
                                          <p:attrName>ppt_x</p:attrName>
                                        </p:attrNameLst>
                                      </p:cBhvr>
                                      <p:tavLst>
                                        <p:tav tm="0">
                                          <p:val>
                                            <p:strVal val="#ppt_x"/>
                                          </p:val>
                                        </p:tav>
                                        <p:tav tm="100000">
                                          <p:val>
                                            <p:strVal val="#ppt_x"/>
                                          </p:val>
                                        </p:tav>
                                      </p:tavLst>
                                    </p:anim>
                                    <p:anim calcmode="lin" valueType="num">
                                      <p:cBhvr>
                                        <p:cTn id="97" dur="1000" fill="hold"/>
                                        <p:tgtEl>
                                          <p:spTgt spid="28"/>
                                        </p:tgtEl>
                                        <p:attrNameLst>
                                          <p:attrName>ppt_y</p:attrName>
                                        </p:attrNameLst>
                                      </p:cBhvr>
                                      <p:tavLst>
                                        <p:tav tm="0">
                                          <p:val>
                                            <p:strVal val="#ppt_y-.1"/>
                                          </p:val>
                                        </p:tav>
                                        <p:tav tm="100000">
                                          <p:val>
                                            <p:strVal val="#ppt_y"/>
                                          </p:val>
                                        </p:tav>
                                      </p:tavLst>
                                    </p:anim>
                                  </p:childTnLst>
                                </p:cTn>
                              </p:par>
                            </p:childTnLst>
                          </p:cTn>
                        </p:par>
                        <p:par>
                          <p:cTn id="98" fill="hold">
                            <p:stCondLst>
                              <p:cond delay="4500"/>
                            </p:stCondLst>
                            <p:childTnLst>
                              <p:par>
                                <p:cTn id="99" presetID="23" presetClass="entr" presetSubtype="16"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 calcmode="lin" valueType="num">
                                      <p:cBhvr>
                                        <p:cTn id="101" dur="500" fill="hold"/>
                                        <p:tgtEl>
                                          <p:spTgt spid="30"/>
                                        </p:tgtEl>
                                        <p:attrNameLst>
                                          <p:attrName>ppt_w</p:attrName>
                                        </p:attrNameLst>
                                      </p:cBhvr>
                                      <p:tavLst>
                                        <p:tav tm="0">
                                          <p:val>
                                            <p:fltVal val="0"/>
                                          </p:val>
                                        </p:tav>
                                        <p:tav tm="100000">
                                          <p:val>
                                            <p:strVal val="#ppt_w"/>
                                          </p:val>
                                        </p:tav>
                                      </p:tavLst>
                                    </p:anim>
                                    <p:anim calcmode="lin" valueType="num">
                                      <p:cBhvr>
                                        <p:cTn id="102" dur="500" fill="hold"/>
                                        <p:tgtEl>
                                          <p:spTgt spid="30"/>
                                        </p:tgtEl>
                                        <p:attrNameLst>
                                          <p:attrName>ppt_h</p:attrName>
                                        </p:attrNameLst>
                                      </p:cBhvr>
                                      <p:tavLst>
                                        <p:tav tm="0">
                                          <p:val>
                                            <p:fltVal val="0"/>
                                          </p:val>
                                        </p:tav>
                                        <p:tav tm="100000">
                                          <p:val>
                                            <p:strVal val="#ppt_h"/>
                                          </p:val>
                                        </p:tav>
                                      </p:tavLst>
                                    </p:anim>
                                  </p:childTnLst>
                                </p:cTn>
                              </p:par>
                              <p:par>
                                <p:cTn id="103" presetID="23" presetClass="entr" presetSubtype="16" fill="hold" grpId="0" nodeType="withEffect">
                                  <p:stCondLst>
                                    <p:cond delay="200"/>
                                  </p:stCondLst>
                                  <p:childTnLst>
                                    <p:set>
                                      <p:cBhvr>
                                        <p:cTn id="104" dur="1" fill="hold">
                                          <p:stCondLst>
                                            <p:cond delay="0"/>
                                          </p:stCondLst>
                                        </p:cTn>
                                        <p:tgtEl>
                                          <p:spTgt spid="32"/>
                                        </p:tgtEl>
                                        <p:attrNameLst>
                                          <p:attrName>style.visibility</p:attrName>
                                        </p:attrNameLst>
                                      </p:cBhvr>
                                      <p:to>
                                        <p:strVal val="visible"/>
                                      </p:to>
                                    </p:set>
                                    <p:anim calcmode="lin" valueType="num">
                                      <p:cBhvr>
                                        <p:cTn id="105" dur="500" fill="hold"/>
                                        <p:tgtEl>
                                          <p:spTgt spid="32"/>
                                        </p:tgtEl>
                                        <p:attrNameLst>
                                          <p:attrName>ppt_w</p:attrName>
                                        </p:attrNameLst>
                                      </p:cBhvr>
                                      <p:tavLst>
                                        <p:tav tm="0">
                                          <p:val>
                                            <p:fltVal val="0"/>
                                          </p:val>
                                        </p:tav>
                                        <p:tav tm="100000">
                                          <p:val>
                                            <p:strVal val="#ppt_w"/>
                                          </p:val>
                                        </p:tav>
                                      </p:tavLst>
                                    </p:anim>
                                    <p:anim calcmode="lin" valueType="num">
                                      <p:cBhvr>
                                        <p:cTn id="106" dur="500" fill="hold"/>
                                        <p:tgtEl>
                                          <p:spTgt spid="32"/>
                                        </p:tgtEl>
                                        <p:attrNameLst>
                                          <p:attrName>ppt_h</p:attrName>
                                        </p:attrNameLst>
                                      </p:cBhvr>
                                      <p:tavLst>
                                        <p:tav tm="0">
                                          <p:val>
                                            <p:fltVal val="0"/>
                                          </p:val>
                                        </p:tav>
                                        <p:tav tm="100000">
                                          <p:val>
                                            <p:strVal val="#ppt_h"/>
                                          </p:val>
                                        </p:tav>
                                      </p:tavLst>
                                    </p:anim>
                                  </p:childTnLst>
                                </p:cTn>
                              </p:par>
                              <p:par>
                                <p:cTn id="107" presetID="23" presetClass="entr" presetSubtype="16" fill="hold" grpId="0" nodeType="withEffect">
                                  <p:stCondLst>
                                    <p:cond delay="300"/>
                                  </p:stCondLst>
                                  <p:childTnLst>
                                    <p:set>
                                      <p:cBhvr>
                                        <p:cTn id="108" dur="1" fill="hold">
                                          <p:stCondLst>
                                            <p:cond delay="0"/>
                                          </p:stCondLst>
                                        </p:cTn>
                                        <p:tgtEl>
                                          <p:spTgt spid="31"/>
                                        </p:tgtEl>
                                        <p:attrNameLst>
                                          <p:attrName>style.visibility</p:attrName>
                                        </p:attrNameLst>
                                      </p:cBhvr>
                                      <p:to>
                                        <p:strVal val="visible"/>
                                      </p:to>
                                    </p:set>
                                    <p:anim calcmode="lin" valueType="num">
                                      <p:cBhvr>
                                        <p:cTn id="109" dur="500" fill="hold"/>
                                        <p:tgtEl>
                                          <p:spTgt spid="31"/>
                                        </p:tgtEl>
                                        <p:attrNameLst>
                                          <p:attrName>ppt_w</p:attrName>
                                        </p:attrNameLst>
                                      </p:cBhvr>
                                      <p:tavLst>
                                        <p:tav tm="0">
                                          <p:val>
                                            <p:fltVal val="0"/>
                                          </p:val>
                                        </p:tav>
                                        <p:tav tm="100000">
                                          <p:val>
                                            <p:strVal val="#ppt_w"/>
                                          </p:val>
                                        </p:tav>
                                      </p:tavLst>
                                    </p:anim>
                                    <p:anim calcmode="lin" valueType="num">
                                      <p:cBhvr>
                                        <p:cTn id="110" dur="500" fill="hold"/>
                                        <p:tgtEl>
                                          <p:spTgt spid="31"/>
                                        </p:tgtEl>
                                        <p:attrNameLst>
                                          <p:attrName>ppt_h</p:attrName>
                                        </p:attrNameLst>
                                      </p:cBhvr>
                                      <p:tavLst>
                                        <p:tav tm="0">
                                          <p:val>
                                            <p:fltVal val="0"/>
                                          </p:val>
                                        </p:tav>
                                        <p:tav tm="100000">
                                          <p:val>
                                            <p:strVal val="#ppt_h"/>
                                          </p:val>
                                        </p:tav>
                                      </p:tavLst>
                                    </p:anim>
                                  </p:childTnLst>
                                </p:cTn>
                              </p:par>
                              <p:par>
                                <p:cTn id="111" presetID="23" presetClass="entr" presetSubtype="16" fill="hold" grpId="0" nodeType="withEffect">
                                  <p:stCondLst>
                                    <p:cond delay="50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autoUpdateAnimBg="0"/>
      <p:bldP spid="7" grpId="0" bldLvl="0" animBg="1" autoUpdateAnimBg="0"/>
      <p:bldP spid="8" grpId="0" bldLvl="0" animBg="1" autoUpdateAnimBg="0"/>
      <p:bldP spid="9" grpId="0" bldLvl="0" animBg="1" autoUpdateAnimBg="0"/>
      <p:bldP spid="10" grpId="0" bldLvl="0" animBg="1" autoUpdateAnimBg="0"/>
      <p:bldP spid="11" grpId="0" bldLvl="0" animBg="1" autoUpdateAnimBg="0"/>
      <p:bldP spid="12" grpId="0" animBg="1"/>
      <p:bldP spid="13" grpId="0" bldLvl="0" autoUpdateAnimBg="0"/>
      <p:bldP spid="14" grpId="0" bldLvl="0" autoUpdateAnimBg="0"/>
      <p:bldP spid="15" grpId="0" bldLvl="0" autoUpdateAnimBg="0"/>
      <p:bldP spid="16" grpId="0" bldLvl="0" autoUpdateAnimBg="0"/>
      <p:bldP spid="17" grpId="0" bldLvl="0" autoUpdateAnimBg="0"/>
      <p:bldP spid="18" grpId="0" bldLvl="0" autoUpdateAnimBg="0"/>
      <p:bldP spid="21" grpId="0" bldLvl="0" autoUpdateAnimBg="0"/>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P spid="29" grpId="0" animBg="1"/>
      <p:bldP spid="30" grpId="0" bldLvl="0" animBg="1" autoUpdateAnimBg="0"/>
      <p:bldP spid="31" grpId="0" bldLvl="0" animBg="1" autoUpdateAnimBg="0"/>
      <p:bldP spid="32" grpId="0" bldLvl="0" animBg="1" autoUpdateAnimBg="0"/>
      <p:bldP spid="33" grpId="0" bldLvl="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EditPoints="1"/>
          </p:cNvSpPr>
          <p:nvPr/>
        </p:nvSpPr>
        <p:spPr bwMode="auto">
          <a:xfrm flipH="1">
            <a:off x="4648697" y="2514147"/>
            <a:ext cx="2899305" cy="2899682"/>
          </a:xfrm>
          <a:custGeom>
            <a:avLst/>
            <a:gdLst>
              <a:gd name="T0" fmla="*/ 32 w 289"/>
              <a:gd name="T1" fmla="*/ 54 h 289"/>
              <a:gd name="T2" fmla="*/ 1 w 289"/>
              <a:gd name="T3" fmla="*/ 159 h 289"/>
              <a:gd name="T4" fmla="*/ 184 w 289"/>
              <a:gd name="T5" fmla="*/ 13 h 289"/>
              <a:gd name="T6" fmla="*/ 167 w 289"/>
              <a:gd name="T7" fmla="*/ 49 h 289"/>
              <a:gd name="T8" fmla="*/ 191 w 289"/>
              <a:gd name="T9" fmla="*/ 39 h 289"/>
              <a:gd name="T10" fmla="*/ 175 w 289"/>
              <a:gd name="T11" fmla="*/ 175 h 289"/>
              <a:gd name="T12" fmla="*/ 244 w 289"/>
              <a:gd name="T13" fmla="*/ 169 h 289"/>
              <a:gd name="T14" fmla="*/ 226 w 289"/>
              <a:gd name="T15" fmla="*/ 138 h 289"/>
              <a:gd name="T16" fmla="*/ 211 w 289"/>
              <a:gd name="T17" fmla="*/ 189 h 289"/>
              <a:gd name="T18" fmla="*/ 200 w 289"/>
              <a:gd name="T19" fmla="*/ 114 h 289"/>
              <a:gd name="T20" fmla="*/ 190 w 289"/>
              <a:gd name="T21" fmla="*/ 210 h 289"/>
              <a:gd name="T22" fmla="*/ 239 w 289"/>
              <a:gd name="T23" fmla="*/ 189 h 289"/>
              <a:gd name="T24" fmla="*/ 229 w 289"/>
              <a:gd name="T25" fmla="*/ 73 h 289"/>
              <a:gd name="T26" fmla="*/ 212 w 289"/>
              <a:gd name="T27" fmla="*/ 50 h 289"/>
              <a:gd name="T28" fmla="*/ 177 w 289"/>
              <a:gd name="T29" fmla="*/ 158 h 289"/>
              <a:gd name="T30" fmla="*/ 158 w 289"/>
              <a:gd name="T31" fmla="*/ 215 h 289"/>
              <a:gd name="T32" fmla="*/ 245 w 289"/>
              <a:gd name="T33" fmla="*/ 209 h 289"/>
              <a:gd name="T34" fmla="*/ 217 w 289"/>
              <a:gd name="T35" fmla="*/ 47 h 289"/>
              <a:gd name="T36" fmla="*/ 160 w 289"/>
              <a:gd name="T37" fmla="*/ 17 h 289"/>
              <a:gd name="T38" fmla="*/ 145 w 289"/>
              <a:gd name="T39" fmla="*/ 47 h 289"/>
              <a:gd name="T40" fmla="*/ 157 w 289"/>
              <a:gd name="T41" fmla="*/ 196 h 289"/>
              <a:gd name="T42" fmla="*/ 168 w 289"/>
              <a:gd name="T43" fmla="*/ 246 h 289"/>
              <a:gd name="T44" fmla="*/ 241 w 289"/>
              <a:gd name="T45" fmla="*/ 241 h 289"/>
              <a:gd name="T46" fmla="*/ 272 w 289"/>
              <a:gd name="T47" fmla="*/ 158 h 289"/>
              <a:gd name="T48" fmla="*/ 268 w 289"/>
              <a:gd name="T49" fmla="*/ 126 h 289"/>
              <a:gd name="T50" fmla="*/ 276 w 289"/>
              <a:gd name="T51" fmla="*/ 138 h 289"/>
              <a:gd name="T52" fmla="*/ 280 w 289"/>
              <a:gd name="T53" fmla="*/ 121 h 289"/>
              <a:gd name="T54" fmla="*/ 227 w 289"/>
              <a:gd name="T55" fmla="*/ 36 h 289"/>
              <a:gd name="T56" fmla="*/ 152 w 289"/>
              <a:gd name="T57" fmla="*/ 257 h 289"/>
              <a:gd name="T58" fmla="*/ 168 w 289"/>
              <a:gd name="T59" fmla="*/ 273 h 289"/>
              <a:gd name="T60" fmla="*/ 37 w 289"/>
              <a:gd name="T61" fmla="*/ 231 h 289"/>
              <a:gd name="T62" fmla="*/ 33 w 289"/>
              <a:gd name="T63" fmla="*/ 80 h 289"/>
              <a:gd name="T64" fmla="*/ 62 w 289"/>
              <a:gd name="T65" fmla="*/ 219 h 289"/>
              <a:gd name="T66" fmla="*/ 44 w 289"/>
              <a:gd name="T67" fmla="*/ 109 h 289"/>
              <a:gd name="T68" fmla="*/ 129 w 289"/>
              <a:gd name="T69" fmla="*/ 158 h 289"/>
              <a:gd name="T70" fmla="*/ 113 w 289"/>
              <a:gd name="T71" fmla="*/ 195 h 289"/>
              <a:gd name="T72" fmla="*/ 53 w 289"/>
              <a:gd name="T73" fmla="*/ 213 h 289"/>
              <a:gd name="T74" fmla="*/ 101 w 289"/>
              <a:gd name="T75" fmla="*/ 175 h 289"/>
              <a:gd name="T76" fmla="*/ 76 w 289"/>
              <a:gd name="T77" fmla="*/ 123 h 289"/>
              <a:gd name="T78" fmla="*/ 99 w 289"/>
              <a:gd name="T79" fmla="*/ 156 h 289"/>
              <a:gd name="T80" fmla="*/ 74 w 289"/>
              <a:gd name="T81" fmla="*/ 156 h 289"/>
              <a:gd name="T82" fmla="*/ 95 w 289"/>
              <a:gd name="T83" fmla="*/ 176 h 289"/>
              <a:gd name="T84" fmla="*/ 115 w 289"/>
              <a:gd name="T85" fmla="*/ 194 h 289"/>
              <a:gd name="T86" fmla="*/ 108 w 289"/>
              <a:gd name="T87" fmla="*/ 20 h 289"/>
              <a:gd name="T88" fmla="*/ 44 w 289"/>
              <a:gd name="T89" fmla="*/ 122 h 289"/>
              <a:gd name="T90" fmla="*/ 54 w 289"/>
              <a:gd name="T91" fmla="*/ 157 h 289"/>
              <a:gd name="T92" fmla="*/ 44 w 289"/>
              <a:gd name="T93" fmla="*/ 208 h 289"/>
              <a:gd name="T94" fmla="*/ 95 w 289"/>
              <a:gd name="T95" fmla="*/ 244 h 289"/>
              <a:gd name="T96" fmla="*/ 118 w 289"/>
              <a:gd name="T97" fmla="*/ 196 h 289"/>
              <a:gd name="T98" fmla="*/ 134 w 289"/>
              <a:gd name="T99" fmla="*/ 7 h 289"/>
              <a:gd name="T100" fmla="*/ 72 w 289"/>
              <a:gd name="T101" fmla="*/ 27 h 289"/>
              <a:gd name="T102" fmla="*/ 16 w 289"/>
              <a:gd name="T103" fmla="*/ 137 h 289"/>
              <a:gd name="T104" fmla="*/ 37 w 289"/>
              <a:gd name="T105" fmla="*/ 190 h 289"/>
              <a:gd name="T106" fmla="*/ 85 w 289"/>
              <a:gd name="T107" fmla="*/ 248 h 289"/>
              <a:gd name="T108" fmla="*/ 136 w 289"/>
              <a:gd name="T109" fmla="*/ 282 h 289"/>
              <a:gd name="T110" fmla="*/ 131 w 289"/>
              <a:gd name="T111" fmla="*/ 195 h 289"/>
              <a:gd name="T112" fmla="*/ 143 w 289"/>
              <a:gd name="T113" fmla="*/ 16 h 289"/>
              <a:gd name="T114" fmla="*/ 25 w 289"/>
              <a:gd name="T115" fmla="*/ 83 h 289"/>
              <a:gd name="T116" fmla="*/ 6 w 289"/>
              <a:gd name="T117" fmla="*/ 149 h 289"/>
              <a:gd name="T118" fmla="*/ 8 w 289"/>
              <a:gd name="T119" fmla="*/ 168 h 289"/>
              <a:gd name="T120" fmla="*/ 79 w 289"/>
              <a:gd name="T121" fmla="*/ 261 h 289"/>
              <a:gd name="T122" fmla="*/ 147 w 289"/>
              <a:gd name="T123" fmla="*/ 28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9" h="289">
                <a:moveTo>
                  <a:pt x="155" y="288"/>
                </a:moveTo>
                <a:cubicBezTo>
                  <a:pt x="156" y="288"/>
                  <a:pt x="158" y="288"/>
                  <a:pt x="159" y="288"/>
                </a:cubicBezTo>
                <a:cubicBezTo>
                  <a:pt x="160" y="288"/>
                  <a:pt x="161" y="288"/>
                  <a:pt x="162" y="288"/>
                </a:cubicBezTo>
                <a:cubicBezTo>
                  <a:pt x="164" y="287"/>
                  <a:pt x="165" y="287"/>
                  <a:pt x="166" y="287"/>
                </a:cubicBezTo>
                <a:cubicBezTo>
                  <a:pt x="167" y="287"/>
                  <a:pt x="168" y="287"/>
                  <a:pt x="169" y="287"/>
                </a:cubicBezTo>
                <a:cubicBezTo>
                  <a:pt x="170" y="286"/>
                  <a:pt x="172" y="286"/>
                  <a:pt x="173" y="286"/>
                </a:cubicBezTo>
                <a:cubicBezTo>
                  <a:pt x="174" y="286"/>
                  <a:pt x="175" y="285"/>
                  <a:pt x="176" y="285"/>
                </a:cubicBezTo>
                <a:cubicBezTo>
                  <a:pt x="177" y="285"/>
                  <a:pt x="179" y="285"/>
                  <a:pt x="180" y="284"/>
                </a:cubicBezTo>
                <a:cubicBezTo>
                  <a:pt x="181" y="284"/>
                  <a:pt x="182" y="284"/>
                  <a:pt x="183" y="284"/>
                </a:cubicBezTo>
                <a:cubicBezTo>
                  <a:pt x="184" y="283"/>
                  <a:pt x="185" y="283"/>
                  <a:pt x="187" y="282"/>
                </a:cubicBezTo>
                <a:cubicBezTo>
                  <a:pt x="188" y="282"/>
                  <a:pt x="188" y="282"/>
                  <a:pt x="189" y="282"/>
                </a:cubicBezTo>
                <a:cubicBezTo>
                  <a:pt x="191" y="281"/>
                  <a:pt x="192" y="281"/>
                  <a:pt x="193" y="280"/>
                </a:cubicBezTo>
                <a:cubicBezTo>
                  <a:pt x="194" y="280"/>
                  <a:pt x="195" y="279"/>
                  <a:pt x="196" y="279"/>
                </a:cubicBezTo>
                <a:cubicBezTo>
                  <a:pt x="197" y="279"/>
                  <a:pt x="199" y="278"/>
                  <a:pt x="200" y="278"/>
                </a:cubicBezTo>
                <a:cubicBezTo>
                  <a:pt x="201" y="277"/>
                  <a:pt x="202" y="277"/>
                  <a:pt x="203" y="276"/>
                </a:cubicBezTo>
                <a:cubicBezTo>
                  <a:pt x="204" y="276"/>
                  <a:pt x="205" y="275"/>
                  <a:pt x="206" y="275"/>
                </a:cubicBezTo>
                <a:cubicBezTo>
                  <a:pt x="207" y="274"/>
                  <a:pt x="209" y="274"/>
                  <a:pt x="210" y="273"/>
                </a:cubicBezTo>
                <a:cubicBezTo>
                  <a:pt x="211" y="273"/>
                  <a:pt x="212" y="272"/>
                  <a:pt x="212" y="272"/>
                </a:cubicBezTo>
                <a:cubicBezTo>
                  <a:pt x="214" y="271"/>
                  <a:pt x="216" y="270"/>
                  <a:pt x="217" y="269"/>
                </a:cubicBezTo>
                <a:cubicBezTo>
                  <a:pt x="218" y="269"/>
                  <a:pt x="218" y="268"/>
                  <a:pt x="218" y="268"/>
                </a:cubicBezTo>
                <a:cubicBezTo>
                  <a:pt x="260" y="243"/>
                  <a:pt x="289" y="197"/>
                  <a:pt x="289" y="144"/>
                </a:cubicBezTo>
                <a:cubicBezTo>
                  <a:pt x="289" y="65"/>
                  <a:pt x="224" y="0"/>
                  <a:pt x="144" y="0"/>
                </a:cubicBezTo>
                <a:cubicBezTo>
                  <a:pt x="99" y="0"/>
                  <a:pt x="58" y="21"/>
                  <a:pt x="32" y="54"/>
                </a:cubicBezTo>
                <a:cubicBezTo>
                  <a:pt x="32" y="54"/>
                  <a:pt x="32" y="54"/>
                  <a:pt x="32" y="54"/>
                </a:cubicBezTo>
                <a:cubicBezTo>
                  <a:pt x="31" y="55"/>
                  <a:pt x="31" y="55"/>
                  <a:pt x="31" y="55"/>
                </a:cubicBezTo>
                <a:cubicBezTo>
                  <a:pt x="28" y="59"/>
                  <a:pt x="25" y="63"/>
                  <a:pt x="23" y="67"/>
                </a:cubicBezTo>
                <a:cubicBezTo>
                  <a:pt x="23" y="67"/>
                  <a:pt x="22" y="67"/>
                  <a:pt x="22" y="67"/>
                </a:cubicBezTo>
                <a:cubicBezTo>
                  <a:pt x="22" y="67"/>
                  <a:pt x="22" y="67"/>
                  <a:pt x="22" y="67"/>
                </a:cubicBezTo>
                <a:cubicBezTo>
                  <a:pt x="20" y="71"/>
                  <a:pt x="18" y="74"/>
                  <a:pt x="17" y="77"/>
                </a:cubicBezTo>
                <a:cubicBezTo>
                  <a:pt x="16" y="78"/>
                  <a:pt x="16" y="78"/>
                  <a:pt x="16" y="78"/>
                </a:cubicBezTo>
                <a:cubicBezTo>
                  <a:pt x="15" y="81"/>
                  <a:pt x="14" y="83"/>
                  <a:pt x="13" y="85"/>
                </a:cubicBezTo>
                <a:cubicBezTo>
                  <a:pt x="12" y="86"/>
                  <a:pt x="12" y="87"/>
                  <a:pt x="12" y="87"/>
                </a:cubicBezTo>
                <a:cubicBezTo>
                  <a:pt x="11" y="90"/>
                  <a:pt x="10" y="93"/>
                  <a:pt x="8" y="95"/>
                </a:cubicBezTo>
                <a:cubicBezTo>
                  <a:pt x="8" y="96"/>
                  <a:pt x="8" y="96"/>
                  <a:pt x="8" y="97"/>
                </a:cubicBezTo>
                <a:cubicBezTo>
                  <a:pt x="7" y="99"/>
                  <a:pt x="6" y="101"/>
                  <a:pt x="6" y="104"/>
                </a:cubicBezTo>
                <a:cubicBezTo>
                  <a:pt x="6" y="105"/>
                  <a:pt x="5" y="105"/>
                  <a:pt x="5" y="106"/>
                </a:cubicBezTo>
                <a:cubicBezTo>
                  <a:pt x="4" y="109"/>
                  <a:pt x="4" y="111"/>
                  <a:pt x="3" y="114"/>
                </a:cubicBezTo>
                <a:cubicBezTo>
                  <a:pt x="3" y="114"/>
                  <a:pt x="3" y="115"/>
                  <a:pt x="3" y="115"/>
                </a:cubicBezTo>
                <a:cubicBezTo>
                  <a:pt x="2" y="118"/>
                  <a:pt x="2" y="121"/>
                  <a:pt x="1" y="124"/>
                </a:cubicBezTo>
                <a:cubicBezTo>
                  <a:pt x="1" y="124"/>
                  <a:pt x="1" y="125"/>
                  <a:pt x="1" y="126"/>
                </a:cubicBezTo>
                <a:cubicBezTo>
                  <a:pt x="1" y="128"/>
                  <a:pt x="1" y="131"/>
                  <a:pt x="0" y="133"/>
                </a:cubicBezTo>
                <a:cubicBezTo>
                  <a:pt x="0" y="134"/>
                  <a:pt x="0" y="135"/>
                  <a:pt x="0" y="135"/>
                </a:cubicBezTo>
                <a:cubicBezTo>
                  <a:pt x="0" y="138"/>
                  <a:pt x="0" y="141"/>
                  <a:pt x="0" y="144"/>
                </a:cubicBezTo>
                <a:cubicBezTo>
                  <a:pt x="0" y="144"/>
                  <a:pt x="0" y="145"/>
                  <a:pt x="0" y="145"/>
                </a:cubicBezTo>
                <a:cubicBezTo>
                  <a:pt x="0" y="145"/>
                  <a:pt x="0" y="145"/>
                  <a:pt x="0" y="145"/>
                </a:cubicBezTo>
                <a:cubicBezTo>
                  <a:pt x="0" y="147"/>
                  <a:pt x="0" y="149"/>
                  <a:pt x="0" y="152"/>
                </a:cubicBezTo>
                <a:cubicBezTo>
                  <a:pt x="0" y="152"/>
                  <a:pt x="0" y="153"/>
                  <a:pt x="0" y="153"/>
                </a:cubicBezTo>
                <a:cubicBezTo>
                  <a:pt x="0" y="155"/>
                  <a:pt x="0" y="157"/>
                  <a:pt x="1" y="159"/>
                </a:cubicBezTo>
                <a:cubicBezTo>
                  <a:pt x="1" y="159"/>
                  <a:pt x="1" y="160"/>
                  <a:pt x="1" y="160"/>
                </a:cubicBezTo>
                <a:cubicBezTo>
                  <a:pt x="1" y="162"/>
                  <a:pt x="1" y="164"/>
                  <a:pt x="1" y="166"/>
                </a:cubicBezTo>
                <a:cubicBezTo>
                  <a:pt x="2" y="166"/>
                  <a:pt x="2" y="167"/>
                  <a:pt x="2" y="167"/>
                </a:cubicBezTo>
                <a:cubicBezTo>
                  <a:pt x="2" y="169"/>
                  <a:pt x="2" y="171"/>
                  <a:pt x="3" y="173"/>
                </a:cubicBezTo>
                <a:cubicBezTo>
                  <a:pt x="3" y="173"/>
                  <a:pt x="3" y="174"/>
                  <a:pt x="3" y="174"/>
                </a:cubicBezTo>
                <a:cubicBezTo>
                  <a:pt x="4" y="181"/>
                  <a:pt x="6" y="187"/>
                  <a:pt x="9" y="194"/>
                </a:cubicBezTo>
                <a:cubicBezTo>
                  <a:pt x="16" y="214"/>
                  <a:pt x="27" y="231"/>
                  <a:pt x="42" y="247"/>
                </a:cubicBezTo>
                <a:cubicBezTo>
                  <a:pt x="69" y="274"/>
                  <a:pt x="106" y="289"/>
                  <a:pt x="144" y="289"/>
                </a:cubicBezTo>
                <a:cubicBezTo>
                  <a:pt x="144" y="289"/>
                  <a:pt x="144" y="289"/>
                  <a:pt x="144" y="289"/>
                </a:cubicBezTo>
                <a:cubicBezTo>
                  <a:pt x="144" y="289"/>
                  <a:pt x="144" y="289"/>
                  <a:pt x="144" y="289"/>
                </a:cubicBezTo>
                <a:cubicBezTo>
                  <a:pt x="145" y="289"/>
                  <a:pt x="146" y="289"/>
                  <a:pt x="146" y="289"/>
                </a:cubicBezTo>
                <a:cubicBezTo>
                  <a:pt x="148" y="289"/>
                  <a:pt x="150" y="289"/>
                  <a:pt x="151" y="289"/>
                </a:cubicBezTo>
                <a:cubicBezTo>
                  <a:pt x="153" y="289"/>
                  <a:pt x="154" y="288"/>
                  <a:pt x="155" y="288"/>
                </a:cubicBezTo>
                <a:close/>
                <a:moveTo>
                  <a:pt x="168" y="8"/>
                </a:moveTo>
                <a:cubicBezTo>
                  <a:pt x="169" y="9"/>
                  <a:pt x="171" y="9"/>
                  <a:pt x="173" y="10"/>
                </a:cubicBezTo>
                <a:cubicBezTo>
                  <a:pt x="178" y="13"/>
                  <a:pt x="184" y="16"/>
                  <a:pt x="189" y="21"/>
                </a:cubicBezTo>
                <a:cubicBezTo>
                  <a:pt x="185" y="20"/>
                  <a:pt x="182" y="19"/>
                  <a:pt x="179" y="18"/>
                </a:cubicBezTo>
                <a:cubicBezTo>
                  <a:pt x="175" y="14"/>
                  <a:pt x="171" y="11"/>
                  <a:pt x="167" y="8"/>
                </a:cubicBezTo>
                <a:cubicBezTo>
                  <a:pt x="168" y="8"/>
                  <a:pt x="168" y="8"/>
                  <a:pt x="168" y="8"/>
                </a:cubicBezTo>
                <a:close/>
                <a:moveTo>
                  <a:pt x="188" y="14"/>
                </a:moveTo>
                <a:cubicBezTo>
                  <a:pt x="196" y="18"/>
                  <a:pt x="203" y="23"/>
                  <a:pt x="209" y="29"/>
                </a:cubicBezTo>
                <a:cubicBezTo>
                  <a:pt x="204" y="26"/>
                  <a:pt x="198" y="24"/>
                  <a:pt x="192" y="22"/>
                </a:cubicBezTo>
                <a:cubicBezTo>
                  <a:pt x="188" y="18"/>
                  <a:pt x="184" y="14"/>
                  <a:pt x="179" y="11"/>
                </a:cubicBezTo>
                <a:cubicBezTo>
                  <a:pt x="181" y="12"/>
                  <a:pt x="182" y="13"/>
                  <a:pt x="184" y="13"/>
                </a:cubicBezTo>
                <a:cubicBezTo>
                  <a:pt x="185" y="13"/>
                  <a:pt x="186" y="13"/>
                  <a:pt x="187" y="13"/>
                </a:cubicBezTo>
                <a:cubicBezTo>
                  <a:pt x="187" y="13"/>
                  <a:pt x="188" y="13"/>
                  <a:pt x="188" y="14"/>
                </a:cubicBezTo>
                <a:close/>
                <a:moveTo>
                  <a:pt x="231" y="40"/>
                </a:moveTo>
                <a:cubicBezTo>
                  <a:pt x="232" y="41"/>
                  <a:pt x="233" y="42"/>
                  <a:pt x="235" y="44"/>
                </a:cubicBezTo>
                <a:cubicBezTo>
                  <a:pt x="232" y="42"/>
                  <a:pt x="230" y="41"/>
                  <a:pt x="228" y="39"/>
                </a:cubicBezTo>
                <a:cubicBezTo>
                  <a:pt x="228" y="39"/>
                  <a:pt x="228" y="39"/>
                  <a:pt x="228" y="39"/>
                </a:cubicBezTo>
                <a:cubicBezTo>
                  <a:pt x="229" y="39"/>
                  <a:pt x="230" y="39"/>
                  <a:pt x="231" y="40"/>
                </a:cubicBezTo>
                <a:close/>
                <a:moveTo>
                  <a:pt x="229" y="45"/>
                </a:moveTo>
                <a:cubicBezTo>
                  <a:pt x="229" y="45"/>
                  <a:pt x="229" y="45"/>
                  <a:pt x="229" y="45"/>
                </a:cubicBezTo>
                <a:cubicBezTo>
                  <a:pt x="231" y="44"/>
                  <a:pt x="231" y="44"/>
                  <a:pt x="231" y="43"/>
                </a:cubicBezTo>
                <a:cubicBezTo>
                  <a:pt x="234" y="45"/>
                  <a:pt x="237" y="47"/>
                  <a:pt x="239" y="49"/>
                </a:cubicBezTo>
                <a:cubicBezTo>
                  <a:pt x="241" y="51"/>
                  <a:pt x="243" y="54"/>
                  <a:pt x="244" y="56"/>
                </a:cubicBezTo>
                <a:cubicBezTo>
                  <a:pt x="244" y="56"/>
                  <a:pt x="244" y="56"/>
                  <a:pt x="244" y="56"/>
                </a:cubicBezTo>
                <a:cubicBezTo>
                  <a:pt x="242" y="54"/>
                  <a:pt x="242" y="54"/>
                  <a:pt x="242" y="56"/>
                </a:cubicBezTo>
                <a:cubicBezTo>
                  <a:pt x="241" y="58"/>
                  <a:pt x="238" y="56"/>
                  <a:pt x="237" y="54"/>
                </a:cubicBezTo>
                <a:cubicBezTo>
                  <a:pt x="235" y="52"/>
                  <a:pt x="236" y="49"/>
                  <a:pt x="234" y="48"/>
                </a:cubicBezTo>
                <a:cubicBezTo>
                  <a:pt x="231" y="47"/>
                  <a:pt x="228" y="48"/>
                  <a:pt x="227" y="47"/>
                </a:cubicBezTo>
                <a:cubicBezTo>
                  <a:pt x="226" y="45"/>
                  <a:pt x="225" y="44"/>
                  <a:pt x="224" y="43"/>
                </a:cubicBezTo>
                <a:cubicBezTo>
                  <a:pt x="222" y="40"/>
                  <a:pt x="219" y="37"/>
                  <a:pt x="217" y="34"/>
                </a:cubicBezTo>
                <a:cubicBezTo>
                  <a:pt x="218" y="35"/>
                  <a:pt x="218" y="35"/>
                  <a:pt x="219" y="35"/>
                </a:cubicBezTo>
                <a:cubicBezTo>
                  <a:pt x="220" y="39"/>
                  <a:pt x="226" y="45"/>
                  <a:pt x="229" y="45"/>
                </a:cubicBezTo>
                <a:close/>
                <a:moveTo>
                  <a:pt x="166" y="43"/>
                </a:moveTo>
                <a:cubicBezTo>
                  <a:pt x="166" y="43"/>
                  <a:pt x="166" y="43"/>
                  <a:pt x="166" y="43"/>
                </a:cubicBezTo>
                <a:cubicBezTo>
                  <a:pt x="167" y="45"/>
                  <a:pt x="167" y="47"/>
                  <a:pt x="167" y="49"/>
                </a:cubicBezTo>
                <a:cubicBezTo>
                  <a:pt x="167" y="49"/>
                  <a:pt x="160" y="50"/>
                  <a:pt x="156" y="50"/>
                </a:cubicBezTo>
                <a:cubicBezTo>
                  <a:pt x="156" y="48"/>
                  <a:pt x="155" y="45"/>
                  <a:pt x="155" y="43"/>
                </a:cubicBezTo>
                <a:cubicBezTo>
                  <a:pt x="155" y="40"/>
                  <a:pt x="154" y="36"/>
                  <a:pt x="154" y="33"/>
                </a:cubicBezTo>
                <a:cubicBezTo>
                  <a:pt x="157" y="33"/>
                  <a:pt x="160" y="34"/>
                  <a:pt x="162" y="34"/>
                </a:cubicBezTo>
                <a:cubicBezTo>
                  <a:pt x="162" y="36"/>
                  <a:pt x="161" y="39"/>
                  <a:pt x="160" y="40"/>
                </a:cubicBezTo>
                <a:cubicBezTo>
                  <a:pt x="158" y="43"/>
                  <a:pt x="157" y="47"/>
                  <a:pt x="157" y="47"/>
                </a:cubicBezTo>
                <a:lnTo>
                  <a:pt x="166" y="43"/>
                </a:lnTo>
                <a:close/>
                <a:moveTo>
                  <a:pt x="170" y="146"/>
                </a:moveTo>
                <a:cubicBezTo>
                  <a:pt x="171" y="146"/>
                  <a:pt x="171" y="146"/>
                  <a:pt x="171" y="145"/>
                </a:cubicBezTo>
                <a:cubicBezTo>
                  <a:pt x="176" y="145"/>
                  <a:pt x="176" y="145"/>
                  <a:pt x="176" y="145"/>
                </a:cubicBezTo>
                <a:cubicBezTo>
                  <a:pt x="176" y="150"/>
                  <a:pt x="176" y="154"/>
                  <a:pt x="176" y="158"/>
                </a:cubicBezTo>
                <a:cubicBezTo>
                  <a:pt x="172" y="158"/>
                  <a:pt x="169" y="158"/>
                  <a:pt x="165" y="158"/>
                </a:cubicBezTo>
                <a:cubicBezTo>
                  <a:pt x="167" y="154"/>
                  <a:pt x="169" y="148"/>
                  <a:pt x="170" y="146"/>
                </a:cubicBezTo>
                <a:close/>
                <a:moveTo>
                  <a:pt x="168" y="44"/>
                </a:moveTo>
                <a:cubicBezTo>
                  <a:pt x="170" y="46"/>
                  <a:pt x="170" y="46"/>
                  <a:pt x="170" y="46"/>
                </a:cubicBezTo>
                <a:cubicBezTo>
                  <a:pt x="169" y="48"/>
                  <a:pt x="169" y="48"/>
                  <a:pt x="169" y="48"/>
                </a:cubicBezTo>
                <a:cubicBezTo>
                  <a:pt x="168" y="46"/>
                  <a:pt x="168" y="45"/>
                  <a:pt x="168" y="44"/>
                </a:cubicBezTo>
                <a:close/>
                <a:moveTo>
                  <a:pt x="188" y="124"/>
                </a:moveTo>
                <a:cubicBezTo>
                  <a:pt x="190" y="122"/>
                  <a:pt x="192" y="120"/>
                  <a:pt x="194" y="119"/>
                </a:cubicBezTo>
                <a:cubicBezTo>
                  <a:pt x="194" y="123"/>
                  <a:pt x="194" y="126"/>
                  <a:pt x="194" y="130"/>
                </a:cubicBezTo>
                <a:cubicBezTo>
                  <a:pt x="189" y="130"/>
                  <a:pt x="185" y="130"/>
                  <a:pt x="180" y="130"/>
                </a:cubicBezTo>
                <a:cubicBezTo>
                  <a:pt x="182" y="128"/>
                  <a:pt x="187" y="125"/>
                  <a:pt x="188" y="124"/>
                </a:cubicBezTo>
                <a:close/>
                <a:moveTo>
                  <a:pt x="185" y="38"/>
                </a:moveTo>
                <a:cubicBezTo>
                  <a:pt x="187" y="38"/>
                  <a:pt x="189" y="39"/>
                  <a:pt x="191" y="39"/>
                </a:cubicBezTo>
                <a:cubicBezTo>
                  <a:pt x="191" y="40"/>
                  <a:pt x="192" y="41"/>
                  <a:pt x="192" y="42"/>
                </a:cubicBezTo>
                <a:cubicBezTo>
                  <a:pt x="192" y="42"/>
                  <a:pt x="191" y="41"/>
                  <a:pt x="190" y="41"/>
                </a:cubicBezTo>
                <a:cubicBezTo>
                  <a:pt x="187" y="39"/>
                  <a:pt x="184" y="41"/>
                  <a:pt x="183" y="39"/>
                </a:cubicBezTo>
                <a:cubicBezTo>
                  <a:pt x="182" y="38"/>
                  <a:pt x="184" y="38"/>
                  <a:pt x="185" y="38"/>
                </a:cubicBezTo>
                <a:close/>
                <a:moveTo>
                  <a:pt x="250" y="70"/>
                </a:moveTo>
                <a:cubicBezTo>
                  <a:pt x="247" y="70"/>
                  <a:pt x="243" y="72"/>
                  <a:pt x="242" y="73"/>
                </a:cubicBezTo>
                <a:cubicBezTo>
                  <a:pt x="240" y="68"/>
                  <a:pt x="238" y="64"/>
                  <a:pt x="236" y="60"/>
                </a:cubicBezTo>
                <a:cubicBezTo>
                  <a:pt x="236" y="59"/>
                  <a:pt x="236" y="59"/>
                  <a:pt x="236" y="59"/>
                </a:cubicBezTo>
                <a:cubicBezTo>
                  <a:pt x="241" y="63"/>
                  <a:pt x="245" y="66"/>
                  <a:pt x="250" y="70"/>
                </a:cubicBezTo>
                <a:close/>
                <a:moveTo>
                  <a:pt x="241" y="61"/>
                </a:moveTo>
                <a:cubicBezTo>
                  <a:pt x="241" y="61"/>
                  <a:pt x="242" y="61"/>
                  <a:pt x="242" y="62"/>
                </a:cubicBezTo>
                <a:cubicBezTo>
                  <a:pt x="242" y="62"/>
                  <a:pt x="242" y="62"/>
                  <a:pt x="243" y="62"/>
                </a:cubicBezTo>
                <a:cubicBezTo>
                  <a:pt x="242" y="62"/>
                  <a:pt x="241" y="61"/>
                  <a:pt x="241" y="61"/>
                </a:cubicBezTo>
                <a:close/>
                <a:moveTo>
                  <a:pt x="175" y="177"/>
                </a:moveTo>
                <a:cubicBezTo>
                  <a:pt x="175" y="183"/>
                  <a:pt x="174" y="188"/>
                  <a:pt x="174" y="194"/>
                </a:cubicBezTo>
                <a:cubicBezTo>
                  <a:pt x="169" y="194"/>
                  <a:pt x="164" y="194"/>
                  <a:pt x="158" y="195"/>
                </a:cubicBezTo>
                <a:cubicBezTo>
                  <a:pt x="159" y="189"/>
                  <a:pt x="159" y="183"/>
                  <a:pt x="159" y="178"/>
                </a:cubicBezTo>
                <a:cubicBezTo>
                  <a:pt x="164" y="177"/>
                  <a:pt x="170" y="177"/>
                  <a:pt x="175" y="177"/>
                </a:cubicBezTo>
                <a:close/>
                <a:moveTo>
                  <a:pt x="159" y="176"/>
                </a:moveTo>
                <a:cubicBezTo>
                  <a:pt x="159" y="173"/>
                  <a:pt x="159" y="169"/>
                  <a:pt x="159" y="166"/>
                </a:cubicBezTo>
                <a:cubicBezTo>
                  <a:pt x="161" y="166"/>
                  <a:pt x="162" y="165"/>
                  <a:pt x="163" y="163"/>
                </a:cubicBezTo>
                <a:cubicBezTo>
                  <a:pt x="163" y="163"/>
                  <a:pt x="164" y="161"/>
                  <a:pt x="164" y="160"/>
                </a:cubicBezTo>
                <a:cubicBezTo>
                  <a:pt x="168" y="160"/>
                  <a:pt x="172" y="160"/>
                  <a:pt x="176" y="159"/>
                </a:cubicBezTo>
                <a:cubicBezTo>
                  <a:pt x="175" y="165"/>
                  <a:pt x="175" y="170"/>
                  <a:pt x="175" y="175"/>
                </a:cubicBezTo>
                <a:cubicBezTo>
                  <a:pt x="170" y="176"/>
                  <a:pt x="164" y="176"/>
                  <a:pt x="159" y="176"/>
                </a:cubicBezTo>
                <a:close/>
                <a:moveTo>
                  <a:pt x="175" y="195"/>
                </a:moveTo>
                <a:cubicBezTo>
                  <a:pt x="181" y="195"/>
                  <a:pt x="186" y="194"/>
                  <a:pt x="191" y="194"/>
                </a:cubicBezTo>
                <a:cubicBezTo>
                  <a:pt x="191" y="199"/>
                  <a:pt x="190" y="205"/>
                  <a:pt x="189" y="210"/>
                </a:cubicBezTo>
                <a:cubicBezTo>
                  <a:pt x="184" y="211"/>
                  <a:pt x="179" y="212"/>
                  <a:pt x="173" y="212"/>
                </a:cubicBezTo>
                <a:cubicBezTo>
                  <a:pt x="174" y="207"/>
                  <a:pt x="175" y="201"/>
                  <a:pt x="175" y="195"/>
                </a:cubicBezTo>
                <a:close/>
                <a:moveTo>
                  <a:pt x="238" y="156"/>
                </a:moveTo>
                <a:cubicBezTo>
                  <a:pt x="239" y="156"/>
                  <a:pt x="239" y="157"/>
                  <a:pt x="239" y="157"/>
                </a:cubicBezTo>
                <a:cubicBezTo>
                  <a:pt x="242" y="159"/>
                  <a:pt x="243" y="164"/>
                  <a:pt x="243" y="164"/>
                </a:cubicBezTo>
                <a:cubicBezTo>
                  <a:pt x="243" y="164"/>
                  <a:pt x="243" y="165"/>
                  <a:pt x="243" y="167"/>
                </a:cubicBezTo>
                <a:cubicBezTo>
                  <a:pt x="240" y="168"/>
                  <a:pt x="237" y="168"/>
                  <a:pt x="234" y="169"/>
                </a:cubicBezTo>
                <a:cubicBezTo>
                  <a:pt x="234" y="165"/>
                  <a:pt x="234" y="161"/>
                  <a:pt x="235" y="157"/>
                </a:cubicBezTo>
                <a:cubicBezTo>
                  <a:pt x="236" y="156"/>
                  <a:pt x="237" y="156"/>
                  <a:pt x="238" y="156"/>
                </a:cubicBezTo>
                <a:close/>
                <a:moveTo>
                  <a:pt x="235" y="155"/>
                </a:moveTo>
                <a:cubicBezTo>
                  <a:pt x="235" y="154"/>
                  <a:pt x="235" y="154"/>
                  <a:pt x="235" y="153"/>
                </a:cubicBezTo>
                <a:cubicBezTo>
                  <a:pt x="235" y="154"/>
                  <a:pt x="236" y="154"/>
                  <a:pt x="237" y="155"/>
                </a:cubicBezTo>
                <a:cubicBezTo>
                  <a:pt x="236" y="155"/>
                  <a:pt x="235" y="155"/>
                  <a:pt x="235" y="155"/>
                </a:cubicBezTo>
                <a:close/>
                <a:moveTo>
                  <a:pt x="247" y="180"/>
                </a:moveTo>
                <a:cubicBezTo>
                  <a:pt x="244" y="180"/>
                  <a:pt x="242" y="181"/>
                  <a:pt x="239" y="182"/>
                </a:cubicBezTo>
                <a:cubicBezTo>
                  <a:pt x="240" y="181"/>
                  <a:pt x="240" y="180"/>
                  <a:pt x="240" y="180"/>
                </a:cubicBezTo>
                <a:cubicBezTo>
                  <a:pt x="240" y="180"/>
                  <a:pt x="236" y="175"/>
                  <a:pt x="234" y="176"/>
                </a:cubicBezTo>
                <a:cubicBezTo>
                  <a:pt x="233" y="176"/>
                  <a:pt x="233" y="176"/>
                  <a:pt x="233" y="176"/>
                </a:cubicBezTo>
                <a:cubicBezTo>
                  <a:pt x="233" y="174"/>
                  <a:pt x="233" y="172"/>
                  <a:pt x="234" y="171"/>
                </a:cubicBezTo>
                <a:cubicBezTo>
                  <a:pt x="237" y="170"/>
                  <a:pt x="240" y="169"/>
                  <a:pt x="244" y="169"/>
                </a:cubicBezTo>
                <a:cubicBezTo>
                  <a:pt x="244" y="171"/>
                  <a:pt x="244" y="174"/>
                  <a:pt x="243" y="177"/>
                </a:cubicBezTo>
                <a:cubicBezTo>
                  <a:pt x="243" y="179"/>
                  <a:pt x="245" y="180"/>
                  <a:pt x="247" y="180"/>
                </a:cubicBezTo>
                <a:close/>
                <a:moveTo>
                  <a:pt x="229" y="95"/>
                </a:moveTo>
                <a:cubicBezTo>
                  <a:pt x="229" y="93"/>
                  <a:pt x="228" y="91"/>
                  <a:pt x="228" y="89"/>
                </a:cubicBezTo>
                <a:cubicBezTo>
                  <a:pt x="230" y="89"/>
                  <a:pt x="232" y="90"/>
                  <a:pt x="234" y="91"/>
                </a:cubicBezTo>
                <a:cubicBezTo>
                  <a:pt x="232" y="92"/>
                  <a:pt x="231" y="93"/>
                  <a:pt x="229" y="95"/>
                </a:cubicBezTo>
                <a:close/>
                <a:moveTo>
                  <a:pt x="228" y="126"/>
                </a:moveTo>
                <a:cubicBezTo>
                  <a:pt x="228" y="126"/>
                  <a:pt x="227" y="121"/>
                  <a:pt x="226" y="119"/>
                </a:cubicBezTo>
                <a:cubicBezTo>
                  <a:pt x="228" y="119"/>
                  <a:pt x="230" y="119"/>
                  <a:pt x="232" y="120"/>
                </a:cubicBezTo>
                <a:cubicBezTo>
                  <a:pt x="232" y="123"/>
                  <a:pt x="233" y="126"/>
                  <a:pt x="233" y="130"/>
                </a:cubicBezTo>
                <a:cubicBezTo>
                  <a:pt x="233" y="131"/>
                  <a:pt x="233" y="132"/>
                  <a:pt x="233" y="132"/>
                </a:cubicBezTo>
                <a:cubicBezTo>
                  <a:pt x="231" y="132"/>
                  <a:pt x="229" y="132"/>
                  <a:pt x="227" y="132"/>
                </a:cubicBezTo>
                <a:cubicBezTo>
                  <a:pt x="227" y="132"/>
                  <a:pt x="227" y="132"/>
                  <a:pt x="227" y="132"/>
                </a:cubicBezTo>
                <a:cubicBezTo>
                  <a:pt x="229" y="131"/>
                  <a:pt x="228" y="126"/>
                  <a:pt x="228" y="126"/>
                </a:cubicBezTo>
                <a:close/>
                <a:moveTo>
                  <a:pt x="229" y="104"/>
                </a:moveTo>
                <a:cubicBezTo>
                  <a:pt x="230" y="105"/>
                  <a:pt x="231" y="110"/>
                  <a:pt x="231" y="113"/>
                </a:cubicBezTo>
                <a:cubicBezTo>
                  <a:pt x="231" y="114"/>
                  <a:pt x="231" y="116"/>
                  <a:pt x="232" y="118"/>
                </a:cubicBezTo>
                <a:cubicBezTo>
                  <a:pt x="230" y="118"/>
                  <a:pt x="228" y="118"/>
                  <a:pt x="226" y="117"/>
                </a:cubicBezTo>
                <a:cubicBezTo>
                  <a:pt x="226" y="114"/>
                  <a:pt x="226" y="108"/>
                  <a:pt x="226" y="105"/>
                </a:cubicBezTo>
                <a:cubicBezTo>
                  <a:pt x="226" y="104"/>
                  <a:pt x="227" y="104"/>
                  <a:pt x="227" y="104"/>
                </a:cubicBezTo>
                <a:cubicBezTo>
                  <a:pt x="228" y="104"/>
                  <a:pt x="229" y="104"/>
                  <a:pt x="229" y="104"/>
                </a:cubicBezTo>
                <a:close/>
                <a:moveTo>
                  <a:pt x="233" y="134"/>
                </a:moveTo>
                <a:cubicBezTo>
                  <a:pt x="233" y="135"/>
                  <a:pt x="233" y="136"/>
                  <a:pt x="233" y="136"/>
                </a:cubicBezTo>
                <a:cubicBezTo>
                  <a:pt x="233" y="136"/>
                  <a:pt x="230" y="138"/>
                  <a:pt x="226" y="138"/>
                </a:cubicBezTo>
                <a:cubicBezTo>
                  <a:pt x="222" y="137"/>
                  <a:pt x="222" y="142"/>
                  <a:pt x="222" y="144"/>
                </a:cubicBezTo>
                <a:cubicBezTo>
                  <a:pt x="222" y="144"/>
                  <a:pt x="222" y="144"/>
                  <a:pt x="222" y="144"/>
                </a:cubicBezTo>
                <a:cubicBezTo>
                  <a:pt x="215" y="144"/>
                  <a:pt x="215" y="144"/>
                  <a:pt x="215" y="144"/>
                </a:cubicBezTo>
                <a:cubicBezTo>
                  <a:pt x="215" y="140"/>
                  <a:pt x="215" y="136"/>
                  <a:pt x="215" y="133"/>
                </a:cubicBezTo>
                <a:cubicBezTo>
                  <a:pt x="215" y="133"/>
                  <a:pt x="215" y="133"/>
                  <a:pt x="215" y="133"/>
                </a:cubicBezTo>
                <a:cubicBezTo>
                  <a:pt x="221" y="133"/>
                  <a:pt x="227" y="133"/>
                  <a:pt x="233" y="134"/>
                </a:cubicBezTo>
                <a:close/>
                <a:moveTo>
                  <a:pt x="215" y="145"/>
                </a:moveTo>
                <a:cubicBezTo>
                  <a:pt x="223" y="145"/>
                  <a:pt x="223" y="145"/>
                  <a:pt x="223" y="145"/>
                </a:cubicBezTo>
                <a:cubicBezTo>
                  <a:pt x="225" y="147"/>
                  <a:pt x="228" y="148"/>
                  <a:pt x="230" y="149"/>
                </a:cubicBezTo>
                <a:cubicBezTo>
                  <a:pt x="231" y="150"/>
                  <a:pt x="232" y="151"/>
                  <a:pt x="233" y="152"/>
                </a:cubicBezTo>
                <a:cubicBezTo>
                  <a:pt x="233" y="153"/>
                  <a:pt x="233" y="154"/>
                  <a:pt x="233" y="155"/>
                </a:cubicBezTo>
                <a:cubicBezTo>
                  <a:pt x="227" y="156"/>
                  <a:pt x="221" y="156"/>
                  <a:pt x="215" y="156"/>
                </a:cubicBezTo>
                <a:cubicBezTo>
                  <a:pt x="215" y="153"/>
                  <a:pt x="215" y="149"/>
                  <a:pt x="215" y="145"/>
                </a:cubicBezTo>
                <a:close/>
                <a:moveTo>
                  <a:pt x="233" y="157"/>
                </a:moveTo>
                <a:cubicBezTo>
                  <a:pt x="233" y="161"/>
                  <a:pt x="233" y="165"/>
                  <a:pt x="232" y="169"/>
                </a:cubicBezTo>
                <a:cubicBezTo>
                  <a:pt x="226" y="170"/>
                  <a:pt x="220" y="171"/>
                  <a:pt x="214" y="172"/>
                </a:cubicBezTo>
                <a:cubicBezTo>
                  <a:pt x="214" y="167"/>
                  <a:pt x="214" y="163"/>
                  <a:pt x="215" y="158"/>
                </a:cubicBezTo>
                <a:cubicBezTo>
                  <a:pt x="221" y="158"/>
                  <a:pt x="227" y="157"/>
                  <a:pt x="233" y="157"/>
                </a:cubicBezTo>
                <a:close/>
                <a:moveTo>
                  <a:pt x="232" y="171"/>
                </a:moveTo>
                <a:cubicBezTo>
                  <a:pt x="232" y="173"/>
                  <a:pt x="231" y="175"/>
                  <a:pt x="231" y="178"/>
                </a:cubicBezTo>
                <a:cubicBezTo>
                  <a:pt x="230" y="179"/>
                  <a:pt x="230" y="180"/>
                  <a:pt x="230" y="180"/>
                </a:cubicBezTo>
                <a:cubicBezTo>
                  <a:pt x="230" y="181"/>
                  <a:pt x="230" y="181"/>
                  <a:pt x="230" y="182"/>
                </a:cubicBezTo>
                <a:cubicBezTo>
                  <a:pt x="230" y="183"/>
                  <a:pt x="230" y="184"/>
                  <a:pt x="230" y="185"/>
                </a:cubicBezTo>
                <a:cubicBezTo>
                  <a:pt x="224" y="186"/>
                  <a:pt x="218" y="188"/>
                  <a:pt x="211" y="189"/>
                </a:cubicBezTo>
                <a:cubicBezTo>
                  <a:pt x="212" y="184"/>
                  <a:pt x="213" y="179"/>
                  <a:pt x="213" y="174"/>
                </a:cubicBezTo>
                <a:cubicBezTo>
                  <a:pt x="220" y="173"/>
                  <a:pt x="226" y="172"/>
                  <a:pt x="232" y="171"/>
                </a:cubicBezTo>
                <a:close/>
                <a:moveTo>
                  <a:pt x="230" y="186"/>
                </a:moveTo>
                <a:cubicBezTo>
                  <a:pt x="229" y="191"/>
                  <a:pt x="227" y="196"/>
                  <a:pt x="226" y="201"/>
                </a:cubicBezTo>
                <a:cubicBezTo>
                  <a:pt x="220" y="203"/>
                  <a:pt x="214" y="205"/>
                  <a:pt x="208" y="206"/>
                </a:cubicBezTo>
                <a:cubicBezTo>
                  <a:pt x="209" y="201"/>
                  <a:pt x="210" y="196"/>
                  <a:pt x="211" y="191"/>
                </a:cubicBezTo>
                <a:cubicBezTo>
                  <a:pt x="218" y="189"/>
                  <a:pt x="224" y="188"/>
                  <a:pt x="230" y="186"/>
                </a:cubicBezTo>
                <a:close/>
                <a:moveTo>
                  <a:pt x="213" y="158"/>
                </a:moveTo>
                <a:cubicBezTo>
                  <a:pt x="213" y="163"/>
                  <a:pt x="212" y="168"/>
                  <a:pt x="212" y="172"/>
                </a:cubicBezTo>
                <a:cubicBezTo>
                  <a:pt x="206" y="173"/>
                  <a:pt x="201" y="174"/>
                  <a:pt x="195" y="174"/>
                </a:cubicBezTo>
                <a:cubicBezTo>
                  <a:pt x="195" y="169"/>
                  <a:pt x="196" y="164"/>
                  <a:pt x="196" y="159"/>
                </a:cubicBezTo>
                <a:cubicBezTo>
                  <a:pt x="202" y="159"/>
                  <a:pt x="207" y="158"/>
                  <a:pt x="213" y="158"/>
                </a:cubicBezTo>
                <a:close/>
                <a:moveTo>
                  <a:pt x="196" y="157"/>
                </a:moveTo>
                <a:cubicBezTo>
                  <a:pt x="196" y="153"/>
                  <a:pt x="196" y="149"/>
                  <a:pt x="196" y="145"/>
                </a:cubicBezTo>
                <a:cubicBezTo>
                  <a:pt x="213" y="145"/>
                  <a:pt x="213" y="145"/>
                  <a:pt x="213" y="145"/>
                </a:cubicBezTo>
                <a:cubicBezTo>
                  <a:pt x="213" y="149"/>
                  <a:pt x="213" y="153"/>
                  <a:pt x="213" y="156"/>
                </a:cubicBezTo>
                <a:cubicBezTo>
                  <a:pt x="208" y="157"/>
                  <a:pt x="202" y="157"/>
                  <a:pt x="196" y="157"/>
                </a:cubicBezTo>
                <a:close/>
                <a:moveTo>
                  <a:pt x="196" y="144"/>
                </a:moveTo>
                <a:cubicBezTo>
                  <a:pt x="196" y="140"/>
                  <a:pt x="196" y="136"/>
                  <a:pt x="196" y="132"/>
                </a:cubicBezTo>
                <a:cubicBezTo>
                  <a:pt x="202" y="132"/>
                  <a:pt x="208" y="132"/>
                  <a:pt x="213" y="133"/>
                </a:cubicBezTo>
                <a:cubicBezTo>
                  <a:pt x="213" y="136"/>
                  <a:pt x="213" y="140"/>
                  <a:pt x="213" y="144"/>
                </a:cubicBezTo>
                <a:lnTo>
                  <a:pt x="196" y="144"/>
                </a:lnTo>
                <a:close/>
                <a:moveTo>
                  <a:pt x="207" y="115"/>
                </a:moveTo>
                <a:cubicBezTo>
                  <a:pt x="205" y="115"/>
                  <a:pt x="203" y="114"/>
                  <a:pt x="200" y="114"/>
                </a:cubicBezTo>
                <a:cubicBezTo>
                  <a:pt x="201" y="112"/>
                  <a:pt x="202" y="110"/>
                  <a:pt x="203" y="109"/>
                </a:cubicBezTo>
                <a:cubicBezTo>
                  <a:pt x="204" y="106"/>
                  <a:pt x="207" y="107"/>
                  <a:pt x="208" y="111"/>
                </a:cubicBezTo>
                <a:cubicBezTo>
                  <a:pt x="208" y="112"/>
                  <a:pt x="208" y="113"/>
                  <a:pt x="207" y="115"/>
                </a:cubicBezTo>
                <a:close/>
                <a:moveTo>
                  <a:pt x="207" y="116"/>
                </a:moveTo>
                <a:cubicBezTo>
                  <a:pt x="206" y="119"/>
                  <a:pt x="205" y="121"/>
                  <a:pt x="205" y="122"/>
                </a:cubicBezTo>
                <a:cubicBezTo>
                  <a:pt x="204" y="123"/>
                  <a:pt x="198" y="122"/>
                  <a:pt x="198" y="122"/>
                </a:cubicBezTo>
                <a:cubicBezTo>
                  <a:pt x="198" y="122"/>
                  <a:pt x="198" y="125"/>
                  <a:pt x="197" y="127"/>
                </a:cubicBezTo>
                <a:cubicBezTo>
                  <a:pt x="196" y="129"/>
                  <a:pt x="199" y="130"/>
                  <a:pt x="201" y="131"/>
                </a:cubicBezTo>
                <a:cubicBezTo>
                  <a:pt x="199" y="130"/>
                  <a:pt x="198" y="130"/>
                  <a:pt x="196" y="130"/>
                </a:cubicBezTo>
                <a:cubicBezTo>
                  <a:pt x="196" y="126"/>
                  <a:pt x="195" y="122"/>
                  <a:pt x="195" y="119"/>
                </a:cubicBezTo>
                <a:cubicBezTo>
                  <a:pt x="196" y="118"/>
                  <a:pt x="196" y="118"/>
                  <a:pt x="196" y="118"/>
                </a:cubicBezTo>
                <a:cubicBezTo>
                  <a:pt x="198" y="118"/>
                  <a:pt x="199" y="117"/>
                  <a:pt x="200" y="116"/>
                </a:cubicBezTo>
                <a:cubicBezTo>
                  <a:pt x="202" y="116"/>
                  <a:pt x="205" y="116"/>
                  <a:pt x="207" y="116"/>
                </a:cubicBezTo>
                <a:close/>
                <a:moveTo>
                  <a:pt x="194" y="47"/>
                </a:moveTo>
                <a:cubicBezTo>
                  <a:pt x="195" y="47"/>
                  <a:pt x="195" y="48"/>
                  <a:pt x="195" y="49"/>
                </a:cubicBezTo>
                <a:cubicBezTo>
                  <a:pt x="194" y="48"/>
                  <a:pt x="194" y="47"/>
                  <a:pt x="194" y="47"/>
                </a:cubicBezTo>
                <a:close/>
                <a:moveTo>
                  <a:pt x="212" y="174"/>
                </a:moveTo>
                <a:cubicBezTo>
                  <a:pt x="211" y="179"/>
                  <a:pt x="211" y="184"/>
                  <a:pt x="210" y="189"/>
                </a:cubicBezTo>
                <a:cubicBezTo>
                  <a:pt x="204" y="190"/>
                  <a:pt x="199" y="191"/>
                  <a:pt x="193" y="192"/>
                </a:cubicBezTo>
                <a:cubicBezTo>
                  <a:pt x="194" y="187"/>
                  <a:pt x="194" y="181"/>
                  <a:pt x="195" y="176"/>
                </a:cubicBezTo>
                <a:cubicBezTo>
                  <a:pt x="201" y="175"/>
                  <a:pt x="206" y="175"/>
                  <a:pt x="212" y="174"/>
                </a:cubicBezTo>
                <a:close/>
                <a:moveTo>
                  <a:pt x="210" y="191"/>
                </a:moveTo>
                <a:cubicBezTo>
                  <a:pt x="209" y="196"/>
                  <a:pt x="208" y="202"/>
                  <a:pt x="206" y="207"/>
                </a:cubicBezTo>
                <a:cubicBezTo>
                  <a:pt x="201" y="208"/>
                  <a:pt x="196" y="209"/>
                  <a:pt x="190" y="210"/>
                </a:cubicBezTo>
                <a:cubicBezTo>
                  <a:pt x="191" y="205"/>
                  <a:pt x="192" y="199"/>
                  <a:pt x="193" y="193"/>
                </a:cubicBezTo>
                <a:cubicBezTo>
                  <a:pt x="199" y="193"/>
                  <a:pt x="204" y="192"/>
                  <a:pt x="210" y="191"/>
                </a:cubicBezTo>
                <a:close/>
                <a:moveTo>
                  <a:pt x="190" y="212"/>
                </a:moveTo>
                <a:cubicBezTo>
                  <a:pt x="196" y="211"/>
                  <a:pt x="201" y="210"/>
                  <a:pt x="206" y="209"/>
                </a:cubicBezTo>
                <a:cubicBezTo>
                  <a:pt x="204" y="215"/>
                  <a:pt x="203" y="221"/>
                  <a:pt x="201" y="227"/>
                </a:cubicBezTo>
                <a:cubicBezTo>
                  <a:pt x="196" y="228"/>
                  <a:pt x="191" y="229"/>
                  <a:pt x="186" y="230"/>
                </a:cubicBezTo>
                <a:cubicBezTo>
                  <a:pt x="188" y="224"/>
                  <a:pt x="189" y="218"/>
                  <a:pt x="190" y="212"/>
                </a:cubicBezTo>
                <a:close/>
                <a:moveTo>
                  <a:pt x="208" y="208"/>
                </a:moveTo>
                <a:cubicBezTo>
                  <a:pt x="214" y="207"/>
                  <a:pt x="220" y="205"/>
                  <a:pt x="226" y="203"/>
                </a:cubicBezTo>
                <a:cubicBezTo>
                  <a:pt x="224" y="209"/>
                  <a:pt x="222" y="215"/>
                  <a:pt x="220" y="220"/>
                </a:cubicBezTo>
                <a:cubicBezTo>
                  <a:pt x="214" y="222"/>
                  <a:pt x="209" y="224"/>
                  <a:pt x="203" y="226"/>
                </a:cubicBezTo>
                <a:cubicBezTo>
                  <a:pt x="204" y="220"/>
                  <a:pt x="206" y="214"/>
                  <a:pt x="208" y="208"/>
                </a:cubicBezTo>
                <a:close/>
                <a:moveTo>
                  <a:pt x="227" y="202"/>
                </a:moveTo>
                <a:cubicBezTo>
                  <a:pt x="234" y="200"/>
                  <a:pt x="240" y="198"/>
                  <a:pt x="246" y="195"/>
                </a:cubicBezTo>
                <a:cubicBezTo>
                  <a:pt x="247" y="194"/>
                  <a:pt x="248" y="194"/>
                  <a:pt x="249" y="193"/>
                </a:cubicBezTo>
                <a:cubicBezTo>
                  <a:pt x="247" y="198"/>
                  <a:pt x="246" y="203"/>
                  <a:pt x="244" y="208"/>
                </a:cubicBezTo>
                <a:cubicBezTo>
                  <a:pt x="237" y="212"/>
                  <a:pt x="230" y="216"/>
                  <a:pt x="222" y="219"/>
                </a:cubicBezTo>
                <a:cubicBezTo>
                  <a:pt x="224" y="214"/>
                  <a:pt x="226" y="208"/>
                  <a:pt x="227" y="202"/>
                </a:cubicBezTo>
                <a:close/>
                <a:moveTo>
                  <a:pt x="228" y="200"/>
                </a:moveTo>
                <a:cubicBezTo>
                  <a:pt x="229" y="196"/>
                  <a:pt x="230" y="192"/>
                  <a:pt x="231" y="187"/>
                </a:cubicBezTo>
                <a:cubicBezTo>
                  <a:pt x="231" y="188"/>
                  <a:pt x="231" y="189"/>
                  <a:pt x="232" y="190"/>
                </a:cubicBezTo>
                <a:cubicBezTo>
                  <a:pt x="233" y="192"/>
                  <a:pt x="232" y="195"/>
                  <a:pt x="234" y="196"/>
                </a:cubicBezTo>
                <a:cubicBezTo>
                  <a:pt x="236" y="197"/>
                  <a:pt x="241" y="195"/>
                  <a:pt x="241" y="195"/>
                </a:cubicBezTo>
                <a:cubicBezTo>
                  <a:pt x="241" y="195"/>
                  <a:pt x="239" y="191"/>
                  <a:pt x="239" y="189"/>
                </a:cubicBezTo>
                <a:cubicBezTo>
                  <a:pt x="238" y="188"/>
                  <a:pt x="239" y="186"/>
                  <a:pt x="239" y="184"/>
                </a:cubicBezTo>
                <a:cubicBezTo>
                  <a:pt x="241" y="183"/>
                  <a:pt x="244" y="182"/>
                  <a:pt x="246" y="181"/>
                </a:cubicBezTo>
                <a:cubicBezTo>
                  <a:pt x="247" y="181"/>
                  <a:pt x="248" y="181"/>
                  <a:pt x="249" y="180"/>
                </a:cubicBezTo>
                <a:cubicBezTo>
                  <a:pt x="249" y="182"/>
                  <a:pt x="249" y="185"/>
                  <a:pt x="249" y="187"/>
                </a:cubicBezTo>
                <a:cubicBezTo>
                  <a:pt x="248" y="188"/>
                  <a:pt x="249" y="188"/>
                  <a:pt x="250" y="188"/>
                </a:cubicBezTo>
                <a:cubicBezTo>
                  <a:pt x="250" y="189"/>
                  <a:pt x="250" y="190"/>
                  <a:pt x="250" y="191"/>
                </a:cubicBezTo>
                <a:cubicBezTo>
                  <a:pt x="243" y="195"/>
                  <a:pt x="236" y="198"/>
                  <a:pt x="228" y="200"/>
                </a:cubicBezTo>
                <a:close/>
                <a:moveTo>
                  <a:pt x="243" y="78"/>
                </a:moveTo>
                <a:cubicBezTo>
                  <a:pt x="240" y="76"/>
                  <a:pt x="237" y="75"/>
                  <a:pt x="233" y="73"/>
                </a:cubicBezTo>
                <a:cubicBezTo>
                  <a:pt x="235" y="74"/>
                  <a:pt x="236" y="74"/>
                  <a:pt x="236" y="74"/>
                </a:cubicBezTo>
                <a:cubicBezTo>
                  <a:pt x="236" y="74"/>
                  <a:pt x="236" y="74"/>
                  <a:pt x="235" y="73"/>
                </a:cubicBezTo>
                <a:cubicBezTo>
                  <a:pt x="234" y="72"/>
                  <a:pt x="234" y="68"/>
                  <a:pt x="234" y="66"/>
                </a:cubicBezTo>
                <a:cubicBezTo>
                  <a:pt x="234" y="64"/>
                  <a:pt x="233" y="62"/>
                  <a:pt x="233" y="62"/>
                </a:cubicBezTo>
                <a:cubicBezTo>
                  <a:pt x="234" y="61"/>
                  <a:pt x="234" y="61"/>
                  <a:pt x="234" y="61"/>
                </a:cubicBezTo>
                <a:cubicBezTo>
                  <a:pt x="237" y="66"/>
                  <a:pt x="240" y="72"/>
                  <a:pt x="243" y="78"/>
                </a:cubicBezTo>
                <a:close/>
                <a:moveTo>
                  <a:pt x="233" y="73"/>
                </a:moveTo>
                <a:cubicBezTo>
                  <a:pt x="232" y="72"/>
                  <a:pt x="230" y="72"/>
                  <a:pt x="228" y="71"/>
                </a:cubicBezTo>
                <a:cubicBezTo>
                  <a:pt x="228" y="69"/>
                  <a:pt x="227" y="67"/>
                  <a:pt x="227" y="67"/>
                </a:cubicBezTo>
                <a:cubicBezTo>
                  <a:pt x="227" y="67"/>
                  <a:pt x="228" y="61"/>
                  <a:pt x="229" y="61"/>
                </a:cubicBezTo>
                <a:cubicBezTo>
                  <a:pt x="231" y="61"/>
                  <a:pt x="231" y="68"/>
                  <a:pt x="232" y="71"/>
                </a:cubicBezTo>
                <a:cubicBezTo>
                  <a:pt x="232" y="72"/>
                  <a:pt x="232" y="73"/>
                  <a:pt x="233" y="73"/>
                </a:cubicBezTo>
                <a:close/>
                <a:moveTo>
                  <a:pt x="229" y="80"/>
                </a:moveTo>
                <a:cubicBezTo>
                  <a:pt x="229" y="82"/>
                  <a:pt x="232" y="80"/>
                  <a:pt x="232" y="80"/>
                </a:cubicBezTo>
                <a:cubicBezTo>
                  <a:pt x="232" y="80"/>
                  <a:pt x="230" y="75"/>
                  <a:pt x="229" y="73"/>
                </a:cubicBezTo>
                <a:cubicBezTo>
                  <a:pt x="234" y="75"/>
                  <a:pt x="239" y="78"/>
                  <a:pt x="244" y="81"/>
                </a:cubicBezTo>
                <a:cubicBezTo>
                  <a:pt x="244" y="81"/>
                  <a:pt x="244" y="82"/>
                  <a:pt x="244" y="82"/>
                </a:cubicBezTo>
                <a:cubicBezTo>
                  <a:pt x="244" y="84"/>
                  <a:pt x="239" y="87"/>
                  <a:pt x="237" y="88"/>
                </a:cubicBezTo>
                <a:cubicBezTo>
                  <a:pt x="236" y="89"/>
                  <a:pt x="236" y="89"/>
                  <a:pt x="235" y="90"/>
                </a:cubicBezTo>
                <a:cubicBezTo>
                  <a:pt x="233" y="89"/>
                  <a:pt x="230" y="88"/>
                  <a:pt x="227" y="87"/>
                </a:cubicBezTo>
                <a:cubicBezTo>
                  <a:pt x="226" y="83"/>
                  <a:pt x="225" y="79"/>
                  <a:pt x="224" y="75"/>
                </a:cubicBezTo>
                <a:cubicBezTo>
                  <a:pt x="225" y="74"/>
                  <a:pt x="226" y="74"/>
                  <a:pt x="226" y="74"/>
                </a:cubicBezTo>
                <a:cubicBezTo>
                  <a:pt x="226" y="74"/>
                  <a:pt x="228" y="79"/>
                  <a:pt x="229" y="80"/>
                </a:cubicBezTo>
                <a:close/>
                <a:moveTo>
                  <a:pt x="224" y="84"/>
                </a:moveTo>
                <a:cubicBezTo>
                  <a:pt x="224" y="84"/>
                  <a:pt x="224" y="83"/>
                  <a:pt x="225" y="83"/>
                </a:cubicBezTo>
                <a:cubicBezTo>
                  <a:pt x="225" y="84"/>
                  <a:pt x="225" y="85"/>
                  <a:pt x="226" y="86"/>
                </a:cubicBezTo>
                <a:cubicBezTo>
                  <a:pt x="224" y="86"/>
                  <a:pt x="223" y="85"/>
                  <a:pt x="222" y="85"/>
                </a:cubicBezTo>
                <a:cubicBezTo>
                  <a:pt x="223" y="85"/>
                  <a:pt x="223" y="85"/>
                  <a:pt x="224" y="84"/>
                </a:cubicBezTo>
                <a:close/>
                <a:moveTo>
                  <a:pt x="222" y="77"/>
                </a:moveTo>
                <a:cubicBezTo>
                  <a:pt x="222" y="76"/>
                  <a:pt x="222" y="76"/>
                  <a:pt x="222" y="76"/>
                </a:cubicBezTo>
                <a:cubicBezTo>
                  <a:pt x="223" y="77"/>
                  <a:pt x="223" y="78"/>
                  <a:pt x="224" y="80"/>
                </a:cubicBezTo>
                <a:cubicBezTo>
                  <a:pt x="223" y="79"/>
                  <a:pt x="223" y="78"/>
                  <a:pt x="222" y="77"/>
                </a:cubicBezTo>
                <a:close/>
                <a:moveTo>
                  <a:pt x="226" y="88"/>
                </a:moveTo>
                <a:cubicBezTo>
                  <a:pt x="227" y="91"/>
                  <a:pt x="227" y="93"/>
                  <a:pt x="228" y="96"/>
                </a:cubicBezTo>
                <a:cubicBezTo>
                  <a:pt x="227" y="97"/>
                  <a:pt x="225" y="98"/>
                  <a:pt x="225" y="97"/>
                </a:cubicBezTo>
                <a:cubicBezTo>
                  <a:pt x="224" y="97"/>
                  <a:pt x="218" y="91"/>
                  <a:pt x="216" y="88"/>
                </a:cubicBezTo>
                <a:cubicBezTo>
                  <a:pt x="215" y="87"/>
                  <a:pt x="217" y="86"/>
                  <a:pt x="219" y="86"/>
                </a:cubicBezTo>
                <a:cubicBezTo>
                  <a:pt x="222" y="87"/>
                  <a:pt x="224" y="87"/>
                  <a:pt x="226" y="88"/>
                </a:cubicBezTo>
                <a:close/>
                <a:moveTo>
                  <a:pt x="212" y="50"/>
                </a:moveTo>
                <a:cubicBezTo>
                  <a:pt x="212" y="48"/>
                  <a:pt x="211" y="47"/>
                  <a:pt x="210" y="46"/>
                </a:cubicBezTo>
                <a:cubicBezTo>
                  <a:pt x="212" y="47"/>
                  <a:pt x="214" y="48"/>
                  <a:pt x="216" y="48"/>
                </a:cubicBezTo>
                <a:cubicBezTo>
                  <a:pt x="215" y="49"/>
                  <a:pt x="214" y="49"/>
                  <a:pt x="212" y="50"/>
                </a:cubicBezTo>
                <a:close/>
                <a:moveTo>
                  <a:pt x="211" y="50"/>
                </a:moveTo>
                <a:cubicBezTo>
                  <a:pt x="210" y="50"/>
                  <a:pt x="209" y="50"/>
                  <a:pt x="209" y="51"/>
                </a:cubicBezTo>
                <a:cubicBezTo>
                  <a:pt x="207" y="52"/>
                  <a:pt x="203" y="49"/>
                  <a:pt x="199" y="50"/>
                </a:cubicBezTo>
                <a:cubicBezTo>
                  <a:pt x="199" y="50"/>
                  <a:pt x="198" y="50"/>
                  <a:pt x="197" y="50"/>
                </a:cubicBezTo>
                <a:cubicBezTo>
                  <a:pt x="196" y="47"/>
                  <a:pt x="195" y="45"/>
                  <a:pt x="194" y="43"/>
                </a:cubicBezTo>
                <a:cubicBezTo>
                  <a:pt x="194" y="42"/>
                  <a:pt x="193" y="41"/>
                  <a:pt x="193" y="40"/>
                </a:cubicBezTo>
                <a:cubicBezTo>
                  <a:pt x="195" y="40"/>
                  <a:pt x="197" y="41"/>
                  <a:pt x="199" y="42"/>
                </a:cubicBezTo>
                <a:cubicBezTo>
                  <a:pt x="200" y="42"/>
                  <a:pt x="200" y="43"/>
                  <a:pt x="201" y="43"/>
                </a:cubicBezTo>
                <a:cubicBezTo>
                  <a:pt x="201" y="44"/>
                  <a:pt x="205" y="44"/>
                  <a:pt x="208" y="45"/>
                </a:cubicBezTo>
                <a:cubicBezTo>
                  <a:pt x="209" y="47"/>
                  <a:pt x="210" y="48"/>
                  <a:pt x="211" y="50"/>
                </a:cubicBezTo>
                <a:close/>
                <a:moveTo>
                  <a:pt x="194" y="132"/>
                </a:moveTo>
                <a:cubicBezTo>
                  <a:pt x="194" y="136"/>
                  <a:pt x="194" y="140"/>
                  <a:pt x="194" y="144"/>
                </a:cubicBezTo>
                <a:cubicBezTo>
                  <a:pt x="177" y="144"/>
                  <a:pt x="177" y="144"/>
                  <a:pt x="177" y="144"/>
                </a:cubicBezTo>
                <a:cubicBezTo>
                  <a:pt x="177" y="140"/>
                  <a:pt x="177" y="136"/>
                  <a:pt x="177" y="132"/>
                </a:cubicBezTo>
                <a:cubicBezTo>
                  <a:pt x="177" y="132"/>
                  <a:pt x="177" y="132"/>
                  <a:pt x="177" y="132"/>
                </a:cubicBezTo>
                <a:cubicBezTo>
                  <a:pt x="178" y="132"/>
                  <a:pt x="178" y="131"/>
                  <a:pt x="178" y="131"/>
                </a:cubicBezTo>
                <a:cubicBezTo>
                  <a:pt x="183" y="131"/>
                  <a:pt x="189" y="132"/>
                  <a:pt x="194" y="132"/>
                </a:cubicBezTo>
                <a:close/>
                <a:moveTo>
                  <a:pt x="177" y="145"/>
                </a:moveTo>
                <a:cubicBezTo>
                  <a:pt x="194" y="145"/>
                  <a:pt x="194" y="145"/>
                  <a:pt x="194" y="145"/>
                </a:cubicBezTo>
                <a:cubicBezTo>
                  <a:pt x="194" y="149"/>
                  <a:pt x="194" y="153"/>
                  <a:pt x="194" y="157"/>
                </a:cubicBezTo>
                <a:cubicBezTo>
                  <a:pt x="189" y="158"/>
                  <a:pt x="183" y="158"/>
                  <a:pt x="177" y="158"/>
                </a:cubicBezTo>
                <a:cubicBezTo>
                  <a:pt x="177" y="154"/>
                  <a:pt x="177" y="150"/>
                  <a:pt x="177" y="145"/>
                </a:cubicBezTo>
                <a:close/>
                <a:moveTo>
                  <a:pt x="194" y="159"/>
                </a:moveTo>
                <a:cubicBezTo>
                  <a:pt x="194" y="164"/>
                  <a:pt x="194" y="169"/>
                  <a:pt x="193" y="174"/>
                </a:cubicBezTo>
                <a:cubicBezTo>
                  <a:pt x="188" y="175"/>
                  <a:pt x="182" y="175"/>
                  <a:pt x="177" y="175"/>
                </a:cubicBezTo>
                <a:cubicBezTo>
                  <a:pt x="177" y="170"/>
                  <a:pt x="177" y="165"/>
                  <a:pt x="177" y="159"/>
                </a:cubicBezTo>
                <a:cubicBezTo>
                  <a:pt x="183" y="159"/>
                  <a:pt x="189" y="159"/>
                  <a:pt x="194" y="159"/>
                </a:cubicBezTo>
                <a:close/>
                <a:moveTo>
                  <a:pt x="193" y="176"/>
                </a:moveTo>
                <a:cubicBezTo>
                  <a:pt x="193" y="181"/>
                  <a:pt x="192" y="187"/>
                  <a:pt x="192" y="192"/>
                </a:cubicBezTo>
                <a:cubicBezTo>
                  <a:pt x="186" y="193"/>
                  <a:pt x="181" y="193"/>
                  <a:pt x="175" y="194"/>
                </a:cubicBezTo>
                <a:cubicBezTo>
                  <a:pt x="176" y="188"/>
                  <a:pt x="176" y="183"/>
                  <a:pt x="176" y="177"/>
                </a:cubicBezTo>
                <a:cubicBezTo>
                  <a:pt x="182" y="177"/>
                  <a:pt x="188" y="176"/>
                  <a:pt x="193" y="176"/>
                </a:cubicBezTo>
                <a:close/>
                <a:moveTo>
                  <a:pt x="172" y="144"/>
                </a:moveTo>
                <a:cubicBezTo>
                  <a:pt x="173" y="141"/>
                  <a:pt x="174" y="138"/>
                  <a:pt x="176" y="135"/>
                </a:cubicBezTo>
                <a:cubicBezTo>
                  <a:pt x="176" y="138"/>
                  <a:pt x="176" y="141"/>
                  <a:pt x="176" y="144"/>
                </a:cubicBezTo>
                <a:lnTo>
                  <a:pt x="172" y="144"/>
                </a:lnTo>
                <a:close/>
                <a:moveTo>
                  <a:pt x="174" y="195"/>
                </a:moveTo>
                <a:cubicBezTo>
                  <a:pt x="173" y="201"/>
                  <a:pt x="173" y="207"/>
                  <a:pt x="172" y="212"/>
                </a:cubicBezTo>
                <a:cubicBezTo>
                  <a:pt x="167" y="213"/>
                  <a:pt x="162" y="213"/>
                  <a:pt x="158" y="213"/>
                </a:cubicBezTo>
                <a:cubicBezTo>
                  <a:pt x="158" y="208"/>
                  <a:pt x="158" y="202"/>
                  <a:pt x="158" y="196"/>
                </a:cubicBezTo>
                <a:cubicBezTo>
                  <a:pt x="164" y="196"/>
                  <a:pt x="169" y="196"/>
                  <a:pt x="174" y="195"/>
                </a:cubicBezTo>
                <a:close/>
                <a:moveTo>
                  <a:pt x="172" y="214"/>
                </a:moveTo>
                <a:cubicBezTo>
                  <a:pt x="171" y="220"/>
                  <a:pt x="170" y="227"/>
                  <a:pt x="169" y="233"/>
                </a:cubicBezTo>
                <a:cubicBezTo>
                  <a:pt x="165" y="233"/>
                  <a:pt x="161" y="233"/>
                  <a:pt x="156" y="234"/>
                </a:cubicBezTo>
                <a:cubicBezTo>
                  <a:pt x="157" y="228"/>
                  <a:pt x="157" y="221"/>
                  <a:pt x="158" y="215"/>
                </a:cubicBezTo>
                <a:cubicBezTo>
                  <a:pt x="162" y="215"/>
                  <a:pt x="167" y="214"/>
                  <a:pt x="172" y="214"/>
                </a:cubicBezTo>
                <a:close/>
                <a:moveTo>
                  <a:pt x="173" y="214"/>
                </a:moveTo>
                <a:cubicBezTo>
                  <a:pt x="178" y="213"/>
                  <a:pt x="184" y="213"/>
                  <a:pt x="189" y="212"/>
                </a:cubicBezTo>
                <a:cubicBezTo>
                  <a:pt x="187" y="218"/>
                  <a:pt x="186" y="224"/>
                  <a:pt x="184" y="230"/>
                </a:cubicBezTo>
                <a:cubicBezTo>
                  <a:pt x="180" y="231"/>
                  <a:pt x="175" y="232"/>
                  <a:pt x="171" y="232"/>
                </a:cubicBezTo>
                <a:cubicBezTo>
                  <a:pt x="172" y="226"/>
                  <a:pt x="172" y="220"/>
                  <a:pt x="173" y="214"/>
                </a:cubicBezTo>
                <a:close/>
                <a:moveTo>
                  <a:pt x="186" y="232"/>
                </a:moveTo>
                <a:cubicBezTo>
                  <a:pt x="191" y="231"/>
                  <a:pt x="195" y="230"/>
                  <a:pt x="200" y="228"/>
                </a:cubicBezTo>
                <a:cubicBezTo>
                  <a:pt x="197" y="236"/>
                  <a:pt x="194" y="243"/>
                  <a:pt x="191" y="250"/>
                </a:cubicBezTo>
                <a:cubicBezTo>
                  <a:pt x="187" y="251"/>
                  <a:pt x="183" y="252"/>
                  <a:pt x="179" y="253"/>
                </a:cubicBezTo>
                <a:cubicBezTo>
                  <a:pt x="179" y="251"/>
                  <a:pt x="180" y="249"/>
                  <a:pt x="181" y="246"/>
                </a:cubicBezTo>
                <a:cubicBezTo>
                  <a:pt x="183" y="242"/>
                  <a:pt x="184" y="237"/>
                  <a:pt x="186" y="232"/>
                </a:cubicBezTo>
                <a:close/>
                <a:moveTo>
                  <a:pt x="194" y="246"/>
                </a:moveTo>
                <a:cubicBezTo>
                  <a:pt x="197" y="241"/>
                  <a:pt x="200" y="234"/>
                  <a:pt x="202" y="228"/>
                </a:cubicBezTo>
                <a:cubicBezTo>
                  <a:pt x="208" y="226"/>
                  <a:pt x="213" y="224"/>
                  <a:pt x="219" y="222"/>
                </a:cubicBezTo>
                <a:cubicBezTo>
                  <a:pt x="216" y="230"/>
                  <a:pt x="212" y="238"/>
                  <a:pt x="208" y="244"/>
                </a:cubicBezTo>
                <a:cubicBezTo>
                  <a:pt x="203" y="246"/>
                  <a:pt x="198" y="248"/>
                  <a:pt x="193" y="249"/>
                </a:cubicBezTo>
                <a:cubicBezTo>
                  <a:pt x="193" y="248"/>
                  <a:pt x="194" y="247"/>
                  <a:pt x="194" y="246"/>
                </a:cubicBezTo>
                <a:close/>
                <a:moveTo>
                  <a:pt x="221" y="221"/>
                </a:moveTo>
                <a:cubicBezTo>
                  <a:pt x="229" y="218"/>
                  <a:pt x="236" y="215"/>
                  <a:pt x="243" y="211"/>
                </a:cubicBezTo>
                <a:cubicBezTo>
                  <a:pt x="240" y="218"/>
                  <a:pt x="236" y="226"/>
                  <a:pt x="232" y="232"/>
                </a:cubicBezTo>
                <a:cubicBezTo>
                  <a:pt x="225" y="236"/>
                  <a:pt x="218" y="240"/>
                  <a:pt x="210" y="243"/>
                </a:cubicBezTo>
                <a:cubicBezTo>
                  <a:pt x="214" y="236"/>
                  <a:pt x="218" y="229"/>
                  <a:pt x="221" y="221"/>
                </a:cubicBezTo>
                <a:close/>
                <a:moveTo>
                  <a:pt x="245" y="209"/>
                </a:moveTo>
                <a:cubicBezTo>
                  <a:pt x="245" y="209"/>
                  <a:pt x="246" y="209"/>
                  <a:pt x="246" y="209"/>
                </a:cubicBezTo>
                <a:cubicBezTo>
                  <a:pt x="253" y="205"/>
                  <a:pt x="259" y="200"/>
                  <a:pt x="264" y="195"/>
                </a:cubicBezTo>
                <a:cubicBezTo>
                  <a:pt x="262" y="201"/>
                  <a:pt x="260" y="207"/>
                  <a:pt x="257" y="213"/>
                </a:cubicBezTo>
                <a:cubicBezTo>
                  <a:pt x="250" y="219"/>
                  <a:pt x="243" y="225"/>
                  <a:pt x="235" y="230"/>
                </a:cubicBezTo>
                <a:cubicBezTo>
                  <a:pt x="239" y="224"/>
                  <a:pt x="242" y="217"/>
                  <a:pt x="245" y="209"/>
                </a:cubicBezTo>
                <a:close/>
                <a:moveTo>
                  <a:pt x="246" y="207"/>
                </a:moveTo>
                <a:cubicBezTo>
                  <a:pt x="248" y="202"/>
                  <a:pt x="250" y="197"/>
                  <a:pt x="251" y="192"/>
                </a:cubicBezTo>
                <a:cubicBezTo>
                  <a:pt x="252" y="192"/>
                  <a:pt x="252" y="191"/>
                  <a:pt x="253" y="191"/>
                </a:cubicBezTo>
                <a:cubicBezTo>
                  <a:pt x="254" y="192"/>
                  <a:pt x="254" y="194"/>
                  <a:pt x="255" y="195"/>
                </a:cubicBezTo>
                <a:cubicBezTo>
                  <a:pt x="256" y="196"/>
                  <a:pt x="259" y="196"/>
                  <a:pt x="262" y="195"/>
                </a:cubicBezTo>
                <a:cubicBezTo>
                  <a:pt x="257" y="199"/>
                  <a:pt x="252" y="203"/>
                  <a:pt x="246" y="207"/>
                </a:cubicBezTo>
                <a:close/>
                <a:moveTo>
                  <a:pt x="251" y="190"/>
                </a:moveTo>
                <a:cubicBezTo>
                  <a:pt x="252" y="190"/>
                  <a:pt x="252" y="189"/>
                  <a:pt x="252" y="189"/>
                </a:cubicBezTo>
                <a:cubicBezTo>
                  <a:pt x="252" y="189"/>
                  <a:pt x="253" y="189"/>
                  <a:pt x="253" y="189"/>
                </a:cubicBezTo>
                <a:cubicBezTo>
                  <a:pt x="253" y="189"/>
                  <a:pt x="253" y="189"/>
                  <a:pt x="253" y="189"/>
                </a:cubicBezTo>
                <a:cubicBezTo>
                  <a:pt x="252" y="190"/>
                  <a:pt x="252" y="190"/>
                  <a:pt x="251" y="190"/>
                </a:cubicBezTo>
                <a:close/>
                <a:moveTo>
                  <a:pt x="251" y="69"/>
                </a:moveTo>
                <a:cubicBezTo>
                  <a:pt x="249" y="67"/>
                  <a:pt x="246" y="64"/>
                  <a:pt x="243" y="62"/>
                </a:cubicBezTo>
                <a:cubicBezTo>
                  <a:pt x="245" y="63"/>
                  <a:pt x="248" y="64"/>
                  <a:pt x="250" y="64"/>
                </a:cubicBezTo>
                <a:cubicBezTo>
                  <a:pt x="251" y="66"/>
                  <a:pt x="252" y="67"/>
                  <a:pt x="253" y="69"/>
                </a:cubicBezTo>
                <a:cubicBezTo>
                  <a:pt x="253" y="69"/>
                  <a:pt x="252" y="69"/>
                  <a:pt x="251" y="69"/>
                </a:cubicBezTo>
                <a:close/>
                <a:moveTo>
                  <a:pt x="224" y="46"/>
                </a:moveTo>
                <a:cubicBezTo>
                  <a:pt x="222" y="46"/>
                  <a:pt x="220" y="46"/>
                  <a:pt x="220" y="46"/>
                </a:cubicBezTo>
                <a:cubicBezTo>
                  <a:pt x="220" y="46"/>
                  <a:pt x="217" y="46"/>
                  <a:pt x="217" y="47"/>
                </a:cubicBezTo>
                <a:cubicBezTo>
                  <a:pt x="215" y="46"/>
                  <a:pt x="213" y="45"/>
                  <a:pt x="211" y="44"/>
                </a:cubicBezTo>
                <a:cubicBezTo>
                  <a:pt x="210" y="43"/>
                  <a:pt x="208" y="42"/>
                  <a:pt x="208" y="41"/>
                </a:cubicBezTo>
                <a:cubicBezTo>
                  <a:pt x="207" y="41"/>
                  <a:pt x="207" y="41"/>
                  <a:pt x="207" y="40"/>
                </a:cubicBezTo>
                <a:cubicBezTo>
                  <a:pt x="207" y="39"/>
                  <a:pt x="210" y="37"/>
                  <a:pt x="210" y="37"/>
                </a:cubicBezTo>
                <a:cubicBezTo>
                  <a:pt x="206" y="33"/>
                  <a:pt x="206" y="33"/>
                  <a:pt x="206" y="33"/>
                </a:cubicBezTo>
                <a:cubicBezTo>
                  <a:pt x="206" y="33"/>
                  <a:pt x="204" y="33"/>
                  <a:pt x="202" y="33"/>
                </a:cubicBezTo>
                <a:cubicBezTo>
                  <a:pt x="199" y="30"/>
                  <a:pt x="197" y="27"/>
                  <a:pt x="195" y="25"/>
                </a:cubicBezTo>
                <a:cubicBezTo>
                  <a:pt x="201" y="27"/>
                  <a:pt x="207" y="29"/>
                  <a:pt x="213" y="32"/>
                </a:cubicBezTo>
                <a:cubicBezTo>
                  <a:pt x="217" y="36"/>
                  <a:pt x="221" y="41"/>
                  <a:pt x="224" y="46"/>
                </a:cubicBezTo>
                <a:close/>
                <a:moveTo>
                  <a:pt x="199" y="33"/>
                </a:moveTo>
                <a:cubicBezTo>
                  <a:pt x="198" y="33"/>
                  <a:pt x="197" y="33"/>
                  <a:pt x="196" y="33"/>
                </a:cubicBezTo>
                <a:cubicBezTo>
                  <a:pt x="194" y="33"/>
                  <a:pt x="191" y="31"/>
                  <a:pt x="187" y="30"/>
                </a:cubicBezTo>
                <a:cubicBezTo>
                  <a:pt x="185" y="26"/>
                  <a:pt x="183" y="23"/>
                  <a:pt x="180" y="20"/>
                </a:cubicBezTo>
                <a:cubicBezTo>
                  <a:pt x="184" y="21"/>
                  <a:pt x="188" y="22"/>
                  <a:pt x="191" y="23"/>
                </a:cubicBezTo>
                <a:cubicBezTo>
                  <a:pt x="194" y="26"/>
                  <a:pt x="197" y="29"/>
                  <a:pt x="199" y="33"/>
                </a:cubicBezTo>
                <a:close/>
                <a:moveTo>
                  <a:pt x="185" y="29"/>
                </a:moveTo>
                <a:cubicBezTo>
                  <a:pt x="184" y="29"/>
                  <a:pt x="183" y="29"/>
                  <a:pt x="182" y="29"/>
                </a:cubicBezTo>
                <a:cubicBezTo>
                  <a:pt x="180" y="29"/>
                  <a:pt x="178" y="29"/>
                  <a:pt x="176" y="30"/>
                </a:cubicBezTo>
                <a:cubicBezTo>
                  <a:pt x="174" y="25"/>
                  <a:pt x="171" y="22"/>
                  <a:pt x="169" y="18"/>
                </a:cubicBezTo>
                <a:cubicBezTo>
                  <a:pt x="172" y="19"/>
                  <a:pt x="175" y="19"/>
                  <a:pt x="178" y="20"/>
                </a:cubicBezTo>
                <a:cubicBezTo>
                  <a:pt x="180" y="23"/>
                  <a:pt x="182" y="26"/>
                  <a:pt x="185" y="29"/>
                </a:cubicBezTo>
                <a:close/>
                <a:moveTo>
                  <a:pt x="174" y="30"/>
                </a:moveTo>
                <a:cubicBezTo>
                  <a:pt x="170" y="31"/>
                  <a:pt x="167" y="32"/>
                  <a:pt x="165" y="32"/>
                </a:cubicBezTo>
                <a:cubicBezTo>
                  <a:pt x="163" y="26"/>
                  <a:pt x="162" y="21"/>
                  <a:pt x="160" y="17"/>
                </a:cubicBezTo>
                <a:cubicBezTo>
                  <a:pt x="162" y="17"/>
                  <a:pt x="165" y="18"/>
                  <a:pt x="167" y="18"/>
                </a:cubicBezTo>
                <a:cubicBezTo>
                  <a:pt x="170" y="21"/>
                  <a:pt x="172" y="25"/>
                  <a:pt x="174" y="30"/>
                </a:cubicBezTo>
                <a:close/>
                <a:moveTo>
                  <a:pt x="163" y="32"/>
                </a:moveTo>
                <a:cubicBezTo>
                  <a:pt x="163" y="32"/>
                  <a:pt x="163" y="32"/>
                  <a:pt x="163" y="32"/>
                </a:cubicBezTo>
                <a:cubicBezTo>
                  <a:pt x="160" y="32"/>
                  <a:pt x="157" y="32"/>
                  <a:pt x="154" y="32"/>
                </a:cubicBezTo>
                <a:cubicBezTo>
                  <a:pt x="153" y="26"/>
                  <a:pt x="152" y="21"/>
                  <a:pt x="151" y="16"/>
                </a:cubicBezTo>
                <a:cubicBezTo>
                  <a:pt x="154" y="17"/>
                  <a:pt x="156" y="17"/>
                  <a:pt x="158" y="17"/>
                </a:cubicBezTo>
                <a:cubicBezTo>
                  <a:pt x="160" y="21"/>
                  <a:pt x="162" y="26"/>
                  <a:pt x="163" y="32"/>
                </a:cubicBezTo>
                <a:close/>
                <a:moveTo>
                  <a:pt x="151" y="15"/>
                </a:moveTo>
                <a:cubicBezTo>
                  <a:pt x="151" y="14"/>
                  <a:pt x="151" y="13"/>
                  <a:pt x="151" y="12"/>
                </a:cubicBezTo>
                <a:cubicBezTo>
                  <a:pt x="150" y="10"/>
                  <a:pt x="149" y="8"/>
                  <a:pt x="149" y="6"/>
                </a:cubicBezTo>
                <a:cubicBezTo>
                  <a:pt x="150" y="7"/>
                  <a:pt x="151" y="7"/>
                  <a:pt x="152" y="7"/>
                </a:cubicBezTo>
                <a:cubicBezTo>
                  <a:pt x="154" y="9"/>
                  <a:pt x="156" y="12"/>
                  <a:pt x="157" y="15"/>
                </a:cubicBezTo>
                <a:cubicBezTo>
                  <a:pt x="155" y="15"/>
                  <a:pt x="153" y="15"/>
                  <a:pt x="151" y="15"/>
                </a:cubicBezTo>
                <a:close/>
                <a:moveTo>
                  <a:pt x="152" y="32"/>
                </a:moveTo>
                <a:cubicBezTo>
                  <a:pt x="150" y="32"/>
                  <a:pt x="147" y="32"/>
                  <a:pt x="145" y="31"/>
                </a:cubicBezTo>
                <a:cubicBezTo>
                  <a:pt x="145" y="16"/>
                  <a:pt x="145" y="16"/>
                  <a:pt x="145" y="16"/>
                </a:cubicBezTo>
                <a:cubicBezTo>
                  <a:pt x="147" y="16"/>
                  <a:pt x="148" y="16"/>
                  <a:pt x="150" y="16"/>
                </a:cubicBezTo>
                <a:cubicBezTo>
                  <a:pt x="151" y="20"/>
                  <a:pt x="151" y="25"/>
                  <a:pt x="152" y="32"/>
                </a:cubicBezTo>
                <a:close/>
                <a:moveTo>
                  <a:pt x="152" y="33"/>
                </a:moveTo>
                <a:cubicBezTo>
                  <a:pt x="153" y="36"/>
                  <a:pt x="153" y="40"/>
                  <a:pt x="154" y="43"/>
                </a:cubicBezTo>
                <a:cubicBezTo>
                  <a:pt x="154" y="45"/>
                  <a:pt x="154" y="48"/>
                  <a:pt x="154" y="50"/>
                </a:cubicBezTo>
                <a:cubicBezTo>
                  <a:pt x="150" y="50"/>
                  <a:pt x="146" y="47"/>
                  <a:pt x="146" y="47"/>
                </a:cubicBezTo>
                <a:cubicBezTo>
                  <a:pt x="146" y="47"/>
                  <a:pt x="146" y="47"/>
                  <a:pt x="145" y="47"/>
                </a:cubicBezTo>
                <a:cubicBezTo>
                  <a:pt x="145" y="33"/>
                  <a:pt x="145" y="33"/>
                  <a:pt x="145" y="33"/>
                </a:cubicBezTo>
                <a:cubicBezTo>
                  <a:pt x="147" y="33"/>
                  <a:pt x="150" y="33"/>
                  <a:pt x="152" y="33"/>
                </a:cubicBezTo>
                <a:close/>
                <a:moveTo>
                  <a:pt x="150" y="152"/>
                </a:moveTo>
                <a:cubicBezTo>
                  <a:pt x="150" y="152"/>
                  <a:pt x="152" y="155"/>
                  <a:pt x="154" y="158"/>
                </a:cubicBezTo>
                <a:cubicBezTo>
                  <a:pt x="151" y="158"/>
                  <a:pt x="148" y="158"/>
                  <a:pt x="145" y="158"/>
                </a:cubicBezTo>
                <a:cubicBezTo>
                  <a:pt x="145" y="150"/>
                  <a:pt x="145" y="150"/>
                  <a:pt x="145" y="150"/>
                </a:cubicBezTo>
                <a:cubicBezTo>
                  <a:pt x="148" y="151"/>
                  <a:pt x="150" y="152"/>
                  <a:pt x="150" y="152"/>
                </a:cubicBezTo>
                <a:close/>
                <a:moveTo>
                  <a:pt x="155" y="160"/>
                </a:moveTo>
                <a:cubicBezTo>
                  <a:pt x="156" y="161"/>
                  <a:pt x="157" y="163"/>
                  <a:pt x="157" y="164"/>
                </a:cubicBezTo>
                <a:cubicBezTo>
                  <a:pt x="157" y="164"/>
                  <a:pt x="158" y="164"/>
                  <a:pt x="158" y="165"/>
                </a:cubicBezTo>
                <a:cubicBezTo>
                  <a:pt x="158" y="168"/>
                  <a:pt x="158" y="172"/>
                  <a:pt x="157" y="176"/>
                </a:cubicBezTo>
                <a:cubicBezTo>
                  <a:pt x="153" y="176"/>
                  <a:pt x="149" y="176"/>
                  <a:pt x="145" y="176"/>
                </a:cubicBezTo>
                <a:cubicBezTo>
                  <a:pt x="145" y="160"/>
                  <a:pt x="145" y="160"/>
                  <a:pt x="145" y="160"/>
                </a:cubicBezTo>
                <a:cubicBezTo>
                  <a:pt x="148" y="160"/>
                  <a:pt x="152" y="160"/>
                  <a:pt x="155" y="160"/>
                </a:cubicBezTo>
                <a:close/>
                <a:moveTo>
                  <a:pt x="157" y="178"/>
                </a:moveTo>
                <a:cubicBezTo>
                  <a:pt x="157" y="183"/>
                  <a:pt x="157" y="189"/>
                  <a:pt x="157" y="195"/>
                </a:cubicBezTo>
                <a:cubicBezTo>
                  <a:pt x="153" y="195"/>
                  <a:pt x="149" y="195"/>
                  <a:pt x="145" y="195"/>
                </a:cubicBezTo>
                <a:cubicBezTo>
                  <a:pt x="145" y="178"/>
                  <a:pt x="145" y="178"/>
                  <a:pt x="145" y="178"/>
                </a:cubicBezTo>
                <a:cubicBezTo>
                  <a:pt x="149" y="178"/>
                  <a:pt x="153" y="178"/>
                  <a:pt x="157" y="178"/>
                </a:cubicBezTo>
                <a:close/>
                <a:moveTo>
                  <a:pt x="157" y="196"/>
                </a:moveTo>
                <a:cubicBezTo>
                  <a:pt x="157" y="202"/>
                  <a:pt x="156" y="208"/>
                  <a:pt x="156" y="213"/>
                </a:cubicBezTo>
                <a:cubicBezTo>
                  <a:pt x="152" y="214"/>
                  <a:pt x="149" y="214"/>
                  <a:pt x="145" y="214"/>
                </a:cubicBezTo>
                <a:cubicBezTo>
                  <a:pt x="145" y="196"/>
                  <a:pt x="145" y="196"/>
                  <a:pt x="145" y="196"/>
                </a:cubicBezTo>
                <a:cubicBezTo>
                  <a:pt x="149" y="196"/>
                  <a:pt x="153" y="196"/>
                  <a:pt x="157" y="196"/>
                </a:cubicBezTo>
                <a:close/>
                <a:moveTo>
                  <a:pt x="156" y="215"/>
                </a:moveTo>
                <a:cubicBezTo>
                  <a:pt x="156" y="222"/>
                  <a:pt x="155" y="228"/>
                  <a:pt x="155" y="234"/>
                </a:cubicBezTo>
                <a:cubicBezTo>
                  <a:pt x="151" y="234"/>
                  <a:pt x="148" y="234"/>
                  <a:pt x="145" y="234"/>
                </a:cubicBezTo>
                <a:cubicBezTo>
                  <a:pt x="145" y="215"/>
                  <a:pt x="145" y="215"/>
                  <a:pt x="145" y="215"/>
                </a:cubicBezTo>
                <a:cubicBezTo>
                  <a:pt x="149" y="215"/>
                  <a:pt x="152" y="215"/>
                  <a:pt x="156" y="215"/>
                </a:cubicBezTo>
                <a:close/>
                <a:moveTo>
                  <a:pt x="155" y="235"/>
                </a:moveTo>
                <a:cubicBezTo>
                  <a:pt x="154" y="239"/>
                  <a:pt x="154" y="242"/>
                  <a:pt x="154" y="246"/>
                </a:cubicBezTo>
                <a:cubicBezTo>
                  <a:pt x="153" y="250"/>
                  <a:pt x="153" y="253"/>
                  <a:pt x="152" y="256"/>
                </a:cubicBezTo>
                <a:cubicBezTo>
                  <a:pt x="150" y="256"/>
                  <a:pt x="147" y="256"/>
                  <a:pt x="145" y="256"/>
                </a:cubicBezTo>
                <a:cubicBezTo>
                  <a:pt x="145" y="235"/>
                  <a:pt x="145" y="235"/>
                  <a:pt x="145" y="235"/>
                </a:cubicBezTo>
                <a:cubicBezTo>
                  <a:pt x="148" y="235"/>
                  <a:pt x="151" y="235"/>
                  <a:pt x="155" y="235"/>
                </a:cubicBezTo>
                <a:close/>
                <a:moveTo>
                  <a:pt x="155" y="246"/>
                </a:moveTo>
                <a:cubicBezTo>
                  <a:pt x="156" y="243"/>
                  <a:pt x="156" y="239"/>
                  <a:pt x="156" y="235"/>
                </a:cubicBezTo>
                <a:cubicBezTo>
                  <a:pt x="160" y="235"/>
                  <a:pt x="164" y="235"/>
                  <a:pt x="169" y="234"/>
                </a:cubicBezTo>
                <a:cubicBezTo>
                  <a:pt x="168" y="238"/>
                  <a:pt x="167" y="242"/>
                  <a:pt x="166" y="246"/>
                </a:cubicBezTo>
                <a:cubicBezTo>
                  <a:pt x="166" y="249"/>
                  <a:pt x="165" y="252"/>
                  <a:pt x="164" y="255"/>
                </a:cubicBezTo>
                <a:cubicBezTo>
                  <a:pt x="161" y="255"/>
                  <a:pt x="157" y="256"/>
                  <a:pt x="154" y="256"/>
                </a:cubicBezTo>
                <a:cubicBezTo>
                  <a:pt x="154" y="253"/>
                  <a:pt x="155" y="249"/>
                  <a:pt x="155" y="246"/>
                </a:cubicBezTo>
                <a:close/>
                <a:moveTo>
                  <a:pt x="168" y="246"/>
                </a:moveTo>
                <a:cubicBezTo>
                  <a:pt x="169" y="242"/>
                  <a:pt x="169" y="238"/>
                  <a:pt x="170" y="234"/>
                </a:cubicBezTo>
                <a:cubicBezTo>
                  <a:pt x="175" y="233"/>
                  <a:pt x="179" y="233"/>
                  <a:pt x="184" y="232"/>
                </a:cubicBezTo>
                <a:cubicBezTo>
                  <a:pt x="182" y="240"/>
                  <a:pt x="179" y="247"/>
                  <a:pt x="177" y="253"/>
                </a:cubicBezTo>
                <a:cubicBezTo>
                  <a:pt x="173" y="254"/>
                  <a:pt x="169" y="254"/>
                  <a:pt x="166" y="255"/>
                </a:cubicBezTo>
                <a:cubicBezTo>
                  <a:pt x="166" y="252"/>
                  <a:pt x="167" y="249"/>
                  <a:pt x="168" y="246"/>
                </a:cubicBezTo>
                <a:close/>
                <a:moveTo>
                  <a:pt x="178" y="255"/>
                </a:moveTo>
                <a:cubicBezTo>
                  <a:pt x="182" y="254"/>
                  <a:pt x="186" y="253"/>
                  <a:pt x="190" y="252"/>
                </a:cubicBezTo>
                <a:cubicBezTo>
                  <a:pt x="186" y="259"/>
                  <a:pt x="182" y="264"/>
                  <a:pt x="178" y="269"/>
                </a:cubicBezTo>
                <a:cubicBezTo>
                  <a:pt x="175" y="270"/>
                  <a:pt x="172" y="270"/>
                  <a:pt x="169" y="271"/>
                </a:cubicBezTo>
                <a:cubicBezTo>
                  <a:pt x="172" y="266"/>
                  <a:pt x="175" y="261"/>
                  <a:pt x="178" y="255"/>
                </a:cubicBezTo>
                <a:close/>
                <a:moveTo>
                  <a:pt x="192" y="251"/>
                </a:moveTo>
                <a:cubicBezTo>
                  <a:pt x="197" y="250"/>
                  <a:pt x="202" y="248"/>
                  <a:pt x="207" y="247"/>
                </a:cubicBezTo>
                <a:cubicBezTo>
                  <a:pt x="202" y="254"/>
                  <a:pt x="197" y="260"/>
                  <a:pt x="191" y="266"/>
                </a:cubicBezTo>
                <a:cubicBezTo>
                  <a:pt x="188" y="267"/>
                  <a:pt x="184" y="268"/>
                  <a:pt x="180" y="269"/>
                </a:cubicBezTo>
                <a:cubicBezTo>
                  <a:pt x="184" y="264"/>
                  <a:pt x="188" y="258"/>
                  <a:pt x="192" y="251"/>
                </a:cubicBezTo>
                <a:close/>
                <a:moveTo>
                  <a:pt x="209" y="246"/>
                </a:moveTo>
                <a:cubicBezTo>
                  <a:pt x="209" y="246"/>
                  <a:pt x="209" y="246"/>
                  <a:pt x="209" y="246"/>
                </a:cubicBezTo>
                <a:cubicBezTo>
                  <a:pt x="216" y="243"/>
                  <a:pt x="223" y="239"/>
                  <a:pt x="230" y="235"/>
                </a:cubicBezTo>
                <a:cubicBezTo>
                  <a:pt x="225" y="243"/>
                  <a:pt x="219" y="251"/>
                  <a:pt x="213" y="257"/>
                </a:cubicBezTo>
                <a:cubicBezTo>
                  <a:pt x="207" y="260"/>
                  <a:pt x="201" y="262"/>
                  <a:pt x="195" y="265"/>
                </a:cubicBezTo>
                <a:cubicBezTo>
                  <a:pt x="200" y="259"/>
                  <a:pt x="204" y="253"/>
                  <a:pt x="209" y="246"/>
                </a:cubicBezTo>
                <a:close/>
                <a:moveTo>
                  <a:pt x="224" y="246"/>
                </a:moveTo>
                <a:cubicBezTo>
                  <a:pt x="227" y="242"/>
                  <a:pt x="230" y="238"/>
                  <a:pt x="233" y="234"/>
                </a:cubicBezTo>
                <a:cubicBezTo>
                  <a:pt x="238" y="231"/>
                  <a:pt x="242" y="228"/>
                  <a:pt x="246" y="225"/>
                </a:cubicBezTo>
                <a:cubicBezTo>
                  <a:pt x="249" y="222"/>
                  <a:pt x="252" y="220"/>
                  <a:pt x="254" y="217"/>
                </a:cubicBezTo>
                <a:cubicBezTo>
                  <a:pt x="250" y="225"/>
                  <a:pt x="245" y="233"/>
                  <a:pt x="239" y="240"/>
                </a:cubicBezTo>
                <a:cubicBezTo>
                  <a:pt x="233" y="245"/>
                  <a:pt x="225" y="250"/>
                  <a:pt x="217" y="255"/>
                </a:cubicBezTo>
                <a:cubicBezTo>
                  <a:pt x="219" y="252"/>
                  <a:pt x="222" y="249"/>
                  <a:pt x="224" y="246"/>
                </a:cubicBezTo>
                <a:close/>
                <a:moveTo>
                  <a:pt x="241" y="241"/>
                </a:moveTo>
                <a:cubicBezTo>
                  <a:pt x="242" y="240"/>
                  <a:pt x="244" y="238"/>
                  <a:pt x="246" y="236"/>
                </a:cubicBezTo>
                <a:cubicBezTo>
                  <a:pt x="248" y="235"/>
                  <a:pt x="250" y="233"/>
                  <a:pt x="252" y="231"/>
                </a:cubicBezTo>
                <a:cubicBezTo>
                  <a:pt x="246" y="239"/>
                  <a:pt x="238" y="246"/>
                  <a:pt x="230" y="252"/>
                </a:cubicBezTo>
                <a:cubicBezTo>
                  <a:pt x="232" y="250"/>
                  <a:pt x="234" y="248"/>
                  <a:pt x="236" y="247"/>
                </a:cubicBezTo>
                <a:cubicBezTo>
                  <a:pt x="238" y="245"/>
                  <a:pt x="239" y="243"/>
                  <a:pt x="241" y="241"/>
                </a:cubicBezTo>
                <a:close/>
                <a:moveTo>
                  <a:pt x="245" y="235"/>
                </a:moveTo>
                <a:cubicBezTo>
                  <a:pt x="250" y="228"/>
                  <a:pt x="254" y="221"/>
                  <a:pt x="258" y="214"/>
                </a:cubicBezTo>
                <a:cubicBezTo>
                  <a:pt x="263" y="209"/>
                  <a:pt x="268" y="203"/>
                  <a:pt x="272" y="197"/>
                </a:cubicBezTo>
                <a:cubicBezTo>
                  <a:pt x="269" y="204"/>
                  <a:pt x="266" y="211"/>
                  <a:pt x="262" y="217"/>
                </a:cubicBezTo>
                <a:cubicBezTo>
                  <a:pt x="257" y="223"/>
                  <a:pt x="251" y="229"/>
                  <a:pt x="245" y="235"/>
                </a:cubicBezTo>
                <a:close/>
                <a:moveTo>
                  <a:pt x="260" y="209"/>
                </a:moveTo>
                <a:cubicBezTo>
                  <a:pt x="263" y="204"/>
                  <a:pt x="265" y="198"/>
                  <a:pt x="267" y="193"/>
                </a:cubicBezTo>
                <a:cubicBezTo>
                  <a:pt x="271" y="188"/>
                  <a:pt x="275" y="183"/>
                  <a:pt x="278" y="178"/>
                </a:cubicBezTo>
                <a:cubicBezTo>
                  <a:pt x="277" y="182"/>
                  <a:pt x="276" y="185"/>
                  <a:pt x="275" y="189"/>
                </a:cubicBezTo>
                <a:cubicBezTo>
                  <a:pt x="271" y="196"/>
                  <a:pt x="266" y="203"/>
                  <a:pt x="260" y="209"/>
                </a:cubicBezTo>
                <a:close/>
                <a:moveTo>
                  <a:pt x="268" y="189"/>
                </a:moveTo>
                <a:cubicBezTo>
                  <a:pt x="269" y="186"/>
                  <a:pt x="270" y="182"/>
                  <a:pt x="270" y="179"/>
                </a:cubicBezTo>
                <a:cubicBezTo>
                  <a:pt x="274" y="175"/>
                  <a:pt x="278" y="172"/>
                  <a:pt x="280" y="168"/>
                </a:cubicBezTo>
                <a:cubicBezTo>
                  <a:pt x="280" y="170"/>
                  <a:pt x="280" y="171"/>
                  <a:pt x="279" y="173"/>
                </a:cubicBezTo>
                <a:cubicBezTo>
                  <a:pt x="276" y="178"/>
                  <a:pt x="272" y="184"/>
                  <a:pt x="268" y="189"/>
                </a:cubicBezTo>
                <a:close/>
                <a:moveTo>
                  <a:pt x="271" y="159"/>
                </a:moveTo>
                <a:cubicBezTo>
                  <a:pt x="271" y="157"/>
                  <a:pt x="271" y="154"/>
                  <a:pt x="270" y="152"/>
                </a:cubicBezTo>
                <a:cubicBezTo>
                  <a:pt x="271" y="152"/>
                  <a:pt x="272" y="152"/>
                  <a:pt x="272" y="152"/>
                </a:cubicBezTo>
                <a:cubicBezTo>
                  <a:pt x="272" y="154"/>
                  <a:pt x="272" y="156"/>
                  <a:pt x="272" y="158"/>
                </a:cubicBezTo>
                <a:cubicBezTo>
                  <a:pt x="272" y="159"/>
                  <a:pt x="271" y="159"/>
                  <a:pt x="271" y="159"/>
                </a:cubicBezTo>
                <a:close/>
                <a:moveTo>
                  <a:pt x="272" y="160"/>
                </a:moveTo>
                <a:cubicBezTo>
                  <a:pt x="272" y="161"/>
                  <a:pt x="271" y="162"/>
                  <a:pt x="271" y="163"/>
                </a:cubicBezTo>
                <a:cubicBezTo>
                  <a:pt x="271" y="162"/>
                  <a:pt x="271" y="161"/>
                  <a:pt x="271" y="160"/>
                </a:cubicBezTo>
                <a:cubicBezTo>
                  <a:pt x="271" y="160"/>
                  <a:pt x="272" y="160"/>
                  <a:pt x="272" y="160"/>
                </a:cubicBezTo>
                <a:close/>
                <a:moveTo>
                  <a:pt x="270" y="151"/>
                </a:moveTo>
                <a:cubicBezTo>
                  <a:pt x="270" y="151"/>
                  <a:pt x="270" y="150"/>
                  <a:pt x="270" y="150"/>
                </a:cubicBezTo>
                <a:cubicBezTo>
                  <a:pt x="270" y="149"/>
                  <a:pt x="269" y="147"/>
                  <a:pt x="269" y="145"/>
                </a:cubicBezTo>
                <a:cubicBezTo>
                  <a:pt x="272" y="145"/>
                  <a:pt x="272" y="145"/>
                  <a:pt x="272" y="145"/>
                </a:cubicBezTo>
                <a:cubicBezTo>
                  <a:pt x="272" y="147"/>
                  <a:pt x="272" y="149"/>
                  <a:pt x="272" y="150"/>
                </a:cubicBezTo>
                <a:cubicBezTo>
                  <a:pt x="272" y="150"/>
                  <a:pt x="271" y="151"/>
                  <a:pt x="270" y="151"/>
                </a:cubicBezTo>
                <a:close/>
                <a:moveTo>
                  <a:pt x="269" y="144"/>
                </a:moveTo>
                <a:cubicBezTo>
                  <a:pt x="269" y="142"/>
                  <a:pt x="269" y="140"/>
                  <a:pt x="269" y="138"/>
                </a:cubicBezTo>
                <a:cubicBezTo>
                  <a:pt x="270" y="138"/>
                  <a:pt x="271" y="139"/>
                  <a:pt x="272" y="139"/>
                </a:cubicBezTo>
                <a:cubicBezTo>
                  <a:pt x="272" y="140"/>
                  <a:pt x="272" y="142"/>
                  <a:pt x="272" y="144"/>
                </a:cubicBezTo>
                <a:lnTo>
                  <a:pt x="269" y="144"/>
                </a:lnTo>
                <a:close/>
                <a:moveTo>
                  <a:pt x="269" y="137"/>
                </a:moveTo>
                <a:cubicBezTo>
                  <a:pt x="269" y="135"/>
                  <a:pt x="269" y="133"/>
                  <a:pt x="269" y="133"/>
                </a:cubicBezTo>
                <a:cubicBezTo>
                  <a:pt x="269" y="133"/>
                  <a:pt x="269" y="131"/>
                  <a:pt x="269" y="129"/>
                </a:cubicBezTo>
                <a:cubicBezTo>
                  <a:pt x="270" y="130"/>
                  <a:pt x="271" y="130"/>
                  <a:pt x="272" y="131"/>
                </a:cubicBezTo>
                <a:cubicBezTo>
                  <a:pt x="272" y="133"/>
                  <a:pt x="272" y="135"/>
                  <a:pt x="272" y="137"/>
                </a:cubicBezTo>
                <a:cubicBezTo>
                  <a:pt x="271" y="137"/>
                  <a:pt x="270" y="137"/>
                  <a:pt x="269" y="137"/>
                </a:cubicBezTo>
                <a:close/>
                <a:moveTo>
                  <a:pt x="268" y="128"/>
                </a:moveTo>
                <a:cubicBezTo>
                  <a:pt x="268" y="127"/>
                  <a:pt x="268" y="126"/>
                  <a:pt x="268" y="126"/>
                </a:cubicBezTo>
                <a:cubicBezTo>
                  <a:pt x="267" y="124"/>
                  <a:pt x="269" y="122"/>
                  <a:pt x="270" y="121"/>
                </a:cubicBezTo>
                <a:cubicBezTo>
                  <a:pt x="270" y="121"/>
                  <a:pt x="270" y="121"/>
                  <a:pt x="271" y="121"/>
                </a:cubicBezTo>
                <a:cubicBezTo>
                  <a:pt x="271" y="124"/>
                  <a:pt x="271" y="126"/>
                  <a:pt x="272" y="129"/>
                </a:cubicBezTo>
                <a:cubicBezTo>
                  <a:pt x="271" y="128"/>
                  <a:pt x="270" y="128"/>
                  <a:pt x="268" y="128"/>
                </a:cubicBezTo>
                <a:close/>
                <a:moveTo>
                  <a:pt x="271" y="176"/>
                </a:moveTo>
                <a:cubicBezTo>
                  <a:pt x="271" y="174"/>
                  <a:pt x="272" y="171"/>
                  <a:pt x="272" y="169"/>
                </a:cubicBezTo>
                <a:cubicBezTo>
                  <a:pt x="276" y="166"/>
                  <a:pt x="279" y="163"/>
                  <a:pt x="281" y="161"/>
                </a:cubicBezTo>
                <a:cubicBezTo>
                  <a:pt x="281" y="162"/>
                  <a:pt x="281" y="163"/>
                  <a:pt x="281" y="164"/>
                </a:cubicBezTo>
                <a:cubicBezTo>
                  <a:pt x="278" y="168"/>
                  <a:pt x="275" y="172"/>
                  <a:pt x="271" y="176"/>
                </a:cubicBezTo>
                <a:close/>
                <a:moveTo>
                  <a:pt x="273" y="167"/>
                </a:moveTo>
                <a:cubicBezTo>
                  <a:pt x="273" y="164"/>
                  <a:pt x="273" y="162"/>
                  <a:pt x="273" y="159"/>
                </a:cubicBezTo>
                <a:cubicBezTo>
                  <a:pt x="277" y="158"/>
                  <a:pt x="280" y="156"/>
                  <a:pt x="282" y="154"/>
                </a:cubicBezTo>
                <a:cubicBezTo>
                  <a:pt x="282" y="156"/>
                  <a:pt x="282" y="157"/>
                  <a:pt x="282" y="158"/>
                </a:cubicBezTo>
                <a:cubicBezTo>
                  <a:pt x="279" y="161"/>
                  <a:pt x="276" y="164"/>
                  <a:pt x="273" y="167"/>
                </a:cubicBezTo>
                <a:close/>
                <a:moveTo>
                  <a:pt x="274" y="152"/>
                </a:moveTo>
                <a:cubicBezTo>
                  <a:pt x="275" y="151"/>
                  <a:pt x="276" y="151"/>
                  <a:pt x="276" y="151"/>
                </a:cubicBezTo>
                <a:cubicBezTo>
                  <a:pt x="279" y="150"/>
                  <a:pt x="281" y="150"/>
                  <a:pt x="282" y="149"/>
                </a:cubicBezTo>
                <a:cubicBezTo>
                  <a:pt x="282" y="150"/>
                  <a:pt x="282" y="151"/>
                  <a:pt x="282" y="152"/>
                </a:cubicBezTo>
                <a:cubicBezTo>
                  <a:pt x="280" y="154"/>
                  <a:pt x="277" y="156"/>
                  <a:pt x="273" y="158"/>
                </a:cubicBezTo>
                <a:cubicBezTo>
                  <a:pt x="274" y="156"/>
                  <a:pt x="274" y="154"/>
                  <a:pt x="274" y="152"/>
                </a:cubicBezTo>
                <a:close/>
                <a:moveTo>
                  <a:pt x="273" y="131"/>
                </a:moveTo>
                <a:cubicBezTo>
                  <a:pt x="277" y="133"/>
                  <a:pt x="280" y="135"/>
                  <a:pt x="282" y="137"/>
                </a:cubicBezTo>
                <a:cubicBezTo>
                  <a:pt x="282" y="138"/>
                  <a:pt x="282" y="139"/>
                  <a:pt x="282" y="140"/>
                </a:cubicBezTo>
                <a:cubicBezTo>
                  <a:pt x="281" y="139"/>
                  <a:pt x="279" y="139"/>
                  <a:pt x="276" y="138"/>
                </a:cubicBezTo>
                <a:cubicBezTo>
                  <a:pt x="276" y="138"/>
                  <a:pt x="275" y="138"/>
                  <a:pt x="274" y="138"/>
                </a:cubicBezTo>
                <a:cubicBezTo>
                  <a:pt x="274" y="136"/>
                  <a:pt x="274" y="133"/>
                  <a:pt x="273" y="131"/>
                </a:cubicBezTo>
                <a:close/>
                <a:moveTo>
                  <a:pt x="274" y="150"/>
                </a:moveTo>
                <a:cubicBezTo>
                  <a:pt x="274" y="148"/>
                  <a:pt x="274" y="147"/>
                  <a:pt x="274" y="145"/>
                </a:cubicBezTo>
                <a:cubicBezTo>
                  <a:pt x="282" y="145"/>
                  <a:pt x="282" y="145"/>
                  <a:pt x="282" y="145"/>
                </a:cubicBezTo>
                <a:cubicBezTo>
                  <a:pt x="282" y="146"/>
                  <a:pt x="282" y="147"/>
                  <a:pt x="282" y="148"/>
                </a:cubicBezTo>
                <a:cubicBezTo>
                  <a:pt x="280" y="148"/>
                  <a:pt x="278" y="149"/>
                  <a:pt x="274" y="150"/>
                </a:cubicBezTo>
                <a:close/>
                <a:moveTo>
                  <a:pt x="274" y="144"/>
                </a:moveTo>
                <a:cubicBezTo>
                  <a:pt x="274" y="142"/>
                  <a:pt x="274" y="141"/>
                  <a:pt x="274" y="139"/>
                </a:cubicBezTo>
                <a:cubicBezTo>
                  <a:pt x="278" y="140"/>
                  <a:pt x="280" y="141"/>
                  <a:pt x="282" y="141"/>
                </a:cubicBezTo>
                <a:cubicBezTo>
                  <a:pt x="282" y="142"/>
                  <a:pt x="282" y="143"/>
                  <a:pt x="282" y="144"/>
                </a:cubicBezTo>
                <a:lnTo>
                  <a:pt x="274" y="144"/>
                </a:lnTo>
                <a:close/>
                <a:moveTo>
                  <a:pt x="282" y="135"/>
                </a:moveTo>
                <a:cubicBezTo>
                  <a:pt x="280" y="133"/>
                  <a:pt x="277" y="131"/>
                  <a:pt x="273" y="130"/>
                </a:cubicBezTo>
                <a:cubicBezTo>
                  <a:pt x="273" y="127"/>
                  <a:pt x="273" y="125"/>
                  <a:pt x="273" y="123"/>
                </a:cubicBezTo>
                <a:cubicBezTo>
                  <a:pt x="276" y="125"/>
                  <a:pt x="279" y="128"/>
                  <a:pt x="282" y="131"/>
                </a:cubicBezTo>
                <a:cubicBezTo>
                  <a:pt x="282" y="132"/>
                  <a:pt x="282" y="134"/>
                  <a:pt x="282" y="135"/>
                </a:cubicBezTo>
                <a:close/>
                <a:moveTo>
                  <a:pt x="281" y="129"/>
                </a:moveTo>
                <a:cubicBezTo>
                  <a:pt x="279" y="126"/>
                  <a:pt x="276" y="123"/>
                  <a:pt x="272" y="121"/>
                </a:cubicBezTo>
                <a:cubicBezTo>
                  <a:pt x="272" y="120"/>
                  <a:pt x="272" y="119"/>
                  <a:pt x="272" y="118"/>
                </a:cubicBezTo>
                <a:cubicBezTo>
                  <a:pt x="272" y="117"/>
                  <a:pt x="273" y="116"/>
                  <a:pt x="273" y="115"/>
                </a:cubicBezTo>
                <a:cubicBezTo>
                  <a:pt x="276" y="118"/>
                  <a:pt x="279" y="122"/>
                  <a:pt x="281" y="125"/>
                </a:cubicBezTo>
                <a:cubicBezTo>
                  <a:pt x="281" y="126"/>
                  <a:pt x="281" y="127"/>
                  <a:pt x="281" y="129"/>
                </a:cubicBezTo>
                <a:close/>
                <a:moveTo>
                  <a:pt x="280" y="121"/>
                </a:moveTo>
                <a:cubicBezTo>
                  <a:pt x="279" y="119"/>
                  <a:pt x="276" y="116"/>
                  <a:pt x="274" y="114"/>
                </a:cubicBezTo>
                <a:cubicBezTo>
                  <a:pt x="275" y="113"/>
                  <a:pt x="275" y="112"/>
                  <a:pt x="275" y="112"/>
                </a:cubicBezTo>
                <a:cubicBezTo>
                  <a:pt x="276" y="111"/>
                  <a:pt x="276" y="111"/>
                  <a:pt x="276" y="111"/>
                </a:cubicBezTo>
                <a:cubicBezTo>
                  <a:pt x="277" y="113"/>
                  <a:pt x="278" y="115"/>
                  <a:pt x="279" y="117"/>
                </a:cubicBezTo>
                <a:cubicBezTo>
                  <a:pt x="280" y="118"/>
                  <a:pt x="280" y="120"/>
                  <a:pt x="280" y="121"/>
                </a:cubicBezTo>
                <a:close/>
                <a:moveTo>
                  <a:pt x="275" y="101"/>
                </a:moveTo>
                <a:cubicBezTo>
                  <a:pt x="276" y="104"/>
                  <a:pt x="277" y="108"/>
                  <a:pt x="278" y="111"/>
                </a:cubicBezTo>
                <a:cubicBezTo>
                  <a:pt x="278" y="110"/>
                  <a:pt x="277" y="109"/>
                  <a:pt x="276" y="108"/>
                </a:cubicBezTo>
                <a:cubicBezTo>
                  <a:pt x="276" y="106"/>
                  <a:pt x="275" y="103"/>
                  <a:pt x="275" y="101"/>
                </a:cubicBezTo>
                <a:close/>
                <a:moveTo>
                  <a:pt x="272" y="92"/>
                </a:moveTo>
                <a:cubicBezTo>
                  <a:pt x="269" y="87"/>
                  <a:pt x="266" y="82"/>
                  <a:pt x="266" y="81"/>
                </a:cubicBezTo>
                <a:cubicBezTo>
                  <a:pt x="264" y="79"/>
                  <a:pt x="261" y="75"/>
                  <a:pt x="259" y="73"/>
                </a:cubicBezTo>
                <a:cubicBezTo>
                  <a:pt x="258" y="72"/>
                  <a:pt x="257" y="71"/>
                  <a:pt x="255" y="70"/>
                </a:cubicBezTo>
                <a:cubicBezTo>
                  <a:pt x="252" y="65"/>
                  <a:pt x="249" y="59"/>
                  <a:pt x="245" y="54"/>
                </a:cubicBezTo>
                <a:cubicBezTo>
                  <a:pt x="252" y="60"/>
                  <a:pt x="257" y="66"/>
                  <a:pt x="262" y="73"/>
                </a:cubicBezTo>
                <a:cubicBezTo>
                  <a:pt x="266" y="79"/>
                  <a:pt x="269" y="85"/>
                  <a:pt x="272" y="92"/>
                </a:cubicBezTo>
                <a:close/>
                <a:moveTo>
                  <a:pt x="241" y="48"/>
                </a:moveTo>
                <a:cubicBezTo>
                  <a:pt x="239" y="46"/>
                  <a:pt x="238" y="44"/>
                  <a:pt x="236" y="43"/>
                </a:cubicBezTo>
                <a:cubicBezTo>
                  <a:pt x="235" y="41"/>
                  <a:pt x="234" y="40"/>
                  <a:pt x="233" y="39"/>
                </a:cubicBezTo>
                <a:cubicBezTo>
                  <a:pt x="233" y="39"/>
                  <a:pt x="233" y="39"/>
                  <a:pt x="233" y="39"/>
                </a:cubicBezTo>
                <a:cubicBezTo>
                  <a:pt x="240" y="45"/>
                  <a:pt x="247" y="52"/>
                  <a:pt x="253" y="60"/>
                </a:cubicBezTo>
                <a:cubicBezTo>
                  <a:pt x="249" y="56"/>
                  <a:pt x="245" y="52"/>
                  <a:pt x="241" y="48"/>
                </a:cubicBezTo>
                <a:close/>
                <a:moveTo>
                  <a:pt x="215" y="26"/>
                </a:moveTo>
                <a:cubicBezTo>
                  <a:pt x="219" y="29"/>
                  <a:pt x="223" y="32"/>
                  <a:pt x="227" y="36"/>
                </a:cubicBezTo>
                <a:cubicBezTo>
                  <a:pt x="226" y="36"/>
                  <a:pt x="226" y="36"/>
                  <a:pt x="225" y="37"/>
                </a:cubicBezTo>
                <a:cubicBezTo>
                  <a:pt x="225" y="37"/>
                  <a:pt x="225" y="37"/>
                  <a:pt x="225" y="37"/>
                </a:cubicBezTo>
                <a:cubicBezTo>
                  <a:pt x="224" y="37"/>
                  <a:pt x="224" y="37"/>
                  <a:pt x="223" y="36"/>
                </a:cubicBezTo>
                <a:cubicBezTo>
                  <a:pt x="222" y="35"/>
                  <a:pt x="221" y="34"/>
                  <a:pt x="220" y="34"/>
                </a:cubicBezTo>
                <a:cubicBezTo>
                  <a:pt x="218" y="33"/>
                  <a:pt x="216" y="32"/>
                  <a:pt x="214" y="31"/>
                </a:cubicBezTo>
                <a:cubicBezTo>
                  <a:pt x="208" y="25"/>
                  <a:pt x="202" y="21"/>
                  <a:pt x="196" y="16"/>
                </a:cubicBezTo>
                <a:cubicBezTo>
                  <a:pt x="203" y="19"/>
                  <a:pt x="209" y="22"/>
                  <a:pt x="215" y="26"/>
                </a:cubicBezTo>
                <a:close/>
                <a:moveTo>
                  <a:pt x="176" y="18"/>
                </a:moveTo>
                <a:cubicBezTo>
                  <a:pt x="173" y="17"/>
                  <a:pt x="171" y="17"/>
                  <a:pt x="168" y="17"/>
                </a:cubicBezTo>
                <a:cubicBezTo>
                  <a:pt x="166" y="13"/>
                  <a:pt x="163" y="10"/>
                  <a:pt x="160" y="7"/>
                </a:cubicBezTo>
                <a:cubicBezTo>
                  <a:pt x="161" y="7"/>
                  <a:pt x="162" y="8"/>
                  <a:pt x="164" y="8"/>
                </a:cubicBezTo>
                <a:cubicBezTo>
                  <a:pt x="168" y="10"/>
                  <a:pt x="172" y="14"/>
                  <a:pt x="176" y="18"/>
                </a:cubicBezTo>
                <a:close/>
                <a:moveTo>
                  <a:pt x="166" y="16"/>
                </a:moveTo>
                <a:cubicBezTo>
                  <a:pt x="164" y="16"/>
                  <a:pt x="161" y="16"/>
                  <a:pt x="159" y="15"/>
                </a:cubicBezTo>
                <a:cubicBezTo>
                  <a:pt x="157" y="12"/>
                  <a:pt x="156" y="9"/>
                  <a:pt x="154" y="7"/>
                </a:cubicBezTo>
                <a:cubicBezTo>
                  <a:pt x="155" y="7"/>
                  <a:pt x="156" y="7"/>
                  <a:pt x="157" y="7"/>
                </a:cubicBezTo>
                <a:cubicBezTo>
                  <a:pt x="160" y="9"/>
                  <a:pt x="163" y="12"/>
                  <a:pt x="166" y="16"/>
                </a:cubicBezTo>
                <a:close/>
                <a:moveTo>
                  <a:pt x="147" y="6"/>
                </a:moveTo>
                <a:cubicBezTo>
                  <a:pt x="148" y="8"/>
                  <a:pt x="149" y="11"/>
                  <a:pt x="150" y="15"/>
                </a:cubicBezTo>
                <a:cubicBezTo>
                  <a:pt x="148" y="15"/>
                  <a:pt x="146" y="15"/>
                  <a:pt x="145" y="15"/>
                </a:cubicBezTo>
                <a:cubicBezTo>
                  <a:pt x="145" y="6"/>
                  <a:pt x="145" y="6"/>
                  <a:pt x="145" y="6"/>
                </a:cubicBezTo>
                <a:cubicBezTo>
                  <a:pt x="146" y="6"/>
                  <a:pt x="146" y="6"/>
                  <a:pt x="147" y="6"/>
                </a:cubicBezTo>
                <a:close/>
                <a:moveTo>
                  <a:pt x="145" y="258"/>
                </a:moveTo>
                <a:cubicBezTo>
                  <a:pt x="147" y="258"/>
                  <a:pt x="150" y="258"/>
                  <a:pt x="152" y="257"/>
                </a:cubicBezTo>
                <a:cubicBezTo>
                  <a:pt x="151" y="264"/>
                  <a:pt x="151" y="269"/>
                  <a:pt x="150" y="273"/>
                </a:cubicBezTo>
                <a:cubicBezTo>
                  <a:pt x="148" y="273"/>
                  <a:pt x="147" y="273"/>
                  <a:pt x="145" y="273"/>
                </a:cubicBezTo>
                <a:lnTo>
                  <a:pt x="145" y="258"/>
                </a:lnTo>
                <a:close/>
                <a:moveTo>
                  <a:pt x="151" y="277"/>
                </a:moveTo>
                <a:cubicBezTo>
                  <a:pt x="151" y="276"/>
                  <a:pt x="151" y="275"/>
                  <a:pt x="151" y="274"/>
                </a:cubicBezTo>
                <a:cubicBezTo>
                  <a:pt x="153" y="274"/>
                  <a:pt x="155" y="274"/>
                  <a:pt x="157" y="274"/>
                </a:cubicBezTo>
                <a:cubicBezTo>
                  <a:pt x="156" y="277"/>
                  <a:pt x="154" y="280"/>
                  <a:pt x="152" y="282"/>
                </a:cubicBezTo>
                <a:cubicBezTo>
                  <a:pt x="151" y="282"/>
                  <a:pt x="150" y="282"/>
                  <a:pt x="149" y="282"/>
                </a:cubicBezTo>
                <a:cubicBezTo>
                  <a:pt x="149" y="281"/>
                  <a:pt x="150" y="279"/>
                  <a:pt x="151" y="277"/>
                </a:cubicBezTo>
                <a:close/>
                <a:moveTo>
                  <a:pt x="151" y="273"/>
                </a:moveTo>
                <a:cubicBezTo>
                  <a:pt x="152" y="268"/>
                  <a:pt x="153" y="263"/>
                  <a:pt x="154" y="257"/>
                </a:cubicBezTo>
                <a:cubicBezTo>
                  <a:pt x="157" y="257"/>
                  <a:pt x="160" y="257"/>
                  <a:pt x="164" y="257"/>
                </a:cubicBezTo>
                <a:cubicBezTo>
                  <a:pt x="162" y="263"/>
                  <a:pt x="160" y="268"/>
                  <a:pt x="158" y="272"/>
                </a:cubicBezTo>
                <a:cubicBezTo>
                  <a:pt x="156" y="272"/>
                  <a:pt x="154" y="273"/>
                  <a:pt x="151" y="273"/>
                </a:cubicBezTo>
                <a:close/>
                <a:moveTo>
                  <a:pt x="165" y="256"/>
                </a:moveTo>
                <a:cubicBezTo>
                  <a:pt x="169" y="256"/>
                  <a:pt x="172" y="255"/>
                  <a:pt x="176" y="255"/>
                </a:cubicBezTo>
                <a:cubicBezTo>
                  <a:pt x="173" y="261"/>
                  <a:pt x="170" y="267"/>
                  <a:pt x="167" y="271"/>
                </a:cubicBezTo>
                <a:cubicBezTo>
                  <a:pt x="165" y="272"/>
                  <a:pt x="162" y="272"/>
                  <a:pt x="160" y="272"/>
                </a:cubicBezTo>
                <a:cubicBezTo>
                  <a:pt x="162" y="268"/>
                  <a:pt x="163" y="262"/>
                  <a:pt x="165" y="256"/>
                </a:cubicBezTo>
                <a:close/>
                <a:moveTo>
                  <a:pt x="168" y="273"/>
                </a:moveTo>
                <a:cubicBezTo>
                  <a:pt x="171" y="272"/>
                  <a:pt x="173" y="272"/>
                  <a:pt x="176" y="271"/>
                </a:cubicBezTo>
                <a:cubicBezTo>
                  <a:pt x="172" y="275"/>
                  <a:pt x="168" y="279"/>
                  <a:pt x="164" y="281"/>
                </a:cubicBezTo>
                <a:cubicBezTo>
                  <a:pt x="163" y="281"/>
                  <a:pt x="162" y="281"/>
                  <a:pt x="160" y="282"/>
                </a:cubicBezTo>
                <a:cubicBezTo>
                  <a:pt x="163" y="279"/>
                  <a:pt x="166" y="276"/>
                  <a:pt x="168" y="273"/>
                </a:cubicBezTo>
                <a:close/>
                <a:moveTo>
                  <a:pt x="168" y="281"/>
                </a:moveTo>
                <a:cubicBezTo>
                  <a:pt x="171" y="278"/>
                  <a:pt x="175" y="275"/>
                  <a:pt x="179" y="271"/>
                </a:cubicBezTo>
                <a:cubicBezTo>
                  <a:pt x="182" y="270"/>
                  <a:pt x="185" y="269"/>
                  <a:pt x="189" y="268"/>
                </a:cubicBezTo>
                <a:cubicBezTo>
                  <a:pt x="184" y="273"/>
                  <a:pt x="178" y="277"/>
                  <a:pt x="173" y="280"/>
                </a:cubicBezTo>
                <a:cubicBezTo>
                  <a:pt x="171" y="280"/>
                  <a:pt x="169" y="280"/>
                  <a:pt x="168" y="281"/>
                </a:cubicBezTo>
                <a:close/>
                <a:moveTo>
                  <a:pt x="178" y="278"/>
                </a:moveTo>
                <a:cubicBezTo>
                  <a:pt x="183" y="275"/>
                  <a:pt x="188" y="272"/>
                  <a:pt x="192" y="267"/>
                </a:cubicBezTo>
                <a:cubicBezTo>
                  <a:pt x="198" y="265"/>
                  <a:pt x="203" y="263"/>
                  <a:pt x="209" y="261"/>
                </a:cubicBezTo>
                <a:cubicBezTo>
                  <a:pt x="203" y="266"/>
                  <a:pt x="196" y="271"/>
                  <a:pt x="189" y="275"/>
                </a:cubicBezTo>
                <a:cubicBezTo>
                  <a:pt x="185" y="276"/>
                  <a:pt x="182" y="277"/>
                  <a:pt x="178" y="278"/>
                </a:cubicBezTo>
                <a:close/>
                <a:moveTo>
                  <a:pt x="197" y="272"/>
                </a:moveTo>
                <a:cubicBezTo>
                  <a:pt x="203" y="268"/>
                  <a:pt x="208" y="264"/>
                  <a:pt x="214" y="258"/>
                </a:cubicBezTo>
                <a:cubicBezTo>
                  <a:pt x="221" y="255"/>
                  <a:pt x="228" y="251"/>
                  <a:pt x="234" y="246"/>
                </a:cubicBezTo>
                <a:cubicBezTo>
                  <a:pt x="229" y="252"/>
                  <a:pt x="223" y="257"/>
                  <a:pt x="217" y="262"/>
                </a:cubicBezTo>
                <a:cubicBezTo>
                  <a:pt x="211" y="266"/>
                  <a:pt x="204" y="269"/>
                  <a:pt x="197" y="272"/>
                </a:cubicBezTo>
                <a:close/>
                <a:moveTo>
                  <a:pt x="49" y="240"/>
                </a:moveTo>
                <a:cubicBezTo>
                  <a:pt x="43" y="233"/>
                  <a:pt x="38" y="225"/>
                  <a:pt x="34" y="217"/>
                </a:cubicBezTo>
                <a:cubicBezTo>
                  <a:pt x="37" y="220"/>
                  <a:pt x="39" y="222"/>
                  <a:pt x="42" y="225"/>
                </a:cubicBezTo>
                <a:cubicBezTo>
                  <a:pt x="46" y="228"/>
                  <a:pt x="51" y="231"/>
                  <a:pt x="55" y="234"/>
                </a:cubicBezTo>
                <a:cubicBezTo>
                  <a:pt x="60" y="241"/>
                  <a:pt x="65" y="249"/>
                  <a:pt x="71" y="255"/>
                </a:cubicBezTo>
                <a:cubicBezTo>
                  <a:pt x="63" y="251"/>
                  <a:pt x="56" y="246"/>
                  <a:pt x="49" y="240"/>
                </a:cubicBezTo>
                <a:close/>
                <a:moveTo>
                  <a:pt x="52" y="247"/>
                </a:moveTo>
                <a:cubicBezTo>
                  <a:pt x="54" y="248"/>
                  <a:pt x="56" y="250"/>
                  <a:pt x="57" y="252"/>
                </a:cubicBezTo>
                <a:cubicBezTo>
                  <a:pt x="50" y="246"/>
                  <a:pt x="43" y="239"/>
                  <a:pt x="37" y="231"/>
                </a:cubicBezTo>
                <a:cubicBezTo>
                  <a:pt x="39" y="233"/>
                  <a:pt x="40" y="235"/>
                  <a:pt x="42" y="236"/>
                </a:cubicBezTo>
                <a:cubicBezTo>
                  <a:pt x="44" y="238"/>
                  <a:pt x="46" y="240"/>
                  <a:pt x="48" y="241"/>
                </a:cubicBezTo>
                <a:cubicBezTo>
                  <a:pt x="49" y="243"/>
                  <a:pt x="51" y="245"/>
                  <a:pt x="52" y="247"/>
                </a:cubicBezTo>
                <a:close/>
                <a:moveTo>
                  <a:pt x="26" y="93"/>
                </a:moveTo>
                <a:cubicBezTo>
                  <a:pt x="25" y="93"/>
                  <a:pt x="25" y="94"/>
                  <a:pt x="24" y="94"/>
                </a:cubicBezTo>
                <a:cubicBezTo>
                  <a:pt x="25" y="93"/>
                  <a:pt x="25" y="91"/>
                  <a:pt x="26" y="90"/>
                </a:cubicBezTo>
                <a:cubicBezTo>
                  <a:pt x="26" y="90"/>
                  <a:pt x="26" y="90"/>
                  <a:pt x="26" y="90"/>
                </a:cubicBezTo>
                <a:cubicBezTo>
                  <a:pt x="26" y="91"/>
                  <a:pt x="26" y="92"/>
                  <a:pt x="26" y="93"/>
                </a:cubicBezTo>
                <a:close/>
                <a:moveTo>
                  <a:pt x="26" y="95"/>
                </a:moveTo>
                <a:cubicBezTo>
                  <a:pt x="26" y="97"/>
                  <a:pt x="27" y="101"/>
                  <a:pt x="27" y="102"/>
                </a:cubicBezTo>
                <a:cubicBezTo>
                  <a:pt x="27" y="104"/>
                  <a:pt x="29" y="100"/>
                  <a:pt x="30" y="98"/>
                </a:cubicBezTo>
                <a:cubicBezTo>
                  <a:pt x="30" y="96"/>
                  <a:pt x="31" y="90"/>
                  <a:pt x="31" y="90"/>
                </a:cubicBezTo>
                <a:cubicBezTo>
                  <a:pt x="31" y="90"/>
                  <a:pt x="31" y="90"/>
                  <a:pt x="31" y="90"/>
                </a:cubicBezTo>
                <a:cubicBezTo>
                  <a:pt x="34" y="88"/>
                  <a:pt x="36" y="86"/>
                  <a:pt x="38" y="85"/>
                </a:cubicBezTo>
                <a:cubicBezTo>
                  <a:pt x="41" y="84"/>
                  <a:pt x="41" y="84"/>
                  <a:pt x="41" y="84"/>
                </a:cubicBezTo>
                <a:cubicBezTo>
                  <a:pt x="40" y="89"/>
                  <a:pt x="39" y="93"/>
                  <a:pt x="37" y="97"/>
                </a:cubicBezTo>
                <a:cubicBezTo>
                  <a:pt x="31" y="100"/>
                  <a:pt x="25" y="104"/>
                  <a:pt x="20" y="108"/>
                </a:cubicBezTo>
                <a:cubicBezTo>
                  <a:pt x="21" y="105"/>
                  <a:pt x="22" y="101"/>
                  <a:pt x="23" y="97"/>
                </a:cubicBezTo>
                <a:cubicBezTo>
                  <a:pt x="24" y="96"/>
                  <a:pt x="25" y="95"/>
                  <a:pt x="26" y="95"/>
                </a:cubicBezTo>
                <a:close/>
                <a:moveTo>
                  <a:pt x="33" y="80"/>
                </a:moveTo>
                <a:cubicBezTo>
                  <a:pt x="37" y="84"/>
                  <a:pt x="37" y="84"/>
                  <a:pt x="37" y="84"/>
                </a:cubicBezTo>
                <a:cubicBezTo>
                  <a:pt x="35" y="85"/>
                  <a:pt x="33" y="87"/>
                  <a:pt x="31" y="88"/>
                </a:cubicBezTo>
                <a:cubicBezTo>
                  <a:pt x="31" y="86"/>
                  <a:pt x="30" y="84"/>
                  <a:pt x="30" y="82"/>
                </a:cubicBezTo>
                <a:cubicBezTo>
                  <a:pt x="29" y="80"/>
                  <a:pt x="33" y="80"/>
                  <a:pt x="33" y="80"/>
                </a:cubicBezTo>
                <a:close/>
                <a:moveTo>
                  <a:pt x="71" y="221"/>
                </a:moveTo>
                <a:cubicBezTo>
                  <a:pt x="70" y="221"/>
                  <a:pt x="69" y="221"/>
                  <a:pt x="68" y="220"/>
                </a:cubicBezTo>
                <a:cubicBezTo>
                  <a:pt x="67" y="216"/>
                  <a:pt x="65" y="212"/>
                  <a:pt x="64" y="207"/>
                </a:cubicBezTo>
                <a:cubicBezTo>
                  <a:pt x="64" y="207"/>
                  <a:pt x="67" y="205"/>
                  <a:pt x="68" y="205"/>
                </a:cubicBezTo>
                <a:cubicBezTo>
                  <a:pt x="72" y="206"/>
                  <a:pt x="76" y="207"/>
                  <a:pt x="81" y="208"/>
                </a:cubicBezTo>
                <a:cubicBezTo>
                  <a:pt x="81" y="212"/>
                  <a:pt x="82" y="215"/>
                  <a:pt x="83" y="219"/>
                </a:cubicBezTo>
                <a:cubicBezTo>
                  <a:pt x="83" y="219"/>
                  <a:pt x="83" y="219"/>
                  <a:pt x="83" y="219"/>
                </a:cubicBezTo>
                <a:cubicBezTo>
                  <a:pt x="82" y="219"/>
                  <a:pt x="79" y="219"/>
                  <a:pt x="79" y="219"/>
                </a:cubicBezTo>
                <a:cubicBezTo>
                  <a:pt x="77" y="217"/>
                  <a:pt x="77" y="217"/>
                  <a:pt x="77" y="217"/>
                </a:cubicBezTo>
                <a:cubicBezTo>
                  <a:pt x="77" y="217"/>
                  <a:pt x="71" y="216"/>
                  <a:pt x="70" y="217"/>
                </a:cubicBezTo>
                <a:cubicBezTo>
                  <a:pt x="70" y="218"/>
                  <a:pt x="73" y="219"/>
                  <a:pt x="71" y="221"/>
                </a:cubicBezTo>
                <a:close/>
                <a:moveTo>
                  <a:pt x="70" y="222"/>
                </a:moveTo>
                <a:cubicBezTo>
                  <a:pt x="70" y="223"/>
                  <a:pt x="70" y="223"/>
                  <a:pt x="69" y="223"/>
                </a:cubicBezTo>
                <a:cubicBezTo>
                  <a:pt x="69" y="223"/>
                  <a:pt x="69" y="222"/>
                  <a:pt x="69" y="222"/>
                </a:cubicBezTo>
                <a:cubicBezTo>
                  <a:pt x="69" y="222"/>
                  <a:pt x="70" y="222"/>
                  <a:pt x="70" y="222"/>
                </a:cubicBezTo>
                <a:close/>
                <a:moveTo>
                  <a:pt x="60" y="224"/>
                </a:moveTo>
                <a:cubicBezTo>
                  <a:pt x="60" y="226"/>
                  <a:pt x="60" y="228"/>
                  <a:pt x="59" y="230"/>
                </a:cubicBezTo>
                <a:cubicBezTo>
                  <a:pt x="59" y="231"/>
                  <a:pt x="58" y="232"/>
                  <a:pt x="57" y="233"/>
                </a:cubicBezTo>
                <a:cubicBezTo>
                  <a:pt x="57" y="233"/>
                  <a:pt x="57" y="233"/>
                  <a:pt x="56" y="232"/>
                </a:cubicBezTo>
                <a:cubicBezTo>
                  <a:pt x="52" y="226"/>
                  <a:pt x="49" y="218"/>
                  <a:pt x="45" y="211"/>
                </a:cubicBezTo>
                <a:cubicBezTo>
                  <a:pt x="52" y="215"/>
                  <a:pt x="59" y="218"/>
                  <a:pt x="67" y="221"/>
                </a:cubicBezTo>
                <a:cubicBezTo>
                  <a:pt x="67" y="222"/>
                  <a:pt x="68" y="223"/>
                  <a:pt x="68" y="223"/>
                </a:cubicBezTo>
                <a:cubicBezTo>
                  <a:pt x="67" y="224"/>
                  <a:pt x="66" y="224"/>
                  <a:pt x="66" y="224"/>
                </a:cubicBezTo>
                <a:cubicBezTo>
                  <a:pt x="66" y="224"/>
                  <a:pt x="63" y="219"/>
                  <a:pt x="62" y="219"/>
                </a:cubicBezTo>
                <a:cubicBezTo>
                  <a:pt x="60" y="219"/>
                  <a:pt x="59" y="222"/>
                  <a:pt x="60" y="224"/>
                </a:cubicBezTo>
                <a:close/>
                <a:moveTo>
                  <a:pt x="52" y="90"/>
                </a:moveTo>
                <a:cubicBezTo>
                  <a:pt x="48" y="92"/>
                  <a:pt x="45" y="93"/>
                  <a:pt x="42" y="94"/>
                </a:cubicBezTo>
                <a:cubicBezTo>
                  <a:pt x="41" y="95"/>
                  <a:pt x="40" y="95"/>
                  <a:pt x="39" y="96"/>
                </a:cubicBezTo>
                <a:cubicBezTo>
                  <a:pt x="40" y="92"/>
                  <a:pt x="42" y="88"/>
                  <a:pt x="43" y="84"/>
                </a:cubicBezTo>
                <a:cubicBezTo>
                  <a:pt x="45" y="84"/>
                  <a:pt x="45" y="84"/>
                  <a:pt x="45" y="84"/>
                </a:cubicBezTo>
                <a:cubicBezTo>
                  <a:pt x="45" y="84"/>
                  <a:pt x="50" y="88"/>
                  <a:pt x="52" y="90"/>
                </a:cubicBezTo>
                <a:close/>
                <a:moveTo>
                  <a:pt x="51" y="60"/>
                </a:moveTo>
                <a:cubicBezTo>
                  <a:pt x="52" y="60"/>
                  <a:pt x="53" y="59"/>
                  <a:pt x="53" y="59"/>
                </a:cubicBezTo>
                <a:cubicBezTo>
                  <a:pt x="53" y="59"/>
                  <a:pt x="53" y="60"/>
                  <a:pt x="53" y="60"/>
                </a:cubicBezTo>
                <a:cubicBezTo>
                  <a:pt x="52" y="60"/>
                  <a:pt x="52" y="60"/>
                  <a:pt x="51" y="60"/>
                </a:cubicBezTo>
                <a:close/>
                <a:moveTo>
                  <a:pt x="53" y="92"/>
                </a:moveTo>
                <a:cubicBezTo>
                  <a:pt x="54" y="94"/>
                  <a:pt x="53" y="97"/>
                  <a:pt x="52" y="98"/>
                </a:cubicBezTo>
                <a:cubicBezTo>
                  <a:pt x="51" y="100"/>
                  <a:pt x="46" y="99"/>
                  <a:pt x="46" y="99"/>
                </a:cubicBezTo>
                <a:cubicBezTo>
                  <a:pt x="46" y="99"/>
                  <a:pt x="44" y="105"/>
                  <a:pt x="44" y="107"/>
                </a:cubicBezTo>
                <a:cubicBezTo>
                  <a:pt x="44" y="107"/>
                  <a:pt x="43" y="107"/>
                  <a:pt x="42" y="108"/>
                </a:cubicBezTo>
                <a:cubicBezTo>
                  <a:pt x="40" y="108"/>
                  <a:pt x="38" y="109"/>
                  <a:pt x="36" y="110"/>
                </a:cubicBezTo>
                <a:cubicBezTo>
                  <a:pt x="37" y="106"/>
                  <a:pt x="38" y="102"/>
                  <a:pt x="39" y="98"/>
                </a:cubicBezTo>
                <a:cubicBezTo>
                  <a:pt x="43" y="96"/>
                  <a:pt x="48" y="94"/>
                  <a:pt x="53" y="92"/>
                </a:cubicBezTo>
                <a:close/>
                <a:moveTo>
                  <a:pt x="49" y="106"/>
                </a:moveTo>
                <a:cubicBezTo>
                  <a:pt x="48" y="106"/>
                  <a:pt x="48" y="106"/>
                  <a:pt x="48" y="106"/>
                </a:cubicBezTo>
                <a:cubicBezTo>
                  <a:pt x="48" y="105"/>
                  <a:pt x="48" y="105"/>
                  <a:pt x="48" y="105"/>
                </a:cubicBezTo>
                <a:cubicBezTo>
                  <a:pt x="48" y="105"/>
                  <a:pt x="48" y="105"/>
                  <a:pt x="49" y="106"/>
                </a:cubicBezTo>
                <a:close/>
                <a:moveTo>
                  <a:pt x="44" y="109"/>
                </a:moveTo>
                <a:cubicBezTo>
                  <a:pt x="45" y="110"/>
                  <a:pt x="46" y="112"/>
                  <a:pt x="46" y="110"/>
                </a:cubicBezTo>
                <a:cubicBezTo>
                  <a:pt x="47" y="109"/>
                  <a:pt x="47" y="108"/>
                  <a:pt x="47" y="108"/>
                </a:cubicBezTo>
                <a:cubicBezTo>
                  <a:pt x="48" y="107"/>
                  <a:pt x="49" y="107"/>
                  <a:pt x="49" y="107"/>
                </a:cubicBezTo>
                <a:cubicBezTo>
                  <a:pt x="51" y="110"/>
                  <a:pt x="54" y="115"/>
                  <a:pt x="55" y="117"/>
                </a:cubicBezTo>
                <a:cubicBezTo>
                  <a:pt x="55" y="118"/>
                  <a:pt x="55" y="118"/>
                  <a:pt x="55" y="118"/>
                </a:cubicBezTo>
                <a:cubicBezTo>
                  <a:pt x="52" y="119"/>
                  <a:pt x="50" y="119"/>
                  <a:pt x="47" y="120"/>
                </a:cubicBezTo>
                <a:cubicBezTo>
                  <a:pt x="46" y="117"/>
                  <a:pt x="46" y="117"/>
                  <a:pt x="46" y="117"/>
                </a:cubicBezTo>
                <a:cubicBezTo>
                  <a:pt x="46" y="117"/>
                  <a:pt x="41" y="117"/>
                  <a:pt x="42" y="119"/>
                </a:cubicBezTo>
                <a:cubicBezTo>
                  <a:pt x="42" y="120"/>
                  <a:pt x="42" y="120"/>
                  <a:pt x="43" y="121"/>
                </a:cubicBezTo>
                <a:cubicBezTo>
                  <a:pt x="43" y="121"/>
                  <a:pt x="43" y="121"/>
                  <a:pt x="43" y="121"/>
                </a:cubicBezTo>
                <a:cubicBezTo>
                  <a:pt x="39" y="122"/>
                  <a:pt x="37" y="122"/>
                  <a:pt x="34" y="123"/>
                </a:cubicBezTo>
                <a:cubicBezTo>
                  <a:pt x="34" y="119"/>
                  <a:pt x="35" y="116"/>
                  <a:pt x="36" y="112"/>
                </a:cubicBezTo>
                <a:cubicBezTo>
                  <a:pt x="38" y="111"/>
                  <a:pt x="41" y="110"/>
                  <a:pt x="44" y="109"/>
                </a:cubicBezTo>
                <a:close/>
                <a:moveTo>
                  <a:pt x="129" y="160"/>
                </a:moveTo>
                <a:cubicBezTo>
                  <a:pt x="129" y="165"/>
                  <a:pt x="129" y="171"/>
                  <a:pt x="129" y="176"/>
                </a:cubicBezTo>
                <a:cubicBezTo>
                  <a:pt x="126" y="176"/>
                  <a:pt x="123" y="176"/>
                  <a:pt x="120" y="176"/>
                </a:cubicBezTo>
                <a:cubicBezTo>
                  <a:pt x="120" y="174"/>
                  <a:pt x="120" y="164"/>
                  <a:pt x="120" y="164"/>
                </a:cubicBezTo>
                <a:cubicBezTo>
                  <a:pt x="120" y="164"/>
                  <a:pt x="123" y="162"/>
                  <a:pt x="126" y="162"/>
                </a:cubicBezTo>
                <a:cubicBezTo>
                  <a:pt x="127" y="162"/>
                  <a:pt x="127" y="161"/>
                  <a:pt x="127" y="160"/>
                </a:cubicBezTo>
                <a:cubicBezTo>
                  <a:pt x="128" y="160"/>
                  <a:pt x="128" y="160"/>
                  <a:pt x="129" y="160"/>
                </a:cubicBezTo>
                <a:close/>
                <a:moveTo>
                  <a:pt x="127" y="158"/>
                </a:moveTo>
                <a:cubicBezTo>
                  <a:pt x="127" y="156"/>
                  <a:pt x="127" y="154"/>
                  <a:pt x="128" y="153"/>
                </a:cubicBezTo>
                <a:cubicBezTo>
                  <a:pt x="128" y="152"/>
                  <a:pt x="129" y="151"/>
                  <a:pt x="129" y="151"/>
                </a:cubicBezTo>
                <a:cubicBezTo>
                  <a:pt x="129" y="153"/>
                  <a:pt x="129" y="156"/>
                  <a:pt x="129" y="158"/>
                </a:cubicBezTo>
                <a:cubicBezTo>
                  <a:pt x="128" y="158"/>
                  <a:pt x="128" y="158"/>
                  <a:pt x="127" y="158"/>
                </a:cubicBezTo>
                <a:close/>
                <a:moveTo>
                  <a:pt x="124" y="182"/>
                </a:moveTo>
                <a:cubicBezTo>
                  <a:pt x="122" y="184"/>
                  <a:pt x="122" y="185"/>
                  <a:pt x="120" y="187"/>
                </a:cubicBezTo>
                <a:cubicBezTo>
                  <a:pt x="119" y="188"/>
                  <a:pt x="117" y="187"/>
                  <a:pt x="117" y="187"/>
                </a:cubicBezTo>
                <a:cubicBezTo>
                  <a:pt x="119" y="182"/>
                  <a:pt x="119" y="182"/>
                  <a:pt x="119" y="182"/>
                </a:cubicBezTo>
                <a:cubicBezTo>
                  <a:pt x="119" y="182"/>
                  <a:pt x="120" y="179"/>
                  <a:pt x="120" y="177"/>
                </a:cubicBezTo>
                <a:cubicBezTo>
                  <a:pt x="123" y="177"/>
                  <a:pt x="126" y="177"/>
                  <a:pt x="129" y="178"/>
                </a:cubicBezTo>
                <a:cubicBezTo>
                  <a:pt x="129" y="183"/>
                  <a:pt x="130" y="189"/>
                  <a:pt x="130" y="195"/>
                </a:cubicBezTo>
                <a:cubicBezTo>
                  <a:pt x="126" y="195"/>
                  <a:pt x="123" y="194"/>
                  <a:pt x="119" y="194"/>
                </a:cubicBezTo>
                <a:cubicBezTo>
                  <a:pt x="120" y="193"/>
                  <a:pt x="121" y="192"/>
                  <a:pt x="122" y="191"/>
                </a:cubicBezTo>
                <a:cubicBezTo>
                  <a:pt x="123" y="190"/>
                  <a:pt x="126" y="186"/>
                  <a:pt x="127" y="183"/>
                </a:cubicBezTo>
                <a:cubicBezTo>
                  <a:pt x="128" y="181"/>
                  <a:pt x="126" y="181"/>
                  <a:pt x="124" y="182"/>
                </a:cubicBezTo>
                <a:close/>
                <a:moveTo>
                  <a:pt x="99" y="210"/>
                </a:moveTo>
                <a:cubicBezTo>
                  <a:pt x="99" y="210"/>
                  <a:pt x="99" y="210"/>
                  <a:pt x="99" y="210"/>
                </a:cubicBezTo>
                <a:cubicBezTo>
                  <a:pt x="102" y="209"/>
                  <a:pt x="106" y="208"/>
                  <a:pt x="107" y="207"/>
                </a:cubicBezTo>
                <a:cubicBezTo>
                  <a:pt x="108" y="207"/>
                  <a:pt x="112" y="203"/>
                  <a:pt x="112" y="203"/>
                </a:cubicBezTo>
                <a:cubicBezTo>
                  <a:pt x="112" y="203"/>
                  <a:pt x="105" y="203"/>
                  <a:pt x="104" y="203"/>
                </a:cubicBezTo>
                <a:cubicBezTo>
                  <a:pt x="103" y="204"/>
                  <a:pt x="99" y="206"/>
                  <a:pt x="99" y="206"/>
                </a:cubicBezTo>
                <a:cubicBezTo>
                  <a:pt x="99" y="206"/>
                  <a:pt x="99" y="206"/>
                  <a:pt x="99" y="206"/>
                </a:cubicBezTo>
                <a:cubicBezTo>
                  <a:pt x="98" y="204"/>
                  <a:pt x="98" y="202"/>
                  <a:pt x="98" y="200"/>
                </a:cubicBezTo>
                <a:cubicBezTo>
                  <a:pt x="100" y="199"/>
                  <a:pt x="102" y="198"/>
                  <a:pt x="104" y="198"/>
                </a:cubicBezTo>
                <a:cubicBezTo>
                  <a:pt x="106" y="199"/>
                  <a:pt x="106" y="195"/>
                  <a:pt x="106" y="195"/>
                </a:cubicBezTo>
                <a:cubicBezTo>
                  <a:pt x="106" y="195"/>
                  <a:pt x="106" y="195"/>
                  <a:pt x="106" y="195"/>
                </a:cubicBezTo>
                <a:cubicBezTo>
                  <a:pt x="109" y="195"/>
                  <a:pt x="111" y="195"/>
                  <a:pt x="113" y="195"/>
                </a:cubicBezTo>
                <a:cubicBezTo>
                  <a:pt x="113" y="196"/>
                  <a:pt x="113" y="196"/>
                  <a:pt x="113" y="196"/>
                </a:cubicBezTo>
                <a:cubicBezTo>
                  <a:pt x="113" y="197"/>
                  <a:pt x="112" y="198"/>
                  <a:pt x="112" y="199"/>
                </a:cubicBezTo>
                <a:cubicBezTo>
                  <a:pt x="113" y="199"/>
                  <a:pt x="113" y="199"/>
                  <a:pt x="113" y="199"/>
                </a:cubicBezTo>
                <a:cubicBezTo>
                  <a:pt x="114" y="204"/>
                  <a:pt x="114" y="208"/>
                  <a:pt x="115" y="212"/>
                </a:cubicBezTo>
                <a:cubicBezTo>
                  <a:pt x="110" y="212"/>
                  <a:pt x="104" y="211"/>
                  <a:pt x="99" y="210"/>
                </a:cubicBezTo>
                <a:close/>
                <a:moveTo>
                  <a:pt x="115" y="214"/>
                </a:moveTo>
                <a:cubicBezTo>
                  <a:pt x="116" y="220"/>
                  <a:pt x="117" y="226"/>
                  <a:pt x="118" y="232"/>
                </a:cubicBezTo>
                <a:cubicBezTo>
                  <a:pt x="116" y="232"/>
                  <a:pt x="114" y="232"/>
                  <a:pt x="112" y="231"/>
                </a:cubicBezTo>
                <a:cubicBezTo>
                  <a:pt x="112" y="230"/>
                  <a:pt x="111" y="229"/>
                  <a:pt x="110" y="228"/>
                </a:cubicBezTo>
                <a:cubicBezTo>
                  <a:pt x="108" y="228"/>
                  <a:pt x="106" y="227"/>
                  <a:pt x="103" y="227"/>
                </a:cubicBezTo>
                <a:cubicBezTo>
                  <a:pt x="102" y="222"/>
                  <a:pt x="101" y="217"/>
                  <a:pt x="100" y="212"/>
                </a:cubicBezTo>
                <a:cubicBezTo>
                  <a:pt x="105" y="213"/>
                  <a:pt x="110" y="213"/>
                  <a:pt x="115" y="214"/>
                </a:cubicBezTo>
                <a:close/>
                <a:moveTo>
                  <a:pt x="70" y="199"/>
                </a:moveTo>
                <a:cubicBezTo>
                  <a:pt x="66" y="201"/>
                  <a:pt x="66" y="201"/>
                  <a:pt x="66" y="201"/>
                </a:cubicBezTo>
                <a:cubicBezTo>
                  <a:pt x="64" y="202"/>
                  <a:pt x="64" y="202"/>
                  <a:pt x="64" y="202"/>
                </a:cubicBezTo>
                <a:cubicBezTo>
                  <a:pt x="64" y="202"/>
                  <a:pt x="64" y="202"/>
                  <a:pt x="64" y="202"/>
                </a:cubicBezTo>
                <a:cubicBezTo>
                  <a:pt x="63" y="201"/>
                  <a:pt x="63" y="201"/>
                  <a:pt x="62" y="201"/>
                </a:cubicBezTo>
                <a:cubicBezTo>
                  <a:pt x="61" y="196"/>
                  <a:pt x="60" y="191"/>
                  <a:pt x="59" y="186"/>
                </a:cubicBezTo>
                <a:cubicBezTo>
                  <a:pt x="65" y="188"/>
                  <a:pt x="71" y="189"/>
                  <a:pt x="77" y="191"/>
                </a:cubicBezTo>
                <a:cubicBezTo>
                  <a:pt x="78" y="196"/>
                  <a:pt x="79" y="201"/>
                  <a:pt x="80" y="206"/>
                </a:cubicBezTo>
                <a:cubicBezTo>
                  <a:pt x="77" y="206"/>
                  <a:pt x="73" y="205"/>
                  <a:pt x="70" y="204"/>
                </a:cubicBezTo>
                <a:cubicBezTo>
                  <a:pt x="70" y="202"/>
                  <a:pt x="70" y="199"/>
                  <a:pt x="70" y="199"/>
                </a:cubicBezTo>
                <a:close/>
                <a:moveTo>
                  <a:pt x="66" y="219"/>
                </a:moveTo>
                <a:cubicBezTo>
                  <a:pt x="62" y="217"/>
                  <a:pt x="57" y="215"/>
                  <a:pt x="53" y="213"/>
                </a:cubicBezTo>
                <a:cubicBezTo>
                  <a:pt x="55" y="212"/>
                  <a:pt x="55" y="212"/>
                  <a:pt x="55" y="212"/>
                </a:cubicBezTo>
                <a:cubicBezTo>
                  <a:pt x="55" y="212"/>
                  <a:pt x="57" y="212"/>
                  <a:pt x="59" y="212"/>
                </a:cubicBezTo>
                <a:cubicBezTo>
                  <a:pt x="60" y="212"/>
                  <a:pt x="62" y="212"/>
                  <a:pt x="63" y="211"/>
                </a:cubicBezTo>
                <a:cubicBezTo>
                  <a:pt x="64" y="214"/>
                  <a:pt x="65" y="217"/>
                  <a:pt x="66" y="219"/>
                </a:cubicBezTo>
                <a:close/>
                <a:moveTo>
                  <a:pt x="60" y="135"/>
                </a:moveTo>
                <a:cubicBezTo>
                  <a:pt x="59" y="135"/>
                  <a:pt x="58" y="134"/>
                  <a:pt x="56" y="134"/>
                </a:cubicBezTo>
                <a:cubicBezTo>
                  <a:pt x="59" y="134"/>
                  <a:pt x="62" y="133"/>
                  <a:pt x="65" y="133"/>
                </a:cubicBezTo>
                <a:cubicBezTo>
                  <a:pt x="67" y="136"/>
                  <a:pt x="67" y="136"/>
                  <a:pt x="67" y="136"/>
                </a:cubicBezTo>
                <a:cubicBezTo>
                  <a:pt x="67" y="136"/>
                  <a:pt x="67" y="135"/>
                  <a:pt x="68" y="133"/>
                </a:cubicBezTo>
                <a:cubicBezTo>
                  <a:pt x="70" y="133"/>
                  <a:pt x="72" y="133"/>
                  <a:pt x="74" y="133"/>
                </a:cubicBezTo>
                <a:cubicBezTo>
                  <a:pt x="73" y="136"/>
                  <a:pt x="73" y="140"/>
                  <a:pt x="73" y="144"/>
                </a:cubicBezTo>
                <a:cubicBezTo>
                  <a:pt x="55" y="144"/>
                  <a:pt x="55" y="144"/>
                  <a:pt x="55" y="144"/>
                </a:cubicBezTo>
                <a:cubicBezTo>
                  <a:pt x="55" y="142"/>
                  <a:pt x="55" y="140"/>
                  <a:pt x="55" y="138"/>
                </a:cubicBezTo>
                <a:cubicBezTo>
                  <a:pt x="57" y="139"/>
                  <a:pt x="58" y="139"/>
                  <a:pt x="58" y="139"/>
                </a:cubicBezTo>
                <a:cubicBezTo>
                  <a:pt x="63" y="143"/>
                  <a:pt x="63" y="143"/>
                  <a:pt x="63" y="143"/>
                </a:cubicBezTo>
                <a:cubicBezTo>
                  <a:pt x="63" y="143"/>
                  <a:pt x="62" y="136"/>
                  <a:pt x="60" y="135"/>
                </a:cubicBezTo>
                <a:close/>
                <a:moveTo>
                  <a:pt x="55" y="132"/>
                </a:moveTo>
                <a:cubicBezTo>
                  <a:pt x="55" y="128"/>
                  <a:pt x="56" y="124"/>
                  <a:pt x="56" y="120"/>
                </a:cubicBezTo>
                <a:cubicBezTo>
                  <a:pt x="57" y="120"/>
                  <a:pt x="59" y="119"/>
                  <a:pt x="60" y="119"/>
                </a:cubicBezTo>
                <a:cubicBezTo>
                  <a:pt x="64" y="122"/>
                  <a:pt x="64" y="122"/>
                  <a:pt x="64" y="122"/>
                </a:cubicBezTo>
                <a:cubicBezTo>
                  <a:pt x="64" y="122"/>
                  <a:pt x="65" y="126"/>
                  <a:pt x="65" y="127"/>
                </a:cubicBezTo>
                <a:cubicBezTo>
                  <a:pt x="65" y="128"/>
                  <a:pt x="64" y="132"/>
                  <a:pt x="63" y="132"/>
                </a:cubicBezTo>
                <a:cubicBezTo>
                  <a:pt x="61" y="132"/>
                  <a:pt x="58" y="132"/>
                  <a:pt x="55" y="132"/>
                </a:cubicBezTo>
                <a:close/>
                <a:moveTo>
                  <a:pt x="101" y="175"/>
                </a:moveTo>
                <a:cubicBezTo>
                  <a:pt x="99" y="174"/>
                  <a:pt x="97" y="174"/>
                  <a:pt x="95" y="174"/>
                </a:cubicBezTo>
                <a:cubicBezTo>
                  <a:pt x="94" y="169"/>
                  <a:pt x="94" y="164"/>
                  <a:pt x="94" y="159"/>
                </a:cubicBezTo>
                <a:cubicBezTo>
                  <a:pt x="95" y="159"/>
                  <a:pt x="95" y="159"/>
                  <a:pt x="96" y="159"/>
                </a:cubicBezTo>
                <a:cubicBezTo>
                  <a:pt x="97" y="160"/>
                  <a:pt x="98" y="163"/>
                  <a:pt x="100" y="163"/>
                </a:cubicBezTo>
                <a:cubicBezTo>
                  <a:pt x="101" y="163"/>
                  <a:pt x="101" y="161"/>
                  <a:pt x="101" y="159"/>
                </a:cubicBezTo>
                <a:cubicBezTo>
                  <a:pt x="102" y="159"/>
                  <a:pt x="103" y="159"/>
                  <a:pt x="105" y="159"/>
                </a:cubicBezTo>
                <a:cubicBezTo>
                  <a:pt x="106" y="161"/>
                  <a:pt x="104" y="163"/>
                  <a:pt x="104" y="163"/>
                </a:cubicBezTo>
                <a:cubicBezTo>
                  <a:pt x="100" y="168"/>
                  <a:pt x="100" y="168"/>
                  <a:pt x="100" y="168"/>
                </a:cubicBezTo>
                <a:cubicBezTo>
                  <a:pt x="100" y="168"/>
                  <a:pt x="100" y="173"/>
                  <a:pt x="101" y="175"/>
                </a:cubicBezTo>
                <a:close/>
                <a:moveTo>
                  <a:pt x="90" y="191"/>
                </a:moveTo>
                <a:cubicBezTo>
                  <a:pt x="86" y="191"/>
                  <a:pt x="82" y="190"/>
                  <a:pt x="78" y="189"/>
                </a:cubicBezTo>
                <a:cubicBezTo>
                  <a:pt x="78" y="184"/>
                  <a:pt x="77" y="179"/>
                  <a:pt x="76" y="174"/>
                </a:cubicBezTo>
                <a:cubicBezTo>
                  <a:pt x="82" y="175"/>
                  <a:pt x="88" y="175"/>
                  <a:pt x="93" y="176"/>
                </a:cubicBezTo>
                <a:cubicBezTo>
                  <a:pt x="94" y="179"/>
                  <a:pt x="94" y="182"/>
                  <a:pt x="94" y="186"/>
                </a:cubicBezTo>
                <a:cubicBezTo>
                  <a:pt x="94" y="185"/>
                  <a:pt x="92" y="185"/>
                  <a:pt x="92" y="184"/>
                </a:cubicBezTo>
                <a:cubicBezTo>
                  <a:pt x="91" y="183"/>
                  <a:pt x="88" y="180"/>
                  <a:pt x="88" y="183"/>
                </a:cubicBezTo>
                <a:cubicBezTo>
                  <a:pt x="88" y="186"/>
                  <a:pt x="89" y="189"/>
                  <a:pt x="90" y="191"/>
                </a:cubicBezTo>
                <a:close/>
                <a:moveTo>
                  <a:pt x="77" y="133"/>
                </a:moveTo>
                <a:cubicBezTo>
                  <a:pt x="77" y="134"/>
                  <a:pt x="79" y="135"/>
                  <a:pt x="79" y="135"/>
                </a:cubicBezTo>
                <a:cubicBezTo>
                  <a:pt x="79" y="135"/>
                  <a:pt x="76" y="136"/>
                  <a:pt x="75" y="137"/>
                </a:cubicBezTo>
                <a:cubicBezTo>
                  <a:pt x="75" y="136"/>
                  <a:pt x="75" y="134"/>
                  <a:pt x="75" y="133"/>
                </a:cubicBezTo>
                <a:cubicBezTo>
                  <a:pt x="76" y="133"/>
                  <a:pt x="76" y="133"/>
                  <a:pt x="77" y="133"/>
                </a:cubicBezTo>
                <a:close/>
                <a:moveTo>
                  <a:pt x="75" y="131"/>
                </a:moveTo>
                <a:cubicBezTo>
                  <a:pt x="75" y="128"/>
                  <a:pt x="76" y="126"/>
                  <a:pt x="76" y="123"/>
                </a:cubicBezTo>
                <a:cubicBezTo>
                  <a:pt x="78" y="123"/>
                  <a:pt x="78" y="123"/>
                  <a:pt x="78" y="123"/>
                </a:cubicBezTo>
                <a:cubicBezTo>
                  <a:pt x="80" y="126"/>
                  <a:pt x="80" y="126"/>
                  <a:pt x="80" y="126"/>
                </a:cubicBezTo>
                <a:cubicBezTo>
                  <a:pt x="80" y="126"/>
                  <a:pt x="78" y="129"/>
                  <a:pt x="77" y="131"/>
                </a:cubicBezTo>
                <a:cubicBezTo>
                  <a:pt x="77" y="131"/>
                  <a:pt x="77" y="131"/>
                  <a:pt x="77" y="131"/>
                </a:cubicBezTo>
                <a:cubicBezTo>
                  <a:pt x="76" y="131"/>
                  <a:pt x="76" y="131"/>
                  <a:pt x="75" y="131"/>
                </a:cubicBezTo>
                <a:close/>
                <a:moveTo>
                  <a:pt x="75" y="144"/>
                </a:moveTo>
                <a:cubicBezTo>
                  <a:pt x="75" y="144"/>
                  <a:pt x="75" y="144"/>
                  <a:pt x="75" y="144"/>
                </a:cubicBezTo>
                <a:cubicBezTo>
                  <a:pt x="75" y="143"/>
                  <a:pt x="75" y="143"/>
                  <a:pt x="75" y="142"/>
                </a:cubicBezTo>
                <a:cubicBezTo>
                  <a:pt x="75" y="143"/>
                  <a:pt x="75" y="143"/>
                  <a:pt x="75" y="144"/>
                </a:cubicBezTo>
                <a:close/>
                <a:moveTo>
                  <a:pt x="76" y="145"/>
                </a:moveTo>
                <a:cubicBezTo>
                  <a:pt x="76" y="146"/>
                  <a:pt x="76" y="146"/>
                  <a:pt x="76" y="146"/>
                </a:cubicBezTo>
                <a:cubicBezTo>
                  <a:pt x="77" y="147"/>
                  <a:pt x="81" y="151"/>
                  <a:pt x="82" y="152"/>
                </a:cubicBezTo>
                <a:cubicBezTo>
                  <a:pt x="84" y="153"/>
                  <a:pt x="90" y="157"/>
                  <a:pt x="92" y="157"/>
                </a:cubicBezTo>
                <a:cubicBezTo>
                  <a:pt x="92" y="157"/>
                  <a:pt x="92" y="157"/>
                  <a:pt x="92" y="157"/>
                </a:cubicBezTo>
                <a:cubicBezTo>
                  <a:pt x="92" y="157"/>
                  <a:pt x="92" y="157"/>
                  <a:pt x="92" y="157"/>
                </a:cubicBezTo>
                <a:cubicBezTo>
                  <a:pt x="86" y="157"/>
                  <a:pt x="81" y="157"/>
                  <a:pt x="75" y="156"/>
                </a:cubicBezTo>
                <a:cubicBezTo>
                  <a:pt x="75" y="153"/>
                  <a:pt x="75" y="149"/>
                  <a:pt x="75" y="145"/>
                </a:cubicBezTo>
                <a:lnTo>
                  <a:pt x="76" y="145"/>
                </a:lnTo>
                <a:close/>
                <a:moveTo>
                  <a:pt x="92" y="159"/>
                </a:moveTo>
                <a:cubicBezTo>
                  <a:pt x="93" y="164"/>
                  <a:pt x="93" y="169"/>
                  <a:pt x="93" y="174"/>
                </a:cubicBezTo>
                <a:cubicBezTo>
                  <a:pt x="87" y="174"/>
                  <a:pt x="82" y="173"/>
                  <a:pt x="76" y="172"/>
                </a:cubicBezTo>
                <a:cubicBezTo>
                  <a:pt x="76" y="168"/>
                  <a:pt x="75" y="163"/>
                  <a:pt x="75" y="158"/>
                </a:cubicBezTo>
                <a:cubicBezTo>
                  <a:pt x="81" y="158"/>
                  <a:pt x="87" y="159"/>
                  <a:pt x="92" y="159"/>
                </a:cubicBezTo>
                <a:close/>
                <a:moveTo>
                  <a:pt x="99" y="156"/>
                </a:moveTo>
                <a:cubicBezTo>
                  <a:pt x="99" y="156"/>
                  <a:pt x="101" y="157"/>
                  <a:pt x="103" y="158"/>
                </a:cubicBezTo>
                <a:cubicBezTo>
                  <a:pt x="102" y="158"/>
                  <a:pt x="101" y="158"/>
                  <a:pt x="100" y="158"/>
                </a:cubicBezTo>
                <a:cubicBezTo>
                  <a:pt x="100" y="157"/>
                  <a:pt x="99" y="156"/>
                  <a:pt x="99" y="156"/>
                </a:cubicBezTo>
                <a:close/>
                <a:moveTo>
                  <a:pt x="104" y="53"/>
                </a:moveTo>
                <a:cubicBezTo>
                  <a:pt x="102" y="53"/>
                  <a:pt x="101" y="53"/>
                  <a:pt x="101" y="53"/>
                </a:cubicBezTo>
                <a:cubicBezTo>
                  <a:pt x="99" y="53"/>
                  <a:pt x="93" y="55"/>
                  <a:pt x="90" y="56"/>
                </a:cubicBezTo>
                <a:cubicBezTo>
                  <a:pt x="92" y="50"/>
                  <a:pt x="95" y="44"/>
                  <a:pt x="98" y="39"/>
                </a:cubicBezTo>
                <a:cubicBezTo>
                  <a:pt x="102" y="38"/>
                  <a:pt x="106" y="37"/>
                  <a:pt x="110" y="36"/>
                </a:cubicBezTo>
                <a:cubicBezTo>
                  <a:pt x="109" y="38"/>
                  <a:pt x="108" y="41"/>
                  <a:pt x="107" y="43"/>
                </a:cubicBezTo>
                <a:cubicBezTo>
                  <a:pt x="106" y="46"/>
                  <a:pt x="105" y="50"/>
                  <a:pt x="104" y="53"/>
                </a:cubicBezTo>
                <a:close/>
                <a:moveTo>
                  <a:pt x="94" y="43"/>
                </a:moveTo>
                <a:cubicBezTo>
                  <a:pt x="92" y="47"/>
                  <a:pt x="90" y="52"/>
                  <a:pt x="88" y="57"/>
                </a:cubicBezTo>
                <a:cubicBezTo>
                  <a:pt x="86" y="58"/>
                  <a:pt x="78" y="59"/>
                  <a:pt x="72" y="60"/>
                </a:cubicBezTo>
                <a:cubicBezTo>
                  <a:pt x="75" y="55"/>
                  <a:pt x="77" y="50"/>
                  <a:pt x="80" y="45"/>
                </a:cubicBezTo>
                <a:cubicBezTo>
                  <a:pt x="85" y="43"/>
                  <a:pt x="90" y="41"/>
                  <a:pt x="96" y="40"/>
                </a:cubicBezTo>
                <a:cubicBezTo>
                  <a:pt x="95" y="41"/>
                  <a:pt x="94" y="42"/>
                  <a:pt x="94" y="43"/>
                </a:cubicBezTo>
                <a:close/>
                <a:moveTo>
                  <a:pt x="74" y="126"/>
                </a:moveTo>
                <a:cubicBezTo>
                  <a:pt x="74" y="127"/>
                  <a:pt x="74" y="129"/>
                  <a:pt x="74" y="131"/>
                </a:cubicBezTo>
                <a:cubicBezTo>
                  <a:pt x="72" y="131"/>
                  <a:pt x="70" y="131"/>
                  <a:pt x="68" y="132"/>
                </a:cubicBezTo>
                <a:cubicBezTo>
                  <a:pt x="68" y="131"/>
                  <a:pt x="68" y="130"/>
                  <a:pt x="68" y="130"/>
                </a:cubicBezTo>
                <a:cubicBezTo>
                  <a:pt x="68" y="128"/>
                  <a:pt x="71" y="125"/>
                  <a:pt x="71" y="125"/>
                </a:cubicBezTo>
                <a:lnTo>
                  <a:pt x="74" y="126"/>
                </a:lnTo>
                <a:close/>
                <a:moveTo>
                  <a:pt x="73" y="145"/>
                </a:moveTo>
                <a:cubicBezTo>
                  <a:pt x="73" y="149"/>
                  <a:pt x="73" y="153"/>
                  <a:pt x="74" y="156"/>
                </a:cubicBezTo>
                <a:cubicBezTo>
                  <a:pt x="67" y="156"/>
                  <a:pt x="61" y="156"/>
                  <a:pt x="55" y="155"/>
                </a:cubicBezTo>
                <a:cubicBezTo>
                  <a:pt x="55" y="152"/>
                  <a:pt x="55" y="149"/>
                  <a:pt x="55" y="145"/>
                </a:cubicBezTo>
                <a:lnTo>
                  <a:pt x="73" y="145"/>
                </a:lnTo>
                <a:close/>
                <a:moveTo>
                  <a:pt x="74" y="158"/>
                </a:moveTo>
                <a:cubicBezTo>
                  <a:pt x="74" y="163"/>
                  <a:pt x="74" y="167"/>
                  <a:pt x="75" y="172"/>
                </a:cubicBezTo>
                <a:cubicBezTo>
                  <a:pt x="68" y="171"/>
                  <a:pt x="62" y="170"/>
                  <a:pt x="56" y="169"/>
                </a:cubicBezTo>
                <a:cubicBezTo>
                  <a:pt x="56" y="165"/>
                  <a:pt x="55" y="161"/>
                  <a:pt x="55" y="157"/>
                </a:cubicBezTo>
                <a:cubicBezTo>
                  <a:pt x="61" y="157"/>
                  <a:pt x="67" y="158"/>
                  <a:pt x="74" y="158"/>
                </a:cubicBezTo>
                <a:close/>
                <a:moveTo>
                  <a:pt x="75" y="174"/>
                </a:moveTo>
                <a:cubicBezTo>
                  <a:pt x="75" y="179"/>
                  <a:pt x="76" y="184"/>
                  <a:pt x="77" y="189"/>
                </a:cubicBezTo>
                <a:cubicBezTo>
                  <a:pt x="70" y="188"/>
                  <a:pt x="64" y="186"/>
                  <a:pt x="58" y="185"/>
                </a:cubicBezTo>
                <a:cubicBezTo>
                  <a:pt x="58" y="180"/>
                  <a:pt x="57" y="176"/>
                  <a:pt x="56" y="171"/>
                </a:cubicBezTo>
                <a:cubicBezTo>
                  <a:pt x="62" y="172"/>
                  <a:pt x="68" y="173"/>
                  <a:pt x="75" y="174"/>
                </a:cubicBezTo>
                <a:close/>
                <a:moveTo>
                  <a:pt x="79" y="191"/>
                </a:moveTo>
                <a:cubicBezTo>
                  <a:pt x="82" y="192"/>
                  <a:pt x="86" y="192"/>
                  <a:pt x="90" y="193"/>
                </a:cubicBezTo>
                <a:cubicBezTo>
                  <a:pt x="91" y="194"/>
                  <a:pt x="93" y="195"/>
                  <a:pt x="94" y="196"/>
                </a:cubicBezTo>
                <a:cubicBezTo>
                  <a:pt x="95" y="198"/>
                  <a:pt x="95" y="200"/>
                  <a:pt x="96" y="200"/>
                </a:cubicBezTo>
                <a:cubicBezTo>
                  <a:pt x="97" y="202"/>
                  <a:pt x="97" y="204"/>
                  <a:pt x="97" y="206"/>
                </a:cubicBezTo>
                <a:cubicBezTo>
                  <a:pt x="94" y="208"/>
                  <a:pt x="94" y="208"/>
                  <a:pt x="94" y="208"/>
                </a:cubicBezTo>
                <a:cubicBezTo>
                  <a:pt x="94" y="208"/>
                  <a:pt x="92" y="208"/>
                  <a:pt x="91" y="209"/>
                </a:cubicBezTo>
                <a:cubicBezTo>
                  <a:pt x="88" y="208"/>
                  <a:pt x="85" y="207"/>
                  <a:pt x="82" y="207"/>
                </a:cubicBezTo>
                <a:cubicBezTo>
                  <a:pt x="81" y="202"/>
                  <a:pt x="80" y="196"/>
                  <a:pt x="79" y="191"/>
                </a:cubicBezTo>
                <a:close/>
                <a:moveTo>
                  <a:pt x="96" y="190"/>
                </a:moveTo>
                <a:cubicBezTo>
                  <a:pt x="96" y="185"/>
                  <a:pt x="95" y="180"/>
                  <a:pt x="95" y="176"/>
                </a:cubicBezTo>
                <a:cubicBezTo>
                  <a:pt x="98" y="176"/>
                  <a:pt x="101" y="176"/>
                  <a:pt x="104" y="176"/>
                </a:cubicBezTo>
                <a:cubicBezTo>
                  <a:pt x="105" y="177"/>
                  <a:pt x="106" y="177"/>
                  <a:pt x="107" y="177"/>
                </a:cubicBezTo>
                <a:cubicBezTo>
                  <a:pt x="108" y="177"/>
                  <a:pt x="110" y="177"/>
                  <a:pt x="112" y="177"/>
                </a:cubicBezTo>
                <a:cubicBezTo>
                  <a:pt x="112" y="183"/>
                  <a:pt x="112" y="188"/>
                  <a:pt x="113" y="194"/>
                </a:cubicBezTo>
                <a:cubicBezTo>
                  <a:pt x="111" y="194"/>
                  <a:pt x="108" y="193"/>
                  <a:pt x="106" y="193"/>
                </a:cubicBezTo>
                <a:cubicBezTo>
                  <a:pt x="105" y="191"/>
                  <a:pt x="105" y="191"/>
                  <a:pt x="105" y="191"/>
                </a:cubicBezTo>
                <a:cubicBezTo>
                  <a:pt x="105" y="191"/>
                  <a:pt x="98" y="193"/>
                  <a:pt x="97" y="192"/>
                </a:cubicBezTo>
                <a:cubicBezTo>
                  <a:pt x="97" y="191"/>
                  <a:pt x="97" y="190"/>
                  <a:pt x="96" y="190"/>
                </a:cubicBezTo>
                <a:close/>
                <a:moveTo>
                  <a:pt x="110" y="175"/>
                </a:moveTo>
                <a:cubicBezTo>
                  <a:pt x="110" y="174"/>
                  <a:pt x="111" y="174"/>
                  <a:pt x="112" y="173"/>
                </a:cubicBezTo>
                <a:cubicBezTo>
                  <a:pt x="112" y="174"/>
                  <a:pt x="112" y="175"/>
                  <a:pt x="112" y="175"/>
                </a:cubicBezTo>
                <a:cubicBezTo>
                  <a:pt x="111" y="175"/>
                  <a:pt x="110" y="175"/>
                  <a:pt x="110" y="175"/>
                </a:cubicBezTo>
                <a:close/>
                <a:moveTo>
                  <a:pt x="113" y="175"/>
                </a:moveTo>
                <a:cubicBezTo>
                  <a:pt x="113" y="174"/>
                  <a:pt x="113" y="173"/>
                  <a:pt x="113" y="171"/>
                </a:cubicBezTo>
                <a:cubicBezTo>
                  <a:pt x="114" y="170"/>
                  <a:pt x="115" y="169"/>
                  <a:pt x="115" y="169"/>
                </a:cubicBezTo>
                <a:cubicBezTo>
                  <a:pt x="115" y="169"/>
                  <a:pt x="116" y="172"/>
                  <a:pt x="116" y="175"/>
                </a:cubicBezTo>
                <a:cubicBezTo>
                  <a:pt x="115" y="175"/>
                  <a:pt x="114" y="175"/>
                  <a:pt x="113" y="175"/>
                </a:cubicBezTo>
                <a:close/>
                <a:moveTo>
                  <a:pt x="117" y="177"/>
                </a:moveTo>
                <a:cubicBezTo>
                  <a:pt x="117" y="180"/>
                  <a:pt x="115" y="182"/>
                  <a:pt x="114" y="183"/>
                </a:cubicBezTo>
                <a:cubicBezTo>
                  <a:pt x="114" y="183"/>
                  <a:pt x="114" y="183"/>
                  <a:pt x="114" y="183"/>
                </a:cubicBezTo>
                <a:cubicBezTo>
                  <a:pt x="114" y="181"/>
                  <a:pt x="114" y="179"/>
                  <a:pt x="113" y="177"/>
                </a:cubicBezTo>
                <a:cubicBezTo>
                  <a:pt x="114" y="177"/>
                  <a:pt x="116" y="177"/>
                  <a:pt x="117" y="177"/>
                </a:cubicBezTo>
                <a:close/>
                <a:moveTo>
                  <a:pt x="115" y="194"/>
                </a:moveTo>
                <a:cubicBezTo>
                  <a:pt x="115" y="194"/>
                  <a:pt x="115" y="194"/>
                  <a:pt x="115" y="194"/>
                </a:cubicBezTo>
                <a:cubicBezTo>
                  <a:pt x="115" y="194"/>
                  <a:pt x="115" y="194"/>
                  <a:pt x="115" y="194"/>
                </a:cubicBezTo>
                <a:cubicBezTo>
                  <a:pt x="114" y="193"/>
                  <a:pt x="114" y="192"/>
                  <a:pt x="114" y="191"/>
                </a:cubicBezTo>
                <a:cubicBezTo>
                  <a:pt x="115" y="191"/>
                  <a:pt x="118" y="190"/>
                  <a:pt x="118" y="190"/>
                </a:cubicBezTo>
                <a:lnTo>
                  <a:pt x="115" y="194"/>
                </a:lnTo>
                <a:close/>
                <a:moveTo>
                  <a:pt x="118" y="53"/>
                </a:moveTo>
                <a:cubicBezTo>
                  <a:pt x="114" y="53"/>
                  <a:pt x="109" y="53"/>
                  <a:pt x="106" y="53"/>
                </a:cubicBezTo>
                <a:cubicBezTo>
                  <a:pt x="107" y="47"/>
                  <a:pt x="109" y="41"/>
                  <a:pt x="111" y="36"/>
                </a:cubicBezTo>
                <a:cubicBezTo>
                  <a:pt x="115" y="35"/>
                  <a:pt x="119" y="35"/>
                  <a:pt x="123" y="34"/>
                </a:cubicBezTo>
                <a:cubicBezTo>
                  <a:pt x="122" y="37"/>
                  <a:pt x="121" y="40"/>
                  <a:pt x="120" y="43"/>
                </a:cubicBezTo>
                <a:cubicBezTo>
                  <a:pt x="120" y="46"/>
                  <a:pt x="119" y="50"/>
                  <a:pt x="118" y="53"/>
                </a:cubicBezTo>
                <a:close/>
                <a:moveTo>
                  <a:pt x="112" y="34"/>
                </a:moveTo>
                <a:cubicBezTo>
                  <a:pt x="115" y="28"/>
                  <a:pt x="118" y="23"/>
                  <a:pt x="121" y="18"/>
                </a:cubicBezTo>
                <a:cubicBezTo>
                  <a:pt x="123" y="18"/>
                  <a:pt x="126" y="17"/>
                  <a:pt x="128" y="17"/>
                </a:cubicBezTo>
                <a:cubicBezTo>
                  <a:pt x="127" y="21"/>
                  <a:pt x="125" y="27"/>
                  <a:pt x="123" y="33"/>
                </a:cubicBezTo>
                <a:cubicBezTo>
                  <a:pt x="119" y="33"/>
                  <a:pt x="116" y="34"/>
                  <a:pt x="112" y="34"/>
                </a:cubicBezTo>
                <a:close/>
                <a:moveTo>
                  <a:pt x="110" y="35"/>
                </a:moveTo>
                <a:cubicBezTo>
                  <a:pt x="106" y="35"/>
                  <a:pt x="102" y="36"/>
                  <a:pt x="99" y="37"/>
                </a:cubicBezTo>
                <a:cubicBezTo>
                  <a:pt x="102" y="31"/>
                  <a:pt x="106" y="25"/>
                  <a:pt x="111" y="20"/>
                </a:cubicBezTo>
                <a:cubicBezTo>
                  <a:pt x="113" y="19"/>
                  <a:pt x="116" y="19"/>
                  <a:pt x="119" y="18"/>
                </a:cubicBezTo>
                <a:cubicBezTo>
                  <a:pt x="116" y="23"/>
                  <a:pt x="113" y="28"/>
                  <a:pt x="110" y="35"/>
                </a:cubicBezTo>
                <a:close/>
                <a:moveTo>
                  <a:pt x="96" y="38"/>
                </a:moveTo>
                <a:cubicBezTo>
                  <a:pt x="91" y="39"/>
                  <a:pt x="86" y="41"/>
                  <a:pt x="82" y="43"/>
                </a:cubicBezTo>
                <a:cubicBezTo>
                  <a:pt x="86" y="35"/>
                  <a:pt x="91" y="29"/>
                  <a:pt x="97" y="23"/>
                </a:cubicBezTo>
                <a:cubicBezTo>
                  <a:pt x="101" y="22"/>
                  <a:pt x="104" y="21"/>
                  <a:pt x="108" y="20"/>
                </a:cubicBezTo>
                <a:cubicBezTo>
                  <a:pt x="104" y="25"/>
                  <a:pt x="100" y="31"/>
                  <a:pt x="96" y="38"/>
                </a:cubicBezTo>
                <a:close/>
                <a:moveTo>
                  <a:pt x="80" y="43"/>
                </a:moveTo>
                <a:cubicBezTo>
                  <a:pt x="80" y="43"/>
                  <a:pt x="79" y="43"/>
                  <a:pt x="79" y="44"/>
                </a:cubicBezTo>
                <a:cubicBezTo>
                  <a:pt x="72" y="47"/>
                  <a:pt x="65" y="50"/>
                  <a:pt x="58" y="54"/>
                </a:cubicBezTo>
                <a:cubicBezTo>
                  <a:pt x="63" y="46"/>
                  <a:pt x="69" y="38"/>
                  <a:pt x="76" y="32"/>
                </a:cubicBezTo>
                <a:cubicBezTo>
                  <a:pt x="81" y="29"/>
                  <a:pt x="87" y="27"/>
                  <a:pt x="94" y="25"/>
                </a:cubicBezTo>
                <a:cubicBezTo>
                  <a:pt x="89" y="30"/>
                  <a:pt x="84" y="36"/>
                  <a:pt x="80" y="43"/>
                </a:cubicBezTo>
                <a:close/>
                <a:moveTo>
                  <a:pt x="78" y="46"/>
                </a:moveTo>
                <a:cubicBezTo>
                  <a:pt x="75" y="50"/>
                  <a:pt x="73" y="55"/>
                  <a:pt x="70" y="60"/>
                </a:cubicBezTo>
                <a:cubicBezTo>
                  <a:pt x="69" y="61"/>
                  <a:pt x="68" y="61"/>
                  <a:pt x="68" y="61"/>
                </a:cubicBezTo>
                <a:cubicBezTo>
                  <a:pt x="68" y="61"/>
                  <a:pt x="57" y="60"/>
                  <a:pt x="54" y="60"/>
                </a:cubicBezTo>
                <a:cubicBezTo>
                  <a:pt x="54" y="60"/>
                  <a:pt x="54" y="60"/>
                  <a:pt x="54" y="60"/>
                </a:cubicBezTo>
                <a:cubicBezTo>
                  <a:pt x="55" y="59"/>
                  <a:pt x="56" y="58"/>
                  <a:pt x="56" y="57"/>
                </a:cubicBezTo>
                <a:cubicBezTo>
                  <a:pt x="63" y="53"/>
                  <a:pt x="70" y="49"/>
                  <a:pt x="78" y="46"/>
                </a:cubicBezTo>
                <a:close/>
                <a:moveTo>
                  <a:pt x="55" y="120"/>
                </a:moveTo>
                <a:cubicBezTo>
                  <a:pt x="54" y="124"/>
                  <a:pt x="54" y="128"/>
                  <a:pt x="54" y="133"/>
                </a:cubicBezTo>
                <a:cubicBezTo>
                  <a:pt x="53" y="133"/>
                  <a:pt x="53" y="133"/>
                  <a:pt x="53" y="133"/>
                </a:cubicBezTo>
                <a:cubicBezTo>
                  <a:pt x="52" y="132"/>
                  <a:pt x="52" y="132"/>
                  <a:pt x="52" y="132"/>
                </a:cubicBezTo>
                <a:cubicBezTo>
                  <a:pt x="51" y="130"/>
                  <a:pt x="49" y="129"/>
                  <a:pt x="49" y="127"/>
                </a:cubicBezTo>
                <a:cubicBezTo>
                  <a:pt x="49" y="126"/>
                  <a:pt x="48" y="122"/>
                  <a:pt x="48" y="122"/>
                </a:cubicBezTo>
                <a:cubicBezTo>
                  <a:pt x="48" y="121"/>
                  <a:pt x="48" y="121"/>
                  <a:pt x="48" y="121"/>
                </a:cubicBezTo>
                <a:cubicBezTo>
                  <a:pt x="50" y="121"/>
                  <a:pt x="52" y="121"/>
                  <a:pt x="55" y="120"/>
                </a:cubicBezTo>
                <a:close/>
                <a:moveTo>
                  <a:pt x="43" y="122"/>
                </a:moveTo>
                <a:cubicBezTo>
                  <a:pt x="43" y="122"/>
                  <a:pt x="44" y="122"/>
                  <a:pt x="44" y="122"/>
                </a:cubicBezTo>
                <a:cubicBezTo>
                  <a:pt x="44" y="122"/>
                  <a:pt x="45" y="122"/>
                  <a:pt x="45" y="122"/>
                </a:cubicBezTo>
                <a:cubicBezTo>
                  <a:pt x="45" y="122"/>
                  <a:pt x="46" y="124"/>
                  <a:pt x="46" y="126"/>
                </a:cubicBezTo>
                <a:cubicBezTo>
                  <a:pt x="46" y="128"/>
                  <a:pt x="47" y="132"/>
                  <a:pt x="47" y="132"/>
                </a:cubicBezTo>
                <a:cubicBezTo>
                  <a:pt x="47" y="132"/>
                  <a:pt x="47" y="133"/>
                  <a:pt x="47" y="133"/>
                </a:cubicBezTo>
                <a:cubicBezTo>
                  <a:pt x="46" y="133"/>
                  <a:pt x="44" y="133"/>
                  <a:pt x="43" y="134"/>
                </a:cubicBezTo>
                <a:cubicBezTo>
                  <a:pt x="39" y="134"/>
                  <a:pt x="36" y="134"/>
                  <a:pt x="33" y="135"/>
                </a:cubicBezTo>
                <a:cubicBezTo>
                  <a:pt x="33" y="131"/>
                  <a:pt x="33" y="128"/>
                  <a:pt x="34" y="125"/>
                </a:cubicBezTo>
                <a:cubicBezTo>
                  <a:pt x="37" y="124"/>
                  <a:pt x="40" y="123"/>
                  <a:pt x="43" y="122"/>
                </a:cubicBezTo>
                <a:close/>
                <a:moveTo>
                  <a:pt x="43" y="135"/>
                </a:moveTo>
                <a:cubicBezTo>
                  <a:pt x="44" y="135"/>
                  <a:pt x="46" y="135"/>
                  <a:pt x="48" y="135"/>
                </a:cubicBezTo>
                <a:cubicBezTo>
                  <a:pt x="48" y="135"/>
                  <a:pt x="49" y="136"/>
                  <a:pt x="50" y="137"/>
                </a:cubicBezTo>
                <a:cubicBezTo>
                  <a:pt x="51" y="137"/>
                  <a:pt x="52" y="137"/>
                  <a:pt x="53" y="138"/>
                </a:cubicBezTo>
                <a:cubicBezTo>
                  <a:pt x="53" y="140"/>
                  <a:pt x="53" y="142"/>
                  <a:pt x="53" y="144"/>
                </a:cubicBezTo>
                <a:cubicBezTo>
                  <a:pt x="33" y="144"/>
                  <a:pt x="33" y="144"/>
                  <a:pt x="33" y="144"/>
                </a:cubicBezTo>
                <a:cubicBezTo>
                  <a:pt x="33" y="141"/>
                  <a:pt x="33" y="139"/>
                  <a:pt x="33" y="136"/>
                </a:cubicBezTo>
                <a:cubicBezTo>
                  <a:pt x="36" y="136"/>
                  <a:pt x="39" y="135"/>
                  <a:pt x="43" y="135"/>
                </a:cubicBezTo>
                <a:close/>
                <a:moveTo>
                  <a:pt x="53" y="145"/>
                </a:moveTo>
                <a:cubicBezTo>
                  <a:pt x="53" y="149"/>
                  <a:pt x="53" y="152"/>
                  <a:pt x="53" y="155"/>
                </a:cubicBezTo>
                <a:cubicBezTo>
                  <a:pt x="50" y="155"/>
                  <a:pt x="46" y="154"/>
                  <a:pt x="43" y="154"/>
                </a:cubicBezTo>
                <a:cubicBezTo>
                  <a:pt x="39" y="154"/>
                  <a:pt x="36" y="153"/>
                  <a:pt x="33" y="153"/>
                </a:cubicBezTo>
                <a:cubicBezTo>
                  <a:pt x="33" y="150"/>
                  <a:pt x="33" y="148"/>
                  <a:pt x="33" y="145"/>
                </a:cubicBezTo>
                <a:lnTo>
                  <a:pt x="53" y="145"/>
                </a:lnTo>
                <a:close/>
                <a:moveTo>
                  <a:pt x="43" y="156"/>
                </a:moveTo>
                <a:cubicBezTo>
                  <a:pt x="46" y="156"/>
                  <a:pt x="50" y="156"/>
                  <a:pt x="54" y="157"/>
                </a:cubicBezTo>
                <a:cubicBezTo>
                  <a:pt x="54" y="161"/>
                  <a:pt x="54" y="165"/>
                  <a:pt x="55" y="169"/>
                </a:cubicBezTo>
                <a:cubicBezTo>
                  <a:pt x="50" y="168"/>
                  <a:pt x="47" y="167"/>
                  <a:pt x="43" y="167"/>
                </a:cubicBezTo>
                <a:cubicBezTo>
                  <a:pt x="40" y="166"/>
                  <a:pt x="37" y="165"/>
                  <a:pt x="34" y="164"/>
                </a:cubicBezTo>
                <a:cubicBezTo>
                  <a:pt x="33" y="161"/>
                  <a:pt x="33" y="158"/>
                  <a:pt x="33" y="154"/>
                </a:cubicBezTo>
                <a:cubicBezTo>
                  <a:pt x="36" y="155"/>
                  <a:pt x="39" y="155"/>
                  <a:pt x="43" y="156"/>
                </a:cubicBezTo>
                <a:close/>
                <a:moveTo>
                  <a:pt x="43" y="168"/>
                </a:moveTo>
                <a:cubicBezTo>
                  <a:pt x="46" y="169"/>
                  <a:pt x="50" y="170"/>
                  <a:pt x="55" y="171"/>
                </a:cubicBezTo>
                <a:cubicBezTo>
                  <a:pt x="55" y="175"/>
                  <a:pt x="56" y="180"/>
                  <a:pt x="57" y="184"/>
                </a:cubicBezTo>
                <a:cubicBezTo>
                  <a:pt x="49" y="182"/>
                  <a:pt x="42" y="180"/>
                  <a:pt x="36" y="177"/>
                </a:cubicBezTo>
                <a:cubicBezTo>
                  <a:pt x="35" y="174"/>
                  <a:pt x="34" y="170"/>
                  <a:pt x="34" y="166"/>
                </a:cubicBezTo>
                <a:cubicBezTo>
                  <a:pt x="37" y="167"/>
                  <a:pt x="39" y="168"/>
                  <a:pt x="43" y="168"/>
                </a:cubicBezTo>
                <a:close/>
                <a:moveTo>
                  <a:pt x="42" y="181"/>
                </a:moveTo>
                <a:cubicBezTo>
                  <a:pt x="47" y="183"/>
                  <a:pt x="52" y="185"/>
                  <a:pt x="57" y="186"/>
                </a:cubicBezTo>
                <a:cubicBezTo>
                  <a:pt x="58" y="191"/>
                  <a:pt x="59" y="196"/>
                  <a:pt x="60" y="200"/>
                </a:cubicBezTo>
                <a:cubicBezTo>
                  <a:pt x="52" y="198"/>
                  <a:pt x="45" y="195"/>
                  <a:pt x="39" y="191"/>
                </a:cubicBezTo>
                <a:cubicBezTo>
                  <a:pt x="38" y="187"/>
                  <a:pt x="37" y="183"/>
                  <a:pt x="36" y="179"/>
                </a:cubicBezTo>
                <a:cubicBezTo>
                  <a:pt x="38" y="180"/>
                  <a:pt x="40" y="181"/>
                  <a:pt x="42" y="181"/>
                </a:cubicBezTo>
                <a:close/>
                <a:moveTo>
                  <a:pt x="42" y="195"/>
                </a:moveTo>
                <a:cubicBezTo>
                  <a:pt x="48" y="198"/>
                  <a:pt x="54" y="200"/>
                  <a:pt x="61" y="202"/>
                </a:cubicBezTo>
                <a:cubicBezTo>
                  <a:pt x="61" y="202"/>
                  <a:pt x="61" y="202"/>
                  <a:pt x="61" y="202"/>
                </a:cubicBezTo>
                <a:cubicBezTo>
                  <a:pt x="60" y="203"/>
                  <a:pt x="59" y="203"/>
                  <a:pt x="58" y="203"/>
                </a:cubicBezTo>
                <a:cubicBezTo>
                  <a:pt x="56" y="203"/>
                  <a:pt x="53" y="207"/>
                  <a:pt x="52" y="208"/>
                </a:cubicBezTo>
                <a:cubicBezTo>
                  <a:pt x="52" y="209"/>
                  <a:pt x="52" y="211"/>
                  <a:pt x="51" y="212"/>
                </a:cubicBezTo>
                <a:cubicBezTo>
                  <a:pt x="49" y="211"/>
                  <a:pt x="47" y="210"/>
                  <a:pt x="44" y="208"/>
                </a:cubicBezTo>
                <a:cubicBezTo>
                  <a:pt x="42" y="203"/>
                  <a:pt x="41" y="198"/>
                  <a:pt x="39" y="193"/>
                </a:cubicBezTo>
                <a:cubicBezTo>
                  <a:pt x="40" y="194"/>
                  <a:pt x="41" y="194"/>
                  <a:pt x="42" y="195"/>
                </a:cubicBezTo>
                <a:close/>
                <a:moveTo>
                  <a:pt x="82" y="209"/>
                </a:moveTo>
                <a:cubicBezTo>
                  <a:pt x="85" y="209"/>
                  <a:pt x="88" y="210"/>
                  <a:pt x="90" y="210"/>
                </a:cubicBezTo>
                <a:cubicBezTo>
                  <a:pt x="90" y="211"/>
                  <a:pt x="92" y="211"/>
                  <a:pt x="95" y="211"/>
                </a:cubicBezTo>
                <a:cubicBezTo>
                  <a:pt x="95" y="211"/>
                  <a:pt x="95" y="211"/>
                  <a:pt x="95" y="211"/>
                </a:cubicBezTo>
                <a:cubicBezTo>
                  <a:pt x="96" y="211"/>
                  <a:pt x="97" y="211"/>
                  <a:pt x="98" y="212"/>
                </a:cubicBezTo>
                <a:cubicBezTo>
                  <a:pt x="99" y="217"/>
                  <a:pt x="100" y="222"/>
                  <a:pt x="101" y="227"/>
                </a:cubicBezTo>
                <a:cubicBezTo>
                  <a:pt x="99" y="227"/>
                  <a:pt x="97" y="227"/>
                  <a:pt x="96" y="227"/>
                </a:cubicBezTo>
                <a:cubicBezTo>
                  <a:pt x="94" y="226"/>
                  <a:pt x="88" y="219"/>
                  <a:pt x="88" y="219"/>
                </a:cubicBezTo>
                <a:cubicBezTo>
                  <a:pt x="88" y="219"/>
                  <a:pt x="86" y="219"/>
                  <a:pt x="85" y="219"/>
                </a:cubicBezTo>
                <a:cubicBezTo>
                  <a:pt x="84" y="215"/>
                  <a:pt x="83" y="212"/>
                  <a:pt x="82" y="209"/>
                </a:cubicBezTo>
                <a:close/>
                <a:moveTo>
                  <a:pt x="90" y="244"/>
                </a:moveTo>
                <a:cubicBezTo>
                  <a:pt x="91" y="243"/>
                  <a:pt x="92" y="243"/>
                  <a:pt x="93" y="244"/>
                </a:cubicBezTo>
                <a:cubicBezTo>
                  <a:pt x="93" y="245"/>
                  <a:pt x="94" y="245"/>
                  <a:pt x="94" y="246"/>
                </a:cubicBezTo>
                <a:cubicBezTo>
                  <a:pt x="94" y="247"/>
                  <a:pt x="95" y="248"/>
                  <a:pt x="96" y="249"/>
                </a:cubicBezTo>
                <a:cubicBezTo>
                  <a:pt x="92" y="248"/>
                  <a:pt x="89" y="247"/>
                  <a:pt x="86" y="246"/>
                </a:cubicBezTo>
                <a:cubicBezTo>
                  <a:pt x="87" y="245"/>
                  <a:pt x="89" y="244"/>
                  <a:pt x="90" y="244"/>
                </a:cubicBezTo>
                <a:close/>
                <a:moveTo>
                  <a:pt x="95" y="244"/>
                </a:moveTo>
                <a:cubicBezTo>
                  <a:pt x="98" y="245"/>
                  <a:pt x="103" y="246"/>
                  <a:pt x="104" y="246"/>
                </a:cubicBezTo>
                <a:cubicBezTo>
                  <a:pt x="105" y="247"/>
                  <a:pt x="106" y="247"/>
                  <a:pt x="107" y="247"/>
                </a:cubicBezTo>
                <a:cubicBezTo>
                  <a:pt x="108" y="249"/>
                  <a:pt x="109" y="251"/>
                  <a:pt x="110" y="253"/>
                </a:cubicBezTo>
                <a:cubicBezTo>
                  <a:pt x="106" y="252"/>
                  <a:pt x="102" y="251"/>
                  <a:pt x="98" y="250"/>
                </a:cubicBezTo>
                <a:cubicBezTo>
                  <a:pt x="97" y="248"/>
                  <a:pt x="96" y="246"/>
                  <a:pt x="95" y="244"/>
                </a:cubicBezTo>
                <a:close/>
                <a:moveTo>
                  <a:pt x="109" y="247"/>
                </a:moveTo>
                <a:cubicBezTo>
                  <a:pt x="111" y="247"/>
                  <a:pt x="112" y="247"/>
                  <a:pt x="113" y="246"/>
                </a:cubicBezTo>
                <a:cubicBezTo>
                  <a:pt x="114" y="245"/>
                  <a:pt x="112" y="242"/>
                  <a:pt x="113" y="238"/>
                </a:cubicBezTo>
                <a:cubicBezTo>
                  <a:pt x="113" y="237"/>
                  <a:pt x="113" y="235"/>
                  <a:pt x="113" y="233"/>
                </a:cubicBezTo>
                <a:cubicBezTo>
                  <a:pt x="114" y="233"/>
                  <a:pt x="116" y="234"/>
                  <a:pt x="118" y="234"/>
                </a:cubicBezTo>
                <a:cubicBezTo>
                  <a:pt x="119" y="238"/>
                  <a:pt x="120" y="242"/>
                  <a:pt x="120" y="246"/>
                </a:cubicBezTo>
                <a:cubicBezTo>
                  <a:pt x="121" y="249"/>
                  <a:pt x="122" y="252"/>
                  <a:pt x="123" y="255"/>
                </a:cubicBezTo>
                <a:cubicBezTo>
                  <a:pt x="119" y="254"/>
                  <a:pt x="115" y="254"/>
                  <a:pt x="111" y="253"/>
                </a:cubicBezTo>
                <a:cubicBezTo>
                  <a:pt x="111" y="251"/>
                  <a:pt x="110" y="249"/>
                  <a:pt x="109" y="247"/>
                </a:cubicBezTo>
                <a:close/>
                <a:moveTo>
                  <a:pt x="122" y="246"/>
                </a:moveTo>
                <a:cubicBezTo>
                  <a:pt x="121" y="242"/>
                  <a:pt x="120" y="238"/>
                  <a:pt x="120" y="234"/>
                </a:cubicBezTo>
                <a:cubicBezTo>
                  <a:pt x="124" y="235"/>
                  <a:pt x="128" y="235"/>
                  <a:pt x="132" y="235"/>
                </a:cubicBezTo>
                <a:cubicBezTo>
                  <a:pt x="132" y="239"/>
                  <a:pt x="133" y="243"/>
                  <a:pt x="133" y="246"/>
                </a:cubicBezTo>
                <a:cubicBezTo>
                  <a:pt x="133" y="249"/>
                  <a:pt x="134" y="253"/>
                  <a:pt x="134" y="256"/>
                </a:cubicBezTo>
                <a:cubicBezTo>
                  <a:pt x="131" y="256"/>
                  <a:pt x="128" y="255"/>
                  <a:pt x="124" y="255"/>
                </a:cubicBezTo>
                <a:cubicBezTo>
                  <a:pt x="124" y="252"/>
                  <a:pt x="123" y="249"/>
                  <a:pt x="122" y="246"/>
                </a:cubicBezTo>
                <a:close/>
                <a:moveTo>
                  <a:pt x="119" y="233"/>
                </a:moveTo>
                <a:cubicBezTo>
                  <a:pt x="118" y="227"/>
                  <a:pt x="117" y="220"/>
                  <a:pt x="117" y="214"/>
                </a:cubicBezTo>
                <a:cubicBezTo>
                  <a:pt x="121" y="214"/>
                  <a:pt x="126" y="215"/>
                  <a:pt x="131" y="215"/>
                </a:cubicBezTo>
                <a:cubicBezTo>
                  <a:pt x="131" y="221"/>
                  <a:pt x="132" y="228"/>
                  <a:pt x="132" y="234"/>
                </a:cubicBezTo>
                <a:cubicBezTo>
                  <a:pt x="128" y="233"/>
                  <a:pt x="124" y="233"/>
                  <a:pt x="119" y="233"/>
                </a:cubicBezTo>
                <a:close/>
                <a:moveTo>
                  <a:pt x="116" y="212"/>
                </a:moveTo>
                <a:cubicBezTo>
                  <a:pt x="116" y="208"/>
                  <a:pt x="115" y="203"/>
                  <a:pt x="115" y="199"/>
                </a:cubicBezTo>
                <a:cubicBezTo>
                  <a:pt x="116" y="198"/>
                  <a:pt x="117" y="197"/>
                  <a:pt x="118" y="196"/>
                </a:cubicBezTo>
                <a:cubicBezTo>
                  <a:pt x="118" y="196"/>
                  <a:pt x="118" y="196"/>
                  <a:pt x="118" y="196"/>
                </a:cubicBezTo>
                <a:cubicBezTo>
                  <a:pt x="122" y="196"/>
                  <a:pt x="126" y="196"/>
                  <a:pt x="130" y="196"/>
                </a:cubicBezTo>
                <a:cubicBezTo>
                  <a:pt x="130" y="202"/>
                  <a:pt x="130" y="208"/>
                  <a:pt x="131" y="213"/>
                </a:cubicBezTo>
                <a:cubicBezTo>
                  <a:pt x="126" y="213"/>
                  <a:pt x="121" y="213"/>
                  <a:pt x="116" y="212"/>
                </a:cubicBezTo>
                <a:close/>
                <a:moveTo>
                  <a:pt x="120" y="53"/>
                </a:moveTo>
                <a:cubicBezTo>
                  <a:pt x="121" y="50"/>
                  <a:pt x="121" y="46"/>
                  <a:pt x="122" y="43"/>
                </a:cubicBezTo>
                <a:cubicBezTo>
                  <a:pt x="123" y="40"/>
                  <a:pt x="124" y="37"/>
                  <a:pt x="124" y="34"/>
                </a:cubicBezTo>
                <a:cubicBezTo>
                  <a:pt x="128" y="34"/>
                  <a:pt x="131" y="34"/>
                  <a:pt x="134" y="33"/>
                </a:cubicBezTo>
                <a:cubicBezTo>
                  <a:pt x="134" y="36"/>
                  <a:pt x="133" y="40"/>
                  <a:pt x="133" y="43"/>
                </a:cubicBezTo>
                <a:cubicBezTo>
                  <a:pt x="133" y="46"/>
                  <a:pt x="133" y="49"/>
                  <a:pt x="132" y="51"/>
                </a:cubicBezTo>
                <a:cubicBezTo>
                  <a:pt x="131" y="52"/>
                  <a:pt x="130" y="52"/>
                  <a:pt x="130" y="52"/>
                </a:cubicBezTo>
                <a:cubicBezTo>
                  <a:pt x="129" y="53"/>
                  <a:pt x="125" y="53"/>
                  <a:pt x="120" y="53"/>
                </a:cubicBezTo>
                <a:close/>
                <a:moveTo>
                  <a:pt x="125" y="33"/>
                </a:moveTo>
                <a:cubicBezTo>
                  <a:pt x="126" y="26"/>
                  <a:pt x="128" y="21"/>
                  <a:pt x="130" y="17"/>
                </a:cubicBezTo>
                <a:cubicBezTo>
                  <a:pt x="132" y="17"/>
                  <a:pt x="135" y="17"/>
                  <a:pt x="137" y="16"/>
                </a:cubicBezTo>
                <a:cubicBezTo>
                  <a:pt x="136" y="21"/>
                  <a:pt x="135" y="26"/>
                  <a:pt x="134" y="32"/>
                </a:cubicBezTo>
                <a:cubicBezTo>
                  <a:pt x="131" y="32"/>
                  <a:pt x="128" y="32"/>
                  <a:pt x="125" y="33"/>
                </a:cubicBezTo>
                <a:close/>
                <a:moveTo>
                  <a:pt x="131" y="15"/>
                </a:moveTo>
                <a:cubicBezTo>
                  <a:pt x="133" y="12"/>
                  <a:pt x="134" y="9"/>
                  <a:pt x="136" y="7"/>
                </a:cubicBezTo>
                <a:cubicBezTo>
                  <a:pt x="137" y="7"/>
                  <a:pt x="138" y="7"/>
                  <a:pt x="139" y="7"/>
                </a:cubicBezTo>
                <a:cubicBezTo>
                  <a:pt x="139" y="8"/>
                  <a:pt x="138" y="10"/>
                  <a:pt x="138" y="12"/>
                </a:cubicBezTo>
                <a:cubicBezTo>
                  <a:pt x="138" y="13"/>
                  <a:pt x="137" y="14"/>
                  <a:pt x="137" y="15"/>
                </a:cubicBezTo>
                <a:cubicBezTo>
                  <a:pt x="135" y="15"/>
                  <a:pt x="133" y="15"/>
                  <a:pt x="131" y="15"/>
                </a:cubicBezTo>
                <a:close/>
                <a:moveTo>
                  <a:pt x="134" y="7"/>
                </a:moveTo>
                <a:cubicBezTo>
                  <a:pt x="133" y="9"/>
                  <a:pt x="131" y="12"/>
                  <a:pt x="129" y="15"/>
                </a:cubicBezTo>
                <a:cubicBezTo>
                  <a:pt x="127" y="16"/>
                  <a:pt x="125" y="16"/>
                  <a:pt x="122" y="16"/>
                </a:cubicBezTo>
                <a:cubicBezTo>
                  <a:pt x="125" y="12"/>
                  <a:pt x="128" y="9"/>
                  <a:pt x="131" y="7"/>
                </a:cubicBezTo>
                <a:cubicBezTo>
                  <a:pt x="132" y="7"/>
                  <a:pt x="133" y="7"/>
                  <a:pt x="134" y="7"/>
                </a:cubicBezTo>
                <a:close/>
                <a:moveTo>
                  <a:pt x="128" y="7"/>
                </a:moveTo>
                <a:cubicBezTo>
                  <a:pt x="125" y="10"/>
                  <a:pt x="123" y="13"/>
                  <a:pt x="120" y="16"/>
                </a:cubicBezTo>
                <a:cubicBezTo>
                  <a:pt x="118" y="17"/>
                  <a:pt x="115" y="17"/>
                  <a:pt x="112" y="18"/>
                </a:cubicBezTo>
                <a:cubicBezTo>
                  <a:pt x="116" y="14"/>
                  <a:pt x="120" y="10"/>
                  <a:pt x="125" y="8"/>
                </a:cubicBezTo>
                <a:cubicBezTo>
                  <a:pt x="126" y="8"/>
                  <a:pt x="127" y="7"/>
                  <a:pt x="128" y="7"/>
                </a:cubicBezTo>
                <a:close/>
                <a:moveTo>
                  <a:pt x="121" y="8"/>
                </a:moveTo>
                <a:cubicBezTo>
                  <a:pt x="117" y="11"/>
                  <a:pt x="113" y="14"/>
                  <a:pt x="110" y="18"/>
                </a:cubicBezTo>
                <a:cubicBezTo>
                  <a:pt x="106" y="19"/>
                  <a:pt x="103" y="20"/>
                  <a:pt x="100" y="21"/>
                </a:cubicBezTo>
                <a:cubicBezTo>
                  <a:pt x="105" y="16"/>
                  <a:pt x="110" y="12"/>
                  <a:pt x="116" y="9"/>
                </a:cubicBezTo>
                <a:cubicBezTo>
                  <a:pt x="118" y="9"/>
                  <a:pt x="119" y="9"/>
                  <a:pt x="121" y="8"/>
                </a:cubicBezTo>
                <a:close/>
                <a:moveTo>
                  <a:pt x="111" y="11"/>
                </a:moveTo>
                <a:cubicBezTo>
                  <a:pt x="106" y="14"/>
                  <a:pt x="101" y="17"/>
                  <a:pt x="96" y="22"/>
                </a:cubicBezTo>
                <a:cubicBezTo>
                  <a:pt x="90" y="24"/>
                  <a:pt x="85" y="26"/>
                  <a:pt x="79" y="28"/>
                </a:cubicBezTo>
                <a:cubicBezTo>
                  <a:pt x="86" y="23"/>
                  <a:pt x="92" y="18"/>
                  <a:pt x="100" y="14"/>
                </a:cubicBezTo>
                <a:cubicBezTo>
                  <a:pt x="103" y="13"/>
                  <a:pt x="107" y="11"/>
                  <a:pt x="111" y="11"/>
                </a:cubicBezTo>
                <a:close/>
                <a:moveTo>
                  <a:pt x="72" y="27"/>
                </a:moveTo>
                <a:cubicBezTo>
                  <a:pt x="78" y="23"/>
                  <a:pt x="85" y="20"/>
                  <a:pt x="92" y="17"/>
                </a:cubicBezTo>
                <a:cubicBezTo>
                  <a:pt x="86" y="21"/>
                  <a:pt x="80" y="25"/>
                  <a:pt x="75" y="31"/>
                </a:cubicBezTo>
                <a:cubicBezTo>
                  <a:pt x="68" y="34"/>
                  <a:pt x="61" y="38"/>
                  <a:pt x="54" y="43"/>
                </a:cubicBezTo>
                <a:cubicBezTo>
                  <a:pt x="59" y="37"/>
                  <a:pt x="65" y="32"/>
                  <a:pt x="72" y="27"/>
                </a:cubicBezTo>
                <a:close/>
                <a:moveTo>
                  <a:pt x="71" y="34"/>
                </a:moveTo>
                <a:cubicBezTo>
                  <a:pt x="65" y="41"/>
                  <a:pt x="60" y="48"/>
                  <a:pt x="55" y="56"/>
                </a:cubicBezTo>
                <a:cubicBezTo>
                  <a:pt x="53" y="57"/>
                  <a:pt x="51" y="58"/>
                  <a:pt x="49" y="60"/>
                </a:cubicBezTo>
                <a:cubicBezTo>
                  <a:pt x="46" y="60"/>
                  <a:pt x="44" y="60"/>
                  <a:pt x="41" y="60"/>
                </a:cubicBezTo>
                <a:cubicBezTo>
                  <a:pt x="44" y="56"/>
                  <a:pt x="46" y="53"/>
                  <a:pt x="49" y="49"/>
                </a:cubicBezTo>
                <a:cubicBezTo>
                  <a:pt x="56" y="44"/>
                  <a:pt x="63" y="39"/>
                  <a:pt x="71" y="34"/>
                </a:cubicBezTo>
                <a:close/>
                <a:moveTo>
                  <a:pt x="39" y="60"/>
                </a:moveTo>
                <a:cubicBezTo>
                  <a:pt x="39" y="60"/>
                  <a:pt x="38" y="60"/>
                  <a:pt x="38" y="60"/>
                </a:cubicBezTo>
                <a:cubicBezTo>
                  <a:pt x="38" y="60"/>
                  <a:pt x="38" y="60"/>
                  <a:pt x="37" y="60"/>
                </a:cubicBezTo>
                <a:cubicBezTo>
                  <a:pt x="39" y="58"/>
                  <a:pt x="41" y="56"/>
                  <a:pt x="43" y="54"/>
                </a:cubicBezTo>
                <a:cubicBezTo>
                  <a:pt x="42" y="56"/>
                  <a:pt x="41" y="58"/>
                  <a:pt x="39" y="60"/>
                </a:cubicBezTo>
                <a:close/>
                <a:moveTo>
                  <a:pt x="37" y="99"/>
                </a:moveTo>
                <a:cubicBezTo>
                  <a:pt x="36" y="103"/>
                  <a:pt x="35" y="107"/>
                  <a:pt x="34" y="111"/>
                </a:cubicBezTo>
                <a:cubicBezTo>
                  <a:pt x="28" y="114"/>
                  <a:pt x="22" y="116"/>
                  <a:pt x="18" y="119"/>
                </a:cubicBezTo>
                <a:cubicBezTo>
                  <a:pt x="18" y="117"/>
                  <a:pt x="19" y="114"/>
                  <a:pt x="19" y="111"/>
                </a:cubicBezTo>
                <a:cubicBezTo>
                  <a:pt x="24" y="107"/>
                  <a:pt x="30" y="103"/>
                  <a:pt x="37" y="99"/>
                </a:cubicBezTo>
                <a:close/>
                <a:moveTo>
                  <a:pt x="34" y="113"/>
                </a:moveTo>
                <a:cubicBezTo>
                  <a:pt x="33" y="116"/>
                  <a:pt x="33" y="120"/>
                  <a:pt x="32" y="124"/>
                </a:cubicBezTo>
                <a:cubicBezTo>
                  <a:pt x="26" y="125"/>
                  <a:pt x="21" y="127"/>
                  <a:pt x="17" y="129"/>
                </a:cubicBezTo>
                <a:cubicBezTo>
                  <a:pt x="17" y="126"/>
                  <a:pt x="17" y="124"/>
                  <a:pt x="18" y="121"/>
                </a:cubicBezTo>
                <a:cubicBezTo>
                  <a:pt x="22" y="118"/>
                  <a:pt x="28" y="115"/>
                  <a:pt x="34" y="113"/>
                </a:cubicBezTo>
                <a:close/>
                <a:moveTo>
                  <a:pt x="32" y="125"/>
                </a:moveTo>
                <a:cubicBezTo>
                  <a:pt x="32" y="128"/>
                  <a:pt x="31" y="132"/>
                  <a:pt x="31" y="135"/>
                </a:cubicBezTo>
                <a:cubicBezTo>
                  <a:pt x="25" y="136"/>
                  <a:pt x="20" y="136"/>
                  <a:pt x="16" y="137"/>
                </a:cubicBezTo>
                <a:cubicBezTo>
                  <a:pt x="16" y="135"/>
                  <a:pt x="16" y="133"/>
                  <a:pt x="16" y="131"/>
                </a:cubicBezTo>
                <a:cubicBezTo>
                  <a:pt x="21" y="129"/>
                  <a:pt x="26" y="127"/>
                  <a:pt x="32" y="125"/>
                </a:cubicBezTo>
                <a:close/>
                <a:moveTo>
                  <a:pt x="31" y="136"/>
                </a:moveTo>
                <a:cubicBezTo>
                  <a:pt x="31" y="139"/>
                  <a:pt x="31" y="141"/>
                  <a:pt x="31" y="144"/>
                </a:cubicBezTo>
                <a:cubicBezTo>
                  <a:pt x="16" y="144"/>
                  <a:pt x="16" y="144"/>
                  <a:pt x="16" y="144"/>
                </a:cubicBezTo>
                <a:cubicBezTo>
                  <a:pt x="16" y="142"/>
                  <a:pt x="16" y="140"/>
                  <a:pt x="16" y="139"/>
                </a:cubicBezTo>
                <a:cubicBezTo>
                  <a:pt x="20" y="138"/>
                  <a:pt x="25" y="137"/>
                  <a:pt x="31" y="136"/>
                </a:cubicBezTo>
                <a:close/>
                <a:moveTo>
                  <a:pt x="31" y="145"/>
                </a:moveTo>
                <a:cubicBezTo>
                  <a:pt x="31" y="148"/>
                  <a:pt x="31" y="150"/>
                  <a:pt x="31" y="153"/>
                </a:cubicBezTo>
                <a:cubicBezTo>
                  <a:pt x="25" y="152"/>
                  <a:pt x="20" y="151"/>
                  <a:pt x="16" y="150"/>
                </a:cubicBezTo>
                <a:cubicBezTo>
                  <a:pt x="16" y="149"/>
                  <a:pt x="16" y="147"/>
                  <a:pt x="16" y="145"/>
                </a:cubicBezTo>
                <a:lnTo>
                  <a:pt x="31" y="145"/>
                </a:lnTo>
                <a:close/>
                <a:moveTo>
                  <a:pt x="31" y="154"/>
                </a:moveTo>
                <a:cubicBezTo>
                  <a:pt x="31" y="158"/>
                  <a:pt x="32" y="161"/>
                  <a:pt x="32" y="164"/>
                </a:cubicBezTo>
                <a:cubicBezTo>
                  <a:pt x="26" y="162"/>
                  <a:pt x="21" y="160"/>
                  <a:pt x="16" y="158"/>
                </a:cubicBezTo>
                <a:cubicBezTo>
                  <a:pt x="16" y="156"/>
                  <a:pt x="16" y="154"/>
                  <a:pt x="16" y="152"/>
                </a:cubicBezTo>
                <a:cubicBezTo>
                  <a:pt x="20" y="153"/>
                  <a:pt x="25" y="154"/>
                  <a:pt x="31" y="154"/>
                </a:cubicBezTo>
                <a:close/>
                <a:moveTo>
                  <a:pt x="32" y="166"/>
                </a:moveTo>
                <a:cubicBezTo>
                  <a:pt x="33" y="169"/>
                  <a:pt x="33" y="173"/>
                  <a:pt x="34" y="176"/>
                </a:cubicBezTo>
                <a:cubicBezTo>
                  <a:pt x="28" y="174"/>
                  <a:pt x="22" y="171"/>
                  <a:pt x="18" y="168"/>
                </a:cubicBezTo>
                <a:cubicBezTo>
                  <a:pt x="17" y="165"/>
                  <a:pt x="17" y="163"/>
                  <a:pt x="17" y="160"/>
                </a:cubicBezTo>
                <a:cubicBezTo>
                  <a:pt x="21" y="162"/>
                  <a:pt x="26" y="164"/>
                  <a:pt x="32" y="166"/>
                </a:cubicBezTo>
                <a:close/>
                <a:moveTo>
                  <a:pt x="34" y="178"/>
                </a:moveTo>
                <a:cubicBezTo>
                  <a:pt x="35" y="182"/>
                  <a:pt x="36" y="186"/>
                  <a:pt x="37" y="190"/>
                </a:cubicBezTo>
                <a:cubicBezTo>
                  <a:pt x="30" y="186"/>
                  <a:pt x="24" y="182"/>
                  <a:pt x="19" y="178"/>
                </a:cubicBezTo>
                <a:cubicBezTo>
                  <a:pt x="19" y="175"/>
                  <a:pt x="18" y="173"/>
                  <a:pt x="18" y="170"/>
                </a:cubicBezTo>
                <a:cubicBezTo>
                  <a:pt x="22" y="173"/>
                  <a:pt x="28" y="176"/>
                  <a:pt x="34" y="178"/>
                </a:cubicBezTo>
                <a:close/>
                <a:moveTo>
                  <a:pt x="37" y="192"/>
                </a:moveTo>
                <a:cubicBezTo>
                  <a:pt x="39" y="197"/>
                  <a:pt x="40" y="202"/>
                  <a:pt x="42" y="207"/>
                </a:cubicBezTo>
                <a:cubicBezTo>
                  <a:pt x="35" y="202"/>
                  <a:pt x="29" y="197"/>
                  <a:pt x="23" y="192"/>
                </a:cubicBezTo>
                <a:cubicBezTo>
                  <a:pt x="22" y="188"/>
                  <a:pt x="21" y="184"/>
                  <a:pt x="20" y="181"/>
                </a:cubicBezTo>
                <a:cubicBezTo>
                  <a:pt x="25" y="185"/>
                  <a:pt x="31" y="189"/>
                  <a:pt x="37" y="192"/>
                </a:cubicBezTo>
                <a:close/>
                <a:moveTo>
                  <a:pt x="42" y="209"/>
                </a:moveTo>
                <a:cubicBezTo>
                  <a:pt x="43" y="209"/>
                  <a:pt x="43" y="209"/>
                  <a:pt x="43" y="209"/>
                </a:cubicBezTo>
                <a:cubicBezTo>
                  <a:pt x="46" y="217"/>
                  <a:pt x="50" y="224"/>
                  <a:pt x="53" y="231"/>
                </a:cubicBezTo>
                <a:cubicBezTo>
                  <a:pt x="45" y="225"/>
                  <a:pt x="38" y="219"/>
                  <a:pt x="32" y="213"/>
                </a:cubicBezTo>
                <a:cubicBezTo>
                  <a:pt x="29" y="207"/>
                  <a:pt x="26" y="201"/>
                  <a:pt x="24" y="195"/>
                </a:cubicBezTo>
                <a:cubicBezTo>
                  <a:pt x="29" y="200"/>
                  <a:pt x="35" y="205"/>
                  <a:pt x="42" y="209"/>
                </a:cubicBezTo>
                <a:close/>
                <a:moveTo>
                  <a:pt x="69" y="250"/>
                </a:moveTo>
                <a:cubicBezTo>
                  <a:pt x="70" y="251"/>
                  <a:pt x="71" y="251"/>
                  <a:pt x="72" y="251"/>
                </a:cubicBezTo>
                <a:cubicBezTo>
                  <a:pt x="75" y="251"/>
                  <a:pt x="78" y="254"/>
                  <a:pt x="79" y="252"/>
                </a:cubicBezTo>
                <a:cubicBezTo>
                  <a:pt x="80" y="251"/>
                  <a:pt x="81" y="249"/>
                  <a:pt x="81" y="248"/>
                </a:cubicBezTo>
                <a:cubicBezTo>
                  <a:pt x="85" y="254"/>
                  <a:pt x="89" y="260"/>
                  <a:pt x="94" y="265"/>
                </a:cubicBezTo>
                <a:cubicBezTo>
                  <a:pt x="89" y="263"/>
                  <a:pt x="84" y="261"/>
                  <a:pt x="79" y="259"/>
                </a:cubicBezTo>
                <a:cubicBezTo>
                  <a:pt x="78" y="257"/>
                  <a:pt x="76" y="255"/>
                  <a:pt x="75" y="257"/>
                </a:cubicBezTo>
                <a:cubicBezTo>
                  <a:pt x="73" y="255"/>
                  <a:pt x="71" y="252"/>
                  <a:pt x="69" y="250"/>
                </a:cubicBezTo>
                <a:close/>
                <a:moveTo>
                  <a:pt x="83" y="248"/>
                </a:moveTo>
                <a:cubicBezTo>
                  <a:pt x="84" y="249"/>
                  <a:pt x="85" y="249"/>
                  <a:pt x="85" y="248"/>
                </a:cubicBezTo>
                <a:cubicBezTo>
                  <a:pt x="85" y="248"/>
                  <a:pt x="85" y="248"/>
                  <a:pt x="85" y="248"/>
                </a:cubicBezTo>
                <a:cubicBezTo>
                  <a:pt x="89" y="249"/>
                  <a:pt x="93" y="250"/>
                  <a:pt x="97" y="251"/>
                </a:cubicBezTo>
                <a:cubicBezTo>
                  <a:pt x="100" y="258"/>
                  <a:pt x="104" y="264"/>
                  <a:pt x="108" y="269"/>
                </a:cubicBezTo>
                <a:cubicBezTo>
                  <a:pt x="104" y="268"/>
                  <a:pt x="101" y="267"/>
                  <a:pt x="97" y="266"/>
                </a:cubicBezTo>
                <a:cubicBezTo>
                  <a:pt x="92" y="261"/>
                  <a:pt x="87" y="255"/>
                  <a:pt x="83" y="248"/>
                </a:cubicBezTo>
                <a:close/>
                <a:moveTo>
                  <a:pt x="99" y="252"/>
                </a:moveTo>
                <a:cubicBezTo>
                  <a:pt x="103" y="253"/>
                  <a:pt x="106" y="254"/>
                  <a:pt x="110" y="255"/>
                </a:cubicBezTo>
                <a:cubicBezTo>
                  <a:pt x="113" y="261"/>
                  <a:pt x="116" y="266"/>
                  <a:pt x="119" y="271"/>
                </a:cubicBezTo>
                <a:cubicBezTo>
                  <a:pt x="116" y="270"/>
                  <a:pt x="113" y="270"/>
                  <a:pt x="111" y="269"/>
                </a:cubicBezTo>
                <a:cubicBezTo>
                  <a:pt x="106" y="264"/>
                  <a:pt x="102" y="259"/>
                  <a:pt x="99" y="252"/>
                </a:cubicBezTo>
                <a:close/>
                <a:moveTo>
                  <a:pt x="112" y="255"/>
                </a:moveTo>
                <a:cubicBezTo>
                  <a:pt x="116" y="255"/>
                  <a:pt x="119" y="256"/>
                  <a:pt x="123" y="256"/>
                </a:cubicBezTo>
                <a:cubicBezTo>
                  <a:pt x="125" y="262"/>
                  <a:pt x="127" y="268"/>
                  <a:pt x="128" y="272"/>
                </a:cubicBezTo>
                <a:cubicBezTo>
                  <a:pt x="126" y="272"/>
                  <a:pt x="123" y="272"/>
                  <a:pt x="121" y="271"/>
                </a:cubicBezTo>
                <a:cubicBezTo>
                  <a:pt x="118" y="267"/>
                  <a:pt x="115" y="261"/>
                  <a:pt x="112" y="255"/>
                </a:cubicBezTo>
                <a:close/>
                <a:moveTo>
                  <a:pt x="125" y="257"/>
                </a:moveTo>
                <a:cubicBezTo>
                  <a:pt x="128" y="257"/>
                  <a:pt x="131" y="257"/>
                  <a:pt x="134" y="257"/>
                </a:cubicBezTo>
                <a:cubicBezTo>
                  <a:pt x="135" y="263"/>
                  <a:pt x="136" y="268"/>
                  <a:pt x="137" y="273"/>
                </a:cubicBezTo>
                <a:cubicBezTo>
                  <a:pt x="135" y="273"/>
                  <a:pt x="132" y="272"/>
                  <a:pt x="130" y="272"/>
                </a:cubicBezTo>
                <a:cubicBezTo>
                  <a:pt x="128" y="268"/>
                  <a:pt x="126" y="263"/>
                  <a:pt x="125" y="257"/>
                </a:cubicBezTo>
                <a:close/>
                <a:moveTo>
                  <a:pt x="137" y="274"/>
                </a:moveTo>
                <a:cubicBezTo>
                  <a:pt x="137" y="275"/>
                  <a:pt x="138" y="276"/>
                  <a:pt x="138" y="277"/>
                </a:cubicBezTo>
                <a:cubicBezTo>
                  <a:pt x="138" y="279"/>
                  <a:pt x="139" y="281"/>
                  <a:pt x="139" y="282"/>
                </a:cubicBezTo>
                <a:cubicBezTo>
                  <a:pt x="138" y="282"/>
                  <a:pt x="137" y="282"/>
                  <a:pt x="136" y="282"/>
                </a:cubicBezTo>
                <a:cubicBezTo>
                  <a:pt x="134" y="280"/>
                  <a:pt x="133" y="277"/>
                  <a:pt x="131" y="274"/>
                </a:cubicBezTo>
                <a:cubicBezTo>
                  <a:pt x="133" y="274"/>
                  <a:pt x="135" y="274"/>
                  <a:pt x="137" y="274"/>
                </a:cubicBezTo>
                <a:close/>
                <a:moveTo>
                  <a:pt x="136" y="257"/>
                </a:moveTo>
                <a:cubicBezTo>
                  <a:pt x="138" y="258"/>
                  <a:pt x="141" y="258"/>
                  <a:pt x="143" y="258"/>
                </a:cubicBezTo>
                <a:cubicBezTo>
                  <a:pt x="143" y="273"/>
                  <a:pt x="143" y="273"/>
                  <a:pt x="143" y="273"/>
                </a:cubicBezTo>
                <a:cubicBezTo>
                  <a:pt x="142" y="273"/>
                  <a:pt x="140" y="273"/>
                  <a:pt x="138" y="273"/>
                </a:cubicBezTo>
                <a:cubicBezTo>
                  <a:pt x="138" y="269"/>
                  <a:pt x="137" y="264"/>
                  <a:pt x="136" y="257"/>
                </a:cubicBezTo>
                <a:close/>
                <a:moveTo>
                  <a:pt x="136" y="256"/>
                </a:moveTo>
                <a:cubicBezTo>
                  <a:pt x="135" y="253"/>
                  <a:pt x="135" y="250"/>
                  <a:pt x="135" y="246"/>
                </a:cubicBezTo>
                <a:cubicBezTo>
                  <a:pt x="134" y="242"/>
                  <a:pt x="134" y="239"/>
                  <a:pt x="134" y="235"/>
                </a:cubicBezTo>
                <a:cubicBezTo>
                  <a:pt x="137" y="235"/>
                  <a:pt x="140" y="235"/>
                  <a:pt x="143" y="235"/>
                </a:cubicBezTo>
                <a:cubicBezTo>
                  <a:pt x="143" y="256"/>
                  <a:pt x="143" y="256"/>
                  <a:pt x="143" y="256"/>
                </a:cubicBezTo>
                <a:cubicBezTo>
                  <a:pt x="141" y="256"/>
                  <a:pt x="138" y="256"/>
                  <a:pt x="136" y="256"/>
                </a:cubicBezTo>
                <a:close/>
                <a:moveTo>
                  <a:pt x="134" y="234"/>
                </a:moveTo>
                <a:cubicBezTo>
                  <a:pt x="133" y="228"/>
                  <a:pt x="133" y="222"/>
                  <a:pt x="132" y="215"/>
                </a:cubicBezTo>
                <a:cubicBezTo>
                  <a:pt x="136" y="215"/>
                  <a:pt x="140" y="215"/>
                  <a:pt x="143" y="215"/>
                </a:cubicBezTo>
                <a:cubicBezTo>
                  <a:pt x="143" y="234"/>
                  <a:pt x="143" y="234"/>
                  <a:pt x="143" y="234"/>
                </a:cubicBezTo>
                <a:cubicBezTo>
                  <a:pt x="140" y="234"/>
                  <a:pt x="137" y="234"/>
                  <a:pt x="134" y="234"/>
                </a:cubicBezTo>
                <a:close/>
                <a:moveTo>
                  <a:pt x="132" y="213"/>
                </a:moveTo>
                <a:cubicBezTo>
                  <a:pt x="132" y="208"/>
                  <a:pt x="132" y="202"/>
                  <a:pt x="131" y="196"/>
                </a:cubicBezTo>
                <a:cubicBezTo>
                  <a:pt x="135" y="196"/>
                  <a:pt x="139" y="196"/>
                  <a:pt x="143" y="196"/>
                </a:cubicBezTo>
                <a:cubicBezTo>
                  <a:pt x="143" y="214"/>
                  <a:pt x="143" y="214"/>
                  <a:pt x="143" y="214"/>
                </a:cubicBezTo>
                <a:cubicBezTo>
                  <a:pt x="140" y="214"/>
                  <a:pt x="136" y="214"/>
                  <a:pt x="132" y="213"/>
                </a:cubicBezTo>
                <a:close/>
                <a:moveTo>
                  <a:pt x="131" y="195"/>
                </a:moveTo>
                <a:cubicBezTo>
                  <a:pt x="131" y="189"/>
                  <a:pt x="131" y="183"/>
                  <a:pt x="131" y="178"/>
                </a:cubicBezTo>
                <a:cubicBezTo>
                  <a:pt x="135" y="178"/>
                  <a:pt x="139" y="178"/>
                  <a:pt x="143" y="178"/>
                </a:cubicBezTo>
                <a:cubicBezTo>
                  <a:pt x="143" y="195"/>
                  <a:pt x="143" y="195"/>
                  <a:pt x="143" y="195"/>
                </a:cubicBezTo>
                <a:cubicBezTo>
                  <a:pt x="139" y="195"/>
                  <a:pt x="135" y="195"/>
                  <a:pt x="131" y="195"/>
                </a:cubicBezTo>
                <a:close/>
                <a:moveTo>
                  <a:pt x="131" y="176"/>
                </a:moveTo>
                <a:cubicBezTo>
                  <a:pt x="131" y="171"/>
                  <a:pt x="131" y="165"/>
                  <a:pt x="131" y="160"/>
                </a:cubicBezTo>
                <a:cubicBezTo>
                  <a:pt x="135" y="160"/>
                  <a:pt x="139" y="160"/>
                  <a:pt x="143" y="160"/>
                </a:cubicBezTo>
                <a:cubicBezTo>
                  <a:pt x="143" y="176"/>
                  <a:pt x="143" y="176"/>
                  <a:pt x="143" y="176"/>
                </a:cubicBezTo>
                <a:cubicBezTo>
                  <a:pt x="139" y="176"/>
                  <a:pt x="135" y="176"/>
                  <a:pt x="131" y="176"/>
                </a:cubicBezTo>
                <a:close/>
                <a:moveTo>
                  <a:pt x="130" y="158"/>
                </a:moveTo>
                <a:cubicBezTo>
                  <a:pt x="130" y="155"/>
                  <a:pt x="130" y="152"/>
                  <a:pt x="130" y="149"/>
                </a:cubicBezTo>
                <a:cubicBezTo>
                  <a:pt x="132" y="148"/>
                  <a:pt x="134" y="147"/>
                  <a:pt x="137" y="148"/>
                </a:cubicBezTo>
                <a:cubicBezTo>
                  <a:pt x="139" y="149"/>
                  <a:pt x="141" y="150"/>
                  <a:pt x="143" y="150"/>
                </a:cubicBezTo>
                <a:cubicBezTo>
                  <a:pt x="143" y="158"/>
                  <a:pt x="143" y="158"/>
                  <a:pt x="143" y="158"/>
                </a:cubicBezTo>
                <a:cubicBezTo>
                  <a:pt x="139" y="158"/>
                  <a:pt x="135" y="158"/>
                  <a:pt x="130" y="158"/>
                </a:cubicBezTo>
                <a:close/>
                <a:moveTo>
                  <a:pt x="134" y="51"/>
                </a:moveTo>
                <a:cubicBezTo>
                  <a:pt x="134" y="48"/>
                  <a:pt x="134" y="46"/>
                  <a:pt x="135" y="43"/>
                </a:cubicBezTo>
                <a:cubicBezTo>
                  <a:pt x="135" y="40"/>
                  <a:pt x="135" y="36"/>
                  <a:pt x="136" y="33"/>
                </a:cubicBezTo>
                <a:cubicBezTo>
                  <a:pt x="138" y="33"/>
                  <a:pt x="141" y="33"/>
                  <a:pt x="143" y="33"/>
                </a:cubicBezTo>
                <a:cubicBezTo>
                  <a:pt x="143" y="48"/>
                  <a:pt x="143" y="48"/>
                  <a:pt x="143" y="48"/>
                </a:cubicBezTo>
                <a:cubicBezTo>
                  <a:pt x="141" y="49"/>
                  <a:pt x="137" y="50"/>
                  <a:pt x="134" y="51"/>
                </a:cubicBezTo>
                <a:close/>
                <a:moveTo>
                  <a:pt x="136" y="32"/>
                </a:moveTo>
                <a:cubicBezTo>
                  <a:pt x="137" y="25"/>
                  <a:pt x="138" y="20"/>
                  <a:pt x="138" y="16"/>
                </a:cubicBezTo>
                <a:cubicBezTo>
                  <a:pt x="140" y="16"/>
                  <a:pt x="142" y="16"/>
                  <a:pt x="143" y="16"/>
                </a:cubicBezTo>
                <a:cubicBezTo>
                  <a:pt x="143" y="31"/>
                  <a:pt x="143" y="31"/>
                  <a:pt x="143" y="31"/>
                </a:cubicBezTo>
                <a:cubicBezTo>
                  <a:pt x="141" y="32"/>
                  <a:pt x="138" y="32"/>
                  <a:pt x="136" y="32"/>
                </a:cubicBezTo>
                <a:close/>
                <a:moveTo>
                  <a:pt x="139" y="15"/>
                </a:moveTo>
                <a:cubicBezTo>
                  <a:pt x="140" y="11"/>
                  <a:pt x="140" y="8"/>
                  <a:pt x="141" y="6"/>
                </a:cubicBezTo>
                <a:cubicBezTo>
                  <a:pt x="142" y="6"/>
                  <a:pt x="143" y="6"/>
                  <a:pt x="143" y="6"/>
                </a:cubicBezTo>
                <a:cubicBezTo>
                  <a:pt x="143" y="15"/>
                  <a:pt x="143" y="15"/>
                  <a:pt x="143" y="15"/>
                </a:cubicBezTo>
                <a:cubicBezTo>
                  <a:pt x="142" y="15"/>
                  <a:pt x="140" y="15"/>
                  <a:pt x="139" y="15"/>
                </a:cubicBezTo>
                <a:close/>
                <a:moveTo>
                  <a:pt x="59" y="36"/>
                </a:moveTo>
                <a:cubicBezTo>
                  <a:pt x="55" y="40"/>
                  <a:pt x="51" y="44"/>
                  <a:pt x="48" y="48"/>
                </a:cubicBezTo>
                <a:cubicBezTo>
                  <a:pt x="46" y="49"/>
                  <a:pt x="44" y="51"/>
                  <a:pt x="42" y="53"/>
                </a:cubicBezTo>
                <a:cubicBezTo>
                  <a:pt x="40" y="55"/>
                  <a:pt x="38" y="57"/>
                  <a:pt x="36" y="58"/>
                </a:cubicBezTo>
                <a:cubicBezTo>
                  <a:pt x="43" y="50"/>
                  <a:pt x="50" y="43"/>
                  <a:pt x="59" y="36"/>
                </a:cubicBezTo>
                <a:close/>
                <a:moveTo>
                  <a:pt x="23" y="79"/>
                </a:moveTo>
                <a:cubicBezTo>
                  <a:pt x="23" y="79"/>
                  <a:pt x="24" y="81"/>
                  <a:pt x="25" y="82"/>
                </a:cubicBezTo>
                <a:cubicBezTo>
                  <a:pt x="21" y="85"/>
                  <a:pt x="19" y="89"/>
                  <a:pt x="16" y="93"/>
                </a:cubicBezTo>
                <a:cubicBezTo>
                  <a:pt x="18" y="88"/>
                  <a:pt x="20" y="83"/>
                  <a:pt x="23" y="78"/>
                </a:cubicBezTo>
                <a:cubicBezTo>
                  <a:pt x="23" y="79"/>
                  <a:pt x="23" y="79"/>
                  <a:pt x="23" y="79"/>
                </a:cubicBezTo>
                <a:close/>
                <a:moveTo>
                  <a:pt x="25" y="83"/>
                </a:moveTo>
                <a:cubicBezTo>
                  <a:pt x="26" y="83"/>
                  <a:pt x="26" y="84"/>
                  <a:pt x="26" y="84"/>
                </a:cubicBezTo>
                <a:cubicBezTo>
                  <a:pt x="26" y="84"/>
                  <a:pt x="26" y="84"/>
                  <a:pt x="26" y="85"/>
                </a:cubicBezTo>
                <a:cubicBezTo>
                  <a:pt x="25" y="88"/>
                  <a:pt x="23" y="92"/>
                  <a:pt x="22" y="96"/>
                </a:cubicBezTo>
                <a:cubicBezTo>
                  <a:pt x="17" y="101"/>
                  <a:pt x="13" y="106"/>
                  <a:pt x="10" y="111"/>
                </a:cubicBezTo>
                <a:cubicBezTo>
                  <a:pt x="11" y="107"/>
                  <a:pt x="12" y="103"/>
                  <a:pt x="14" y="100"/>
                </a:cubicBezTo>
                <a:cubicBezTo>
                  <a:pt x="17" y="94"/>
                  <a:pt x="21" y="88"/>
                  <a:pt x="25" y="83"/>
                </a:cubicBezTo>
                <a:close/>
                <a:moveTo>
                  <a:pt x="21" y="100"/>
                </a:moveTo>
                <a:cubicBezTo>
                  <a:pt x="20" y="103"/>
                  <a:pt x="19" y="107"/>
                  <a:pt x="18" y="110"/>
                </a:cubicBezTo>
                <a:cubicBezTo>
                  <a:pt x="14" y="114"/>
                  <a:pt x="11" y="117"/>
                  <a:pt x="8" y="121"/>
                </a:cubicBezTo>
                <a:cubicBezTo>
                  <a:pt x="8" y="119"/>
                  <a:pt x="9" y="118"/>
                  <a:pt x="9" y="116"/>
                </a:cubicBezTo>
                <a:cubicBezTo>
                  <a:pt x="12" y="110"/>
                  <a:pt x="16" y="105"/>
                  <a:pt x="21" y="100"/>
                </a:cubicBezTo>
                <a:close/>
                <a:moveTo>
                  <a:pt x="17" y="113"/>
                </a:moveTo>
                <a:cubicBezTo>
                  <a:pt x="17" y="115"/>
                  <a:pt x="16" y="118"/>
                  <a:pt x="16" y="121"/>
                </a:cubicBezTo>
                <a:cubicBezTo>
                  <a:pt x="12" y="123"/>
                  <a:pt x="10" y="126"/>
                  <a:pt x="7" y="128"/>
                </a:cubicBezTo>
                <a:cubicBezTo>
                  <a:pt x="7" y="127"/>
                  <a:pt x="7" y="126"/>
                  <a:pt x="8" y="125"/>
                </a:cubicBezTo>
                <a:cubicBezTo>
                  <a:pt x="10" y="121"/>
                  <a:pt x="13" y="117"/>
                  <a:pt x="17" y="113"/>
                </a:cubicBezTo>
                <a:close/>
                <a:moveTo>
                  <a:pt x="16" y="123"/>
                </a:moveTo>
                <a:cubicBezTo>
                  <a:pt x="15" y="125"/>
                  <a:pt x="15" y="127"/>
                  <a:pt x="15" y="130"/>
                </a:cubicBezTo>
                <a:cubicBezTo>
                  <a:pt x="12" y="131"/>
                  <a:pt x="9" y="133"/>
                  <a:pt x="7" y="135"/>
                </a:cubicBezTo>
                <a:cubicBezTo>
                  <a:pt x="7" y="133"/>
                  <a:pt x="7" y="132"/>
                  <a:pt x="7" y="131"/>
                </a:cubicBezTo>
                <a:cubicBezTo>
                  <a:pt x="9" y="128"/>
                  <a:pt x="12" y="125"/>
                  <a:pt x="16" y="123"/>
                </a:cubicBezTo>
                <a:close/>
                <a:moveTo>
                  <a:pt x="14" y="138"/>
                </a:moveTo>
                <a:cubicBezTo>
                  <a:pt x="13" y="138"/>
                  <a:pt x="13" y="138"/>
                  <a:pt x="12" y="138"/>
                </a:cubicBezTo>
                <a:cubicBezTo>
                  <a:pt x="10" y="139"/>
                  <a:pt x="8" y="139"/>
                  <a:pt x="6" y="140"/>
                </a:cubicBezTo>
                <a:cubicBezTo>
                  <a:pt x="6" y="139"/>
                  <a:pt x="6" y="138"/>
                  <a:pt x="6" y="137"/>
                </a:cubicBezTo>
                <a:cubicBezTo>
                  <a:pt x="9" y="135"/>
                  <a:pt x="11" y="133"/>
                  <a:pt x="15" y="131"/>
                </a:cubicBezTo>
                <a:cubicBezTo>
                  <a:pt x="15" y="133"/>
                  <a:pt x="15" y="136"/>
                  <a:pt x="14" y="138"/>
                </a:cubicBezTo>
                <a:close/>
                <a:moveTo>
                  <a:pt x="15" y="158"/>
                </a:moveTo>
                <a:cubicBezTo>
                  <a:pt x="11" y="156"/>
                  <a:pt x="9" y="154"/>
                  <a:pt x="6" y="153"/>
                </a:cubicBezTo>
                <a:cubicBezTo>
                  <a:pt x="6" y="152"/>
                  <a:pt x="6" y="150"/>
                  <a:pt x="6" y="149"/>
                </a:cubicBezTo>
                <a:cubicBezTo>
                  <a:pt x="8" y="150"/>
                  <a:pt x="10" y="150"/>
                  <a:pt x="12" y="151"/>
                </a:cubicBezTo>
                <a:cubicBezTo>
                  <a:pt x="13" y="151"/>
                  <a:pt x="13" y="151"/>
                  <a:pt x="14" y="152"/>
                </a:cubicBezTo>
                <a:cubicBezTo>
                  <a:pt x="15" y="154"/>
                  <a:pt x="15" y="156"/>
                  <a:pt x="15" y="158"/>
                </a:cubicBezTo>
                <a:close/>
                <a:moveTo>
                  <a:pt x="6" y="141"/>
                </a:moveTo>
                <a:cubicBezTo>
                  <a:pt x="8" y="141"/>
                  <a:pt x="11" y="140"/>
                  <a:pt x="14" y="139"/>
                </a:cubicBezTo>
                <a:cubicBezTo>
                  <a:pt x="14" y="141"/>
                  <a:pt x="14" y="142"/>
                  <a:pt x="14" y="144"/>
                </a:cubicBezTo>
                <a:cubicBezTo>
                  <a:pt x="6" y="144"/>
                  <a:pt x="6" y="144"/>
                  <a:pt x="6" y="144"/>
                </a:cubicBezTo>
                <a:cubicBezTo>
                  <a:pt x="6" y="143"/>
                  <a:pt x="6" y="142"/>
                  <a:pt x="6" y="141"/>
                </a:cubicBezTo>
                <a:close/>
                <a:moveTo>
                  <a:pt x="6" y="145"/>
                </a:moveTo>
                <a:cubicBezTo>
                  <a:pt x="14" y="145"/>
                  <a:pt x="14" y="145"/>
                  <a:pt x="14" y="145"/>
                </a:cubicBezTo>
                <a:cubicBezTo>
                  <a:pt x="14" y="147"/>
                  <a:pt x="14" y="148"/>
                  <a:pt x="14" y="150"/>
                </a:cubicBezTo>
                <a:cubicBezTo>
                  <a:pt x="11" y="149"/>
                  <a:pt x="8" y="148"/>
                  <a:pt x="6" y="148"/>
                </a:cubicBezTo>
                <a:cubicBezTo>
                  <a:pt x="6" y="147"/>
                  <a:pt x="6" y="146"/>
                  <a:pt x="6" y="145"/>
                </a:cubicBezTo>
                <a:close/>
                <a:moveTo>
                  <a:pt x="7" y="155"/>
                </a:moveTo>
                <a:cubicBezTo>
                  <a:pt x="9" y="156"/>
                  <a:pt x="12" y="158"/>
                  <a:pt x="15" y="159"/>
                </a:cubicBezTo>
                <a:cubicBezTo>
                  <a:pt x="15" y="162"/>
                  <a:pt x="15" y="164"/>
                  <a:pt x="16" y="167"/>
                </a:cubicBezTo>
                <a:cubicBezTo>
                  <a:pt x="12" y="164"/>
                  <a:pt x="9" y="161"/>
                  <a:pt x="7" y="158"/>
                </a:cubicBezTo>
                <a:cubicBezTo>
                  <a:pt x="7" y="157"/>
                  <a:pt x="7" y="156"/>
                  <a:pt x="7" y="155"/>
                </a:cubicBezTo>
                <a:close/>
                <a:moveTo>
                  <a:pt x="7" y="161"/>
                </a:moveTo>
                <a:cubicBezTo>
                  <a:pt x="10" y="164"/>
                  <a:pt x="12" y="166"/>
                  <a:pt x="16" y="169"/>
                </a:cubicBezTo>
                <a:cubicBezTo>
                  <a:pt x="16" y="171"/>
                  <a:pt x="17" y="174"/>
                  <a:pt x="17" y="176"/>
                </a:cubicBezTo>
                <a:cubicBezTo>
                  <a:pt x="13" y="173"/>
                  <a:pt x="10" y="169"/>
                  <a:pt x="8" y="164"/>
                </a:cubicBezTo>
                <a:cubicBezTo>
                  <a:pt x="7" y="163"/>
                  <a:pt x="7" y="162"/>
                  <a:pt x="7" y="161"/>
                </a:cubicBezTo>
                <a:close/>
                <a:moveTo>
                  <a:pt x="8" y="168"/>
                </a:moveTo>
                <a:cubicBezTo>
                  <a:pt x="11" y="172"/>
                  <a:pt x="14" y="176"/>
                  <a:pt x="18" y="179"/>
                </a:cubicBezTo>
                <a:cubicBezTo>
                  <a:pt x="19" y="182"/>
                  <a:pt x="20" y="186"/>
                  <a:pt x="21" y="189"/>
                </a:cubicBezTo>
                <a:cubicBezTo>
                  <a:pt x="16" y="184"/>
                  <a:pt x="12" y="179"/>
                  <a:pt x="9" y="173"/>
                </a:cubicBezTo>
                <a:cubicBezTo>
                  <a:pt x="9" y="172"/>
                  <a:pt x="8" y="170"/>
                  <a:pt x="8" y="168"/>
                </a:cubicBezTo>
                <a:close/>
                <a:moveTo>
                  <a:pt x="10" y="179"/>
                </a:moveTo>
                <a:cubicBezTo>
                  <a:pt x="13" y="183"/>
                  <a:pt x="17" y="188"/>
                  <a:pt x="22" y="193"/>
                </a:cubicBezTo>
                <a:cubicBezTo>
                  <a:pt x="23" y="198"/>
                  <a:pt x="26" y="204"/>
                  <a:pt x="28" y="209"/>
                </a:cubicBezTo>
                <a:cubicBezTo>
                  <a:pt x="22" y="203"/>
                  <a:pt x="18" y="197"/>
                  <a:pt x="14" y="190"/>
                </a:cubicBezTo>
                <a:cubicBezTo>
                  <a:pt x="12" y="186"/>
                  <a:pt x="11" y="182"/>
                  <a:pt x="10" y="179"/>
                </a:cubicBezTo>
                <a:close/>
                <a:moveTo>
                  <a:pt x="17" y="198"/>
                </a:moveTo>
                <a:cubicBezTo>
                  <a:pt x="21" y="203"/>
                  <a:pt x="25" y="209"/>
                  <a:pt x="30" y="214"/>
                </a:cubicBezTo>
                <a:cubicBezTo>
                  <a:pt x="34" y="221"/>
                  <a:pt x="38" y="228"/>
                  <a:pt x="43" y="235"/>
                </a:cubicBezTo>
                <a:cubicBezTo>
                  <a:pt x="37" y="230"/>
                  <a:pt x="32" y="224"/>
                  <a:pt x="27" y="218"/>
                </a:cubicBezTo>
                <a:cubicBezTo>
                  <a:pt x="23" y="212"/>
                  <a:pt x="20" y="205"/>
                  <a:pt x="17" y="198"/>
                </a:cubicBezTo>
                <a:close/>
                <a:moveTo>
                  <a:pt x="54" y="246"/>
                </a:moveTo>
                <a:cubicBezTo>
                  <a:pt x="61" y="251"/>
                  <a:pt x="68" y="255"/>
                  <a:pt x="75" y="259"/>
                </a:cubicBezTo>
                <a:cubicBezTo>
                  <a:pt x="80" y="264"/>
                  <a:pt x="86" y="268"/>
                  <a:pt x="91" y="272"/>
                </a:cubicBezTo>
                <a:cubicBezTo>
                  <a:pt x="84" y="269"/>
                  <a:pt x="77" y="265"/>
                  <a:pt x="70" y="261"/>
                </a:cubicBezTo>
                <a:cubicBezTo>
                  <a:pt x="65" y="257"/>
                  <a:pt x="59" y="252"/>
                  <a:pt x="54" y="246"/>
                </a:cubicBezTo>
                <a:close/>
                <a:moveTo>
                  <a:pt x="79" y="261"/>
                </a:moveTo>
                <a:cubicBezTo>
                  <a:pt x="85" y="263"/>
                  <a:pt x="90" y="265"/>
                  <a:pt x="96" y="267"/>
                </a:cubicBezTo>
                <a:cubicBezTo>
                  <a:pt x="101" y="272"/>
                  <a:pt x="105" y="275"/>
                  <a:pt x="110" y="278"/>
                </a:cubicBezTo>
                <a:cubicBezTo>
                  <a:pt x="106" y="277"/>
                  <a:pt x="103" y="276"/>
                  <a:pt x="99" y="275"/>
                </a:cubicBezTo>
                <a:cubicBezTo>
                  <a:pt x="92" y="271"/>
                  <a:pt x="86" y="266"/>
                  <a:pt x="79" y="261"/>
                </a:cubicBezTo>
                <a:close/>
                <a:moveTo>
                  <a:pt x="100" y="268"/>
                </a:moveTo>
                <a:cubicBezTo>
                  <a:pt x="103" y="269"/>
                  <a:pt x="106" y="270"/>
                  <a:pt x="110" y="271"/>
                </a:cubicBezTo>
                <a:cubicBezTo>
                  <a:pt x="113" y="275"/>
                  <a:pt x="117" y="278"/>
                  <a:pt x="120" y="280"/>
                </a:cubicBezTo>
                <a:cubicBezTo>
                  <a:pt x="119" y="280"/>
                  <a:pt x="117" y="280"/>
                  <a:pt x="115" y="280"/>
                </a:cubicBezTo>
                <a:cubicBezTo>
                  <a:pt x="110" y="277"/>
                  <a:pt x="105" y="273"/>
                  <a:pt x="100" y="268"/>
                </a:cubicBezTo>
                <a:close/>
                <a:moveTo>
                  <a:pt x="112" y="271"/>
                </a:moveTo>
                <a:cubicBezTo>
                  <a:pt x="115" y="272"/>
                  <a:pt x="118" y="272"/>
                  <a:pt x="120" y="273"/>
                </a:cubicBezTo>
                <a:cubicBezTo>
                  <a:pt x="123" y="276"/>
                  <a:pt x="125" y="279"/>
                  <a:pt x="128" y="282"/>
                </a:cubicBezTo>
                <a:cubicBezTo>
                  <a:pt x="127" y="281"/>
                  <a:pt x="125" y="281"/>
                  <a:pt x="124" y="281"/>
                </a:cubicBezTo>
                <a:cubicBezTo>
                  <a:pt x="120" y="279"/>
                  <a:pt x="116" y="275"/>
                  <a:pt x="112" y="271"/>
                </a:cubicBezTo>
                <a:close/>
                <a:moveTo>
                  <a:pt x="122" y="273"/>
                </a:moveTo>
                <a:cubicBezTo>
                  <a:pt x="125" y="273"/>
                  <a:pt x="127" y="274"/>
                  <a:pt x="129" y="274"/>
                </a:cubicBezTo>
                <a:cubicBezTo>
                  <a:pt x="131" y="277"/>
                  <a:pt x="132" y="280"/>
                  <a:pt x="134" y="282"/>
                </a:cubicBezTo>
                <a:cubicBezTo>
                  <a:pt x="133" y="282"/>
                  <a:pt x="132" y="282"/>
                  <a:pt x="131" y="282"/>
                </a:cubicBezTo>
                <a:cubicBezTo>
                  <a:pt x="128" y="280"/>
                  <a:pt x="125" y="277"/>
                  <a:pt x="122" y="273"/>
                </a:cubicBezTo>
                <a:close/>
                <a:moveTo>
                  <a:pt x="141" y="282"/>
                </a:moveTo>
                <a:cubicBezTo>
                  <a:pt x="140" y="281"/>
                  <a:pt x="140" y="278"/>
                  <a:pt x="139" y="274"/>
                </a:cubicBezTo>
                <a:cubicBezTo>
                  <a:pt x="140" y="274"/>
                  <a:pt x="142" y="274"/>
                  <a:pt x="143" y="274"/>
                </a:cubicBezTo>
                <a:cubicBezTo>
                  <a:pt x="143" y="283"/>
                  <a:pt x="143" y="283"/>
                  <a:pt x="143" y="283"/>
                </a:cubicBezTo>
                <a:cubicBezTo>
                  <a:pt x="143" y="283"/>
                  <a:pt x="142" y="283"/>
                  <a:pt x="141" y="282"/>
                </a:cubicBezTo>
                <a:close/>
                <a:moveTo>
                  <a:pt x="145" y="283"/>
                </a:moveTo>
                <a:cubicBezTo>
                  <a:pt x="145" y="274"/>
                  <a:pt x="145" y="274"/>
                  <a:pt x="145" y="274"/>
                </a:cubicBezTo>
                <a:cubicBezTo>
                  <a:pt x="146" y="274"/>
                  <a:pt x="148" y="274"/>
                  <a:pt x="150" y="274"/>
                </a:cubicBezTo>
                <a:cubicBezTo>
                  <a:pt x="149" y="278"/>
                  <a:pt x="148" y="281"/>
                  <a:pt x="147" y="282"/>
                </a:cubicBezTo>
                <a:cubicBezTo>
                  <a:pt x="146" y="283"/>
                  <a:pt x="146" y="283"/>
                  <a:pt x="145" y="283"/>
                </a:cubicBezTo>
                <a:close/>
                <a:moveTo>
                  <a:pt x="154" y="282"/>
                </a:moveTo>
                <a:cubicBezTo>
                  <a:pt x="156" y="280"/>
                  <a:pt x="157" y="277"/>
                  <a:pt x="159" y="274"/>
                </a:cubicBezTo>
                <a:cubicBezTo>
                  <a:pt x="161" y="274"/>
                  <a:pt x="164" y="273"/>
                  <a:pt x="166" y="273"/>
                </a:cubicBezTo>
                <a:cubicBezTo>
                  <a:pt x="163" y="277"/>
                  <a:pt x="161" y="280"/>
                  <a:pt x="158" y="282"/>
                </a:cubicBezTo>
                <a:cubicBezTo>
                  <a:pt x="156" y="282"/>
                  <a:pt x="155" y="282"/>
                  <a:pt x="154" y="282"/>
                </a:cubicBezTo>
                <a:close/>
              </a:path>
            </a:pathLst>
          </a:custGeom>
          <a:solidFill>
            <a:schemeClr val="tx2"/>
          </a:solidFill>
          <a:ln>
            <a:noFill/>
          </a:ln>
        </p:spPr>
        <p:txBody>
          <a:bodyPr vert="horz" wrap="square" lIns="91440" tIns="45720" rIns="91440" bIns="45720" numCol="1" anchor="t" anchorCtr="0" compatLnSpc="1"/>
          <a:lstStyle/>
          <a:p>
            <a:endParaRPr lang="id-ID"/>
          </a:p>
        </p:txBody>
      </p:sp>
      <p:cxnSp>
        <p:nvCxnSpPr>
          <p:cNvPr id="7" name="Straight Connector 7"/>
          <p:cNvCxnSpPr/>
          <p:nvPr/>
        </p:nvCxnSpPr>
        <p:spPr>
          <a:xfrm flipV="1">
            <a:off x="7095372" y="2531474"/>
            <a:ext cx="397944" cy="39799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12"/>
          <p:cNvCxnSpPr/>
          <p:nvPr/>
        </p:nvCxnSpPr>
        <p:spPr>
          <a:xfrm flipH="1" flipV="1">
            <a:off x="4693987" y="2531474"/>
            <a:ext cx="397944" cy="39799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20"/>
          <p:cNvCxnSpPr/>
          <p:nvPr/>
        </p:nvCxnSpPr>
        <p:spPr>
          <a:xfrm rot="10800000" flipV="1">
            <a:off x="4698684" y="4979824"/>
            <a:ext cx="397944" cy="39799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13"/>
          <p:cNvCxnSpPr/>
          <p:nvPr/>
        </p:nvCxnSpPr>
        <p:spPr>
          <a:xfrm flipH="1">
            <a:off x="4058187" y="2535264"/>
            <a:ext cx="648753"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21"/>
          <p:cNvCxnSpPr/>
          <p:nvPr/>
        </p:nvCxnSpPr>
        <p:spPr>
          <a:xfrm rot="10800000">
            <a:off x="4068503" y="5374030"/>
            <a:ext cx="648753"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8"/>
          <p:cNvCxnSpPr/>
          <p:nvPr/>
        </p:nvCxnSpPr>
        <p:spPr>
          <a:xfrm rot="10800000" flipH="1" flipV="1">
            <a:off x="7100069" y="4979824"/>
            <a:ext cx="397944" cy="39799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9"/>
          <p:cNvCxnSpPr/>
          <p:nvPr/>
        </p:nvCxnSpPr>
        <p:spPr>
          <a:xfrm>
            <a:off x="7474747" y="2535264"/>
            <a:ext cx="663765"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9"/>
          <p:cNvCxnSpPr/>
          <p:nvPr/>
        </p:nvCxnSpPr>
        <p:spPr>
          <a:xfrm rot="10800000" flipH="1">
            <a:off x="7474747" y="5374030"/>
            <a:ext cx="663765"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15" name="Chart 23"/>
          <p:cNvGraphicFramePr/>
          <p:nvPr/>
        </p:nvGraphicFramePr>
        <p:xfrm>
          <a:off x="2467780" y="1723226"/>
          <a:ext cx="1672020" cy="1616496"/>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6" name="Chart 24"/>
          <p:cNvGraphicFramePr/>
          <p:nvPr/>
        </p:nvGraphicFramePr>
        <p:xfrm>
          <a:off x="8061770" y="1727006"/>
          <a:ext cx="1672020" cy="16164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Chart 25"/>
          <p:cNvGraphicFramePr/>
          <p:nvPr/>
        </p:nvGraphicFramePr>
        <p:xfrm>
          <a:off x="2467780" y="4565782"/>
          <a:ext cx="1672020" cy="16164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Chart 26"/>
          <p:cNvGraphicFramePr/>
          <p:nvPr/>
        </p:nvGraphicFramePr>
        <p:xfrm>
          <a:off x="8061770" y="4525984"/>
          <a:ext cx="1672020" cy="1616496"/>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27"/>
          <p:cNvSpPr txBox="1"/>
          <p:nvPr/>
        </p:nvSpPr>
        <p:spPr>
          <a:xfrm>
            <a:off x="1559497" y="2095414"/>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20" name="Rectangle 28"/>
          <p:cNvSpPr/>
          <p:nvPr/>
        </p:nvSpPr>
        <p:spPr>
          <a:xfrm>
            <a:off x="384551" y="2356669"/>
            <a:ext cx="2238990" cy="812530"/>
          </a:xfrm>
          <a:prstGeom prst="rect">
            <a:avLst/>
          </a:prstGeom>
          <a:noFill/>
        </p:spPr>
        <p:txBody>
          <a:bodyPr wrap="square">
            <a:spAutoFit/>
          </a:bodyPr>
          <a:lstStyle/>
          <a:p>
            <a:pPr algn="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endParaRPr lang="zh-CN" altLang="en-US" sz="1200" kern="3000" spc="31" dirty="0">
              <a:solidFill>
                <a:schemeClr val="tx1">
                  <a:lumMod val="50000"/>
                  <a:lumOff val="50000"/>
                </a:schemeClr>
              </a:solidFill>
              <a:latin typeface="+mj-ea"/>
            </a:endParaRPr>
          </a:p>
        </p:txBody>
      </p:sp>
      <p:sp>
        <p:nvSpPr>
          <p:cNvPr id="21" name="TextBox 29"/>
          <p:cNvSpPr txBox="1"/>
          <p:nvPr/>
        </p:nvSpPr>
        <p:spPr>
          <a:xfrm>
            <a:off x="9624003" y="2031912"/>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22" name="Rectangle 30"/>
          <p:cNvSpPr/>
          <p:nvPr/>
        </p:nvSpPr>
        <p:spPr>
          <a:xfrm>
            <a:off x="9624003" y="2293167"/>
            <a:ext cx="2192835" cy="1052596"/>
          </a:xfrm>
          <a:prstGeom prst="rect">
            <a:avLst/>
          </a:prstGeom>
          <a:noFill/>
        </p:spPr>
        <p:txBody>
          <a:bodyPr wrap="square">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endParaRPr lang="zh-CN" altLang="en-US" sz="1200" kern="3000" spc="31" dirty="0">
              <a:solidFill>
                <a:schemeClr val="tx1">
                  <a:lumMod val="50000"/>
                  <a:lumOff val="50000"/>
                </a:schemeClr>
              </a:solidFill>
              <a:latin typeface="+mj-ea"/>
            </a:endParaRPr>
          </a:p>
        </p:txBody>
      </p:sp>
      <p:sp>
        <p:nvSpPr>
          <p:cNvPr id="23" name="TextBox 31"/>
          <p:cNvSpPr txBox="1"/>
          <p:nvPr/>
        </p:nvSpPr>
        <p:spPr>
          <a:xfrm>
            <a:off x="9616937" y="4894163"/>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24" name="Rectangle 32"/>
          <p:cNvSpPr/>
          <p:nvPr/>
        </p:nvSpPr>
        <p:spPr>
          <a:xfrm>
            <a:off x="9616936" y="5155418"/>
            <a:ext cx="2192835" cy="1052596"/>
          </a:xfrm>
          <a:prstGeom prst="rect">
            <a:avLst/>
          </a:prstGeom>
          <a:noFill/>
        </p:spPr>
        <p:txBody>
          <a:bodyPr wrap="square">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endParaRPr lang="zh-CN" altLang="en-US" sz="1200" kern="3000" spc="31" dirty="0">
              <a:solidFill>
                <a:schemeClr val="tx1">
                  <a:lumMod val="50000"/>
                  <a:lumOff val="50000"/>
                </a:schemeClr>
              </a:solidFill>
              <a:latin typeface="+mj-ea"/>
            </a:endParaRPr>
          </a:p>
        </p:txBody>
      </p:sp>
      <p:sp>
        <p:nvSpPr>
          <p:cNvPr id="25" name="TextBox 33"/>
          <p:cNvSpPr txBox="1"/>
          <p:nvPr/>
        </p:nvSpPr>
        <p:spPr>
          <a:xfrm>
            <a:off x="1559497" y="4885320"/>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26" name="Rectangle 34"/>
          <p:cNvSpPr/>
          <p:nvPr/>
        </p:nvSpPr>
        <p:spPr>
          <a:xfrm>
            <a:off x="256453" y="5146575"/>
            <a:ext cx="2238990" cy="812530"/>
          </a:xfrm>
          <a:prstGeom prst="rect">
            <a:avLst/>
          </a:prstGeom>
          <a:noFill/>
        </p:spPr>
        <p:txBody>
          <a:bodyPr wrap="square">
            <a:spAutoFit/>
          </a:bodyPr>
          <a:lstStyle/>
          <a:p>
            <a:pPr algn="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endParaRPr lang="zh-CN" altLang="en-US" sz="1200" kern="3000" spc="31" dirty="0">
              <a:solidFill>
                <a:schemeClr val="tx1">
                  <a:lumMod val="50000"/>
                  <a:lumOff val="50000"/>
                </a:schemeClr>
              </a:solidFill>
              <a:latin typeface="+mj-ea"/>
            </a:endParaRPr>
          </a:p>
        </p:txBody>
      </p:sp>
      <p:grpSp>
        <p:nvGrpSpPr>
          <p:cNvPr id="27" name="Group 45"/>
          <p:cNvGrpSpPr/>
          <p:nvPr/>
        </p:nvGrpSpPr>
        <p:grpSpPr>
          <a:xfrm>
            <a:off x="8766058" y="2279205"/>
            <a:ext cx="285313" cy="478508"/>
            <a:chOff x="9728201" y="1546225"/>
            <a:chExt cx="214313" cy="341313"/>
          </a:xfrm>
          <a:solidFill>
            <a:schemeClr val="tx2"/>
          </a:solidFill>
        </p:grpSpPr>
        <p:sp>
          <p:nvSpPr>
            <p:cNvPr id="28" name="Freeform 43"/>
            <p:cNvSpPr>
              <a:spLocks noEditPoints="1"/>
            </p:cNvSpPr>
            <p:nvPr/>
          </p:nvSpPr>
          <p:spPr bwMode="auto">
            <a:xfrm>
              <a:off x="9728201" y="1546225"/>
              <a:ext cx="214313" cy="341313"/>
            </a:xfrm>
            <a:custGeom>
              <a:avLst/>
              <a:gdLst>
                <a:gd name="T0" fmla="*/ 68 w 80"/>
                <a:gd name="T1" fmla="*/ 0 h 128"/>
                <a:gd name="T2" fmla="*/ 11 w 80"/>
                <a:gd name="T3" fmla="*/ 0 h 128"/>
                <a:gd name="T4" fmla="*/ 0 w 80"/>
                <a:gd name="T5" fmla="*/ 11 h 128"/>
                <a:gd name="T6" fmla="*/ 0 w 80"/>
                <a:gd name="T7" fmla="*/ 116 h 128"/>
                <a:gd name="T8" fmla="*/ 11 w 80"/>
                <a:gd name="T9" fmla="*/ 128 h 128"/>
                <a:gd name="T10" fmla="*/ 68 w 80"/>
                <a:gd name="T11" fmla="*/ 128 h 128"/>
                <a:gd name="T12" fmla="*/ 80 w 80"/>
                <a:gd name="T13" fmla="*/ 116 h 128"/>
                <a:gd name="T14" fmla="*/ 80 w 80"/>
                <a:gd name="T15" fmla="*/ 11 h 128"/>
                <a:gd name="T16" fmla="*/ 68 w 80"/>
                <a:gd name="T17" fmla="*/ 0 h 128"/>
                <a:gd name="T18" fmla="*/ 72 w 80"/>
                <a:gd name="T19" fmla="*/ 116 h 128"/>
                <a:gd name="T20" fmla="*/ 68 w 80"/>
                <a:gd name="T21" fmla="*/ 120 h 128"/>
                <a:gd name="T22" fmla="*/ 11 w 80"/>
                <a:gd name="T23" fmla="*/ 120 h 128"/>
                <a:gd name="T24" fmla="*/ 8 w 80"/>
                <a:gd name="T25" fmla="*/ 116 h 128"/>
                <a:gd name="T26" fmla="*/ 8 w 80"/>
                <a:gd name="T27" fmla="*/ 11 h 128"/>
                <a:gd name="T28" fmla="*/ 11 w 80"/>
                <a:gd name="T29" fmla="*/ 8 h 128"/>
                <a:gd name="T30" fmla="*/ 68 w 80"/>
                <a:gd name="T31" fmla="*/ 8 h 128"/>
                <a:gd name="T32" fmla="*/ 72 w 80"/>
                <a:gd name="T33" fmla="*/ 11 h 128"/>
                <a:gd name="T34" fmla="*/ 72 w 80"/>
                <a:gd name="T35" fmla="*/ 1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28">
                  <a:moveTo>
                    <a:pt x="68" y="0"/>
                  </a:moveTo>
                  <a:cubicBezTo>
                    <a:pt x="11" y="0"/>
                    <a:pt x="11" y="0"/>
                    <a:pt x="11" y="0"/>
                  </a:cubicBezTo>
                  <a:cubicBezTo>
                    <a:pt x="5" y="0"/>
                    <a:pt x="0" y="5"/>
                    <a:pt x="0" y="11"/>
                  </a:cubicBezTo>
                  <a:cubicBezTo>
                    <a:pt x="0" y="116"/>
                    <a:pt x="0" y="116"/>
                    <a:pt x="0" y="116"/>
                  </a:cubicBezTo>
                  <a:cubicBezTo>
                    <a:pt x="0" y="123"/>
                    <a:pt x="5" y="128"/>
                    <a:pt x="11" y="128"/>
                  </a:cubicBezTo>
                  <a:cubicBezTo>
                    <a:pt x="68" y="128"/>
                    <a:pt x="68" y="128"/>
                    <a:pt x="68" y="128"/>
                  </a:cubicBezTo>
                  <a:cubicBezTo>
                    <a:pt x="75" y="128"/>
                    <a:pt x="80" y="123"/>
                    <a:pt x="80" y="116"/>
                  </a:cubicBezTo>
                  <a:cubicBezTo>
                    <a:pt x="80" y="11"/>
                    <a:pt x="80" y="11"/>
                    <a:pt x="80" y="11"/>
                  </a:cubicBezTo>
                  <a:cubicBezTo>
                    <a:pt x="80" y="5"/>
                    <a:pt x="75" y="0"/>
                    <a:pt x="68" y="0"/>
                  </a:cubicBezTo>
                  <a:close/>
                  <a:moveTo>
                    <a:pt x="72" y="116"/>
                  </a:moveTo>
                  <a:cubicBezTo>
                    <a:pt x="72" y="118"/>
                    <a:pt x="70" y="120"/>
                    <a:pt x="68" y="120"/>
                  </a:cubicBezTo>
                  <a:cubicBezTo>
                    <a:pt x="11" y="120"/>
                    <a:pt x="11" y="120"/>
                    <a:pt x="11" y="120"/>
                  </a:cubicBezTo>
                  <a:cubicBezTo>
                    <a:pt x="9" y="120"/>
                    <a:pt x="8" y="118"/>
                    <a:pt x="8" y="116"/>
                  </a:cubicBezTo>
                  <a:cubicBezTo>
                    <a:pt x="8" y="11"/>
                    <a:pt x="8" y="11"/>
                    <a:pt x="8" y="11"/>
                  </a:cubicBezTo>
                  <a:cubicBezTo>
                    <a:pt x="8" y="9"/>
                    <a:pt x="9" y="8"/>
                    <a:pt x="11" y="8"/>
                  </a:cubicBezTo>
                  <a:cubicBezTo>
                    <a:pt x="68" y="8"/>
                    <a:pt x="68" y="8"/>
                    <a:pt x="68" y="8"/>
                  </a:cubicBezTo>
                  <a:cubicBezTo>
                    <a:pt x="70" y="8"/>
                    <a:pt x="72" y="9"/>
                    <a:pt x="72" y="11"/>
                  </a:cubicBezTo>
                  <a:lnTo>
                    <a:pt x="72"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44"/>
            <p:cNvSpPr>
              <a:spLocks noEditPoints="1"/>
            </p:cNvSpPr>
            <p:nvPr/>
          </p:nvSpPr>
          <p:spPr bwMode="auto">
            <a:xfrm>
              <a:off x="9771064" y="1600200"/>
              <a:ext cx="128588" cy="223838"/>
            </a:xfrm>
            <a:custGeom>
              <a:avLst/>
              <a:gdLst>
                <a:gd name="T0" fmla="*/ 40 w 48"/>
                <a:gd name="T1" fmla="*/ 0 h 84"/>
                <a:gd name="T2" fmla="*/ 7 w 48"/>
                <a:gd name="T3" fmla="*/ 0 h 84"/>
                <a:gd name="T4" fmla="*/ 7 w 48"/>
                <a:gd name="T5" fmla="*/ 0 h 84"/>
                <a:gd name="T6" fmla="*/ 7 w 48"/>
                <a:gd name="T7" fmla="*/ 0 h 84"/>
                <a:gd name="T8" fmla="*/ 0 w 48"/>
                <a:gd name="T9" fmla="*/ 7 h 84"/>
                <a:gd name="T10" fmla="*/ 0 w 48"/>
                <a:gd name="T11" fmla="*/ 76 h 84"/>
                <a:gd name="T12" fmla="*/ 7 w 48"/>
                <a:gd name="T13" fmla="*/ 84 h 84"/>
                <a:gd name="T14" fmla="*/ 40 w 48"/>
                <a:gd name="T15" fmla="*/ 84 h 84"/>
                <a:gd name="T16" fmla="*/ 48 w 48"/>
                <a:gd name="T17" fmla="*/ 76 h 84"/>
                <a:gd name="T18" fmla="*/ 48 w 48"/>
                <a:gd name="T19" fmla="*/ 7 h 84"/>
                <a:gd name="T20" fmla="*/ 40 w 48"/>
                <a:gd name="T21" fmla="*/ 0 h 84"/>
                <a:gd name="T22" fmla="*/ 44 w 48"/>
                <a:gd name="T23" fmla="*/ 76 h 84"/>
                <a:gd name="T24" fmla="*/ 40 w 48"/>
                <a:gd name="T25" fmla="*/ 80 h 84"/>
                <a:gd name="T26" fmla="*/ 7 w 48"/>
                <a:gd name="T27" fmla="*/ 80 h 84"/>
                <a:gd name="T28" fmla="*/ 4 w 48"/>
                <a:gd name="T29" fmla="*/ 76 h 84"/>
                <a:gd name="T30" fmla="*/ 4 w 48"/>
                <a:gd name="T31" fmla="*/ 7 h 84"/>
                <a:gd name="T32" fmla="*/ 7 w 48"/>
                <a:gd name="T33" fmla="*/ 4 h 84"/>
                <a:gd name="T34" fmla="*/ 40 w 48"/>
                <a:gd name="T35" fmla="*/ 4 h 84"/>
                <a:gd name="T36" fmla="*/ 44 w 48"/>
                <a:gd name="T37" fmla="*/ 7 h 84"/>
                <a:gd name="T38" fmla="*/ 44 w 48"/>
                <a:gd name="T39"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84">
                  <a:moveTo>
                    <a:pt x="40" y="0"/>
                  </a:moveTo>
                  <a:cubicBezTo>
                    <a:pt x="7" y="0"/>
                    <a:pt x="7" y="0"/>
                    <a:pt x="7" y="0"/>
                  </a:cubicBezTo>
                  <a:cubicBezTo>
                    <a:pt x="7" y="0"/>
                    <a:pt x="7" y="0"/>
                    <a:pt x="7" y="0"/>
                  </a:cubicBezTo>
                  <a:cubicBezTo>
                    <a:pt x="7" y="0"/>
                    <a:pt x="7" y="0"/>
                    <a:pt x="7" y="0"/>
                  </a:cubicBezTo>
                  <a:cubicBezTo>
                    <a:pt x="3" y="0"/>
                    <a:pt x="0" y="3"/>
                    <a:pt x="0" y="7"/>
                  </a:cubicBezTo>
                  <a:cubicBezTo>
                    <a:pt x="0" y="76"/>
                    <a:pt x="0" y="76"/>
                    <a:pt x="0" y="76"/>
                  </a:cubicBezTo>
                  <a:cubicBezTo>
                    <a:pt x="0" y="80"/>
                    <a:pt x="3" y="84"/>
                    <a:pt x="7" y="84"/>
                  </a:cubicBezTo>
                  <a:cubicBezTo>
                    <a:pt x="40" y="84"/>
                    <a:pt x="40" y="84"/>
                    <a:pt x="40" y="84"/>
                  </a:cubicBezTo>
                  <a:cubicBezTo>
                    <a:pt x="44" y="84"/>
                    <a:pt x="48" y="80"/>
                    <a:pt x="48" y="76"/>
                  </a:cubicBezTo>
                  <a:cubicBezTo>
                    <a:pt x="48" y="7"/>
                    <a:pt x="48" y="7"/>
                    <a:pt x="48" y="7"/>
                  </a:cubicBezTo>
                  <a:cubicBezTo>
                    <a:pt x="48" y="3"/>
                    <a:pt x="44" y="0"/>
                    <a:pt x="40" y="0"/>
                  </a:cubicBezTo>
                  <a:close/>
                  <a:moveTo>
                    <a:pt x="44" y="76"/>
                  </a:moveTo>
                  <a:cubicBezTo>
                    <a:pt x="44" y="78"/>
                    <a:pt x="42" y="80"/>
                    <a:pt x="40" y="80"/>
                  </a:cubicBezTo>
                  <a:cubicBezTo>
                    <a:pt x="7" y="80"/>
                    <a:pt x="7" y="80"/>
                    <a:pt x="7" y="80"/>
                  </a:cubicBezTo>
                  <a:cubicBezTo>
                    <a:pt x="5" y="80"/>
                    <a:pt x="4" y="78"/>
                    <a:pt x="4" y="76"/>
                  </a:cubicBezTo>
                  <a:cubicBezTo>
                    <a:pt x="4" y="7"/>
                    <a:pt x="4" y="7"/>
                    <a:pt x="4" y="7"/>
                  </a:cubicBezTo>
                  <a:cubicBezTo>
                    <a:pt x="4" y="5"/>
                    <a:pt x="5" y="4"/>
                    <a:pt x="7" y="4"/>
                  </a:cubicBezTo>
                  <a:cubicBezTo>
                    <a:pt x="40" y="4"/>
                    <a:pt x="40" y="4"/>
                    <a:pt x="40" y="4"/>
                  </a:cubicBezTo>
                  <a:cubicBezTo>
                    <a:pt x="42" y="4"/>
                    <a:pt x="44" y="5"/>
                    <a:pt x="44" y="7"/>
                  </a:cubicBezTo>
                  <a:lnTo>
                    <a:pt x="4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45"/>
            <p:cNvSpPr/>
            <p:nvPr/>
          </p:nvSpPr>
          <p:spPr bwMode="auto">
            <a:xfrm>
              <a:off x="9813926" y="1577975"/>
              <a:ext cx="42863" cy="11113"/>
            </a:xfrm>
            <a:custGeom>
              <a:avLst/>
              <a:gdLst>
                <a:gd name="T0" fmla="*/ 2 w 16"/>
                <a:gd name="T1" fmla="*/ 4 h 4"/>
                <a:gd name="T2" fmla="*/ 14 w 16"/>
                <a:gd name="T3" fmla="*/ 4 h 4"/>
                <a:gd name="T4" fmla="*/ 16 w 16"/>
                <a:gd name="T5" fmla="*/ 2 h 4"/>
                <a:gd name="T6" fmla="*/ 14 w 16"/>
                <a:gd name="T7" fmla="*/ 0 h 4"/>
                <a:gd name="T8" fmla="*/ 2 w 16"/>
                <a:gd name="T9" fmla="*/ 0 h 4"/>
                <a:gd name="T10" fmla="*/ 0 w 16"/>
                <a:gd name="T11" fmla="*/ 2 h 4"/>
                <a:gd name="T12" fmla="*/ 2 w 1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Oval 46"/>
            <p:cNvSpPr>
              <a:spLocks noChangeArrowheads="1"/>
            </p:cNvSpPr>
            <p:nvPr/>
          </p:nvSpPr>
          <p:spPr bwMode="auto">
            <a:xfrm>
              <a:off x="9825039" y="1835150"/>
              <a:ext cx="20638" cy="206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2" name="Group 50"/>
          <p:cNvGrpSpPr/>
          <p:nvPr/>
        </p:nvGrpSpPr>
        <p:grpSpPr>
          <a:xfrm rot="5400000">
            <a:off x="3091097" y="5121763"/>
            <a:ext cx="370898" cy="495234"/>
            <a:chOff x="10390189" y="1546225"/>
            <a:chExt cx="255588" cy="341313"/>
          </a:xfrm>
          <a:solidFill>
            <a:schemeClr val="tx2"/>
          </a:solidFill>
        </p:grpSpPr>
        <p:sp>
          <p:nvSpPr>
            <p:cNvPr id="33" name="Freeform 47"/>
            <p:cNvSpPr>
              <a:spLocks noEditPoints="1"/>
            </p:cNvSpPr>
            <p:nvPr/>
          </p:nvSpPr>
          <p:spPr bwMode="auto">
            <a:xfrm>
              <a:off x="10390189" y="1546225"/>
              <a:ext cx="255588" cy="341313"/>
            </a:xfrm>
            <a:custGeom>
              <a:avLst/>
              <a:gdLst>
                <a:gd name="T0" fmla="*/ 85 w 96"/>
                <a:gd name="T1" fmla="*/ 8 h 128"/>
                <a:gd name="T2" fmla="*/ 88 w 96"/>
                <a:gd name="T3" fmla="*/ 11 h 128"/>
                <a:gd name="T4" fmla="*/ 88 w 96"/>
                <a:gd name="T5" fmla="*/ 117 h 128"/>
                <a:gd name="T6" fmla="*/ 85 w 96"/>
                <a:gd name="T7" fmla="*/ 120 h 128"/>
                <a:gd name="T8" fmla="*/ 11 w 96"/>
                <a:gd name="T9" fmla="*/ 120 h 128"/>
                <a:gd name="T10" fmla="*/ 8 w 96"/>
                <a:gd name="T11" fmla="*/ 117 h 128"/>
                <a:gd name="T12" fmla="*/ 8 w 96"/>
                <a:gd name="T13" fmla="*/ 11 h 128"/>
                <a:gd name="T14" fmla="*/ 11 w 96"/>
                <a:gd name="T15" fmla="*/ 8 h 128"/>
                <a:gd name="T16" fmla="*/ 85 w 96"/>
                <a:gd name="T17" fmla="*/ 8 h 128"/>
                <a:gd name="T18" fmla="*/ 85 w 96"/>
                <a:gd name="T19" fmla="*/ 0 h 128"/>
                <a:gd name="T20" fmla="*/ 11 w 96"/>
                <a:gd name="T21" fmla="*/ 0 h 128"/>
                <a:gd name="T22" fmla="*/ 0 w 96"/>
                <a:gd name="T23" fmla="*/ 11 h 128"/>
                <a:gd name="T24" fmla="*/ 0 w 96"/>
                <a:gd name="T25" fmla="*/ 117 h 128"/>
                <a:gd name="T26" fmla="*/ 11 w 96"/>
                <a:gd name="T27" fmla="*/ 128 h 128"/>
                <a:gd name="T28" fmla="*/ 85 w 96"/>
                <a:gd name="T29" fmla="*/ 128 h 128"/>
                <a:gd name="T30" fmla="*/ 96 w 96"/>
                <a:gd name="T31" fmla="*/ 117 h 128"/>
                <a:gd name="T32" fmla="*/ 96 w 96"/>
                <a:gd name="T33" fmla="*/ 11 h 128"/>
                <a:gd name="T34" fmla="*/ 85 w 96"/>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128">
                  <a:moveTo>
                    <a:pt x="85" y="8"/>
                  </a:moveTo>
                  <a:cubicBezTo>
                    <a:pt x="86" y="8"/>
                    <a:pt x="88" y="9"/>
                    <a:pt x="88" y="11"/>
                  </a:cubicBezTo>
                  <a:cubicBezTo>
                    <a:pt x="88" y="117"/>
                    <a:pt x="88" y="117"/>
                    <a:pt x="88" y="117"/>
                  </a:cubicBezTo>
                  <a:cubicBezTo>
                    <a:pt x="88" y="118"/>
                    <a:pt x="86" y="120"/>
                    <a:pt x="85" y="120"/>
                  </a:cubicBezTo>
                  <a:cubicBezTo>
                    <a:pt x="11" y="120"/>
                    <a:pt x="11" y="120"/>
                    <a:pt x="11" y="120"/>
                  </a:cubicBezTo>
                  <a:cubicBezTo>
                    <a:pt x="9" y="120"/>
                    <a:pt x="8" y="118"/>
                    <a:pt x="8" y="117"/>
                  </a:cubicBezTo>
                  <a:cubicBezTo>
                    <a:pt x="8" y="11"/>
                    <a:pt x="8" y="11"/>
                    <a:pt x="8" y="11"/>
                  </a:cubicBezTo>
                  <a:cubicBezTo>
                    <a:pt x="8" y="9"/>
                    <a:pt x="9" y="8"/>
                    <a:pt x="11" y="8"/>
                  </a:cubicBezTo>
                  <a:cubicBezTo>
                    <a:pt x="85" y="8"/>
                    <a:pt x="85" y="8"/>
                    <a:pt x="85" y="8"/>
                  </a:cubicBezTo>
                  <a:moveTo>
                    <a:pt x="85" y="0"/>
                  </a:moveTo>
                  <a:cubicBezTo>
                    <a:pt x="11" y="0"/>
                    <a:pt x="11" y="0"/>
                    <a:pt x="11" y="0"/>
                  </a:cubicBezTo>
                  <a:cubicBezTo>
                    <a:pt x="5" y="0"/>
                    <a:pt x="0" y="5"/>
                    <a:pt x="0" y="11"/>
                  </a:cubicBezTo>
                  <a:cubicBezTo>
                    <a:pt x="0" y="117"/>
                    <a:pt x="0" y="117"/>
                    <a:pt x="0" y="117"/>
                  </a:cubicBezTo>
                  <a:cubicBezTo>
                    <a:pt x="0" y="123"/>
                    <a:pt x="5" y="128"/>
                    <a:pt x="11" y="128"/>
                  </a:cubicBezTo>
                  <a:cubicBezTo>
                    <a:pt x="85" y="128"/>
                    <a:pt x="85" y="128"/>
                    <a:pt x="85" y="128"/>
                  </a:cubicBezTo>
                  <a:cubicBezTo>
                    <a:pt x="91" y="128"/>
                    <a:pt x="96" y="123"/>
                    <a:pt x="96" y="117"/>
                  </a:cubicBezTo>
                  <a:cubicBezTo>
                    <a:pt x="96" y="11"/>
                    <a:pt x="96" y="11"/>
                    <a:pt x="96" y="11"/>
                  </a:cubicBezTo>
                  <a:cubicBezTo>
                    <a:pt x="96" y="5"/>
                    <a:pt x="91" y="0"/>
                    <a:pt x="8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48"/>
            <p:cNvSpPr>
              <a:spLocks noEditPoints="1"/>
            </p:cNvSpPr>
            <p:nvPr/>
          </p:nvSpPr>
          <p:spPr bwMode="auto">
            <a:xfrm>
              <a:off x="10433051" y="1589088"/>
              <a:ext cx="169863" cy="234950"/>
            </a:xfrm>
            <a:custGeom>
              <a:avLst/>
              <a:gdLst>
                <a:gd name="T0" fmla="*/ 57 w 64"/>
                <a:gd name="T1" fmla="*/ 4 h 88"/>
                <a:gd name="T2" fmla="*/ 60 w 64"/>
                <a:gd name="T3" fmla="*/ 7 h 88"/>
                <a:gd name="T4" fmla="*/ 60 w 64"/>
                <a:gd name="T5" fmla="*/ 81 h 88"/>
                <a:gd name="T6" fmla="*/ 57 w 64"/>
                <a:gd name="T7" fmla="*/ 84 h 88"/>
                <a:gd name="T8" fmla="*/ 7 w 64"/>
                <a:gd name="T9" fmla="*/ 84 h 88"/>
                <a:gd name="T10" fmla="*/ 4 w 64"/>
                <a:gd name="T11" fmla="*/ 81 h 88"/>
                <a:gd name="T12" fmla="*/ 4 w 64"/>
                <a:gd name="T13" fmla="*/ 7 h 88"/>
                <a:gd name="T14" fmla="*/ 7 w 64"/>
                <a:gd name="T15" fmla="*/ 4 h 88"/>
                <a:gd name="T16" fmla="*/ 57 w 64"/>
                <a:gd name="T17" fmla="*/ 4 h 88"/>
                <a:gd name="T18" fmla="*/ 57 w 64"/>
                <a:gd name="T19" fmla="*/ 0 h 88"/>
                <a:gd name="T20" fmla="*/ 7 w 64"/>
                <a:gd name="T21" fmla="*/ 0 h 88"/>
                <a:gd name="T22" fmla="*/ 0 w 64"/>
                <a:gd name="T23" fmla="*/ 7 h 88"/>
                <a:gd name="T24" fmla="*/ 0 w 64"/>
                <a:gd name="T25" fmla="*/ 81 h 88"/>
                <a:gd name="T26" fmla="*/ 7 w 64"/>
                <a:gd name="T27" fmla="*/ 88 h 88"/>
                <a:gd name="T28" fmla="*/ 57 w 64"/>
                <a:gd name="T29" fmla="*/ 88 h 88"/>
                <a:gd name="T30" fmla="*/ 64 w 64"/>
                <a:gd name="T31" fmla="*/ 81 h 88"/>
                <a:gd name="T32" fmla="*/ 64 w 64"/>
                <a:gd name="T33" fmla="*/ 7 h 88"/>
                <a:gd name="T34" fmla="*/ 57 w 64"/>
                <a:gd name="T3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 h="88">
                  <a:moveTo>
                    <a:pt x="57" y="4"/>
                  </a:moveTo>
                  <a:cubicBezTo>
                    <a:pt x="58" y="4"/>
                    <a:pt x="60" y="5"/>
                    <a:pt x="60" y="7"/>
                  </a:cubicBezTo>
                  <a:cubicBezTo>
                    <a:pt x="60" y="81"/>
                    <a:pt x="60" y="81"/>
                    <a:pt x="60" y="81"/>
                  </a:cubicBezTo>
                  <a:cubicBezTo>
                    <a:pt x="60" y="82"/>
                    <a:pt x="58" y="84"/>
                    <a:pt x="57" y="84"/>
                  </a:cubicBezTo>
                  <a:cubicBezTo>
                    <a:pt x="7" y="84"/>
                    <a:pt x="7" y="84"/>
                    <a:pt x="7" y="84"/>
                  </a:cubicBezTo>
                  <a:cubicBezTo>
                    <a:pt x="5" y="84"/>
                    <a:pt x="4" y="82"/>
                    <a:pt x="4" y="81"/>
                  </a:cubicBezTo>
                  <a:cubicBezTo>
                    <a:pt x="4" y="7"/>
                    <a:pt x="4" y="7"/>
                    <a:pt x="4" y="7"/>
                  </a:cubicBezTo>
                  <a:cubicBezTo>
                    <a:pt x="4" y="5"/>
                    <a:pt x="5" y="4"/>
                    <a:pt x="7" y="4"/>
                  </a:cubicBezTo>
                  <a:cubicBezTo>
                    <a:pt x="57" y="4"/>
                    <a:pt x="57" y="4"/>
                    <a:pt x="57" y="4"/>
                  </a:cubicBezTo>
                  <a:moveTo>
                    <a:pt x="57" y="0"/>
                  </a:moveTo>
                  <a:cubicBezTo>
                    <a:pt x="7" y="0"/>
                    <a:pt x="7" y="0"/>
                    <a:pt x="7" y="0"/>
                  </a:cubicBezTo>
                  <a:cubicBezTo>
                    <a:pt x="3" y="0"/>
                    <a:pt x="0" y="3"/>
                    <a:pt x="0" y="7"/>
                  </a:cubicBezTo>
                  <a:cubicBezTo>
                    <a:pt x="0" y="81"/>
                    <a:pt x="0" y="81"/>
                    <a:pt x="0" y="81"/>
                  </a:cubicBezTo>
                  <a:cubicBezTo>
                    <a:pt x="0" y="85"/>
                    <a:pt x="3" y="88"/>
                    <a:pt x="7" y="88"/>
                  </a:cubicBezTo>
                  <a:cubicBezTo>
                    <a:pt x="57" y="88"/>
                    <a:pt x="57" y="88"/>
                    <a:pt x="57" y="88"/>
                  </a:cubicBezTo>
                  <a:cubicBezTo>
                    <a:pt x="61" y="88"/>
                    <a:pt x="64" y="85"/>
                    <a:pt x="64" y="81"/>
                  </a:cubicBezTo>
                  <a:cubicBezTo>
                    <a:pt x="64" y="7"/>
                    <a:pt x="64" y="7"/>
                    <a:pt x="64" y="7"/>
                  </a:cubicBezTo>
                  <a:cubicBezTo>
                    <a:pt x="64" y="3"/>
                    <a:pt x="61" y="0"/>
                    <a:pt x="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Oval 49"/>
            <p:cNvSpPr>
              <a:spLocks noChangeArrowheads="1"/>
            </p:cNvSpPr>
            <p:nvPr/>
          </p:nvSpPr>
          <p:spPr bwMode="auto">
            <a:xfrm>
              <a:off x="10507664" y="1835150"/>
              <a:ext cx="20638" cy="206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6" name="Group 54"/>
          <p:cNvGrpSpPr/>
          <p:nvPr/>
        </p:nvGrpSpPr>
        <p:grpSpPr>
          <a:xfrm>
            <a:off x="3083583" y="2293719"/>
            <a:ext cx="471345" cy="449480"/>
            <a:chOff x="4202114" y="2917825"/>
            <a:chExt cx="341313" cy="325438"/>
          </a:xfrm>
          <a:solidFill>
            <a:schemeClr val="tx2"/>
          </a:solidFill>
        </p:grpSpPr>
        <p:sp>
          <p:nvSpPr>
            <p:cNvPr id="37" name="Freeform 110"/>
            <p:cNvSpPr>
              <a:spLocks noEditPoints="1"/>
            </p:cNvSpPr>
            <p:nvPr/>
          </p:nvSpPr>
          <p:spPr bwMode="auto">
            <a:xfrm>
              <a:off x="4202114" y="2917825"/>
              <a:ext cx="341313" cy="325438"/>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7 w 128"/>
                <a:gd name="T13" fmla="*/ 110 h 122"/>
                <a:gd name="T14" fmla="*/ 34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1" y="106"/>
                    <a:pt x="39" y="109"/>
                    <a:pt x="37" y="110"/>
                  </a:cubicBezTo>
                  <a:cubicBezTo>
                    <a:pt x="36" y="111"/>
                    <a:pt x="35" y="112"/>
                    <a:pt x="34"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4"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1"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Freeform 111"/>
            <p:cNvSpPr>
              <a:spLocks noEditPoints="1"/>
            </p:cNvSpPr>
            <p:nvPr/>
          </p:nvSpPr>
          <p:spPr bwMode="auto">
            <a:xfrm>
              <a:off x="4244976" y="2960688"/>
              <a:ext cx="255588" cy="1714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112"/>
            <p:cNvSpPr>
              <a:spLocks noEditPoints="1"/>
            </p:cNvSpPr>
            <p:nvPr/>
          </p:nvSpPr>
          <p:spPr bwMode="auto">
            <a:xfrm>
              <a:off x="4356101" y="3136900"/>
              <a:ext cx="31750" cy="317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0" name="Group 58"/>
          <p:cNvGrpSpPr/>
          <p:nvPr/>
        </p:nvGrpSpPr>
        <p:grpSpPr>
          <a:xfrm>
            <a:off x="8614487" y="5140904"/>
            <a:ext cx="525181" cy="399868"/>
            <a:chOff x="2430699" y="394950"/>
            <a:chExt cx="409265" cy="311570"/>
          </a:xfrm>
          <a:solidFill>
            <a:schemeClr val="tx2"/>
          </a:solidFill>
        </p:grpSpPr>
        <p:sp>
          <p:nvSpPr>
            <p:cNvPr id="41" name="Freeform 141"/>
            <p:cNvSpPr>
              <a:spLocks noEditPoints="1"/>
            </p:cNvSpPr>
            <p:nvPr/>
          </p:nvSpPr>
          <p:spPr bwMode="auto">
            <a:xfrm>
              <a:off x="2483507" y="441158"/>
              <a:ext cx="256121" cy="203312"/>
            </a:xfrm>
            <a:custGeom>
              <a:avLst/>
              <a:gdLst>
                <a:gd name="T0" fmla="*/ 74 w 82"/>
                <a:gd name="T1" fmla="*/ 3 h 65"/>
                <a:gd name="T2" fmla="*/ 41 w 82"/>
                <a:gd name="T3" fmla="*/ 0 h 65"/>
                <a:gd name="T4" fmla="*/ 8 w 82"/>
                <a:gd name="T5" fmla="*/ 3 h 65"/>
                <a:gd name="T6" fmla="*/ 5 w 82"/>
                <a:gd name="T7" fmla="*/ 6 h 65"/>
                <a:gd name="T8" fmla="*/ 5 w 82"/>
                <a:gd name="T9" fmla="*/ 59 h 65"/>
                <a:gd name="T10" fmla="*/ 8 w 82"/>
                <a:gd name="T11" fmla="*/ 62 h 65"/>
                <a:gd name="T12" fmla="*/ 41 w 82"/>
                <a:gd name="T13" fmla="*/ 65 h 65"/>
                <a:gd name="T14" fmla="*/ 74 w 82"/>
                <a:gd name="T15" fmla="*/ 62 h 65"/>
                <a:gd name="T16" fmla="*/ 77 w 82"/>
                <a:gd name="T17" fmla="*/ 59 h 65"/>
                <a:gd name="T18" fmla="*/ 77 w 82"/>
                <a:gd name="T19" fmla="*/ 6 h 65"/>
                <a:gd name="T20" fmla="*/ 74 w 82"/>
                <a:gd name="T21" fmla="*/ 3 h 65"/>
                <a:gd name="T22" fmla="*/ 73 w 82"/>
                <a:gd name="T23" fmla="*/ 58 h 65"/>
                <a:gd name="T24" fmla="*/ 9 w 82"/>
                <a:gd name="T25" fmla="*/ 58 h 65"/>
                <a:gd name="T26" fmla="*/ 9 w 82"/>
                <a:gd name="T27" fmla="*/ 7 h 65"/>
                <a:gd name="T28" fmla="*/ 73 w 82"/>
                <a:gd name="T29" fmla="*/ 7 h 65"/>
                <a:gd name="T30" fmla="*/ 73 w 82"/>
                <a:gd name="T31"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5">
                  <a:moveTo>
                    <a:pt x="74" y="3"/>
                  </a:moveTo>
                  <a:cubicBezTo>
                    <a:pt x="63" y="1"/>
                    <a:pt x="52" y="0"/>
                    <a:pt x="41" y="0"/>
                  </a:cubicBezTo>
                  <a:cubicBezTo>
                    <a:pt x="30" y="0"/>
                    <a:pt x="19" y="1"/>
                    <a:pt x="8" y="3"/>
                  </a:cubicBezTo>
                  <a:cubicBezTo>
                    <a:pt x="7" y="4"/>
                    <a:pt x="6" y="5"/>
                    <a:pt x="5" y="6"/>
                  </a:cubicBezTo>
                  <a:cubicBezTo>
                    <a:pt x="0" y="24"/>
                    <a:pt x="0" y="41"/>
                    <a:pt x="5" y="59"/>
                  </a:cubicBezTo>
                  <a:cubicBezTo>
                    <a:pt x="6" y="60"/>
                    <a:pt x="7" y="61"/>
                    <a:pt x="8" y="62"/>
                  </a:cubicBezTo>
                  <a:cubicBezTo>
                    <a:pt x="19" y="64"/>
                    <a:pt x="30" y="65"/>
                    <a:pt x="41" y="65"/>
                  </a:cubicBezTo>
                  <a:cubicBezTo>
                    <a:pt x="52" y="65"/>
                    <a:pt x="63" y="64"/>
                    <a:pt x="74" y="62"/>
                  </a:cubicBezTo>
                  <a:cubicBezTo>
                    <a:pt x="75" y="61"/>
                    <a:pt x="76" y="60"/>
                    <a:pt x="77" y="59"/>
                  </a:cubicBezTo>
                  <a:cubicBezTo>
                    <a:pt x="82" y="41"/>
                    <a:pt x="82" y="24"/>
                    <a:pt x="77" y="6"/>
                  </a:cubicBezTo>
                  <a:cubicBezTo>
                    <a:pt x="76" y="5"/>
                    <a:pt x="75" y="4"/>
                    <a:pt x="74" y="3"/>
                  </a:cubicBezTo>
                  <a:close/>
                  <a:moveTo>
                    <a:pt x="73" y="58"/>
                  </a:moveTo>
                  <a:cubicBezTo>
                    <a:pt x="52" y="62"/>
                    <a:pt x="30" y="62"/>
                    <a:pt x="9" y="58"/>
                  </a:cubicBezTo>
                  <a:cubicBezTo>
                    <a:pt x="4" y="41"/>
                    <a:pt x="4" y="24"/>
                    <a:pt x="9" y="7"/>
                  </a:cubicBezTo>
                  <a:cubicBezTo>
                    <a:pt x="30" y="3"/>
                    <a:pt x="52" y="3"/>
                    <a:pt x="73" y="7"/>
                  </a:cubicBezTo>
                  <a:cubicBezTo>
                    <a:pt x="78" y="24"/>
                    <a:pt x="78" y="41"/>
                    <a:pt x="73"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Freeform 142"/>
            <p:cNvSpPr>
              <a:spLocks noEditPoints="1"/>
            </p:cNvSpPr>
            <p:nvPr/>
          </p:nvSpPr>
          <p:spPr bwMode="auto">
            <a:xfrm>
              <a:off x="2430699" y="394950"/>
              <a:ext cx="409265" cy="311570"/>
            </a:xfrm>
            <a:custGeom>
              <a:avLst/>
              <a:gdLst>
                <a:gd name="T0" fmla="*/ 125 w 131"/>
                <a:gd name="T1" fmla="*/ 9 h 100"/>
                <a:gd name="T2" fmla="*/ 119 w 131"/>
                <a:gd name="T3" fmla="*/ 3 h 100"/>
                <a:gd name="T4" fmla="*/ 66 w 131"/>
                <a:gd name="T5" fmla="*/ 0 h 100"/>
                <a:gd name="T6" fmla="*/ 13 w 131"/>
                <a:gd name="T7" fmla="*/ 3 h 100"/>
                <a:gd name="T8" fmla="*/ 7 w 131"/>
                <a:gd name="T9" fmla="*/ 9 h 100"/>
                <a:gd name="T10" fmla="*/ 7 w 131"/>
                <a:gd name="T11" fmla="*/ 87 h 100"/>
                <a:gd name="T12" fmla="*/ 13 w 131"/>
                <a:gd name="T13" fmla="*/ 93 h 100"/>
                <a:gd name="T14" fmla="*/ 39 w 131"/>
                <a:gd name="T15" fmla="*/ 95 h 100"/>
                <a:gd name="T16" fmla="*/ 38 w 131"/>
                <a:gd name="T17" fmla="*/ 96 h 100"/>
                <a:gd name="T18" fmla="*/ 66 w 131"/>
                <a:gd name="T19" fmla="*/ 100 h 100"/>
                <a:gd name="T20" fmla="*/ 94 w 131"/>
                <a:gd name="T21" fmla="*/ 96 h 100"/>
                <a:gd name="T22" fmla="*/ 93 w 131"/>
                <a:gd name="T23" fmla="*/ 95 h 100"/>
                <a:gd name="T24" fmla="*/ 119 w 131"/>
                <a:gd name="T25" fmla="*/ 93 h 100"/>
                <a:gd name="T26" fmla="*/ 125 w 131"/>
                <a:gd name="T27" fmla="*/ 87 h 100"/>
                <a:gd name="T28" fmla="*/ 125 w 131"/>
                <a:gd name="T29" fmla="*/ 9 h 100"/>
                <a:gd name="T30" fmla="*/ 118 w 131"/>
                <a:gd name="T31" fmla="*/ 85 h 100"/>
                <a:gd name="T32" fmla="*/ 14 w 131"/>
                <a:gd name="T33" fmla="*/ 85 h 100"/>
                <a:gd name="T34" fmla="*/ 14 w 131"/>
                <a:gd name="T35" fmla="*/ 11 h 100"/>
                <a:gd name="T36" fmla="*/ 118 w 131"/>
                <a:gd name="T37" fmla="*/ 11 h 100"/>
                <a:gd name="T38" fmla="*/ 118 w 131"/>
                <a:gd name="T39" fmla="*/ 8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00">
                  <a:moveTo>
                    <a:pt x="125" y="9"/>
                  </a:moveTo>
                  <a:cubicBezTo>
                    <a:pt x="125" y="6"/>
                    <a:pt x="122" y="4"/>
                    <a:pt x="119" y="3"/>
                  </a:cubicBezTo>
                  <a:cubicBezTo>
                    <a:pt x="101" y="1"/>
                    <a:pt x="83" y="0"/>
                    <a:pt x="66" y="0"/>
                  </a:cubicBezTo>
                  <a:cubicBezTo>
                    <a:pt x="49" y="0"/>
                    <a:pt x="31" y="1"/>
                    <a:pt x="13" y="3"/>
                  </a:cubicBezTo>
                  <a:cubicBezTo>
                    <a:pt x="10" y="4"/>
                    <a:pt x="7" y="6"/>
                    <a:pt x="7" y="9"/>
                  </a:cubicBezTo>
                  <a:cubicBezTo>
                    <a:pt x="0" y="35"/>
                    <a:pt x="0" y="61"/>
                    <a:pt x="7" y="87"/>
                  </a:cubicBezTo>
                  <a:cubicBezTo>
                    <a:pt x="7" y="90"/>
                    <a:pt x="10" y="92"/>
                    <a:pt x="13" y="93"/>
                  </a:cubicBezTo>
                  <a:cubicBezTo>
                    <a:pt x="22" y="94"/>
                    <a:pt x="30" y="95"/>
                    <a:pt x="39" y="95"/>
                  </a:cubicBezTo>
                  <a:cubicBezTo>
                    <a:pt x="38" y="95"/>
                    <a:pt x="38" y="96"/>
                    <a:pt x="38" y="96"/>
                  </a:cubicBezTo>
                  <a:cubicBezTo>
                    <a:pt x="38" y="98"/>
                    <a:pt x="51" y="100"/>
                    <a:pt x="66" y="100"/>
                  </a:cubicBezTo>
                  <a:cubicBezTo>
                    <a:pt x="81" y="100"/>
                    <a:pt x="94" y="98"/>
                    <a:pt x="94" y="96"/>
                  </a:cubicBezTo>
                  <a:cubicBezTo>
                    <a:pt x="94" y="96"/>
                    <a:pt x="94" y="95"/>
                    <a:pt x="93" y="95"/>
                  </a:cubicBezTo>
                  <a:cubicBezTo>
                    <a:pt x="102" y="95"/>
                    <a:pt x="110" y="94"/>
                    <a:pt x="119" y="93"/>
                  </a:cubicBezTo>
                  <a:cubicBezTo>
                    <a:pt x="122" y="92"/>
                    <a:pt x="125" y="90"/>
                    <a:pt x="125" y="87"/>
                  </a:cubicBezTo>
                  <a:cubicBezTo>
                    <a:pt x="131" y="61"/>
                    <a:pt x="131" y="35"/>
                    <a:pt x="125" y="9"/>
                  </a:cubicBezTo>
                  <a:close/>
                  <a:moveTo>
                    <a:pt x="118" y="85"/>
                  </a:moveTo>
                  <a:cubicBezTo>
                    <a:pt x="83" y="89"/>
                    <a:pt x="49" y="89"/>
                    <a:pt x="14" y="85"/>
                  </a:cubicBezTo>
                  <a:cubicBezTo>
                    <a:pt x="9" y="60"/>
                    <a:pt x="9" y="36"/>
                    <a:pt x="14" y="11"/>
                  </a:cubicBezTo>
                  <a:cubicBezTo>
                    <a:pt x="49" y="7"/>
                    <a:pt x="83" y="7"/>
                    <a:pt x="118" y="11"/>
                  </a:cubicBezTo>
                  <a:cubicBezTo>
                    <a:pt x="123" y="36"/>
                    <a:pt x="123" y="60"/>
                    <a:pt x="118"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143"/>
            <p:cNvSpPr>
              <a:spLocks noEditPoints="1"/>
            </p:cNvSpPr>
            <p:nvPr/>
          </p:nvSpPr>
          <p:spPr bwMode="auto">
            <a:xfrm>
              <a:off x="2748869" y="457000"/>
              <a:ext cx="38287" cy="38287"/>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4 h 12"/>
                <a:gd name="T12" fmla="*/ 8 w 12"/>
                <a:gd name="T13" fmla="*/ 6 h 12"/>
                <a:gd name="T14" fmla="*/ 6 w 12"/>
                <a:gd name="T15" fmla="*/ 8 h 12"/>
                <a:gd name="T16" fmla="*/ 4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9" y="12"/>
                    <a:pt x="12" y="9"/>
                    <a:pt x="12" y="6"/>
                  </a:cubicBezTo>
                  <a:cubicBezTo>
                    <a:pt x="12" y="3"/>
                    <a:pt x="9" y="0"/>
                    <a:pt x="6" y="0"/>
                  </a:cubicBezTo>
                  <a:cubicBezTo>
                    <a:pt x="3" y="0"/>
                    <a:pt x="0" y="3"/>
                    <a:pt x="0" y="6"/>
                  </a:cubicBezTo>
                  <a:cubicBezTo>
                    <a:pt x="0" y="9"/>
                    <a:pt x="3" y="12"/>
                    <a:pt x="6" y="12"/>
                  </a:cubicBezTo>
                  <a:close/>
                  <a:moveTo>
                    <a:pt x="6" y="4"/>
                  </a:moveTo>
                  <a:cubicBezTo>
                    <a:pt x="7" y="4"/>
                    <a:pt x="8" y="5"/>
                    <a:pt x="8" y="6"/>
                  </a:cubicBezTo>
                  <a:cubicBezTo>
                    <a:pt x="8" y="7"/>
                    <a:pt x="7" y="8"/>
                    <a:pt x="6" y="8"/>
                  </a:cubicBezTo>
                  <a:cubicBezTo>
                    <a:pt x="5" y="8"/>
                    <a:pt x="4" y="7"/>
                    <a:pt x="4" y="6"/>
                  </a:cubicBezTo>
                  <a:cubicBezTo>
                    <a:pt x="4" y="5"/>
                    <a:pt x="5"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144"/>
            <p:cNvSpPr/>
            <p:nvPr/>
          </p:nvSpPr>
          <p:spPr bwMode="auto">
            <a:xfrm>
              <a:off x="2736988" y="619386"/>
              <a:ext cx="50168" cy="13202"/>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3"/>
                    <a:pt x="1" y="4"/>
                    <a:pt x="2" y="4"/>
                  </a:cubicBezTo>
                  <a:cubicBezTo>
                    <a:pt x="14" y="4"/>
                    <a:pt x="14" y="4"/>
                    <a:pt x="14" y="4"/>
                  </a:cubicBezTo>
                  <a:cubicBezTo>
                    <a:pt x="15" y="4"/>
                    <a:pt x="16" y="3"/>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145"/>
            <p:cNvSpPr/>
            <p:nvPr/>
          </p:nvSpPr>
          <p:spPr bwMode="auto">
            <a:xfrm>
              <a:off x="2748869" y="582420"/>
              <a:ext cx="50168" cy="11882"/>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3"/>
                    <a:pt x="1" y="4"/>
                    <a:pt x="2" y="4"/>
                  </a:cubicBezTo>
                  <a:cubicBezTo>
                    <a:pt x="14" y="4"/>
                    <a:pt x="14" y="4"/>
                    <a:pt x="14" y="4"/>
                  </a:cubicBezTo>
                  <a:cubicBezTo>
                    <a:pt x="15" y="4"/>
                    <a:pt x="16" y="3"/>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146"/>
            <p:cNvSpPr/>
            <p:nvPr/>
          </p:nvSpPr>
          <p:spPr bwMode="auto">
            <a:xfrm>
              <a:off x="2748869" y="544134"/>
              <a:ext cx="50168" cy="13202"/>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3"/>
                    <a:pt x="1" y="4"/>
                    <a:pt x="2" y="4"/>
                  </a:cubicBezTo>
                  <a:cubicBezTo>
                    <a:pt x="14" y="4"/>
                    <a:pt x="14" y="4"/>
                    <a:pt x="14" y="4"/>
                  </a:cubicBezTo>
                  <a:cubicBezTo>
                    <a:pt x="15" y="4"/>
                    <a:pt x="16" y="3"/>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1"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22" presetClass="entr" presetSubtype="1"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8"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par>
                                <p:cTn id="30" presetID="22" presetClass="entr" presetSubtype="2"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right)">
                                      <p:cBhvr>
                                        <p:cTn id="32" dur="500"/>
                                        <p:tgtEl>
                                          <p:spTgt spid="11"/>
                                        </p:tgtEl>
                                      </p:cBhvr>
                                    </p:animEffect>
                                  </p:childTnLst>
                                </p:cTn>
                              </p:par>
                              <p:par>
                                <p:cTn id="33" presetID="22" presetClass="entr" presetSubtype="2"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right)">
                                      <p:cBhvr>
                                        <p:cTn id="35" dur="500"/>
                                        <p:tgtEl>
                                          <p:spTgt spid="10"/>
                                        </p:tgtEl>
                                      </p:cBhvr>
                                    </p:animEffect>
                                  </p:childTnLst>
                                </p:cTn>
                              </p:par>
                            </p:childTnLst>
                          </p:cTn>
                        </p:par>
                        <p:par>
                          <p:cTn id="36" fill="hold">
                            <p:stCondLst>
                              <p:cond delay="1500"/>
                            </p:stCondLst>
                            <p:childTnLst>
                              <p:par>
                                <p:cTn id="37" presetID="21" presetClass="entr" presetSubtype="1"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heel(1)">
                                      <p:cBhvr>
                                        <p:cTn id="39" dur="1000"/>
                                        <p:tgtEl>
                                          <p:spTgt spid="15"/>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heel(1)">
                                      <p:cBhvr>
                                        <p:cTn id="42" dur="1000"/>
                                        <p:tgtEl>
                                          <p:spTgt spid="16"/>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heel(1)">
                                      <p:cBhvr>
                                        <p:cTn id="45" dur="1000"/>
                                        <p:tgtEl>
                                          <p:spTgt spid="17"/>
                                        </p:tgtEl>
                                      </p:cBhvr>
                                    </p:animEffect>
                                  </p:childTnLst>
                                </p:cTn>
                              </p:par>
                              <p:par>
                                <p:cTn id="46" presetID="21" presetClass="entr" presetSubtype="1"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heel(1)">
                                      <p:cBhvr>
                                        <p:cTn id="48" dur="1000"/>
                                        <p:tgtEl>
                                          <p:spTgt spid="18"/>
                                        </p:tgtEl>
                                      </p:cBhvr>
                                    </p:animEffect>
                                  </p:childTnLst>
                                </p:cTn>
                              </p:par>
                            </p:childTnLst>
                          </p:cTn>
                        </p:par>
                        <p:par>
                          <p:cTn id="49" fill="hold">
                            <p:stCondLst>
                              <p:cond delay="2500"/>
                            </p:stCondLst>
                            <p:childTnLst>
                              <p:par>
                                <p:cTn id="50" presetID="53" presetClass="entr" presetSubtype="16"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ppt_w</p:attrName>
                                        </p:attrNameLst>
                                      </p:cBhvr>
                                      <p:tavLst>
                                        <p:tav tm="0">
                                          <p:val>
                                            <p:fltVal val="0"/>
                                          </p:val>
                                        </p:tav>
                                        <p:tav tm="100000">
                                          <p:val>
                                            <p:strVal val="#ppt_w"/>
                                          </p:val>
                                        </p:tav>
                                      </p:tavLst>
                                    </p:anim>
                                    <p:anim calcmode="lin" valueType="num">
                                      <p:cBhvr>
                                        <p:cTn id="58" dur="500" fill="hold"/>
                                        <p:tgtEl>
                                          <p:spTgt spid="36"/>
                                        </p:tgtEl>
                                        <p:attrNameLst>
                                          <p:attrName>ppt_h</p:attrName>
                                        </p:attrNameLst>
                                      </p:cBhvr>
                                      <p:tavLst>
                                        <p:tav tm="0">
                                          <p:val>
                                            <p:fltVal val="0"/>
                                          </p:val>
                                        </p:tav>
                                        <p:tav tm="100000">
                                          <p:val>
                                            <p:strVal val="#ppt_h"/>
                                          </p:val>
                                        </p:tav>
                                      </p:tavLst>
                                    </p:anim>
                                    <p:animEffect transition="in" filter="fade">
                                      <p:cBhvr>
                                        <p:cTn id="59" dur="500"/>
                                        <p:tgtEl>
                                          <p:spTgt spid="36"/>
                                        </p:tgtEl>
                                      </p:cBhvr>
                                    </p:animEffect>
                                  </p:childTnLst>
                                </p:cTn>
                              </p:par>
                              <p:par>
                                <p:cTn id="60" presetID="53" presetClass="entr" presetSubtype="16"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par>
                                <p:cTn id="65" presetID="53" presetClass="entr" presetSubtype="16" fill="hold" nodeType="with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p:cTn id="67" dur="500" fill="hold"/>
                                        <p:tgtEl>
                                          <p:spTgt spid="40"/>
                                        </p:tgtEl>
                                        <p:attrNameLst>
                                          <p:attrName>ppt_w</p:attrName>
                                        </p:attrNameLst>
                                      </p:cBhvr>
                                      <p:tavLst>
                                        <p:tav tm="0">
                                          <p:val>
                                            <p:fltVal val="0"/>
                                          </p:val>
                                        </p:tav>
                                        <p:tav tm="100000">
                                          <p:val>
                                            <p:strVal val="#ppt_w"/>
                                          </p:val>
                                        </p:tav>
                                      </p:tavLst>
                                    </p:anim>
                                    <p:anim calcmode="lin" valueType="num">
                                      <p:cBhvr>
                                        <p:cTn id="68" dur="500" fill="hold"/>
                                        <p:tgtEl>
                                          <p:spTgt spid="40"/>
                                        </p:tgtEl>
                                        <p:attrNameLst>
                                          <p:attrName>ppt_h</p:attrName>
                                        </p:attrNameLst>
                                      </p:cBhvr>
                                      <p:tavLst>
                                        <p:tav tm="0">
                                          <p:val>
                                            <p:fltVal val="0"/>
                                          </p:val>
                                        </p:tav>
                                        <p:tav tm="100000">
                                          <p:val>
                                            <p:strVal val="#ppt_h"/>
                                          </p:val>
                                        </p:tav>
                                      </p:tavLst>
                                    </p:anim>
                                    <p:animEffect transition="in" filter="fade">
                                      <p:cBhvr>
                                        <p:cTn id="69" dur="500"/>
                                        <p:tgtEl>
                                          <p:spTgt spid="40"/>
                                        </p:tgtEl>
                                      </p:cBhvr>
                                    </p:animEffect>
                                  </p:childTnLst>
                                </p:cTn>
                              </p:par>
                            </p:childTnLst>
                          </p:cTn>
                        </p:par>
                        <p:par>
                          <p:cTn id="70" fill="hold">
                            <p:stCondLst>
                              <p:cond delay="3000"/>
                            </p:stCondLst>
                            <p:childTnLst>
                              <p:par>
                                <p:cTn id="71" presetID="10"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500"/>
                                        <p:tgtEl>
                                          <p:spTgt spid="20"/>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500"/>
                                        <p:tgtEl>
                                          <p:spTgt spid="2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500"/>
                                        <p:tgtEl>
                                          <p:spTgt spid="2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500"/>
                                        <p:tgtEl>
                                          <p:spTgt spid="23"/>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fade">
                                      <p:cBhvr>
                                        <p:cTn id="9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15" grpId="0">
        <p:bldAsOne/>
      </p:bldGraphic>
      <p:bldGraphic spid="16" grpId="0">
        <p:bldAsOne/>
      </p:bldGraphic>
      <p:bldGraphic spid="17" grpId="0">
        <p:bldAsOne/>
      </p:bldGraphic>
      <p:bldGraphic spid="18" grpId="0">
        <p:bldAsOne/>
      </p:bldGraphic>
      <p:bldP spid="19" grpId="0"/>
      <p:bldP spid="20" grpId="0"/>
      <p:bldP spid="21" grpId="0"/>
      <p:bldP spid="22" grpId="0"/>
      <p:bldP spid="23" grpId="0"/>
      <p:bldP spid="24"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157"/>
          <p:cNvGrpSpPr/>
          <p:nvPr/>
        </p:nvGrpSpPr>
        <p:grpSpPr>
          <a:xfrm>
            <a:off x="5713515" y="3350946"/>
            <a:ext cx="460587" cy="394948"/>
            <a:chOff x="3546346" y="2339026"/>
            <a:chExt cx="897787" cy="769842"/>
          </a:xfrm>
          <a:solidFill>
            <a:schemeClr val="bg1">
              <a:lumMod val="50000"/>
            </a:schemeClr>
          </a:solidFill>
          <a:effectLst>
            <a:reflection blurRad="6350" stA="52000" endA="300" endPos="35000" dir="5400000" sy="-100000" algn="bl" rotWithShape="0"/>
          </a:effectLst>
        </p:grpSpPr>
        <p:sp>
          <p:nvSpPr>
            <p:cNvPr id="9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grpSp>
      <p:grpSp>
        <p:nvGrpSpPr>
          <p:cNvPr id="99" name="组合 28"/>
          <p:cNvGrpSpPr/>
          <p:nvPr/>
        </p:nvGrpSpPr>
        <p:grpSpPr>
          <a:xfrm>
            <a:off x="3649109" y="1519514"/>
            <a:ext cx="4020275" cy="4087141"/>
            <a:chOff x="4076701" y="1384898"/>
            <a:chExt cx="4021322" cy="4088205"/>
          </a:xfrm>
          <a:effectLst>
            <a:outerShdw blurRad="152400" dist="88900" dir="2700000" sx="99000" sy="99000" algn="tl" rotWithShape="0">
              <a:prstClr val="black">
                <a:alpha val="20000"/>
              </a:prstClr>
            </a:outerShdw>
          </a:effectLst>
        </p:grpSpPr>
        <p:sp>
          <p:nvSpPr>
            <p:cNvPr id="100" name="任意多边形 24"/>
            <p:cNvSpPr/>
            <p:nvPr/>
          </p:nvSpPr>
          <p:spPr>
            <a:xfrm>
              <a:off x="4076701" y="2446530"/>
              <a:ext cx="2026434" cy="1964942"/>
            </a:xfrm>
            <a:custGeom>
              <a:avLst/>
              <a:gdLst>
                <a:gd name="connsiteX0" fmla="*/ 648884 w 2026434"/>
                <a:gd name="connsiteY0" fmla="*/ 0 h 1964942"/>
                <a:gd name="connsiteX1" fmla="*/ 1551718 w 2026434"/>
                <a:gd name="connsiteY1" fmla="*/ 229 h 1964942"/>
                <a:gd name="connsiteX2" fmla="*/ 1724865 w 2026434"/>
                <a:gd name="connsiteY2" fmla="*/ 100196 h 1964942"/>
                <a:gd name="connsiteX3" fmla="*/ 1985955 w 2026434"/>
                <a:gd name="connsiteY3" fmla="*/ 552154 h 1964942"/>
                <a:gd name="connsiteX4" fmla="*/ 2016766 w 2026434"/>
                <a:gd name="connsiteY4" fmla="*/ 605484 h 1964942"/>
                <a:gd name="connsiteX5" fmla="*/ 1976958 w 2026434"/>
                <a:gd name="connsiteY5" fmla="*/ 638328 h 1964942"/>
                <a:gd name="connsiteX6" fmla="*/ 1839723 w 2026434"/>
                <a:gd name="connsiteY6" fmla="*/ 969642 h 1964942"/>
                <a:gd name="connsiteX7" fmla="*/ 1976958 w 2026434"/>
                <a:gd name="connsiteY7" fmla="*/ 1300955 h 1964942"/>
                <a:gd name="connsiteX8" fmla="*/ 2026434 w 2026434"/>
                <a:gd name="connsiteY8" fmla="*/ 1341779 h 1964942"/>
                <a:gd name="connsiteX9" fmla="*/ 1966837 w 2026434"/>
                <a:gd name="connsiteY9" fmla="*/ 1445004 h 1964942"/>
                <a:gd name="connsiteX10" fmla="*/ 1724816 w 2026434"/>
                <a:gd name="connsiteY10" fmla="*/ 1864201 h 1964942"/>
                <a:gd name="connsiteX11" fmla="*/ 1551222 w 2026434"/>
                <a:gd name="connsiteY11" fmla="*/ 1964942 h 1964942"/>
                <a:gd name="connsiteX12" fmla="*/ 648386 w 2026434"/>
                <a:gd name="connsiteY12" fmla="*/ 1964713 h 1964942"/>
                <a:gd name="connsiteX13" fmla="*/ 475240 w 2026434"/>
                <a:gd name="connsiteY13" fmla="*/ 1864748 h 1964942"/>
                <a:gd name="connsiteX14" fmla="*/ 23624 w 2026434"/>
                <a:gd name="connsiteY14" fmla="*/ 1082984 h 1964942"/>
                <a:gd name="connsiteX15" fmla="*/ 24071 w 2026434"/>
                <a:gd name="connsiteY15" fmla="*/ 882276 h 1964942"/>
                <a:gd name="connsiteX16" fmla="*/ 475291 w 2026434"/>
                <a:gd name="connsiteY16" fmla="*/ 100743 h 1964942"/>
                <a:gd name="connsiteX17" fmla="*/ 648884 w 2026434"/>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26434" h="1964942">
                  <a:moveTo>
                    <a:pt x="648884" y="0"/>
                  </a:moveTo>
                  <a:cubicBezTo>
                    <a:pt x="1551718" y="229"/>
                    <a:pt x="1551718" y="229"/>
                    <a:pt x="1551718" y="229"/>
                  </a:cubicBezTo>
                  <a:cubicBezTo>
                    <a:pt x="1614503" y="1124"/>
                    <a:pt x="1692699" y="46270"/>
                    <a:pt x="1724865" y="100196"/>
                  </a:cubicBezTo>
                  <a:cubicBezTo>
                    <a:pt x="1837770" y="295637"/>
                    <a:pt x="1922447" y="442218"/>
                    <a:pt x="1985955" y="552154"/>
                  </a:cubicBezTo>
                  <a:lnTo>
                    <a:pt x="2016766" y="605484"/>
                  </a:lnTo>
                  <a:lnTo>
                    <a:pt x="1976958" y="638328"/>
                  </a:lnTo>
                  <a:cubicBezTo>
                    <a:pt x="1892167" y="723118"/>
                    <a:pt x="1839723" y="840256"/>
                    <a:pt x="1839723" y="969642"/>
                  </a:cubicBezTo>
                  <a:cubicBezTo>
                    <a:pt x="1839723" y="1099028"/>
                    <a:pt x="1892167" y="1216165"/>
                    <a:pt x="1976958" y="1300955"/>
                  </a:cubicBezTo>
                  <a:lnTo>
                    <a:pt x="2026434" y="1341779"/>
                  </a:lnTo>
                  <a:lnTo>
                    <a:pt x="1966837" y="1445004"/>
                  </a:lnTo>
                  <a:cubicBezTo>
                    <a:pt x="1724816" y="1864201"/>
                    <a:pt x="1724816" y="1864201"/>
                    <a:pt x="1724816" y="1864201"/>
                  </a:cubicBezTo>
                  <a:cubicBezTo>
                    <a:pt x="1692584" y="1920025"/>
                    <a:pt x="1614811" y="1964440"/>
                    <a:pt x="1551222" y="1964942"/>
                  </a:cubicBezTo>
                  <a:cubicBezTo>
                    <a:pt x="648386" y="1964713"/>
                    <a:pt x="648386" y="1964713"/>
                    <a:pt x="648386" y="1964713"/>
                  </a:cubicBezTo>
                  <a:cubicBezTo>
                    <a:pt x="584795" y="1965216"/>
                    <a:pt x="506600" y="1920070"/>
                    <a:pt x="475240" y="1864748"/>
                  </a:cubicBezTo>
                  <a:cubicBezTo>
                    <a:pt x="23624" y="1082984"/>
                    <a:pt x="23624" y="1082984"/>
                    <a:pt x="23624" y="1082984"/>
                  </a:cubicBezTo>
                  <a:cubicBezTo>
                    <a:pt x="-7738" y="1027662"/>
                    <a:pt x="-8160" y="938100"/>
                    <a:pt x="24071" y="882276"/>
                  </a:cubicBezTo>
                  <a:lnTo>
                    <a:pt x="475291" y="100743"/>
                  </a:lnTo>
                  <a:cubicBezTo>
                    <a:pt x="506715" y="46313"/>
                    <a:pt x="585293" y="503"/>
                    <a:pt x="648884"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01" name="任意多边形 27"/>
            <p:cNvSpPr/>
            <p:nvPr/>
          </p:nvSpPr>
          <p:spPr>
            <a:xfrm>
              <a:off x="5898221" y="1384898"/>
              <a:ext cx="2199801" cy="1964942"/>
            </a:xfrm>
            <a:custGeom>
              <a:avLst/>
              <a:gdLst>
                <a:gd name="connsiteX0" fmla="*/ 648882 w 2199801"/>
                <a:gd name="connsiteY0" fmla="*/ 0 h 1964942"/>
                <a:gd name="connsiteX1" fmla="*/ 1551718 w 2199801"/>
                <a:gd name="connsiteY1" fmla="*/ 229 h 1964942"/>
                <a:gd name="connsiteX2" fmla="*/ 1724863 w 2199801"/>
                <a:gd name="connsiteY2" fmla="*/ 100196 h 1964942"/>
                <a:gd name="connsiteX3" fmla="*/ 2176480 w 2199801"/>
                <a:gd name="connsiteY3" fmla="*/ 881958 h 1964942"/>
                <a:gd name="connsiteX4" fmla="*/ 2176032 w 2199801"/>
                <a:gd name="connsiteY4" fmla="*/ 1082667 h 1964942"/>
                <a:gd name="connsiteX5" fmla="*/ 1724813 w 2199801"/>
                <a:gd name="connsiteY5" fmla="*/ 1864201 h 1964942"/>
                <a:gd name="connsiteX6" fmla="*/ 1551218 w 2199801"/>
                <a:gd name="connsiteY6" fmla="*/ 1964942 h 1964942"/>
                <a:gd name="connsiteX7" fmla="*/ 941762 w 2199801"/>
                <a:gd name="connsiteY7" fmla="*/ 1964788 h 1964942"/>
                <a:gd name="connsiteX8" fmla="*/ 931314 w 2199801"/>
                <a:gd name="connsiteY8" fmla="*/ 1964785 h 1964942"/>
                <a:gd name="connsiteX9" fmla="*/ 928498 w 2199801"/>
                <a:gd name="connsiteY9" fmla="*/ 1936844 h 1964942"/>
                <a:gd name="connsiteX10" fmla="*/ 469470 w 2199801"/>
                <a:gd name="connsiteY10" fmla="*/ 1562725 h 1964942"/>
                <a:gd name="connsiteX11" fmla="*/ 375041 w 2199801"/>
                <a:gd name="connsiteY11" fmla="*/ 1572245 h 1964942"/>
                <a:gd name="connsiteX12" fmla="*/ 316721 w 2199801"/>
                <a:gd name="connsiteY12" fmla="*/ 1590348 h 1964942"/>
                <a:gd name="connsiteX13" fmla="*/ 265859 w 2199801"/>
                <a:gd name="connsiteY13" fmla="*/ 1502303 h 1964942"/>
                <a:gd name="connsiteX14" fmla="*/ 23623 w 2199801"/>
                <a:gd name="connsiteY14" fmla="*/ 1082984 h 1964942"/>
                <a:gd name="connsiteX15" fmla="*/ 24070 w 2199801"/>
                <a:gd name="connsiteY15" fmla="*/ 882276 h 1964942"/>
                <a:gd name="connsiteX16" fmla="*/ 475290 w 2199801"/>
                <a:gd name="connsiteY16" fmla="*/ 100743 h 1964942"/>
                <a:gd name="connsiteX17" fmla="*/ 648882 w 2199801"/>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99801" h="1964942">
                  <a:moveTo>
                    <a:pt x="648882" y="0"/>
                  </a:moveTo>
                  <a:cubicBezTo>
                    <a:pt x="1551718" y="229"/>
                    <a:pt x="1551718" y="229"/>
                    <a:pt x="1551718" y="229"/>
                  </a:cubicBezTo>
                  <a:cubicBezTo>
                    <a:pt x="1614502" y="1124"/>
                    <a:pt x="1692697" y="46270"/>
                    <a:pt x="1724863" y="100196"/>
                  </a:cubicBezTo>
                  <a:cubicBezTo>
                    <a:pt x="2176480" y="881958"/>
                    <a:pt x="2176480" y="881958"/>
                    <a:pt x="2176480" y="881958"/>
                  </a:cubicBezTo>
                  <a:cubicBezTo>
                    <a:pt x="2207840" y="937281"/>
                    <a:pt x="2207456" y="1028239"/>
                    <a:pt x="2176032" y="1082667"/>
                  </a:cubicBezTo>
                  <a:cubicBezTo>
                    <a:pt x="1724813" y="1864201"/>
                    <a:pt x="1724813" y="1864201"/>
                    <a:pt x="1724813" y="1864201"/>
                  </a:cubicBezTo>
                  <a:cubicBezTo>
                    <a:pt x="1692584" y="1920025"/>
                    <a:pt x="1614809" y="1964441"/>
                    <a:pt x="1551218" y="1964942"/>
                  </a:cubicBezTo>
                  <a:cubicBezTo>
                    <a:pt x="1269083" y="1964870"/>
                    <a:pt x="1075114" y="1964821"/>
                    <a:pt x="941762" y="1964788"/>
                  </a:cubicBezTo>
                  <a:lnTo>
                    <a:pt x="931314" y="1964785"/>
                  </a:lnTo>
                  <a:lnTo>
                    <a:pt x="928498" y="1936844"/>
                  </a:lnTo>
                  <a:cubicBezTo>
                    <a:pt x="884808" y="1723335"/>
                    <a:pt x="695895" y="1562727"/>
                    <a:pt x="469470" y="1562725"/>
                  </a:cubicBezTo>
                  <a:cubicBezTo>
                    <a:pt x="437124" y="1562727"/>
                    <a:pt x="405542" y="1566003"/>
                    <a:pt x="375041" y="1572245"/>
                  </a:cubicBezTo>
                  <a:lnTo>
                    <a:pt x="316721" y="1590348"/>
                  </a:lnTo>
                  <a:lnTo>
                    <a:pt x="265859" y="1502303"/>
                  </a:lnTo>
                  <a:cubicBezTo>
                    <a:pt x="23623" y="1082984"/>
                    <a:pt x="23623" y="1082984"/>
                    <a:pt x="23623" y="1082984"/>
                  </a:cubicBezTo>
                  <a:cubicBezTo>
                    <a:pt x="-7738" y="1027661"/>
                    <a:pt x="-8158" y="938100"/>
                    <a:pt x="24070" y="882276"/>
                  </a:cubicBezTo>
                  <a:lnTo>
                    <a:pt x="475290" y="100743"/>
                  </a:lnTo>
                  <a:cubicBezTo>
                    <a:pt x="506713" y="46314"/>
                    <a:pt x="585292" y="502"/>
                    <a:pt x="648882"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02" name="任意多边形 10"/>
            <p:cNvSpPr/>
            <p:nvPr/>
          </p:nvSpPr>
          <p:spPr>
            <a:xfrm>
              <a:off x="5898222" y="3508232"/>
              <a:ext cx="2199801" cy="1964871"/>
            </a:xfrm>
            <a:custGeom>
              <a:avLst/>
              <a:gdLst>
                <a:gd name="connsiteX0" fmla="*/ 928740 w 2199801"/>
                <a:gd name="connsiteY0" fmla="*/ 0 h 1964871"/>
                <a:gd name="connsiteX1" fmla="*/ 946889 w 2199801"/>
                <a:gd name="connsiteY1" fmla="*/ 5 h 1964871"/>
                <a:gd name="connsiteX2" fmla="*/ 1551718 w 2199801"/>
                <a:gd name="connsiteY2" fmla="*/ 160 h 1964871"/>
                <a:gd name="connsiteX3" fmla="*/ 1724864 w 2199801"/>
                <a:gd name="connsiteY3" fmla="*/ 100126 h 1964871"/>
                <a:gd name="connsiteX4" fmla="*/ 2176481 w 2199801"/>
                <a:gd name="connsiteY4" fmla="*/ 881887 h 1964871"/>
                <a:gd name="connsiteX5" fmla="*/ 2176033 w 2199801"/>
                <a:gd name="connsiteY5" fmla="*/ 1082596 h 1964871"/>
                <a:gd name="connsiteX6" fmla="*/ 1724814 w 2199801"/>
                <a:gd name="connsiteY6" fmla="*/ 1864130 h 1964871"/>
                <a:gd name="connsiteX7" fmla="*/ 1551220 w 2199801"/>
                <a:gd name="connsiteY7" fmla="*/ 1964871 h 1964871"/>
                <a:gd name="connsiteX8" fmla="*/ 648385 w 2199801"/>
                <a:gd name="connsiteY8" fmla="*/ 1964642 h 1964871"/>
                <a:gd name="connsiteX9" fmla="*/ 475239 w 2199801"/>
                <a:gd name="connsiteY9" fmla="*/ 1864676 h 1964871"/>
                <a:gd name="connsiteX10" fmla="*/ 23624 w 2199801"/>
                <a:gd name="connsiteY10" fmla="*/ 1082914 h 1964871"/>
                <a:gd name="connsiteX11" fmla="*/ 24071 w 2199801"/>
                <a:gd name="connsiteY11" fmla="*/ 882205 h 1964871"/>
                <a:gd name="connsiteX12" fmla="*/ 329674 w 2199801"/>
                <a:gd name="connsiteY12" fmla="*/ 352885 h 1964871"/>
                <a:gd name="connsiteX13" fmla="*/ 375044 w 2199801"/>
                <a:gd name="connsiteY13" fmla="*/ 366968 h 1964871"/>
                <a:gd name="connsiteX14" fmla="*/ 469472 w 2199801"/>
                <a:gd name="connsiteY14" fmla="*/ 376487 h 1964871"/>
                <a:gd name="connsiteX15" fmla="*/ 928501 w 2199801"/>
                <a:gd name="connsiteY15" fmla="*/ 2368 h 1964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801" h="1964871">
                  <a:moveTo>
                    <a:pt x="928740" y="0"/>
                  </a:moveTo>
                  <a:lnTo>
                    <a:pt x="946889" y="5"/>
                  </a:lnTo>
                  <a:lnTo>
                    <a:pt x="1551718" y="160"/>
                  </a:lnTo>
                  <a:cubicBezTo>
                    <a:pt x="1614503" y="1053"/>
                    <a:pt x="1692699" y="46199"/>
                    <a:pt x="1724864" y="100126"/>
                  </a:cubicBezTo>
                  <a:lnTo>
                    <a:pt x="2176481" y="881887"/>
                  </a:lnTo>
                  <a:cubicBezTo>
                    <a:pt x="2207841" y="937210"/>
                    <a:pt x="2207456" y="1028168"/>
                    <a:pt x="2176033" y="1082596"/>
                  </a:cubicBezTo>
                  <a:lnTo>
                    <a:pt x="1724814" y="1864130"/>
                  </a:lnTo>
                  <a:cubicBezTo>
                    <a:pt x="1692584" y="1919954"/>
                    <a:pt x="1614812" y="1964370"/>
                    <a:pt x="1551220" y="1964871"/>
                  </a:cubicBezTo>
                  <a:lnTo>
                    <a:pt x="648385" y="1964642"/>
                  </a:lnTo>
                  <a:cubicBezTo>
                    <a:pt x="584796" y="1965145"/>
                    <a:pt x="506599" y="1919999"/>
                    <a:pt x="475239" y="1864676"/>
                  </a:cubicBezTo>
                  <a:lnTo>
                    <a:pt x="23624" y="1082914"/>
                  </a:lnTo>
                  <a:cubicBezTo>
                    <a:pt x="-7737" y="1027591"/>
                    <a:pt x="-8159" y="938029"/>
                    <a:pt x="24071" y="882205"/>
                  </a:cubicBezTo>
                  <a:lnTo>
                    <a:pt x="329674" y="352885"/>
                  </a:lnTo>
                  <a:lnTo>
                    <a:pt x="375044" y="366968"/>
                  </a:lnTo>
                  <a:cubicBezTo>
                    <a:pt x="405546" y="373210"/>
                    <a:pt x="437126" y="376488"/>
                    <a:pt x="469472" y="376487"/>
                  </a:cubicBezTo>
                  <a:cubicBezTo>
                    <a:pt x="695899" y="376487"/>
                    <a:pt x="884810" y="215877"/>
                    <a:pt x="928501" y="2368"/>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grpSp>
        <p:nvGrpSpPr>
          <p:cNvPr id="155" name="Group 154"/>
          <p:cNvGrpSpPr/>
          <p:nvPr/>
        </p:nvGrpSpPr>
        <p:grpSpPr>
          <a:xfrm>
            <a:off x="4075504" y="2992583"/>
            <a:ext cx="1287386" cy="1141000"/>
            <a:chOff x="3021147" y="2143764"/>
            <a:chExt cx="965791" cy="855973"/>
          </a:xfrm>
        </p:grpSpPr>
        <p:sp>
          <p:nvSpPr>
            <p:cNvPr id="103" name="Freeform 5"/>
            <p:cNvSpPr/>
            <p:nvPr/>
          </p:nvSpPr>
          <p:spPr bwMode="auto">
            <a:xfrm>
              <a:off x="3021147" y="214376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07" name="组合 40"/>
            <p:cNvGrpSpPr/>
            <p:nvPr/>
          </p:nvGrpSpPr>
          <p:grpSpPr>
            <a:xfrm>
              <a:off x="3146854" y="2285077"/>
              <a:ext cx="714375" cy="561855"/>
              <a:chOff x="4145699" y="1416086"/>
              <a:chExt cx="952500" cy="749140"/>
            </a:xfrm>
          </p:grpSpPr>
          <p:sp>
            <p:nvSpPr>
              <p:cNvPr id="108" name="文本框 41"/>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01</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09" name="文本框 42"/>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6" name="Group 155"/>
          <p:cNvGrpSpPr/>
          <p:nvPr/>
        </p:nvGrpSpPr>
        <p:grpSpPr>
          <a:xfrm>
            <a:off x="5926074" y="1921706"/>
            <a:ext cx="1287386" cy="1141000"/>
            <a:chOff x="4409436" y="1340397"/>
            <a:chExt cx="965791" cy="855973"/>
          </a:xfrm>
        </p:grpSpPr>
        <p:sp>
          <p:nvSpPr>
            <p:cNvPr id="105" name="Freeform 5"/>
            <p:cNvSpPr/>
            <p:nvPr/>
          </p:nvSpPr>
          <p:spPr bwMode="auto">
            <a:xfrm>
              <a:off x="4409436" y="1340397"/>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0" name="组合 43"/>
            <p:cNvGrpSpPr/>
            <p:nvPr/>
          </p:nvGrpSpPr>
          <p:grpSpPr>
            <a:xfrm>
              <a:off x="4535144" y="1481709"/>
              <a:ext cx="714375" cy="561855"/>
              <a:chOff x="4145699" y="1416086"/>
              <a:chExt cx="952500" cy="749140"/>
            </a:xfrm>
          </p:grpSpPr>
          <p:sp>
            <p:nvSpPr>
              <p:cNvPr id="111" name="文本框 44"/>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02</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2" name="文本框 45"/>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7" name="Group 156"/>
          <p:cNvGrpSpPr/>
          <p:nvPr/>
        </p:nvGrpSpPr>
        <p:grpSpPr>
          <a:xfrm>
            <a:off x="5926074" y="4053974"/>
            <a:ext cx="1287386" cy="1141000"/>
            <a:chOff x="4409436" y="2940014"/>
            <a:chExt cx="965791" cy="855973"/>
          </a:xfrm>
        </p:grpSpPr>
        <p:sp>
          <p:nvSpPr>
            <p:cNvPr id="104" name="Freeform 5"/>
            <p:cNvSpPr/>
            <p:nvPr/>
          </p:nvSpPr>
          <p:spPr bwMode="auto">
            <a:xfrm>
              <a:off x="4409436" y="294001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3" name="组合 46"/>
            <p:cNvGrpSpPr/>
            <p:nvPr/>
          </p:nvGrpSpPr>
          <p:grpSpPr>
            <a:xfrm>
              <a:off x="4535144" y="3081327"/>
              <a:ext cx="714375" cy="561855"/>
              <a:chOff x="4145699" y="1416086"/>
              <a:chExt cx="952500" cy="749140"/>
            </a:xfrm>
          </p:grpSpPr>
          <p:sp>
            <p:nvSpPr>
              <p:cNvPr id="114" name="文本框 47"/>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03</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5" name="文本框 48"/>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4" name="Group 153"/>
          <p:cNvGrpSpPr/>
          <p:nvPr/>
        </p:nvGrpSpPr>
        <p:grpSpPr>
          <a:xfrm>
            <a:off x="4464237" y="4719053"/>
            <a:ext cx="1091200" cy="967123"/>
            <a:chOff x="3312773" y="3438953"/>
            <a:chExt cx="818613" cy="725531"/>
          </a:xfrm>
        </p:grpSpPr>
        <p:sp>
          <p:nvSpPr>
            <p:cNvPr id="117" name="Freeform 5"/>
            <p:cNvSpPr/>
            <p:nvPr/>
          </p:nvSpPr>
          <p:spPr bwMode="auto">
            <a:xfrm>
              <a:off x="3312773" y="3438953"/>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19" name="组合 139"/>
            <p:cNvGrpSpPr/>
            <p:nvPr/>
          </p:nvGrpSpPr>
          <p:grpSpPr>
            <a:xfrm>
              <a:off x="3555105" y="3661606"/>
              <a:ext cx="330878" cy="272606"/>
              <a:chOff x="7623010" y="5580803"/>
              <a:chExt cx="645918" cy="532165"/>
            </a:xfrm>
            <a:solidFill>
              <a:schemeClr val="accent3"/>
            </a:solidFill>
          </p:grpSpPr>
          <p:sp>
            <p:nvSpPr>
              <p:cNvPr id="120" name="Freeform 91"/>
              <p:cNvSpPr>
                <a:spLocks noEditPoints="1"/>
              </p:cNvSpPr>
              <p:nvPr/>
            </p:nvSpPr>
            <p:spPr bwMode="auto">
              <a:xfrm>
                <a:off x="8153866" y="5580803"/>
                <a:ext cx="115062" cy="120293"/>
              </a:xfrm>
              <a:custGeom>
                <a:avLst/>
                <a:gdLst>
                  <a:gd name="T0" fmla="*/ 0 w 88"/>
                  <a:gd name="T1" fmla="*/ 0 h 92"/>
                  <a:gd name="T2" fmla="*/ 0 w 88"/>
                  <a:gd name="T3" fmla="*/ 92 h 92"/>
                  <a:gd name="T4" fmla="*/ 88 w 88"/>
                  <a:gd name="T5" fmla="*/ 92 h 92"/>
                  <a:gd name="T6" fmla="*/ 88 w 88"/>
                  <a:gd name="T7" fmla="*/ 0 h 92"/>
                  <a:gd name="T8" fmla="*/ 0 w 88"/>
                  <a:gd name="T9" fmla="*/ 0 h 92"/>
                  <a:gd name="T10" fmla="*/ 74 w 88"/>
                  <a:gd name="T11" fmla="*/ 76 h 92"/>
                  <a:gd name="T12" fmla="*/ 15 w 88"/>
                  <a:gd name="T13" fmla="*/ 76 h 92"/>
                  <a:gd name="T14" fmla="*/ 15 w 88"/>
                  <a:gd name="T15" fmla="*/ 14 h 92"/>
                  <a:gd name="T16" fmla="*/ 74 w 88"/>
                  <a:gd name="T17" fmla="*/ 14 h 92"/>
                  <a:gd name="T18" fmla="*/ 74 w 88"/>
                  <a:gd name="T19"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2">
                    <a:moveTo>
                      <a:pt x="0" y="0"/>
                    </a:moveTo>
                    <a:lnTo>
                      <a:pt x="0" y="92"/>
                    </a:lnTo>
                    <a:lnTo>
                      <a:pt x="88" y="92"/>
                    </a:lnTo>
                    <a:lnTo>
                      <a:pt x="88" y="0"/>
                    </a:lnTo>
                    <a:lnTo>
                      <a:pt x="0" y="0"/>
                    </a:lnTo>
                    <a:close/>
                    <a:moveTo>
                      <a:pt x="74" y="76"/>
                    </a:moveTo>
                    <a:lnTo>
                      <a:pt x="15" y="76"/>
                    </a:lnTo>
                    <a:lnTo>
                      <a:pt x="15" y="14"/>
                    </a:lnTo>
                    <a:lnTo>
                      <a:pt x="74" y="14"/>
                    </a:lnTo>
                    <a:lnTo>
                      <a:pt x="74" y="76"/>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1" name="Freeform 92"/>
              <p:cNvSpPr>
                <a:spLocks noEditPoints="1"/>
              </p:cNvSpPr>
              <p:nvPr/>
            </p:nvSpPr>
            <p:spPr bwMode="auto">
              <a:xfrm>
                <a:off x="8153866" y="5787393"/>
                <a:ext cx="115062" cy="121601"/>
              </a:xfrm>
              <a:custGeom>
                <a:avLst/>
                <a:gdLst>
                  <a:gd name="T0" fmla="*/ 0 w 88"/>
                  <a:gd name="T1" fmla="*/ 93 h 93"/>
                  <a:gd name="T2" fmla="*/ 88 w 88"/>
                  <a:gd name="T3" fmla="*/ 93 h 93"/>
                  <a:gd name="T4" fmla="*/ 88 w 88"/>
                  <a:gd name="T5" fmla="*/ 0 h 93"/>
                  <a:gd name="T6" fmla="*/ 0 w 88"/>
                  <a:gd name="T7" fmla="*/ 0 h 93"/>
                  <a:gd name="T8" fmla="*/ 0 w 88"/>
                  <a:gd name="T9" fmla="*/ 93 h 93"/>
                  <a:gd name="T10" fmla="*/ 15 w 88"/>
                  <a:gd name="T11" fmla="*/ 15 h 93"/>
                  <a:gd name="T12" fmla="*/ 74 w 88"/>
                  <a:gd name="T13" fmla="*/ 15 h 93"/>
                  <a:gd name="T14" fmla="*/ 74 w 88"/>
                  <a:gd name="T15" fmla="*/ 78 h 93"/>
                  <a:gd name="T16" fmla="*/ 15 w 88"/>
                  <a:gd name="T17" fmla="*/ 78 h 93"/>
                  <a:gd name="T18" fmla="*/ 15 w 88"/>
                  <a:gd name="T19"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3">
                    <a:moveTo>
                      <a:pt x="0" y="93"/>
                    </a:moveTo>
                    <a:lnTo>
                      <a:pt x="88" y="93"/>
                    </a:lnTo>
                    <a:lnTo>
                      <a:pt x="88" y="0"/>
                    </a:lnTo>
                    <a:lnTo>
                      <a:pt x="0" y="0"/>
                    </a:lnTo>
                    <a:lnTo>
                      <a:pt x="0" y="93"/>
                    </a:lnTo>
                    <a:close/>
                    <a:moveTo>
                      <a:pt x="15" y="15"/>
                    </a:moveTo>
                    <a:lnTo>
                      <a:pt x="74" y="15"/>
                    </a:lnTo>
                    <a:lnTo>
                      <a:pt x="74" y="78"/>
                    </a:lnTo>
                    <a:lnTo>
                      <a:pt x="15" y="78"/>
                    </a:lnTo>
                    <a:lnTo>
                      <a:pt x="15" y="15"/>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2" name="Freeform 93"/>
              <p:cNvSpPr>
                <a:spLocks noEditPoints="1"/>
              </p:cNvSpPr>
              <p:nvPr/>
            </p:nvSpPr>
            <p:spPr bwMode="auto">
              <a:xfrm>
                <a:off x="8153866" y="5988752"/>
                <a:ext cx="115062" cy="124216"/>
              </a:xfrm>
              <a:custGeom>
                <a:avLst/>
                <a:gdLst>
                  <a:gd name="T0" fmla="*/ 0 w 88"/>
                  <a:gd name="T1" fmla="*/ 95 h 95"/>
                  <a:gd name="T2" fmla="*/ 88 w 88"/>
                  <a:gd name="T3" fmla="*/ 95 h 95"/>
                  <a:gd name="T4" fmla="*/ 88 w 88"/>
                  <a:gd name="T5" fmla="*/ 0 h 95"/>
                  <a:gd name="T6" fmla="*/ 0 w 88"/>
                  <a:gd name="T7" fmla="*/ 0 h 95"/>
                  <a:gd name="T8" fmla="*/ 0 w 88"/>
                  <a:gd name="T9" fmla="*/ 95 h 95"/>
                  <a:gd name="T10" fmla="*/ 15 w 88"/>
                  <a:gd name="T11" fmla="*/ 17 h 95"/>
                  <a:gd name="T12" fmla="*/ 74 w 88"/>
                  <a:gd name="T13" fmla="*/ 17 h 95"/>
                  <a:gd name="T14" fmla="*/ 74 w 88"/>
                  <a:gd name="T15" fmla="*/ 78 h 95"/>
                  <a:gd name="T16" fmla="*/ 15 w 88"/>
                  <a:gd name="T17" fmla="*/ 78 h 95"/>
                  <a:gd name="T18" fmla="*/ 15 w 88"/>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5">
                    <a:moveTo>
                      <a:pt x="0" y="95"/>
                    </a:moveTo>
                    <a:lnTo>
                      <a:pt x="88" y="95"/>
                    </a:lnTo>
                    <a:lnTo>
                      <a:pt x="88" y="0"/>
                    </a:lnTo>
                    <a:lnTo>
                      <a:pt x="0" y="0"/>
                    </a:lnTo>
                    <a:lnTo>
                      <a:pt x="0" y="95"/>
                    </a:lnTo>
                    <a:close/>
                    <a:moveTo>
                      <a:pt x="15" y="17"/>
                    </a:moveTo>
                    <a:lnTo>
                      <a:pt x="74" y="17"/>
                    </a:lnTo>
                    <a:lnTo>
                      <a:pt x="74" y="78"/>
                    </a:lnTo>
                    <a:lnTo>
                      <a:pt x="15" y="78"/>
                    </a:lnTo>
                    <a:lnTo>
                      <a:pt x="15" y="17"/>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3" name="Freeform 94"/>
              <p:cNvSpPr>
                <a:spLocks noEditPoints="1"/>
              </p:cNvSpPr>
              <p:nvPr/>
            </p:nvSpPr>
            <p:spPr bwMode="auto">
              <a:xfrm>
                <a:off x="7623010" y="5694558"/>
                <a:ext cx="305962" cy="307270"/>
              </a:xfrm>
              <a:custGeom>
                <a:avLst/>
                <a:gdLst>
                  <a:gd name="T0" fmla="*/ 49 w 99"/>
                  <a:gd name="T1" fmla="*/ 0 h 99"/>
                  <a:gd name="T2" fmla="*/ 0 w 99"/>
                  <a:gd name="T3" fmla="*/ 49 h 99"/>
                  <a:gd name="T4" fmla="*/ 49 w 99"/>
                  <a:gd name="T5" fmla="*/ 99 h 99"/>
                  <a:gd name="T6" fmla="*/ 99 w 99"/>
                  <a:gd name="T7" fmla="*/ 49 h 99"/>
                  <a:gd name="T8" fmla="*/ 49 w 99"/>
                  <a:gd name="T9" fmla="*/ 0 h 99"/>
                  <a:gd name="T10" fmla="*/ 49 w 99"/>
                  <a:gd name="T11" fmla="*/ 90 h 99"/>
                  <a:gd name="T12" fmla="*/ 9 w 99"/>
                  <a:gd name="T13" fmla="*/ 49 h 99"/>
                  <a:gd name="T14" fmla="*/ 49 w 99"/>
                  <a:gd name="T15" fmla="*/ 9 h 99"/>
                  <a:gd name="T16" fmla="*/ 90 w 99"/>
                  <a:gd name="T17" fmla="*/ 49 h 99"/>
                  <a:gd name="T18" fmla="*/ 49 w 99"/>
                  <a:gd name="T19" fmla="*/ 9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99">
                    <a:moveTo>
                      <a:pt x="49" y="0"/>
                    </a:moveTo>
                    <a:cubicBezTo>
                      <a:pt x="22" y="0"/>
                      <a:pt x="0" y="22"/>
                      <a:pt x="0" y="49"/>
                    </a:cubicBezTo>
                    <a:cubicBezTo>
                      <a:pt x="0" y="77"/>
                      <a:pt x="22" y="99"/>
                      <a:pt x="49" y="99"/>
                    </a:cubicBezTo>
                    <a:cubicBezTo>
                      <a:pt x="77" y="99"/>
                      <a:pt x="99" y="77"/>
                      <a:pt x="99" y="49"/>
                    </a:cubicBezTo>
                    <a:cubicBezTo>
                      <a:pt x="99" y="22"/>
                      <a:pt x="77" y="0"/>
                      <a:pt x="49" y="0"/>
                    </a:cubicBezTo>
                    <a:close/>
                    <a:moveTo>
                      <a:pt x="49" y="90"/>
                    </a:moveTo>
                    <a:cubicBezTo>
                      <a:pt x="27" y="90"/>
                      <a:pt x="9" y="72"/>
                      <a:pt x="9" y="49"/>
                    </a:cubicBezTo>
                    <a:cubicBezTo>
                      <a:pt x="9" y="27"/>
                      <a:pt x="27" y="9"/>
                      <a:pt x="49" y="9"/>
                    </a:cubicBezTo>
                    <a:cubicBezTo>
                      <a:pt x="72" y="9"/>
                      <a:pt x="90" y="27"/>
                      <a:pt x="90" y="49"/>
                    </a:cubicBezTo>
                    <a:cubicBezTo>
                      <a:pt x="90" y="72"/>
                      <a:pt x="72" y="90"/>
                      <a:pt x="49" y="90"/>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4" name="Freeform 95"/>
              <p:cNvSpPr/>
              <p:nvPr/>
            </p:nvSpPr>
            <p:spPr bwMode="auto">
              <a:xfrm>
                <a:off x="7938125" y="5626567"/>
                <a:ext cx="206589" cy="443252"/>
              </a:xfrm>
              <a:custGeom>
                <a:avLst/>
                <a:gdLst>
                  <a:gd name="T0" fmla="*/ 14 w 67"/>
                  <a:gd name="T1" fmla="*/ 65 h 143"/>
                  <a:gd name="T2" fmla="*/ 0 w 67"/>
                  <a:gd name="T3" fmla="*/ 65 h 143"/>
                  <a:gd name="T4" fmla="*/ 0 w 67"/>
                  <a:gd name="T5" fmla="*/ 71 h 143"/>
                  <a:gd name="T6" fmla="*/ 0 w 67"/>
                  <a:gd name="T7" fmla="*/ 76 h 143"/>
                  <a:gd name="T8" fmla="*/ 14 w 67"/>
                  <a:gd name="T9" fmla="*/ 76 h 143"/>
                  <a:gd name="T10" fmla="*/ 14 w 67"/>
                  <a:gd name="T11" fmla="*/ 143 h 143"/>
                  <a:gd name="T12" fmla="*/ 67 w 67"/>
                  <a:gd name="T13" fmla="*/ 143 h 143"/>
                  <a:gd name="T14" fmla="*/ 67 w 67"/>
                  <a:gd name="T15" fmla="*/ 132 h 143"/>
                  <a:gd name="T16" fmla="*/ 25 w 67"/>
                  <a:gd name="T17" fmla="*/ 132 h 143"/>
                  <a:gd name="T18" fmla="*/ 25 w 67"/>
                  <a:gd name="T19" fmla="*/ 76 h 143"/>
                  <a:gd name="T20" fmla="*/ 67 w 67"/>
                  <a:gd name="T21" fmla="*/ 76 h 143"/>
                  <a:gd name="T22" fmla="*/ 67 w 67"/>
                  <a:gd name="T23" fmla="*/ 65 h 143"/>
                  <a:gd name="T24" fmla="*/ 25 w 67"/>
                  <a:gd name="T25" fmla="*/ 65 h 143"/>
                  <a:gd name="T26" fmla="*/ 25 w 67"/>
                  <a:gd name="T27" fmla="*/ 11 h 143"/>
                  <a:gd name="T28" fmla="*/ 67 w 67"/>
                  <a:gd name="T29" fmla="*/ 11 h 143"/>
                  <a:gd name="T30" fmla="*/ 67 w 67"/>
                  <a:gd name="T31" fmla="*/ 0 h 143"/>
                  <a:gd name="T32" fmla="*/ 14 w 67"/>
                  <a:gd name="T33" fmla="*/ 0 h 143"/>
                  <a:gd name="T34" fmla="*/ 14 w 67"/>
                  <a:gd name="T35" fmla="*/ 6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143">
                    <a:moveTo>
                      <a:pt x="14" y="65"/>
                    </a:moveTo>
                    <a:cubicBezTo>
                      <a:pt x="0" y="65"/>
                      <a:pt x="0" y="65"/>
                      <a:pt x="0" y="65"/>
                    </a:cubicBezTo>
                    <a:cubicBezTo>
                      <a:pt x="0" y="67"/>
                      <a:pt x="0" y="69"/>
                      <a:pt x="0" y="71"/>
                    </a:cubicBezTo>
                    <a:cubicBezTo>
                      <a:pt x="0" y="73"/>
                      <a:pt x="0" y="75"/>
                      <a:pt x="0" y="76"/>
                    </a:cubicBezTo>
                    <a:cubicBezTo>
                      <a:pt x="14" y="76"/>
                      <a:pt x="14" y="76"/>
                      <a:pt x="14" y="76"/>
                    </a:cubicBezTo>
                    <a:cubicBezTo>
                      <a:pt x="14" y="143"/>
                      <a:pt x="14" y="143"/>
                      <a:pt x="14" y="143"/>
                    </a:cubicBezTo>
                    <a:cubicBezTo>
                      <a:pt x="67" y="143"/>
                      <a:pt x="67" y="143"/>
                      <a:pt x="67" y="143"/>
                    </a:cubicBezTo>
                    <a:cubicBezTo>
                      <a:pt x="67" y="132"/>
                      <a:pt x="67" y="132"/>
                      <a:pt x="67" y="132"/>
                    </a:cubicBezTo>
                    <a:cubicBezTo>
                      <a:pt x="25" y="132"/>
                      <a:pt x="25" y="132"/>
                      <a:pt x="25" y="132"/>
                    </a:cubicBezTo>
                    <a:cubicBezTo>
                      <a:pt x="25" y="76"/>
                      <a:pt x="25" y="76"/>
                      <a:pt x="25" y="76"/>
                    </a:cubicBezTo>
                    <a:cubicBezTo>
                      <a:pt x="67" y="76"/>
                      <a:pt x="67" y="76"/>
                      <a:pt x="67" y="76"/>
                    </a:cubicBezTo>
                    <a:cubicBezTo>
                      <a:pt x="67" y="65"/>
                      <a:pt x="67" y="65"/>
                      <a:pt x="67" y="65"/>
                    </a:cubicBezTo>
                    <a:cubicBezTo>
                      <a:pt x="25" y="65"/>
                      <a:pt x="25" y="65"/>
                      <a:pt x="25" y="65"/>
                    </a:cubicBezTo>
                    <a:cubicBezTo>
                      <a:pt x="25" y="11"/>
                      <a:pt x="25" y="11"/>
                      <a:pt x="25" y="11"/>
                    </a:cubicBezTo>
                    <a:cubicBezTo>
                      <a:pt x="67" y="11"/>
                      <a:pt x="67" y="11"/>
                      <a:pt x="67" y="11"/>
                    </a:cubicBezTo>
                    <a:cubicBezTo>
                      <a:pt x="67" y="0"/>
                      <a:pt x="67" y="0"/>
                      <a:pt x="67" y="0"/>
                    </a:cubicBezTo>
                    <a:cubicBezTo>
                      <a:pt x="14" y="0"/>
                      <a:pt x="14" y="0"/>
                      <a:pt x="14" y="0"/>
                    </a:cubicBezTo>
                    <a:lnTo>
                      <a:pt x="14" y="65"/>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5" name="Freeform 96"/>
              <p:cNvSpPr>
                <a:spLocks noEditPoints="1"/>
              </p:cNvSpPr>
              <p:nvPr/>
            </p:nvSpPr>
            <p:spPr bwMode="auto">
              <a:xfrm>
                <a:off x="7675311" y="5748167"/>
                <a:ext cx="201359" cy="200052"/>
              </a:xfrm>
              <a:custGeom>
                <a:avLst/>
                <a:gdLst>
                  <a:gd name="T0" fmla="*/ 32 w 65"/>
                  <a:gd name="T1" fmla="*/ 0 h 65"/>
                  <a:gd name="T2" fmla="*/ 0 w 65"/>
                  <a:gd name="T3" fmla="*/ 32 h 65"/>
                  <a:gd name="T4" fmla="*/ 32 w 65"/>
                  <a:gd name="T5" fmla="*/ 65 h 65"/>
                  <a:gd name="T6" fmla="*/ 65 w 65"/>
                  <a:gd name="T7" fmla="*/ 32 h 65"/>
                  <a:gd name="T8" fmla="*/ 32 w 65"/>
                  <a:gd name="T9" fmla="*/ 0 h 65"/>
                  <a:gd name="T10" fmla="*/ 36 w 65"/>
                  <a:gd name="T11" fmla="*/ 53 h 65"/>
                  <a:gd name="T12" fmla="*/ 36 w 65"/>
                  <a:gd name="T13" fmla="*/ 60 h 65"/>
                  <a:gd name="T14" fmla="*/ 29 w 65"/>
                  <a:gd name="T15" fmla="*/ 60 h 65"/>
                  <a:gd name="T16" fmla="*/ 29 w 65"/>
                  <a:gd name="T17" fmla="*/ 53 h 65"/>
                  <a:gd name="T18" fmla="*/ 18 w 65"/>
                  <a:gd name="T19" fmla="*/ 51 h 65"/>
                  <a:gd name="T20" fmla="*/ 20 w 65"/>
                  <a:gd name="T21" fmla="*/ 43 h 65"/>
                  <a:gd name="T22" fmla="*/ 31 w 65"/>
                  <a:gd name="T23" fmla="*/ 46 h 65"/>
                  <a:gd name="T24" fmla="*/ 37 w 65"/>
                  <a:gd name="T25" fmla="*/ 42 h 65"/>
                  <a:gd name="T26" fmla="*/ 30 w 65"/>
                  <a:gd name="T27" fmla="*/ 36 h 65"/>
                  <a:gd name="T28" fmla="*/ 18 w 65"/>
                  <a:gd name="T29" fmla="*/ 24 h 65"/>
                  <a:gd name="T30" fmla="*/ 29 w 65"/>
                  <a:gd name="T31" fmla="*/ 12 h 65"/>
                  <a:gd name="T32" fmla="*/ 29 w 65"/>
                  <a:gd name="T33" fmla="*/ 5 h 65"/>
                  <a:gd name="T34" fmla="*/ 36 w 65"/>
                  <a:gd name="T35" fmla="*/ 5 h 65"/>
                  <a:gd name="T36" fmla="*/ 36 w 65"/>
                  <a:gd name="T37" fmla="*/ 11 h 65"/>
                  <a:gd name="T38" fmla="*/ 46 w 65"/>
                  <a:gd name="T39" fmla="*/ 13 h 65"/>
                  <a:gd name="T40" fmla="*/ 44 w 65"/>
                  <a:gd name="T41" fmla="*/ 21 h 65"/>
                  <a:gd name="T42" fmla="*/ 34 w 65"/>
                  <a:gd name="T43" fmla="*/ 19 h 65"/>
                  <a:gd name="T44" fmla="*/ 28 w 65"/>
                  <a:gd name="T45" fmla="*/ 22 h 65"/>
                  <a:gd name="T46" fmla="*/ 36 w 65"/>
                  <a:gd name="T47" fmla="*/ 28 h 65"/>
                  <a:gd name="T48" fmla="*/ 47 w 65"/>
                  <a:gd name="T49" fmla="*/ 41 h 65"/>
                  <a:gd name="T50" fmla="*/ 36 w 65"/>
                  <a:gd name="T51"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65">
                    <a:moveTo>
                      <a:pt x="32" y="0"/>
                    </a:moveTo>
                    <a:cubicBezTo>
                      <a:pt x="15" y="0"/>
                      <a:pt x="0" y="15"/>
                      <a:pt x="0" y="32"/>
                    </a:cubicBezTo>
                    <a:cubicBezTo>
                      <a:pt x="0" y="50"/>
                      <a:pt x="15" y="65"/>
                      <a:pt x="32" y="65"/>
                    </a:cubicBezTo>
                    <a:cubicBezTo>
                      <a:pt x="50" y="65"/>
                      <a:pt x="65" y="50"/>
                      <a:pt x="65" y="32"/>
                    </a:cubicBezTo>
                    <a:cubicBezTo>
                      <a:pt x="65" y="15"/>
                      <a:pt x="50" y="0"/>
                      <a:pt x="32" y="0"/>
                    </a:cubicBezTo>
                    <a:close/>
                    <a:moveTo>
                      <a:pt x="36" y="53"/>
                    </a:moveTo>
                    <a:cubicBezTo>
                      <a:pt x="36" y="60"/>
                      <a:pt x="36" y="60"/>
                      <a:pt x="36" y="60"/>
                    </a:cubicBezTo>
                    <a:cubicBezTo>
                      <a:pt x="29" y="60"/>
                      <a:pt x="29" y="60"/>
                      <a:pt x="29" y="60"/>
                    </a:cubicBezTo>
                    <a:cubicBezTo>
                      <a:pt x="29" y="53"/>
                      <a:pt x="29" y="53"/>
                      <a:pt x="29" y="53"/>
                    </a:cubicBezTo>
                    <a:cubicBezTo>
                      <a:pt x="25" y="53"/>
                      <a:pt x="20" y="52"/>
                      <a:pt x="18" y="51"/>
                    </a:cubicBezTo>
                    <a:cubicBezTo>
                      <a:pt x="20" y="43"/>
                      <a:pt x="20" y="43"/>
                      <a:pt x="20" y="43"/>
                    </a:cubicBezTo>
                    <a:cubicBezTo>
                      <a:pt x="23" y="44"/>
                      <a:pt x="26" y="46"/>
                      <a:pt x="31" y="46"/>
                    </a:cubicBezTo>
                    <a:cubicBezTo>
                      <a:pt x="35" y="46"/>
                      <a:pt x="37" y="44"/>
                      <a:pt x="37" y="42"/>
                    </a:cubicBezTo>
                    <a:cubicBezTo>
                      <a:pt x="37" y="39"/>
                      <a:pt x="35" y="37"/>
                      <a:pt x="30" y="36"/>
                    </a:cubicBezTo>
                    <a:cubicBezTo>
                      <a:pt x="23" y="33"/>
                      <a:pt x="18" y="30"/>
                      <a:pt x="18" y="24"/>
                    </a:cubicBezTo>
                    <a:cubicBezTo>
                      <a:pt x="18" y="18"/>
                      <a:pt x="22" y="13"/>
                      <a:pt x="29" y="12"/>
                    </a:cubicBezTo>
                    <a:cubicBezTo>
                      <a:pt x="29" y="5"/>
                      <a:pt x="29" y="5"/>
                      <a:pt x="29" y="5"/>
                    </a:cubicBezTo>
                    <a:cubicBezTo>
                      <a:pt x="36" y="5"/>
                      <a:pt x="36" y="5"/>
                      <a:pt x="36" y="5"/>
                    </a:cubicBezTo>
                    <a:cubicBezTo>
                      <a:pt x="36" y="11"/>
                      <a:pt x="36" y="11"/>
                      <a:pt x="36" y="11"/>
                    </a:cubicBezTo>
                    <a:cubicBezTo>
                      <a:pt x="40" y="11"/>
                      <a:pt x="43" y="12"/>
                      <a:pt x="46" y="13"/>
                    </a:cubicBezTo>
                    <a:cubicBezTo>
                      <a:pt x="44" y="21"/>
                      <a:pt x="44" y="21"/>
                      <a:pt x="44" y="21"/>
                    </a:cubicBezTo>
                    <a:cubicBezTo>
                      <a:pt x="42" y="20"/>
                      <a:pt x="39" y="19"/>
                      <a:pt x="34" y="19"/>
                    </a:cubicBezTo>
                    <a:cubicBezTo>
                      <a:pt x="30" y="19"/>
                      <a:pt x="28" y="21"/>
                      <a:pt x="28" y="22"/>
                    </a:cubicBezTo>
                    <a:cubicBezTo>
                      <a:pt x="28" y="25"/>
                      <a:pt x="31" y="26"/>
                      <a:pt x="36" y="28"/>
                    </a:cubicBezTo>
                    <a:cubicBezTo>
                      <a:pt x="44" y="31"/>
                      <a:pt x="47" y="35"/>
                      <a:pt x="47" y="41"/>
                    </a:cubicBezTo>
                    <a:cubicBezTo>
                      <a:pt x="47" y="47"/>
                      <a:pt x="43" y="52"/>
                      <a:pt x="36" y="53"/>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53" name="Group 152"/>
          <p:cNvGrpSpPr/>
          <p:nvPr/>
        </p:nvGrpSpPr>
        <p:grpSpPr>
          <a:xfrm>
            <a:off x="7354782" y="3093807"/>
            <a:ext cx="1091200" cy="967123"/>
            <a:chOff x="5481246" y="2219701"/>
            <a:chExt cx="818613" cy="725531"/>
          </a:xfrm>
        </p:grpSpPr>
        <p:sp>
          <p:nvSpPr>
            <p:cNvPr id="118" name="Freeform 5"/>
            <p:cNvSpPr/>
            <p:nvPr/>
          </p:nvSpPr>
          <p:spPr bwMode="auto">
            <a:xfrm>
              <a:off x="5481246" y="2219701"/>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26" name="组合 140"/>
            <p:cNvGrpSpPr/>
            <p:nvPr/>
          </p:nvGrpSpPr>
          <p:grpSpPr>
            <a:xfrm>
              <a:off x="5722834" y="2458293"/>
              <a:ext cx="335567" cy="240456"/>
              <a:chOff x="9335872" y="5612184"/>
              <a:chExt cx="655071" cy="469403"/>
            </a:xfrm>
            <a:solidFill>
              <a:schemeClr val="accent2"/>
            </a:solidFill>
          </p:grpSpPr>
          <p:sp>
            <p:nvSpPr>
              <p:cNvPr id="127" name="Freeform 98"/>
              <p:cNvSpPr/>
              <p:nvPr/>
            </p:nvSpPr>
            <p:spPr bwMode="auto">
              <a:xfrm>
                <a:off x="9335872" y="5612184"/>
                <a:ext cx="398796" cy="271966"/>
              </a:xfrm>
              <a:custGeom>
                <a:avLst/>
                <a:gdLst>
                  <a:gd name="T0" fmla="*/ 156 w 305"/>
                  <a:gd name="T1" fmla="*/ 156 h 208"/>
                  <a:gd name="T2" fmla="*/ 305 w 305"/>
                  <a:gd name="T3" fmla="*/ 156 h 208"/>
                  <a:gd name="T4" fmla="*/ 305 w 305"/>
                  <a:gd name="T5" fmla="*/ 54 h 208"/>
                  <a:gd name="T6" fmla="*/ 156 w 305"/>
                  <a:gd name="T7" fmla="*/ 54 h 208"/>
                  <a:gd name="T8" fmla="*/ 156 w 305"/>
                  <a:gd name="T9" fmla="*/ 0 h 208"/>
                  <a:gd name="T10" fmla="*/ 0 w 305"/>
                  <a:gd name="T11" fmla="*/ 106 h 208"/>
                  <a:gd name="T12" fmla="*/ 156 w 305"/>
                  <a:gd name="T13" fmla="*/ 208 h 208"/>
                  <a:gd name="T14" fmla="*/ 156 w 305"/>
                  <a:gd name="T15" fmla="*/ 156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8">
                    <a:moveTo>
                      <a:pt x="156" y="156"/>
                    </a:moveTo>
                    <a:lnTo>
                      <a:pt x="305" y="156"/>
                    </a:lnTo>
                    <a:lnTo>
                      <a:pt x="305" y="54"/>
                    </a:lnTo>
                    <a:lnTo>
                      <a:pt x="156" y="54"/>
                    </a:lnTo>
                    <a:lnTo>
                      <a:pt x="156" y="0"/>
                    </a:lnTo>
                    <a:lnTo>
                      <a:pt x="0" y="106"/>
                    </a:lnTo>
                    <a:lnTo>
                      <a:pt x="156" y="208"/>
                    </a:lnTo>
                    <a:lnTo>
                      <a:pt x="156" y="156"/>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8" name="Freeform 99"/>
              <p:cNvSpPr/>
              <p:nvPr/>
            </p:nvSpPr>
            <p:spPr bwMode="auto">
              <a:xfrm>
                <a:off x="9592147" y="5812236"/>
                <a:ext cx="398796" cy="269351"/>
              </a:xfrm>
              <a:custGeom>
                <a:avLst/>
                <a:gdLst>
                  <a:gd name="T0" fmla="*/ 305 w 305"/>
                  <a:gd name="T1" fmla="*/ 107 h 206"/>
                  <a:gd name="T2" fmla="*/ 149 w 305"/>
                  <a:gd name="T3" fmla="*/ 0 h 206"/>
                  <a:gd name="T4" fmla="*/ 149 w 305"/>
                  <a:gd name="T5" fmla="*/ 52 h 206"/>
                  <a:gd name="T6" fmla="*/ 0 w 305"/>
                  <a:gd name="T7" fmla="*/ 52 h 206"/>
                  <a:gd name="T8" fmla="*/ 0 w 305"/>
                  <a:gd name="T9" fmla="*/ 154 h 206"/>
                  <a:gd name="T10" fmla="*/ 149 w 305"/>
                  <a:gd name="T11" fmla="*/ 154 h 206"/>
                  <a:gd name="T12" fmla="*/ 149 w 305"/>
                  <a:gd name="T13" fmla="*/ 206 h 206"/>
                  <a:gd name="T14" fmla="*/ 305 w 305"/>
                  <a:gd name="T15" fmla="*/ 107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6">
                    <a:moveTo>
                      <a:pt x="305" y="107"/>
                    </a:moveTo>
                    <a:lnTo>
                      <a:pt x="149" y="0"/>
                    </a:lnTo>
                    <a:lnTo>
                      <a:pt x="149" y="52"/>
                    </a:lnTo>
                    <a:lnTo>
                      <a:pt x="0" y="52"/>
                    </a:lnTo>
                    <a:lnTo>
                      <a:pt x="0" y="154"/>
                    </a:lnTo>
                    <a:lnTo>
                      <a:pt x="149" y="154"/>
                    </a:lnTo>
                    <a:lnTo>
                      <a:pt x="149" y="206"/>
                    </a:lnTo>
                    <a:lnTo>
                      <a:pt x="305" y="107"/>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9" name="Freeform 100"/>
              <p:cNvSpPr>
                <a:spLocks noEditPoints="1"/>
              </p:cNvSpPr>
              <p:nvPr/>
            </p:nvSpPr>
            <p:spPr bwMode="auto">
              <a:xfrm>
                <a:off x="9752974" y="5630489"/>
                <a:ext cx="185669" cy="185669"/>
              </a:xfrm>
              <a:custGeom>
                <a:avLst/>
                <a:gdLst>
                  <a:gd name="T0" fmla="*/ 30 w 60"/>
                  <a:gd name="T1" fmla="*/ 60 h 60"/>
                  <a:gd name="T2" fmla="*/ 60 w 60"/>
                  <a:gd name="T3" fmla="*/ 30 h 60"/>
                  <a:gd name="T4" fmla="*/ 30 w 60"/>
                  <a:gd name="T5" fmla="*/ 0 h 60"/>
                  <a:gd name="T6" fmla="*/ 0 w 60"/>
                  <a:gd name="T7" fmla="*/ 30 h 60"/>
                  <a:gd name="T8" fmla="*/ 30 w 60"/>
                  <a:gd name="T9" fmla="*/ 60 h 60"/>
                  <a:gd name="T10" fmla="*/ 30 w 60"/>
                  <a:gd name="T11" fmla="*/ 4 h 60"/>
                  <a:gd name="T12" fmla="*/ 56 w 60"/>
                  <a:gd name="T13" fmla="*/ 30 h 60"/>
                  <a:gd name="T14" fmla="*/ 30 w 60"/>
                  <a:gd name="T15" fmla="*/ 56 h 60"/>
                  <a:gd name="T16" fmla="*/ 4 w 60"/>
                  <a:gd name="T17" fmla="*/ 30 h 60"/>
                  <a:gd name="T18" fmla="*/ 30 w 60"/>
                  <a:gd name="T19"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47" y="60"/>
                      <a:pt x="60" y="47"/>
                      <a:pt x="60" y="30"/>
                    </a:cubicBezTo>
                    <a:cubicBezTo>
                      <a:pt x="60" y="14"/>
                      <a:pt x="47" y="0"/>
                      <a:pt x="30" y="0"/>
                    </a:cubicBezTo>
                    <a:cubicBezTo>
                      <a:pt x="14" y="0"/>
                      <a:pt x="0" y="14"/>
                      <a:pt x="0" y="30"/>
                    </a:cubicBezTo>
                    <a:cubicBezTo>
                      <a:pt x="0" y="47"/>
                      <a:pt x="14" y="60"/>
                      <a:pt x="30" y="60"/>
                    </a:cubicBezTo>
                    <a:close/>
                    <a:moveTo>
                      <a:pt x="30" y="4"/>
                    </a:moveTo>
                    <a:cubicBezTo>
                      <a:pt x="45" y="4"/>
                      <a:pt x="56" y="16"/>
                      <a:pt x="56" y="30"/>
                    </a:cubicBezTo>
                    <a:cubicBezTo>
                      <a:pt x="56" y="45"/>
                      <a:pt x="45" y="56"/>
                      <a:pt x="30" y="56"/>
                    </a:cubicBezTo>
                    <a:cubicBezTo>
                      <a:pt x="16" y="56"/>
                      <a:pt x="4" y="45"/>
                      <a:pt x="4" y="30"/>
                    </a:cubicBezTo>
                    <a:cubicBezTo>
                      <a:pt x="4" y="16"/>
                      <a:pt x="16" y="4"/>
                      <a:pt x="30" y="4"/>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0" name="Freeform 101"/>
              <p:cNvSpPr>
                <a:spLocks noEditPoints="1"/>
              </p:cNvSpPr>
              <p:nvPr/>
            </p:nvSpPr>
            <p:spPr bwMode="auto">
              <a:xfrm>
                <a:off x="9777816" y="5655333"/>
                <a:ext cx="135983" cy="138598"/>
              </a:xfrm>
              <a:custGeom>
                <a:avLst/>
                <a:gdLst>
                  <a:gd name="T0" fmla="*/ 22 w 44"/>
                  <a:gd name="T1" fmla="*/ 45 h 45"/>
                  <a:gd name="T2" fmla="*/ 44 w 44"/>
                  <a:gd name="T3" fmla="*/ 22 h 45"/>
                  <a:gd name="T4" fmla="*/ 22 w 44"/>
                  <a:gd name="T5" fmla="*/ 0 h 45"/>
                  <a:gd name="T6" fmla="*/ 0 w 44"/>
                  <a:gd name="T7" fmla="*/ 22 h 45"/>
                  <a:gd name="T8" fmla="*/ 22 w 44"/>
                  <a:gd name="T9" fmla="*/ 45 h 45"/>
                  <a:gd name="T10" fmla="*/ 21 w 44"/>
                  <a:gd name="T11" fmla="*/ 24 h 45"/>
                  <a:gd name="T12" fmla="*/ 13 w 44"/>
                  <a:gd name="T13" fmla="*/ 17 h 45"/>
                  <a:gd name="T14" fmla="*/ 20 w 44"/>
                  <a:gd name="T15" fmla="*/ 9 h 45"/>
                  <a:gd name="T16" fmla="*/ 20 w 44"/>
                  <a:gd name="T17" fmla="*/ 5 h 45"/>
                  <a:gd name="T18" fmla="*/ 24 w 44"/>
                  <a:gd name="T19" fmla="*/ 5 h 45"/>
                  <a:gd name="T20" fmla="*/ 24 w 44"/>
                  <a:gd name="T21" fmla="*/ 9 h 45"/>
                  <a:gd name="T22" fmla="*/ 31 w 44"/>
                  <a:gd name="T23" fmla="*/ 10 h 45"/>
                  <a:gd name="T24" fmla="*/ 29 w 44"/>
                  <a:gd name="T25" fmla="*/ 15 h 45"/>
                  <a:gd name="T26" fmla="*/ 23 w 44"/>
                  <a:gd name="T27" fmla="*/ 13 h 45"/>
                  <a:gd name="T28" fmla="*/ 19 w 44"/>
                  <a:gd name="T29" fmla="*/ 16 h 45"/>
                  <a:gd name="T30" fmla="*/ 25 w 44"/>
                  <a:gd name="T31" fmla="*/ 19 h 45"/>
                  <a:gd name="T32" fmla="*/ 32 w 44"/>
                  <a:gd name="T33" fmla="*/ 27 h 45"/>
                  <a:gd name="T34" fmla="*/ 24 w 44"/>
                  <a:gd name="T35" fmla="*/ 35 h 45"/>
                  <a:gd name="T36" fmla="*/ 24 w 44"/>
                  <a:gd name="T37" fmla="*/ 40 h 45"/>
                  <a:gd name="T38" fmla="*/ 20 w 44"/>
                  <a:gd name="T39" fmla="*/ 40 h 45"/>
                  <a:gd name="T40" fmla="*/ 20 w 44"/>
                  <a:gd name="T41" fmla="*/ 36 h 45"/>
                  <a:gd name="T42" fmla="*/ 13 w 44"/>
                  <a:gd name="T43" fmla="*/ 34 h 45"/>
                  <a:gd name="T44" fmla="*/ 14 w 44"/>
                  <a:gd name="T45" fmla="*/ 29 h 45"/>
                  <a:gd name="T46" fmla="*/ 21 w 44"/>
                  <a:gd name="T47" fmla="*/ 31 h 45"/>
                  <a:gd name="T48" fmla="*/ 25 w 44"/>
                  <a:gd name="T49" fmla="*/ 28 h 45"/>
                  <a:gd name="T50" fmla="*/ 21 w 44"/>
                  <a:gd name="T51" fmla="*/ 2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5">
                    <a:moveTo>
                      <a:pt x="22" y="45"/>
                    </a:moveTo>
                    <a:cubicBezTo>
                      <a:pt x="34" y="45"/>
                      <a:pt x="44" y="35"/>
                      <a:pt x="44" y="22"/>
                    </a:cubicBezTo>
                    <a:cubicBezTo>
                      <a:pt x="44" y="10"/>
                      <a:pt x="34" y="0"/>
                      <a:pt x="22" y="0"/>
                    </a:cubicBezTo>
                    <a:cubicBezTo>
                      <a:pt x="10" y="0"/>
                      <a:pt x="0" y="10"/>
                      <a:pt x="0" y="22"/>
                    </a:cubicBezTo>
                    <a:cubicBezTo>
                      <a:pt x="0" y="35"/>
                      <a:pt x="10" y="45"/>
                      <a:pt x="22" y="45"/>
                    </a:cubicBezTo>
                    <a:close/>
                    <a:moveTo>
                      <a:pt x="21" y="24"/>
                    </a:moveTo>
                    <a:cubicBezTo>
                      <a:pt x="16" y="23"/>
                      <a:pt x="13" y="21"/>
                      <a:pt x="13" y="17"/>
                    </a:cubicBezTo>
                    <a:cubicBezTo>
                      <a:pt x="13" y="13"/>
                      <a:pt x="16" y="10"/>
                      <a:pt x="20" y="9"/>
                    </a:cubicBezTo>
                    <a:cubicBezTo>
                      <a:pt x="20" y="5"/>
                      <a:pt x="20" y="5"/>
                      <a:pt x="20" y="5"/>
                    </a:cubicBezTo>
                    <a:cubicBezTo>
                      <a:pt x="24" y="5"/>
                      <a:pt x="24" y="5"/>
                      <a:pt x="24" y="5"/>
                    </a:cubicBezTo>
                    <a:cubicBezTo>
                      <a:pt x="24" y="9"/>
                      <a:pt x="24" y="9"/>
                      <a:pt x="24" y="9"/>
                    </a:cubicBezTo>
                    <a:cubicBezTo>
                      <a:pt x="27" y="9"/>
                      <a:pt x="29" y="9"/>
                      <a:pt x="31" y="10"/>
                    </a:cubicBezTo>
                    <a:cubicBezTo>
                      <a:pt x="29" y="15"/>
                      <a:pt x="29" y="15"/>
                      <a:pt x="29" y="15"/>
                    </a:cubicBezTo>
                    <a:cubicBezTo>
                      <a:pt x="28" y="14"/>
                      <a:pt x="26" y="13"/>
                      <a:pt x="23" y="13"/>
                    </a:cubicBezTo>
                    <a:cubicBezTo>
                      <a:pt x="20" y="13"/>
                      <a:pt x="19" y="15"/>
                      <a:pt x="19" y="16"/>
                    </a:cubicBezTo>
                    <a:cubicBezTo>
                      <a:pt x="19" y="17"/>
                      <a:pt x="21" y="18"/>
                      <a:pt x="25" y="19"/>
                    </a:cubicBezTo>
                    <a:cubicBezTo>
                      <a:pt x="30" y="21"/>
                      <a:pt x="32" y="24"/>
                      <a:pt x="32" y="27"/>
                    </a:cubicBezTo>
                    <a:cubicBezTo>
                      <a:pt x="32" y="31"/>
                      <a:pt x="29" y="34"/>
                      <a:pt x="24" y="35"/>
                    </a:cubicBezTo>
                    <a:cubicBezTo>
                      <a:pt x="24" y="40"/>
                      <a:pt x="24" y="40"/>
                      <a:pt x="24" y="40"/>
                    </a:cubicBezTo>
                    <a:cubicBezTo>
                      <a:pt x="20" y="40"/>
                      <a:pt x="20" y="40"/>
                      <a:pt x="20" y="40"/>
                    </a:cubicBezTo>
                    <a:cubicBezTo>
                      <a:pt x="20" y="36"/>
                      <a:pt x="20" y="36"/>
                      <a:pt x="20" y="36"/>
                    </a:cubicBezTo>
                    <a:cubicBezTo>
                      <a:pt x="17" y="36"/>
                      <a:pt x="14" y="35"/>
                      <a:pt x="13" y="34"/>
                    </a:cubicBezTo>
                    <a:cubicBezTo>
                      <a:pt x="14" y="29"/>
                      <a:pt x="14" y="29"/>
                      <a:pt x="14" y="29"/>
                    </a:cubicBezTo>
                    <a:cubicBezTo>
                      <a:pt x="16" y="30"/>
                      <a:pt x="18" y="31"/>
                      <a:pt x="21" y="31"/>
                    </a:cubicBezTo>
                    <a:cubicBezTo>
                      <a:pt x="24" y="31"/>
                      <a:pt x="25" y="30"/>
                      <a:pt x="25" y="28"/>
                    </a:cubicBezTo>
                    <a:cubicBezTo>
                      <a:pt x="25" y="26"/>
                      <a:pt x="24" y="25"/>
                      <a:pt x="21" y="24"/>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1" name="Freeform 102"/>
              <p:cNvSpPr>
                <a:spLocks noEditPoints="1"/>
              </p:cNvSpPr>
              <p:nvPr/>
            </p:nvSpPr>
            <p:spPr bwMode="auto">
              <a:xfrm>
                <a:off x="9356792" y="5871074"/>
                <a:ext cx="185669" cy="185669"/>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6 h 60"/>
                  <a:gd name="T12" fmla="*/ 4 w 60"/>
                  <a:gd name="T13" fmla="*/ 30 h 60"/>
                  <a:gd name="T14" fmla="*/ 30 w 60"/>
                  <a:gd name="T15" fmla="*/ 4 h 60"/>
                  <a:gd name="T16" fmla="*/ 56 w 60"/>
                  <a:gd name="T17" fmla="*/ 30 h 60"/>
                  <a:gd name="T18" fmla="*/ 30 w 60"/>
                  <a:gd name="T19"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6"/>
                    </a:moveTo>
                    <a:cubicBezTo>
                      <a:pt x="15" y="56"/>
                      <a:pt x="4" y="44"/>
                      <a:pt x="4" y="30"/>
                    </a:cubicBezTo>
                    <a:cubicBezTo>
                      <a:pt x="4" y="16"/>
                      <a:pt x="15" y="4"/>
                      <a:pt x="30" y="4"/>
                    </a:cubicBezTo>
                    <a:cubicBezTo>
                      <a:pt x="44" y="4"/>
                      <a:pt x="56" y="16"/>
                      <a:pt x="56" y="30"/>
                    </a:cubicBezTo>
                    <a:cubicBezTo>
                      <a:pt x="56" y="44"/>
                      <a:pt x="44" y="56"/>
                      <a:pt x="30" y="56"/>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2" name="Freeform 103"/>
              <p:cNvSpPr>
                <a:spLocks noEditPoints="1"/>
              </p:cNvSpPr>
              <p:nvPr/>
            </p:nvSpPr>
            <p:spPr bwMode="auto">
              <a:xfrm>
                <a:off x="9381636" y="5895918"/>
                <a:ext cx="135983" cy="135983"/>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4 w 44"/>
                  <a:gd name="T11" fmla="*/ 35 h 44"/>
                  <a:gd name="T12" fmla="*/ 24 w 44"/>
                  <a:gd name="T13" fmla="*/ 39 h 44"/>
                  <a:gd name="T14" fmla="*/ 20 w 44"/>
                  <a:gd name="T15" fmla="*/ 39 h 44"/>
                  <a:gd name="T16" fmla="*/ 20 w 44"/>
                  <a:gd name="T17" fmla="*/ 35 h 44"/>
                  <a:gd name="T18" fmla="*/ 12 w 44"/>
                  <a:gd name="T19" fmla="*/ 34 h 44"/>
                  <a:gd name="T20" fmla="*/ 14 w 44"/>
                  <a:gd name="T21" fmla="*/ 29 h 44"/>
                  <a:gd name="T22" fmla="*/ 21 w 44"/>
                  <a:gd name="T23" fmla="*/ 30 h 44"/>
                  <a:gd name="T24" fmla="*/ 25 w 44"/>
                  <a:gd name="T25" fmla="*/ 28 h 44"/>
                  <a:gd name="T26" fmla="*/ 20 w 44"/>
                  <a:gd name="T27" fmla="*/ 24 h 44"/>
                  <a:gd name="T28" fmla="*/ 13 w 44"/>
                  <a:gd name="T29" fmla="*/ 16 h 44"/>
                  <a:gd name="T30" fmla="*/ 20 w 44"/>
                  <a:gd name="T31" fmla="*/ 9 h 44"/>
                  <a:gd name="T32" fmla="*/ 20 w 44"/>
                  <a:gd name="T33" fmla="*/ 5 h 44"/>
                  <a:gd name="T34" fmla="*/ 24 w 44"/>
                  <a:gd name="T35" fmla="*/ 5 h 44"/>
                  <a:gd name="T36" fmla="*/ 24 w 44"/>
                  <a:gd name="T37" fmla="*/ 8 h 44"/>
                  <a:gd name="T38" fmla="*/ 30 w 44"/>
                  <a:gd name="T39" fmla="*/ 10 h 44"/>
                  <a:gd name="T40" fmla="*/ 29 w 44"/>
                  <a:gd name="T41" fmla="*/ 15 h 44"/>
                  <a:gd name="T42" fmla="*/ 23 w 44"/>
                  <a:gd name="T43" fmla="*/ 13 h 44"/>
                  <a:gd name="T44" fmla="*/ 19 w 44"/>
                  <a:gd name="T45" fmla="*/ 16 h 44"/>
                  <a:gd name="T46" fmla="*/ 24 w 44"/>
                  <a:gd name="T47" fmla="*/ 19 h 44"/>
                  <a:gd name="T48" fmla="*/ 31 w 44"/>
                  <a:gd name="T49" fmla="*/ 27 h 44"/>
                  <a:gd name="T50" fmla="*/ 24 w 44"/>
                  <a:gd name="T51"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4" y="35"/>
                    </a:moveTo>
                    <a:cubicBezTo>
                      <a:pt x="24" y="39"/>
                      <a:pt x="24" y="39"/>
                      <a:pt x="24" y="39"/>
                    </a:cubicBezTo>
                    <a:cubicBezTo>
                      <a:pt x="20" y="39"/>
                      <a:pt x="20" y="39"/>
                      <a:pt x="20" y="39"/>
                    </a:cubicBezTo>
                    <a:cubicBezTo>
                      <a:pt x="20" y="35"/>
                      <a:pt x="20" y="35"/>
                      <a:pt x="20" y="35"/>
                    </a:cubicBezTo>
                    <a:cubicBezTo>
                      <a:pt x="17" y="35"/>
                      <a:pt x="14" y="34"/>
                      <a:pt x="12" y="34"/>
                    </a:cubicBezTo>
                    <a:cubicBezTo>
                      <a:pt x="14" y="29"/>
                      <a:pt x="14" y="29"/>
                      <a:pt x="14" y="29"/>
                    </a:cubicBezTo>
                    <a:cubicBezTo>
                      <a:pt x="15" y="30"/>
                      <a:pt x="18" y="30"/>
                      <a:pt x="21" y="30"/>
                    </a:cubicBezTo>
                    <a:cubicBezTo>
                      <a:pt x="23" y="30"/>
                      <a:pt x="25" y="29"/>
                      <a:pt x="25" y="28"/>
                    </a:cubicBezTo>
                    <a:cubicBezTo>
                      <a:pt x="25" y="26"/>
                      <a:pt x="24" y="25"/>
                      <a:pt x="20" y="24"/>
                    </a:cubicBezTo>
                    <a:cubicBezTo>
                      <a:pt x="16" y="23"/>
                      <a:pt x="13" y="20"/>
                      <a:pt x="13" y="16"/>
                    </a:cubicBezTo>
                    <a:cubicBezTo>
                      <a:pt x="13" y="12"/>
                      <a:pt x="15" y="10"/>
                      <a:pt x="20" y="9"/>
                    </a:cubicBezTo>
                    <a:cubicBezTo>
                      <a:pt x="20" y="5"/>
                      <a:pt x="20" y="5"/>
                      <a:pt x="20" y="5"/>
                    </a:cubicBezTo>
                    <a:cubicBezTo>
                      <a:pt x="24" y="5"/>
                      <a:pt x="24" y="5"/>
                      <a:pt x="24" y="5"/>
                    </a:cubicBezTo>
                    <a:cubicBezTo>
                      <a:pt x="24" y="8"/>
                      <a:pt x="24" y="8"/>
                      <a:pt x="24" y="8"/>
                    </a:cubicBezTo>
                    <a:cubicBezTo>
                      <a:pt x="27" y="8"/>
                      <a:pt x="29" y="9"/>
                      <a:pt x="30" y="10"/>
                    </a:cubicBezTo>
                    <a:cubicBezTo>
                      <a:pt x="29" y="15"/>
                      <a:pt x="29" y="15"/>
                      <a:pt x="29" y="15"/>
                    </a:cubicBezTo>
                    <a:cubicBezTo>
                      <a:pt x="28" y="14"/>
                      <a:pt x="26" y="13"/>
                      <a:pt x="23" y="13"/>
                    </a:cubicBezTo>
                    <a:cubicBezTo>
                      <a:pt x="20" y="13"/>
                      <a:pt x="19" y="14"/>
                      <a:pt x="19" y="16"/>
                    </a:cubicBezTo>
                    <a:cubicBezTo>
                      <a:pt x="19" y="17"/>
                      <a:pt x="21" y="18"/>
                      <a:pt x="24" y="19"/>
                    </a:cubicBezTo>
                    <a:cubicBezTo>
                      <a:pt x="29" y="21"/>
                      <a:pt x="31" y="23"/>
                      <a:pt x="31" y="27"/>
                    </a:cubicBezTo>
                    <a:cubicBezTo>
                      <a:pt x="31" y="31"/>
                      <a:pt x="29" y="34"/>
                      <a:pt x="24" y="35"/>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52" name="Group 151"/>
          <p:cNvGrpSpPr/>
          <p:nvPr/>
        </p:nvGrpSpPr>
        <p:grpSpPr>
          <a:xfrm>
            <a:off x="4464237" y="1406332"/>
            <a:ext cx="1091200" cy="967123"/>
            <a:chOff x="3312773" y="953765"/>
            <a:chExt cx="818613" cy="725531"/>
          </a:xfrm>
        </p:grpSpPr>
        <p:sp>
          <p:nvSpPr>
            <p:cNvPr id="116" name="Freeform 5"/>
            <p:cNvSpPr/>
            <p:nvPr/>
          </p:nvSpPr>
          <p:spPr bwMode="auto">
            <a:xfrm>
              <a:off x="3312773" y="953765"/>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33" name="组合 141"/>
            <p:cNvGrpSpPr/>
            <p:nvPr/>
          </p:nvGrpSpPr>
          <p:grpSpPr>
            <a:xfrm>
              <a:off x="3585107" y="1180897"/>
              <a:ext cx="273945" cy="271267"/>
              <a:chOff x="11048734" y="5583418"/>
              <a:chExt cx="534778" cy="529549"/>
            </a:xfrm>
            <a:solidFill>
              <a:schemeClr val="accent1"/>
            </a:solidFill>
          </p:grpSpPr>
          <p:sp>
            <p:nvSpPr>
              <p:cNvPr id="134" name="Freeform 105"/>
              <p:cNvSpPr>
                <a:spLocks noEditPoints="1"/>
              </p:cNvSpPr>
              <p:nvPr/>
            </p:nvSpPr>
            <p:spPr bwMode="auto">
              <a:xfrm>
                <a:off x="11048734" y="5587341"/>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5" name="Freeform 106"/>
              <p:cNvSpPr>
                <a:spLocks noEditPoints="1"/>
              </p:cNvSpPr>
              <p:nvPr/>
            </p:nvSpPr>
            <p:spPr bwMode="auto">
              <a:xfrm>
                <a:off x="11048734" y="5868459"/>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6" name="Freeform 107"/>
              <p:cNvSpPr>
                <a:spLocks noEditPoints="1"/>
              </p:cNvSpPr>
              <p:nvPr/>
            </p:nvSpPr>
            <p:spPr bwMode="auto">
              <a:xfrm>
                <a:off x="11329852" y="5583418"/>
                <a:ext cx="253660" cy="244508"/>
              </a:xfrm>
              <a:custGeom>
                <a:avLst/>
                <a:gdLst>
                  <a:gd name="T0" fmla="*/ 0 w 194"/>
                  <a:gd name="T1" fmla="*/ 0 h 187"/>
                  <a:gd name="T2" fmla="*/ 0 w 194"/>
                  <a:gd name="T3" fmla="*/ 187 h 187"/>
                  <a:gd name="T4" fmla="*/ 194 w 194"/>
                  <a:gd name="T5" fmla="*/ 187 h 187"/>
                  <a:gd name="T6" fmla="*/ 194 w 194"/>
                  <a:gd name="T7" fmla="*/ 0 h 187"/>
                  <a:gd name="T8" fmla="*/ 0 w 194"/>
                  <a:gd name="T9" fmla="*/ 0 h 187"/>
                  <a:gd name="T10" fmla="*/ 166 w 194"/>
                  <a:gd name="T11" fmla="*/ 159 h 187"/>
                  <a:gd name="T12" fmla="*/ 29 w 194"/>
                  <a:gd name="T13" fmla="*/ 159 h 187"/>
                  <a:gd name="T14" fmla="*/ 29 w 194"/>
                  <a:gd name="T15" fmla="*/ 29 h 187"/>
                  <a:gd name="T16" fmla="*/ 166 w 194"/>
                  <a:gd name="T17" fmla="*/ 29 h 187"/>
                  <a:gd name="T18" fmla="*/ 166 w 194"/>
                  <a:gd name="T19" fmla="*/ 15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0"/>
                    </a:moveTo>
                    <a:lnTo>
                      <a:pt x="0" y="187"/>
                    </a:lnTo>
                    <a:lnTo>
                      <a:pt x="194" y="187"/>
                    </a:lnTo>
                    <a:lnTo>
                      <a:pt x="194" y="0"/>
                    </a:lnTo>
                    <a:lnTo>
                      <a:pt x="0" y="0"/>
                    </a:lnTo>
                    <a:close/>
                    <a:moveTo>
                      <a:pt x="166" y="159"/>
                    </a:moveTo>
                    <a:lnTo>
                      <a:pt x="29" y="159"/>
                    </a:lnTo>
                    <a:lnTo>
                      <a:pt x="29" y="29"/>
                    </a:lnTo>
                    <a:lnTo>
                      <a:pt x="166" y="29"/>
                    </a:lnTo>
                    <a:lnTo>
                      <a:pt x="166" y="159"/>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7" name="Freeform 108"/>
              <p:cNvSpPr>
                <a:spLocks noEditPoints="1"/>
              </p:cNvSpPr>
              <p:nvPr/>
            </p:nvSpPr>
            <p:spPr bwMode="auto">
              <a:xfrm>
                <a:off x="11329852" y="5865844"/>
                <a:ext cx="253660" cy="243200"/>
              </a:xfrm>
              <a:custGeom>
                <a:avLst/>
                <a:gdLst>
                  <a:gd name="T0" fmla="*/ 0 w 194"/>
                  <a:gd name="T1" fmla="*/ 186 h 186"/>
                  <a:gd name="T2" fmla="*/ 194 w 194"/>
                  <a:gd name="T3" fmla="*/ 186 h 186"/>
                  <a:gd name="T4" fmla="*/ 194 w 194"/>
                  <a:gd name="T5" fmla="*/ 0 h 186"/>
                  <a:gd name="T6" fmla="*/ 0 w 194"/>
                  <a:gd name="T7" fmla="*/ 0 h 186"/>
                  <a:gd name="T8" fmla="*/ 0 w 194"/>
                  <a:gd name="T9" fmla="*/ 186 h 186"/>
                  <a:gd name="T10" fmla="*/ 29 w 194"/>
                  <a:gd name="T11" fmla="*/ 28 h 186"/>
                  <a:gd name="T12" fmla="*/ 166 w 194"/>
                  <a:gd name="T13" fmla="*/ 28 h 186"/>
                  <a:gd name="T14" fmla="*/ 166 w 194"/>
                  <a:gd name="T15" fmla="*/ 158 h 186"/>
                  <a:gd name="T16" fmla="*/ 29 w 194"/>
                  <a:gd name="T17" fmla="*/ 158 h 186"/>
                  <a:gd name="T18" fmla="*/ 29 w 194"/>
                  <a:gd name="T19" fmla="*/ 2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6">
                    <a:moveTo>
                      <a:pt x="0" y="186"/>
                    </a:moveTo>
                    <a:lnTo>
                      <a:pt x="194" y="186"/>
                    </a:lnTo>
                    <a:lnTo>
                      <a:pt x="194" y="0"/>
                    </a:lnTo>
                    <a:lnTo>
                      <a:pt x="0" y="0"/>
                    </a:lnTo>
                    <a:lnTo>
                      <a:pt x="0" y="186"/>
                    </a:lnTo>
                    <a:close/>
                    <a:moveTo>
                      <a:pt x="29" y="28"/>
                    </a:moveTo>
                    <a:lnTo>
                      <a:pt x="166" y="28"/>
                    </a:lnTo>
                    <a:lnTo>
                      <a:pt x="166" y="158"/>
                    </a:lnTo>
                    <a:lnTo>
                      <a:pt x="29" y="158"/>
                    </a:lnTo>
                    <a:lnTo>
                      <a:pt x="29"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8" name="Freeform 109"/>
              <p:cNvSpPr/>
              <p:nvPr/>
            </p:nvSpPr>
            <p:spPr bwMode="auto">
              <a:xfrm>
                <a:off x="11125878" y="5655333"/>
                <a:ext cx="99372" cy="101987"/>
              </a:xfrm>
              <a:custGeom>
                <a:avLst/>
                <a:gdLst>
                  <a:gd name="T0" fmla="*/ 45 w 76"/>
                  <a:gd name="T1" fmla="*/ 0 h 78"/>
                  <a:gd name="T2" fmla="*/ 31 w 76"/>
                  <a:gd name="T3" fmla="*/ 0 h 78"/>
                  <a:gd name="T4" fmla="*/ 31 w 76"/>
                  <a:gd name="T5" fmla="*/ 33 h 78"/>
                  <a:gd name="T6" fmla="*/ 0 w 76"/>
                  <a:gd name="T7" fmla="*/ 33 h 78"/>
                  <a:gd name="T8" fmla="*/ 0 w 76"/>
                  <a:gd name="T9" fmla="*/ 45 h 78"/>
                  <a:gd name="T10" fmla="*/ 31 w 76"/>
                  <a:gd name="T11" fmla="*/ 45 h 78"/>
                  <a:gd name="T12" fmla="*/ 31 w 76"/>
                  <a:gd name="T13" fmla="*/ 78 h 78"/>
                  <a:gd name="T14" fmla="*/ 45 w 76"/>
                  <a:gd name="T15" fmla="*/ 78 h 78"/>
                  <a:gd name="T16" fmla="*/ 45 w 76"/>
                  <a:gd name="T17" fmla="*/ 45 h 78"/>
                  <a:gd name="T18" fmla="*/ 76 w 76"/>
                  <a:gd name="T19" fmla="*/ 45 h 78"/>
                  <a:gd name="T20" fmla="*/ 76 w 76"/>
                  <a:gd name="T21" fmla="*/ 33 h 78"/>
                  <a:gd name="T22" fmla="*/ 45 w 76"/>
                  <a:gd name="T23" fmla="*/ 33 h 78"/>
                  <a:gd name="T24" fmla="*/ 45 w 76"/>
                  <a:gd name="T2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78">
                    <a:moveTo>
                      <a:pt x="45" y="0"/>
                    </a:moveTo>
                    <a:lnTo>
                      <a:pt x="31" y="0"/>
                    </a:lnTo>
                    <a:lnTo>
                      <a:pt x="31" y="33"/>
                    </a:lnTo>
                    <a:lnTo>
                      <a:pt x="0" y="33"/>
                    </a:lnTo>
                    <a:lnTo>
                      <a:pt x="0" y="45"/>
                    </a:lnTo>
                    <a:lnTo>
                      <a:pt x="31" y="45"/>
                    </a:lnTo>
                    <a:lnTo>
                      <a:pt x="31" y="78"/>
                    </a:lnTo>
                    <a:lnTo>
                      <a:pt x="45" y="78"/>
                    </a:lnTo>
                    <a:lnTo>
                      <a:pt x="45" y="45"/>
                    </a:lnTo>
                    <a:lnTo>
                      <a:pt x="76" y="45"/>
                    </a:lnTo>
                    <a:lnTo>
                      <a:pt x="76" y="33"/>
                    </a:lnTo>
                    <a:lnTo>
                      <a:pt x="45" y="33"/>
                    </a:lnTo>
                    <a:lnTo>
                      <a:pt x="45" y="0"/>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9" name="Rectangle 110"/>
              <p:cNvSpPr>
                <a:spLocks noChangeArrowheads="1"/>
              </p:cNvSpPr>
              <p:nvPr/>
            </p:nvSpPr>
            <p:spPr bwMode="auto">
              <a:xfrm>
                <a:off x="11422687" y="5694558"/>
                <a:ext cx="67991" cy="22228"/>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0" name="Freeform 111"/>
              <p:cNvSpPr/>
              <p:nvPr/>
            </p:nvSpPr>
            <p:spPr bwMode="auto">
              <a:xfrm>
                <a:off x="11138953" y="5952141"/>
                <a:ext cx="73222" cy="79760"/>
              </a:xfrm>
              <a:custGeom>
                <a:avLst/>
                <a:gdLst>
                  <a:gd name="T0" fmla="*/ 24 w 24"/>
                  <a:gd name="T1" fmla="*/ 0 h 26"/>
                  <a:gd name="T2" fmla="*/ 16 w 24"/>
                  <a:gd name="T3" fmla="*/ 0 h 26"/>
                  <a:gd name="T4" fmla="*/ 14 w 24"/>
                  <a:gd name="T5" fmla="*/ 5 h 26"/>
                  <a:gd name="T6" fmla="*/ 12 w 24"/>
                  <a:gd name="T7" fmla="*/ 9 h 26"/>
                  <a:gd name="T8" fmla="*/ 12 w 24"/>
                  <a:gd name="T9" fmla="*/ 9 h 26"/>
                  <a:gd name="T10" fmla="*/ 10 w 24"/>
                  <a:gd name="T11" fmla="*/ 5 h 26"/>
                  <a:gd name="T12" fmla="*/ 8 w 24"/>
                  <a:gd name="T13" fmla="*/ 0 h 26"/>
                  <a:gd name="T14" fmla="*/ 0 w 24"/>
                  <a:gd name="T15" fmla="*/ 0 h 26"/>
                  <a:gd name="T16" fmla="*/ 8 w 24"/>
                  <a:gd name="T17" fmla="*/ 13 h 26"/>
                  <a:gd name="T18" fmla="*/ 0 w 24"/>
                  <a:gd name="T19" fmla="*/ 26 h 26"/>
                  <a:gd name="T20" fmla="*/ 7 w 24"/>
                  <a:gd name="T21" fmla="*/ 26 h 26"/>
                  <a:gd name="T22" fmla="*/ 10 w 24"/>
                  <a:gd name="T23" fmla="*/ 21 h 26"/>
                  <a:gd name="T24" fmla="*/ 12 w 24"/>
                  <a:gd name="T25" fmla="*/ 16 h 26"/>
                  <a:gd name="T26" fmla="*/ 12 w 24"/>
                  <a:gd name="T27" fmla="*/ 16 h 26"/>
                  <a:gd name="T28" fmla="*/ 14 w 24"/>
                  <a:gd name="T29" fmla="*/ 21 h 26"/>
                  <a:gd name="T30" fmla="*/ 17 w 24"/>
                  <a:gd name="T31" fmla="*/ 26 h 26"/>
                  <a:gd name="T32" fmla="*/ 24 w 24"/>
                  <a:gd name="T33" fmla="*/ 26 h 26"/>
                  <a:gd name="T34" fmla="*/ 16 w 24"/>
                  <a:gd name="T35" fmla="*/ 13 h 26"/>
                  <a:gd name="T36" fmla="*/ 24 w 24"/>
                  <a:gd name="T3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26">
                    <a:moveTo>
                      <a:pt x="24" y="0"/>
                    </a:moveTo>
                    <a:cubicBezTo>
                      <a:pt x="16" y="0"/>
                      <a:pt x="16" y="0"/>
                      <a:pt x="16" y="0"/>
                    </a:cubicBezTo>
                    <a:cubicBezTo>
                      <a:pt x="14" y="5"/>
                      <a:pt x="14" y="5"/>
                      <a:pt x="14" y="5"/>
                    </a:cubicBezTo>
                    <a:cubicBezTo>
                      <a:pt x="13" y="6"/>
                      <a:pt x="13" y="7"/>
                      <a:pt x="12" y="9"/>
                    </a:cubicBezTo>
                    <a:cubicBezTo>
                      <a:pt x="12" y="9"/>
                      <a:pt x="12" y="9"/>
                      <a:pt x="12" y="9"/>
                    </a:cubicBezTo>
                    <a:cubicBezTo>
                      <a:pt x="11" y="8"/>
                      <a:pt x="11" y="6"/>
                      <a:pt x="10" y="5"/>
                    </a:cubicBezTo>
                    <a:cubicBezTo>
                      <a:pt x="8" y="0"/>
                      <a:pt x="8" y="0"/>
                      <a:pt x="8" y="0"/>
                    </a:cubicBezTo>
                    <a:cubicBezTo>
                      <a:pt x="0" y="0"/>
                      <a:pt x="0" y="0"/>
                      <a:pt x="0" y="0"/>
                    </a:cubicBezTo>
                    <a:cubicBezTo>
                      <a:pt x="8" y="13"/>
                      <a:pt x="8" y="13"/>
                      <a:pt x="8" y="13"/>
                    </a:cubicBezTo>
                    <a:cubicBezTo>
                      <a:pt x="0" y="26"/>
                      <a:pt x="0" y="26"/>
                      <a:pt x="0" y="26"/>
                    </a:cubicBezTo>
                    <a:cubicBezTo>
                      <a:pt x="7" y="26"/>
                      <a:pt x="7" y="26"/>
                      <a:pt x="7" y="26"/>
                    </a:cubicBezTo>
                    <a:cubicBezTo>
                      <a:pt x="10" y="21"/>
                      <a:pt x="10" y="21"/>
                      <a:pt x="10" y="21"/>
                    </a:cubicBezTo>
                    <a:cubicBezTo>
                      <a:pt x="10" y="19"/>
                      <a:pt x="11" y="18"/>
                      <a:pt x="12" y="16"/>
                    </a:cubicBezTo>
                    <a:cubicBezTo>
                      <a:pt x="12" y="16"/>
                      <a:pt x="12" y="16"/>
                      <a:pt x="12" y="16"/>
                    </a:cubicBezTo>
                    <a:cubicBezTo>
                      <a:pt x="13" y="18"/>
                      <a:pt x="13" y="19"/>
                      <a:pt x="14" y="21"/>
                    </a:cubicBezTo>
                    <a:cubicBezTo>
                      <a:pt x="17" y="26"/>
                      <a:pt x="17" y="26"/>
                      <a:pt x="17" y="26"/>
                    </a:cubicBezTo>
                    <a:cubicBezTo>
                      <a:pt x="24" y="26"/>
                      <a:pt x="24" y="26"/>
                      <a:pt x="24" y="26"/>
                    </a:cubicBezTo>
                    <a:cubicBezTo>
                      <a:pt x="16" y="13"/>
                      <a:pt x="16" y="13"/>
                      <a:pt x="16" y="13"/>
                    </a:cubicBezTo>
                    <a:lnTo>
                      <a:pt x="24" y="0"/>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1" name="Rectangle 112"/>
              <p:cNvSpPr>
                <a:spLocks noChangeArrowheads="1"/>
              </p:cNvSpPr>
              <p:nvPr/>
            </p:nvSpPr>
            <p:spPr bwMode="auto">
              <a:xfrm>
                <a:off x="11410919" y="6004442"/>
                <a:ext cx="101987" cy="15690"/>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2" name="Rectangle 113"/>
              <p:cNvSpPr>
                <a:spLocks noChangeArrowheads="1"/>
              </p:cNvSpPr>
              <p:nvPr/>
            </p:nvSpPr>
            <p:spPr bwMode="auto">
              <a:xfrm>
                <a:off x="11410919" y="5961294"/>
                <a:ext cx="101987" cy="18305"/>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43" name="组合 142"/>
          <p:cNvGrpSpPr/>
          <p:nvPr/>
        </p:nvGrpSpPr>
        <p:grpSpPr>
          <a:xfrm flipH="1">
            <a:off x="8549212" y="3133862"/>
            <a:ext cx="2875380" cy="907556"/>
            <a:chOff x="2288907" y="4783306"/>
            <a:chExt cx="2699254" cy="907793"/>
          </a:xfrm>
        </p:grpSpPr>
        <p:sp>
          <p:nvSpPr>
            <p:cNvPr id="144" name="文本框 143"/>
            <p:cNvSpPr txBox="1"/>
            <p:nvPr/>
          </p:nvSpPr>
          <p:spPr bwMode="auto">
            <a:xfrm>
              <a:off x="2288907" y="5212638"/>
              <a:ext cx="2699254" cy="478461"/>
            </a:xfrm>
            <a:prstGeom prst="rect">
              <a:avLst/>
            </a:prstGeom>
            <a:noFill/>
          </p:spPr>
          <p:txBody>
            <a:bodyPr wrap="square">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5" name="文本框 144"/>
            <p:cNvSpPr txBox="1"/>
            <p:nvPr/>
          </p:nvSpPr>
          <p:spPr bwMode="auto">
            <a:xfrm>
              <a:off x="2479611" y="4783306"/>
              <a:ext cx="2496295" cy="369428"/>
            </a:xfrm>
            <a:prstGeom prst="rect">
              <a:avLst/>
            </a:prstGeom>
            <a:noFill/>
          </p:spPr>
          <p:txBody>
            <a:bodyPr wrap="square">
              <a:spAutoFit/>
            </a:bodyPr>
            <a:lstStyle/>
            <a:p>
              <a:pPr>
                <a:defRPr/>
              </a:pPr>
              <a:r>
                <a:rPr lang="zh-CN" altLang="en-US" b="1" dirty="0">
                  <a:solidFill>
                    <a:schemeClr val="accent2"/>
                  </a:solidFill>
                  <a:latin typeface="+mn-ea"/>
                </a:rPr>
                <a:t>在此添加标题</a:t>
              </a:r>
              <a:endParaRPr lang="zh-CN" altLang="en-US" b="1" dirty="0">
                <a:solidFill>
                  <a:schemeClr val="accent2"/>
                </a:solidFill>
                <a:latin typeface="+mn-ea"/>
              </a:endParaRPr>
            </a:p>
          </p:txBody>
        </p:sp>
      </p:grpSp>
      <p:grpSp>
        <p:nvGrpSpPr>
          <p:cNvPr id="146" name="组合 148"/>
          <p:cNvGrpSpPr/>
          <p:nvPr/>
        </p:nvGrpSpPr>
        <p:grpSpPr>
          <a:xfrm>
            <a:off x="1470387" y="1458444"/>
            <a:ext cx="2892753" cy="915067"/>
            <a:chOff x="2209485" y="4783299"/>
            <a:chExt cx="2778675" cy="915304"/>
          </a:xfrm>
        </p:grpSpPr>
        <p:sp>
          <p:nvSpPr>
            <p:cNvPr id="147" name="文本框 149"/>
            <p:cNvSpPr txBox="1"/>
            <p:nvPr/>
          </p:nvSpPr>
          <p:spPr bwMode="auto">
            <a:xfrm>
              <a:off x="2209485" y="5220143"/>
              <a:ext cx="2778675" cy="478460"/>
            </a:xfrm>
            <a:prstGeom prst="rect">
              <a:avLst/>
            </a:prstGeom>
            <a:noFill/>
          </p:spPr>
          <p:txBody>
            <a:bodyPr wrap="square">
              <a:spAutoFit/>
            </a:bodyPr>
            <a:lstStyle/>
            <a:p>
              <a:pPr algn="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8" name="文本框 150"/>
            <p:cNvSpPr txBox="1"/>
            <p:nvPr/>
          </p:nvSpPr>
          <p:spPr bwMode="auto">
            <a:xfrm>
              <a:off x="2209485" y="4783299"/>
              <a:ext cx="2766420" cy="369428"/>
            </a:xfrm>
            <a:prstGeom prst="rect">
              <a:avLst/>
            </a:prstGeom>
            <a:noFill/>
          </p:spPr>
          <p:txBody>
            <a:bodyPr wrap="square">
              <a:spAutoFit/>
            </a:bodyPr>
            <a:lstStyle/>
            <a:p>
              <a:pPr algn="r">
                <a:defRPr/>
              </a:pPr>
              <a:r>
                <a:rPr lang="zh-CN" altLang="en-US" b="1" dirty="0">
                  <a:solidFill>
                    <a:schemeClr val="accent1"/>
                  </a:solidFill>
                  <a:latin typeface="+mn-ea"/>
                </a:rPr>
                <a:t>在此添加标题</a:t>
              </a:r>
              <a:endParaRPr lang="zh-CN" altLang="en-US" b="1" dirty="0">
                <a:solidFill>
                  <a:schemeClr val="accent1"/>
                </a:solidFill>
                <a:latin typeface="+mn-ea"/>
              </a:endParaRPr>
            </a:p>
          </p:txBody>
        </p:sp>
      </p:grpSp>
      <p:grpSp>
        <p:nvGrpSpPr>
          <p:cNvPr id="149" name="组合 154"/>
          <p:cNvGrpSpPr/>
          <p:nvPr/>
        </p:nvGrpSpPr>
        <p:grpSpPr>
          <a:xfrm>
            <a:off x="1571959" y="4762241"/>
            <a:ext cx="2791180" cy="904526"/>
            <a:chOff x="2307053" y="4783299"/>
            <a:chExt cx="2681107" cy="904760"/>
          </a:xfrm>
        </p:grpSpPr>
        <p:sp>
          <p:nvSpPr>
            <p:cNvPr id="150" name="文本框 155"/>
            <p:cNvSpPr txBox="1"/>
            <p:nvPr/>
          </p:nvSpPr>
          <p:spPr bwMode="auto">
            <a:xfrm>
              <a:off x="2307053" y="5174580"/>
              <a:ext cx="2681107" cy="513479"/>
            </a:xfrm>
            <a:prstGeom prst="rect">
              <a:avLst/>
            </a:prstGeom>
            <a:noFill/>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51" name="文本框 156"/>
            <p:cNvSpPr txBox="1"/>
            <p:nvPr/>
          </p:nvSpPr>
          <p:spPr bwMode="auto">
            <a:xfrm>
              <a:off x="2404621" y="4783299"/>
              <a:ext cx="2571284" cy="369428"/>
            </a:xfrm>
            <a:prstGeom prst="rect">
              <a:avLst/>
            </a:prstGeom>
            <a:noFill/>
          </p:spPr>
          <p:txBody>
            <a:bodyPr wrap="square">
              <a:spAutoFit/>
            </a:bodyPr>
            <a:lstStyle/>
            <a:p>
              <a:pPr algn="r">
                <a:defRPr/>
              </a:pPr>
              <a:r>
                <a:rPr lang="zh-CN" altLang="en-US" b="1" dirty="0">
                  <a:solidFill>
                    <a:schemeClr val="accent3"/>
                  </a:solidFill>
                  <a:latin typeface="+mn-ea"/>
                </a:rPr>
                <a:t>在此添加标题</a:t>
              </a:r>
              <a:endParaRPr lang="zh-CN" altLang="en-US" b="1" dirty="0">
                <a:solidFill>
                  <a:schemeClr val="accent3"/>
                </a:solidFill>
                <a:latin typeface="+mn-ea"/>
              </a:endParaRPr>
            </a:p>
          </p:txBody>
        </p:sp>
      </p:grpSp>
      <p:sp>
        <p:nvSpPr>
          <p:cNvPr id="106" name="椭圆 35"/>
          <p:cNvSpPr/>
          <p:nvPr/>
        </p:nvSpPr>
        <p:spPr>
          <a:xfrm>
            <a:off x="5205825" y="2823987"/>
            <a:ext cx="1478195" cy="1478195"/>
          </a:xfrm>
          <a:prstGeom prst="ellipse">
            <a:avLst/>
          </a:prstGeom>
          <a:solidFill>
            <a:schemeClr val="bg1">
              <a:alpha val="10000"/>
            </a:schemeClr>
          </a:solidFill>
          <a:ln w="22225">
            <a:gradFill flip="none" rotWithShape="1">
              <a:gsLst>
                <a:gs pos="71000">
                  <a:srgbClr val="ECECEC"/>
                </a:gs>
                <a:gs pos="92000">
                  <a:schemeClr val="bg1"/>
                </a:gs>
                <a:gs pos="45000">
                  <a:schemeClr val="bg1">
                    <a:lumMod val="85000"/>
                  </a:schemeClr>
                </a:gs>
                <a:gs pos="19000">
                  <a:schemeClr val="bg1"/>
                </a:gs>
              </a:gsLst>
              <a:lin ang="2700000" scaled="1"/>
              <a:tileRect/>
            </a:gradFill>
          </a:ln>
          <a:effectLst>
            <a:outerShdw blurRad="254000" dist="88900" dir="2700000" algn="tl" rotWithShape="0">
              <a:schemeClr val="accent3">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p:cTn id="7" dur="500" fill="hold"/>
                                        <p:tgtEl>
                                          <p:spTgt spid="155"/>
                                        </p:tgtEl>
                                        <p:attrNameLst>
                                          <p:attrName>ppt_w</p:attrName>
                                        </p:attrNameLst>
                                      </p:cBhvr>
                                      <p:tavLst>
                                        <p:tav tm="0">
                                          <p:val>
                                            <p:fltVal val="0"/>
                                          </p:val>
                                        </p:tav>
                                        <p:tav tm="100000">
                                          <p:val>
                                            <p:strVal val="#ppt_w"/>
                                          </p:val>
                                        </p:tav>
                                      </p:tavLst>
                                    </p:anim>
                                    <p:anim calcmode="lin" valueType="num">
                                      <p:cBhvr>
                                        <p:cTn id="8" dur="500" fill="hold"/>
                                        <p:tgtEl>
                                          <p:spTgt spid="155"/>
                                        </p:tgtEl>
                                        <p:attrNameLst>
                                          <p:attrName>ppt_h</p:attrName>
                                        </p:attrNameLst>
                                      </p:cBhvr>
                                      <p:tavLst>
                                        <p:tav tm="0">
                                          <p:val>
                                            <p:fltVal val="0"/>
                                          </p:val>
                                        </p:tav>
                                        <p:tav tm="100000">
                                          <p:val>
                                            <p:strVal val="#ppt_h"/>
                                          </p:val>
                                        </p:tav>
                                      </p:tavLst>
                                    </p:anim>
                                    <p:animEffect transition="in" filter="fade">
                                      <p:cBhvr>
                                        <p:cTn id="9" dur="500"/>
                                        <p:tgtEl>
                                          <p:spTgt spid="15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500" fill="hold"/>
                                        <p:tgtEl>
                                          <p:spTgt spid="156"/>
                                        </p:tgtEl>
                                        <p:attrNameLst>
                                          <p:attrName>ppt_w</p:attrName>
                                        </p:attrNameLst>
                                      </p:cBhvr>
                                      <p:tavLst>
                                        <p:tav tm="0">
                                          <p:val>
                                            <p:fltVal val="0"/>
                                          </p:val>
                                        </p:tav>
                                        <p:tav tm="100000">
                                          <p:val>
                                            <p:strVal val="#ppt_w"/>
                                          </p:val>
                                        </p:tav>
                                      </p:tavLst>
                                    </p:anim>
                                    <p:anim calcmode="lin" valueType="num">
                                      <p:cBhvr>
                                        <p:cTn id="14" dur="500" fill="hold"/>
                                        <p:tgtEl>
                                          <p:spTgt spid="156"/>
                                        </p:tgtEl>
                                        <p:attrNameLst>
                                          <p:attrName>ppt_h</p:attrName>
                                        </p:attrNameLst>
                                      </p:cBhvr>
                                      <p:tavLst>
                                        <p:tav tm="0">
                                          <p:val>
                                            <p:fltVal val="0"/>
                                          </p:val>
                                        </p:tav>
                                        <p:tav tm="100000">
                                          <p:val>
                                            <p:strVal val="#ppt_h"/>
                                          </p:val>
                                        </p:tav>
                                      </p:tavLst>
                                    </p:anim>
                                    <p:animEffect transition="in" filter="fade">
                                      <p:cBhvr>
                                        <p:cTn id="15" dur="500"/>
                                        <p:tgtEl>
                                          <p:spTgt spid="15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7"/>
                                        </p:tgtEl>
                                        <p:attrNameLst>
                                          <p:attrName>style.visibility</p:attrName>
                                        </p:attrNameLst>
                                      </p:cBhvr>
                                      <p:to>
                                        <p:strVal val="visible"/>
                                      </p:to>
                                    </p:set>
                                    <p:anim calcmode="lin" valueType="num">
                                      <p:cBhvr>
                                        <p:cTn id="19" dur="500" fill="hold"/>
                                        <p:tgtEl>
                                          <p:spTgt spid="157"/>
                                        </p:tgtEl>
                                        <p:attrNameLst>
                                          <p:attrName>ppt_w</p:attrName>
                                        </p:attrNameLst>
                                      </p:cBhvr>
                                      <p:tavLst>
                                        <p:tav tm="0">
                                          <p:val>
                                            <p:fltVal val="0"/>
                                          </p:val>
                                        </p:tav>
                                        <p:tav tm="100000">
                                          <p:val>
                                            <p:strVal val="#ppt_w"/>
                                          </p:val>
                                        </p:tav>
                                      </p:tavLst>
                                    </p:anim>
                                    <p:anim calcmode="lin" valueType="num">
                                      <p:cBhvr>
                                        <p:cTn id="20" dur="500" fill="hold"/>
                                        <p:tgtEl>
                                          <p:spTgt spid="157"/>
                                        </p:tgtEl>
                                        <p:attrNameLst>
                                          <p:attrName>ppt_h</p:attrName>
                                        </p:attrNameLst>
                                      </p:cBhvr>
                                      <p:tavLst>
                                        <p:tav tm="0">
                                          <p:val>
                                            <p:fltVal val="0"/>
                                          </p:val>
                                        </p:tav>
                                        <p:tav tm="100000">
                                          <p:val>
                                            <p:strVal val="#ppt_h"/>
                                          </p:val>
                                        </p:tav>
                                      </p:tavLst>
                                    </p:anim>
                                    <p:animEffect transition="in" filter="fade">
                                      <p:cBhvr>
                                        <p:cTn id="21" dur="500"/>
                                        <p:tgtEl>
                                          <p:spTgt spid="15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2"/>
                                        </p:tgtEl>
                                        <p:attrNameLst>
                                          <p:attrName>style.visibility</p:attrName>
                                        </p:attrNameLst>
                                      </p:cBhvr>
                                      <p:to>
                                        <p:strVal val="visible"/>
                                      </p:to>
                                    </p:set>
                                    <p:anim calcmode="lin" valueType="num">
                                      <p:cBhvr>
                                        <p:cTn id="25" dur="500" fill="hold"/>
                                        <p:tgtEl>
                                          <p:spTgt spid="152"/>
                                        </p:tgtEl>
                                        <p:attrNameLst>
                                          <p:attrName>ppt_w</p:attrName>
                                        </p:attrNameLst>
                                      </p:cBhvr>
                                      <p:tavLst>
                                        <p:tav tm="0">
                                          <p:val>
                                            <p:fltVal val="0"/>
                                          </p:val>
                                        </p:tav>
                                        <p:tav tm="100000">
                                          <p:val>
                                            <p:strVal val="#ppt_w"/>
                                          </p:val>
                                        </p:tav>
                                      </p:tavLst>
                                    </p:anim>
                                    <p:anim calcmode="lin" valueType="num">
                                      <p:cBhvr>
                                        <p:cTn id="26" dur="500" fill="hold"/>
                                        <p:tgtEl>
                                          <p:spTgt spid="152"/>
                                        </p:tgtEl>
                                        <p:attrNameLst>
                                          <p:attrName>ppt_h</p:attrName>
                                        </p:attrNameLst>
                                      </p:cBhvr>
                                      <p:tavLst>
                                        <p:tav tm="0">
                                          <p:val>
                                            <p:fltVal val="0"/>
                                          </p:val>
                                        </p:tav>
                                        <p:tav tm="100000">
                                          <p:val>
                                            <p:strVal val="#ppt_h"/>
                                          </p:val>
                                        </p:tav>
                                      </p:tavLst>
                                    </p:anim>
                                    <p:animEffect transition="in" filter="fade">
                                      <p:cBhvr>
                                        <p:cTn id="27" dur="500"/>
                                        <p:tgtEl>
                                          <p:spTgt spid="152"/>
                                        </p:tgtEl>
                                      </p:cBhvr>
                                    </p:animEffect>
                                  </p:childTnLst>
                                </p:cTn>
                              </p:par>
                              <p:par>
                                <p:cTn id="28" presetID="53" presetClass="entr" presetSubtype="16" fill="hold" nodeType="withEffect">
                                  <p:stCondLst>
                                    <p:cond delay="0"/>
                                  </p:stCondLst>
                                  <p:childTnLst>
                                    <p:set>
                                      <p:cBhvr>
                                        <p:cTn id="29" dur="1" fill="hold">
                                          <p:stCondLst>
                                            <p:cond delay="0"/>
                                          </p:stCondLst>
                                        </p:cTn>
                                        <p:tgtEl>
                                          <p:spTgt spid="154"/>
                                        </p:tgtEl>
                                        <p:attrNameLst>
                                          <p:attrName>style.visibility</p:attrName>
                                        </p:attrNameLst>
                                      </p:cBhvr>
                                      <p:to>
                                        <p:strVal val="visible"/>
                                      </p:to>
                                    </p:set>
                                    <p:anim calcmode="lin" valueType="num">
                                      <p:cBhvr>
                                        <p:cTn id="30" dur="500" fill="hold"/>
                                        <p:tgtEl>
                                          <p:spTgt spid="154"/>
                                        </p:tgtEl>
                                        <p:attrNameLst>
                                          <p:attrName>ppt_w</p:attrName>
                                        </p:attrNameLst>
                                      </p:cBhvr>
                                      <p:tavLst>
                                        <p:tav tm="0">
                                          <p:val>
                                            <p:fltVal val="0"/>
                                          </p:val>
                                        </p:tav>
                                        <p:tav tm="100000">
                                          <p:val>
                                            <p:strVal val="#ppt_w"/>
                                          </p:val>
                                        </p:tav>
                                      </p:tavLst>
                                    </p:anim>
                                    <p:anim calcmode="lin" valueType="num">
                                      <p:cBhvr>
                                        <p:cTn id="31" dur="500" fill="hold"/>
                                        <p:tgtEl>
                                          <p:spTgt spid="154"/>
                                        </p:tgtEl>
                                        <p:attrNameLst>
                                          <p:attrName>ppt_h</p:attrName>
                                        </p:attrNameLst>
                                      </p:cBhvr>
                                      <p:tavLst>
                                        <p:tav tm="0">
                                          <p:val>
                                            <p:fltVal val="0"/>
                                          </p:val>
                                        </p:tav>
                                        <p:tav tm="100000">
                                          <p:val>
                                            <p:strVal val="#ppt_h"/>
                                          </p:val>
                                        </p:tav>
                                      </p:tavLst>
                                    </p:anim>
                                    <p:animEffect transition="in" filter="fade">
                                      <p:cBhvr>
                                        <p:cTn id="32" dur="500"/>
                                        <p:tgtEl>
                                          <p:spTgt spid="154"/>
                                        </p:tgtEl>
                                      </p:cBhvr>
                                    </p:animEffect>
                                  </p:childTnLst>
                                </p:cTn>
                              </p:par>
                              <p:par>
                                <p:cTn id="33" presetID="53" presetClass="entr" presetSubtype="16" fill="hold" nodeType="withEffect">
                                  <p:stCondLst>
                                    <p:cond delay="0"/>
                                  </p:stCondLst>
                                  <p:childTnLst>
                                    <p:set>
                                      <p:cBhvr>
                                        <p:cTn id="34" dur="1" fill="hold">
                                          <p:stCondLst>
                                            <p:cond delay="0"/>
                                          </p:stCondLst>
                                        </p:cTn>
                                        <p:tgtEl>
                                          <p:spTgt spid="153"/>
                                        </p:tgtEl>
                                        <p:attrNameLst>
                                          <p:attrName>style.visibility</p:attrName>
                                        </p:attrNameLst>
                                      </p:cBhvr>
                                      <p:to>
                                        <p:strVal val="visible"/>
                                      </p:to>
                                    </p:set>
                                    <p:anim calcmode="lin" valueType="num">
                                      <p:cBhvr>
                                        <p:cTn id="35" dur="500" fill="hold"/>
                                        <p:tgtEl>
                                          <p:spTgt spid="153"/>
                                        </p:tgtEl>
                                        <p:attrNameLst>
                                          <p:attrName>ppt_w</p:attrName>
                                        </p:attrNameLst>
                                      </p:cBhvr>
                                      <p:tavLst>
                                        <p:tav tm="0">
                                          <p:val>
                                            <p:fltVal val="0"/>
                                          </p:val>
                                        </p:tav>
                                        <p:tav tm="100000">
                                          <p:val>
                                            <p:strVal val="#ppt_w"/>
                                          </p:val>
                                        </p:tav>
                                      </p:tavLst>
                                    </p:anim>
                                    <p:anim calcmode="lin" valueType="num">
                                      <p:cBhvr>
                                        <p:cTn id="36" dur="500" fill="hold"/>
                                        <p:tgtEl>
                                          <p:spTgt spid="153"/>
                                        </p:tgtEl>
                                        <p:attrNameLst>
                                          <p:attrName>ppt_h</p:attrName>
                                        </p:attrNameLst>
                                      </p:cBhvr>
                                      <p:tavLst>
                                        <p:tav tm="0">
                                          <p:val>
                                            <p:fltVal val="0"/>
                                          </p:val>
                                        </p:tav>
                                        <p:tav tm="100000">
                                          <p:val>
                                            <p:strVal val="#ppt_h"/>
                                          </p:val>
                                        </p:tav>
                                      </p:tavLst>
                                    </p:anim>
                                    <p:animEffect transition="in" filter="fade">
                                      <p:cBhvr>
                                        <p:cTn id="37" dur="500"/>
                                        <p:tgtEl>
                                          <p:spTgt spid="153"/>
                                        </p:tgtEl>
                                      </p:cBhvr>
                                    </p:animEffect>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fade">
                                      <p:cBhvr>
                                        <p:cTn id="41" dur="1000"/>
                                        <p:tgtEl>
                                          <p:spTgt spid="146"/>
                                        </p:tgtEl>
                                      </p:cBhvr>
                                    </p:animEffect>
                                    <p:anim calcmode="lin" valueType="num">
                                      <p:cBhvr>
                                        <p:cTn id="42" dur="1000" fill="hold"/>
                                        <p:tgtEl>
                                          <p:spTgt spid="146"/>
                                        </p:tgtEl>
                                        <p:attrNameLst>
                                          <p:attrName>ppt_x</p:attrName>
                                        </p:attrNameLst>
                                      </p:cBhvr>
                                      <p:tavLst>
                                        <p:tav tm="0">
                                          <p:val>
                                            <p:strVal val="#ppt_x"/>
                                          </p:val>
                                        </p:tav>
                                        <p:tav tm="100000">
                                          <p:val>
                                            <p:strVal val="#ppt_x"/>
                                          </p:val>
                                        </p:tav>
                                      </p:tavLst>
                                    </p:anim>
                                    <p:anim calcmode="lin" valueType="num">
                                      <p:cBhvr>
                                        <p:cTn id="43" dur="1000" fill="hold"/>
                                        <p:tgtEl>
                                          <p:spTgt spid="14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fade">
                                      <p:cBhvr>
                                        <p:cTn id="46" dur="1000"/>
                                        <p:tgtEl>
                                          <p:spTgt spid="149"/>
                                        </p:tgtEl>
                                      </p:cBhvr>
                                    </p:animEffect>
                                    <p:anim calcmode="lin" valueType="num">
                                      <p:cBhvr>
                                        <p:cTn id="47" dur="1000" fill="hold"/>
                                        <p:tgtEl>
                                          <p:spTgt spid="149"/>
                                        </p:tgtEl>
                                        <p:attrNameLst>
                                          <p:attrName>ppt_x</p:attrName>
                                        </p:attrNameLst>
                                      </p:cBhvr>
                                      <p:tavLst>
                                        <p:tav tm="0">
                                          <p:val>
                                            <p:strVal val="#ppt_x"/>
                                          </p:val>
                                        </p:tav>
                                        <p:tav tm="100000">
                                          <p:val>
                                            <p:strVal val="#ppt_x"/>
                                          </p:val>
                                        </p:tav>
                                      </p:tavLst>
                                    </p:anim>
                                    <p:anim calcmode="lin" valueType="num">
                                      <p:cBhvr>
                                        <p:cTn id="48" dur="1000" fill="hold"/>
                                        <p:tgtEl>
                                          <p:spTgt spid="14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3"/>
                                        </p:tgtEl>
                                        <p:attrNameLst>
                                          <p:attrName>style.visibility</p:attrName>
                                        </p:attrNameLst>
                                      </p:cBhvr>
                                      <p:to>
                                        <p:strVal val="visible"/>
                                      </p:to>
                                    </p:set>
                                    <p:animEffect transition="in" filter="fade">
                                      <p:cBhvr>
                                        <p:cTn id="51" dur="1000"/>
                                        <p:tgtEl>
                                          <p:spTgt spid="143"/>
                                        </p:tgtEl>
                                      </p:cBhvr>
                                    </p:animEffect>
                                    <p:anim calcmode="lin" valueType="num">
                                      <p:cBhvr>
                                        <p:cTn id="52" dur="1000" fill="hold"/>
                                        <p:tgtEl>
                                          <p:spTgt spid="143"/>
                                        </p:tgtEl>
                                        <p:attrNameLst>
                                          <p:attrName>ppt_x</p:attrName>
                                        </p:attrNameLst>
                                      </p:cBhvr>
                                      <p:tavLst>
                                        <p:tav tm="0">
                                          <p:val>
                                            <p:strVal val="#ppt_x"/>
                                          </p:val>
                                        </p:tav>
                                        <p:tav tm="100000">
                                          <p:val>
                                            <p:strVal val="#ppt_x"/>
                                          </p:val>
                                        </p:tav>
                                      </p:tavLst>
                                    </p:anim>
                                    <p:anim calcmode="lin" valueType="num">
                                      <p:cBhvr>
                                        <p:cTn id="53"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289684" y="2424635"/>
            <a:ext cx="1735434" cy="173543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a:gsLst>
                  <a:gs pos="100000">
                    <a:srgbClr val="C483E4"/>
                  </a:gs>
                  <a:gs pos="0">
                    <a:srgbClr val="F0E0F8">
                      <a:lumMod val="0"/>
                      <a:lumOff val="100000"/>
                    </a:srgbClr>
                  </a:gs>
                </a:gsLst>
                <a:lin ang="2700000" scaled="1"/>
              </a:gradFill>
              <a:ea typeface="微软雅黑" panose="020B0503020204020204" pitchFamily="34" charset="-122"/>
            </a:endParaRPr>
          </a:p>
        </p:txBody>
      </p:sp>
      <p:sp>
        <p:nvSpPr>
          <p:cNvPr id="5" name="矩形 4"/>
          <p:cNvSpPr/>
          <p:nvPr/>
        </p:nvSpPr>
        <p:spPr>
          <a:xfrm>
            <a:off x="3536449" y="2138190"/>
            <a:ext cx="1165704" cy="2308324"/>
          </a:xfrm>
          <a:prstGeom prst="rect">
            <a:avLst/>
          </a:prstGeom>
        </p:spPr>
        <p:txBody>
          <a:bodyPr wrap="none">
            <a:spAutoFit/>
          </a:bodyPr>
          <a:lstStyle/>
          <a:p>
            <a:pPr algn="ctr"/>
            <a:r>
              <a:rPr lang="en-US" altLang="zh-CN" sz="14400" b="1" spc="-400" dirty="0">
                <a:gradFill>
                  <a:gsLst>
                    <a:gs pos="100000">
                      <a:srgbClr val="C483E4"/>
                    </a:gs>
                    <a:gs pos="0">
                      <a:srgbClr val="F0E0F8">
                        <a:lumMod val="0"/>
                        <a:lumOff val="100000"/>
                      </a:srgbClr>
                    </a:gs>
                  </a:gsLst>
                  <a:lin ang="2700000" scaled="1"/>
                </a:gradFill>
                <a:latin typeface="方正黑体简体" pitchFamily="65" charset="-122"/>
                <a:ea typeface="方正黑体简体" pitchFamily="65" charset="-122"/>
              </a:rPr>
              <a:t>3</a:t>
            </a:r>
            <a:endParaRPr lang="zh-CN" altLang="en-US" sz="14400" b="1" spc="-400" dirty="0">
              <a:gradFill>
                <a:gsLst>
                  <a:gs pos="100000">
                    <a:srgbClr val="C483E4"/>
                  </a:gs>
                  <a:gs pos="0">
                    <a:srgbClr val="F0E0F8">
                      <a:lumMod val="0"/>
                      <a:lumOff val="100000"/>
                    </a:srgbClr>
                  </a:gs>
                </a:gsLst>
                <a:lin ang="2700000" scaled="1"/>
              </a:gradFill>
              <a:latin typeface="方正黑体简体" pitchFamily="65" charset="-122"/>
              <a:ea typeface="方正黑体简体" pitchFamily="65" charset="-122"/>
            </a:endParaRPr>
          </a:p>
        </p:txBody>
      </p:sp>
      <p:sp>
        <p:nvSpPr>
          <p:cNvPr id="6" name="矩形 5"/>
          <p:cNvSpPr/>
          <p:nvPr/>
        </p:nvSpPr>
        <p:spPr>
          <a:xfrm>
            <a:off x="5328210" y="2414206"/>
            <a:ext cx="3877985" cy="830997"/>
          </a:xfrm>
          <a:prstGeom prst="rect">
            <a:avLst/>
          </a:prstGeom>
        </p:spPr>
        <p:txBody>
          <a:bodyPr wrap="none">
            <a:spAutoFit/>
          </a:bodyPr>
          <a:lstStyle/>
          <a:p>
            <a:pPr algn="ctr"/>
            <a:r>
              <a:rPr lang="zh-CN" altLang="en-US" sz="4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rPr>
              <a:t>添加章节内容</a:t>
            </a:r>
            <a:endParaRPr lang="zh-CN" altLang="en-US" sz="4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endParaRPr>
          </a:p>
        </p:txBody>
      </p:sp>
      <p:sp>
        <p:nvSpPr>
          <p:cNvPr id="25" name="矩形 24"/>
          <p:cNvSpPr/>
          <p:nvPr/>
        </p:nvSpPr>
        <p:spPr>
          <a:xfrm>
            <a:off x="5215939" y="3235000"/>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
        <p:nvSpPr>
          <p:cNvPr id="26" name="矩形 25"/>
          <p:cNvSpPr/>
          <p:nvPr/>
        </p:nvSpPr>
        <p:spPr>
          <a:xfrm>
            <a:off x="7249202" y="3235000"/>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
        <p:nvSpPr>
          <p:cNvPr id="28" name="矩形 27"/>
          <p:cNvSpPr/>
          <p:nvPr/>
        </p:nvSpPr>
        <p:spPr>
          <a:xfrm>
            <a:off x="5232978" y="3732856"/>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
        <p:nvSpPr>
          <p:cNvPr id="29" name="矩形 28"/>
          <p:cNvSpPr/>
          <p:nvPr/>
        </p:nvSpPr>
        <p:spPr>
          <a:xfrm>
            <a:off x="7266240" y="3732201"/>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
                                        </p:tgtEl>
                                      </p:cBhvr>
                                    </p:animEffect>
                                  </p:childTnLst>
                                </p:cTn>
                              </p:par>
                            </p:childTnLst>
                          </p:cTn>
                        </p:par>
                        <p:par>
                          <p:cTn id="24" fill="hold">
                            <p:stCondLst>
                              <p:cond delay="12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5"/>
                                        </p:tgtEl>
                                        <p:attrNameLst>
                                          <p:attrName>ppt_y</p:attrName>
                                        </p:attrNameLst>
                                      </p:cBhvr>
                                      <p:tavLst>
                                        <p:tav tm="0">
                                          <p:val>
                                            <p:strVal val="#ppt_y"/>
                                          </p:val>
                                        </p:tav>
                                        <p:tav tm="100000">
                                          <p:val>
                                            <p:strVal val="#ppt_y"/>
                                          </p:val>
                                        </p:tav>
                                      </p:tavLst>
                                    </p:anim>
                                    <p:anim calcmode="lin" valueType="num">
                                      <p:cBhvr>
                                        <p:cTn id="2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5"/>
                                        </p:tgtEl>
                                      </p:cBhvr>
                                    </p:animEffect>
                                  </p:childTnLst>
                                </p:cTn>
                              </p:par>
                            </p:childTnLst>
                          </p:cTn>
                        </p:par>
                        <p:par>
                          <p:cTn id="32" fill="hold">
                            <p:stCondLst>
                              <p:cond delay="19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26"/>
                                        </p:tgtEl>
                                        <p:attrNameLst>
                                          <p:attrName>ppt_y</p:attrName>
                                        </p:attrNameLst>
                                      </p:cBhvr>
                                      <p:tavLst>
                                        <p:tav tm="0">
                                          <p:val>
                                            <p:strVal val="#ppt_y"/>
                                          </p:val>
                                        </p:tav>
                                        <p:tav tm="100000">
                                          <p:val>
                                            <p:strVal val="#ppt_y"/>
                                          </p:val>
                                        </p:tav>
                                      </p:tavLst>
                                    </p:anim>
                                    <p:anim calcmode="lin" valueType="num">
                                      <p:cBhvr>
                                        <p:cTn id="37"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26"/>
                                        </p:tgtEl>
                                      </p:cBhvr>
                                    </p:animEffect>
                                  </p:childTnLst>
                                </p:cTn>
                              </p:par>
                            </p:childTnLst>
                          </p:cTn>
                        </p:par>
                        <p:par>
                          <p:cTn id="40" fill="hold">
                            <p:stCondLst>
                              <p:cond delay="265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8"/>
                                        </p:tgtEl>
                                        <p:attrNameLst>
                                          <p:attrName>ppt_y</p:attrName>
                                        </p:attrNameLst>
                                      </p:cBhvr>
                                      <p:tavLst>
                                        <p:tav tm="0">
                                          <p:val>
                                            <p:strVal val="#ppt_y"/>
                                          </p:val>
                                        </p:tav>
                                        <p:tav tm="100000">
                                          <p:val>
                                            <p:strVal val="#ppt_y"/>
                                          </p:val>
                                        </p:tav>
                                      </p:tavLst>
                                    </p:anim>
                                    <p:anim calcmode="lin" valueType="num">
                                      <p:cBhvr>
                                        <p:cTn id="45"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8"/>
                                        </p:tgtEl>
                                      </p:cBhvr>
                                    </p:animEffect>
                                  </p:childTnLst>
                                </p:cTn>
                              </p:par>
                            </p:childTnLst>
                          </p:cTn>
                        </p:par>
                        <p:par>
                          <p:cTn id="48" fill="hold">
                            <p:stCondLst>
                              <p:cond delay="3349"/>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9"/>
                                        </p:tgtEl>
                                        <p:attrNameLst>
                                          <p:attrName>ppt_y</p:attrName>
                                        </p:attrNameLst>
                                      </p:cBhvr>
                                      <p:tavLst>
                                        <p:tav tm="0">
                                          <p:val>
                                            <p:strVal val="#ppt_y"/>
                                          </p:val>
                                        </p:tav>
                                        <p:tav tm="100000">
                                          <p:val>
                                            <p:strVal val="#ppt_y"/>
                                          </p:val>
                                        </p:tav>
                                      </p:tavLst>
                                    </p:anim>
                                    <p:anim calcmode="lin" valueType="num">
                                      <p:cBhvr>
                                        <p:cTn id="5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25" grpId="0"/>
      <p:bldP spid="26"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椭圆 14"/>
          <p:cNvSpPr/>
          <p:nvPr/>
        </p:nvSpPr>
        <p:spPr>
          <a:xfrm>
            <a:off x="4251437" y="5114762"/>
            <a:ext cx="5053102" cy="246502"/>
          </a:xfrm>
          <a:prstGeom prst="ellipse">
            <a:avLst/>
          </a:prstGeom>
          <a:gradFill flip="none" rotWithShape="1">
            <a:gsLst>
              <a:gs pos="50000">
                <a:schemeClr val="tx1">
                  <a:lumMod val="50000"/>
                  <a:lumOff val="50000"/>
                  <a:alpha val="33000"/>
                </a:schemeClr>
              </a:gs>
              <a:gs pos="0">
                <a:schemeClr val="tx1">
                  <a:lumMod val="65000"/>
                  <a:lumOff val="35000"/>
                  <a:alpha val="50000"/>
                </a:schemeClr>
              </a:gs>
              <a:gs pos="100000">
                <a:srgbClr val="FAFAFC">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nvGrpSpPr>
          <p:cNvPr id="123" name="组合 5"/>
          <p:cNvGrpSpPr/>
          <p:nvPr/>
        </p:nvGrpSpPr>
        <p:grpSpPr>
          <a:xfrm>
            <a:off x="4300288" y="1754828"/>
            <a:ext cx="4120681" cy="3473762"/>
            <a:chOff x="7759065" y="1559433"/>
            <a:chExt cx="2743200" cy="2312536"/>
          </a:xfrm>
          <a:effectLst>
            <a:reflection blurRad="25400" stA="38000" endPos="35000" dir="5400000" sy="-100000" algn="bl" rotWithShape="0"/>
          </a:effectLst>
        </p:grpSpPr>
        <p:sp>
          <p:nvSpPr>
            <p:cNvPr id="124" name="椭圆形标注 22"/>
            <p:cNvSpPr/>
            <p:nvPr/>
          </p:nvSpPr>
          <p:spPr>
            <a:xfrm>
              <a:off x="7830694" y="1609184"/>
              <a:ext cx="2386639" cy="2262785"/>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2026 w 2387242"/>
                <a:gd name="connsiteY0-214" fmla="*/ 2262737 h 2262745"/>
                <a:gd name="connsiteX1-215" fmla="*/ 1586378 w 2387242"/>
                <a:gd name="connsiteY1-216" fmla="*/ 1835860 h 2262745"/>
                <a:gd name="connsiteX2-217" fmla="*/ 202999 w 2387242"/>
                <a:gd name="connsiteY2-218" fmla="*/ 1445870 h 2262745"/>
                <a:gd name="connsiteX3-219" fmla="*/ 669470 w 2387242"/>
                <a:gd name="connsiteY3-220" fmla="*/ 111352 h 2262745"/>
                <a:gd name="connsiteX4-221" fmla="*/ 2077101 w 2387242"/>
                <a:gd name="connsiteY4-222" fmla="*/ 216756 h 2262745"/>
                <a:gd name="connsiteX5-223" fmla="*/ 2058792 w 2387242"/>
                <a:gd name="connsiteY5-224" fmla="*/ 1684848 h 2262745"/>
                <a:gd name="connsiteX6-225" fmla="*/ 2272791 w 2387242"/>
                <a:gd name="connsiteY6-226" fmla="*/ 2244632 h 2262745"/>
                <a:gd name="connsiteX7-227" fmla="*/ 2142026 w 2387242"/>
                <a:gd name="connsiteY7-228" fmla="*/ 2262737 h 2262745"/>
                <a:gd name="connsiteX0-229" fmla="*/ 2142026 w 2386639"/>
                <a:gd name="connsiteY0-230" fmla="*/ 2262737 h 2262785"/>
                <a:gd name="connsiteX1-231" fmla="*/ 1586378 w 2386639"/>
                <a:gd name="connsiteY1-232" fmla="*/ 1835860 h 2262785"/>
                <a:gd name="connsiteX2-233" fmla="*/ 202999 w 2386639"/>
                <a:gd name="connsiteY2-234" fmla="*/ 1445870 h 2262785"/>
                <a:gd name="connsiteX3-235" fmla="*/ 669470 w 2386639"/>
                <a:gd name="connsiteY3-236" fmla="*/ 111352 h 2262785"/>
                <a:gd name="connsiteX4-237" fmla="*/ 2077101 w 2386639"/>
                <a:gd name="connsiteY4-238" fmla="*/ 216756 h 2262785"/>
                <a:gd name="connsiteX5-239" fmla="*/ 2058792 w 2386639"/>
                <a:gd name="connsiteY5-240" fmla="*/ 1684848 h 2262785"/>
                <a:gd name="connsiteX6-241" fmla="*/ 2290080 w 2386639"/>
                <a:gd name="connsiteY6-242" fmla="*/ 2261921 h 2262785"/>
                <a:gd name="connsiteX7-243" fmla="*/ 2142026 w 2386639"/>
                <a:gd name="connsiteY7-244" fmla="*/ 2262737 h 22627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639" h="2262785">
                  <a:moveTo>
                    <a:pt x="2142026" y="2262737"/>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3296" y="1343987"/>
                    <a:pt x="2058792" y="1684848"/>
                  </a:cubicBezTo>
                  <a:cubicBezTo>
                    <a:pt x="2094289" y="2025709"/>
                    <a:pt x="2241950" y="2172143"/>
                    <a:pt x="2290080" y="2261921"/>
                  </a:cubicBezTo>
                  <a:cubicBezTo>
                    <a:pt x="2214385" y="2259624"/>
                    <a:pt x="2212719" y="2263238"/>
                    <a:pt x="2142026" y="2262737"/>
                  </a:cubicBezTo>
                  <a:close/>
                </a:path>
              </a:pathLst>
            </a:custGeom>
            <a:solidFill>
              <a:schemeClr val="accent4">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125" name="椭圆形标注 7"/>
            <p:cNvSpPr/>
            <p:nvPr/>
          </p:nvSpPr>
          <p:spPr>
            <a:xfrm>
              <a:off x="7759065" y="1559433"/>
              <a:ext cx="2743200" cy="1837944"/>
            </a:xfrm>
            <a:prstGeom prst="wedgeEllipseCallout">
              <a:avLst>
                <a:gd name="adj1" fmla="val 35828"/>
                <a:gd name="adj2" fmla="val 75095"/>
              </a:avLst>
            </a:prstGeom>
            <a:solidFill>
              <a:schemeClr val="accent4"/>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grpSp>
        <p:nvGrpSpPr>
          <p:cNvPr id="126" name="组合 8"/>
          <p:cNvGrpSpPr/>
          <p:nvPr/>
        </p:nvGrpSpPr>
        <p:grpSpPr>
          <a:xfrm>
            <a:off x="3045700" y="2372964"/>
            <a:ext cx="3402580" cy="2880510"/>
            <a:chOff x="7759065" y="1559433"/>
            <a:chExt cx="2743200" cy="2322300"/>
          </a:xfrm>
          <a:effectLst>
            <a:outerShdw blurRad="165100" dist="38100" algn="l" rotWithShape="0">
              <a:prstClr val="black">
                <a:alpha val="40000"/>
              </a:prstClr>
            </a:outerShdw>
            <a:reflection blurRad="25400" stA="38000" endPos="35000" dir="5400000" sy="-100000" algn="bl" rotWithShape="0"/>
          </a:effectLst>
        </p:grpSpPr>
        <p:sp>
          <p:nvSpPr>
            <p:cNvPr id="127" name="椭圆形标注 22"/>
            <p:cNvSpPr/>
            <p:nvPr/>
          </p:nvSpPr>
          <p:spPr>
            <a:xfrm>
              <a:off x="7830694" y="1609184"/>
              <a:ext cx="2386633" cy="2272549"/>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3402 w 2387242"/>
                <a:gd name="connsiteY0-214" fmla="*/ 2266995 h 2267002"/>
                <a:gd name="connsiteX1-215" fmla="*/ 1586378 w 2387242"/>
                <a:gd name="connsiteY1-216" fmla="*/ 1835860 h 2267002"/>
                <a:gd name="connsiteX2-217" fmla="*/ 202999 w 2387242"/>
                <a:gd name="connsiteY2-218" fmla="*/ 1445870 h 2267002"/>
                <a:gd name="connsiteX3-219" fmla="*/ 669470 w 2387242"/>
                <a:gd name="connsiteY3-220" fmla="*/ 111352 h 2267002"/>
                <a:gd name="connsiteX4-221" fmla="*/ 2077101 w 2387242"/>
                <a:gd name="connsiteY4-222" fmla="*/ 216756 h 2267002"/>
                <a:gd name="connsiteX5-223" fmla="*/ 2058792 w 2387242"/>
                <a:gd name="connsiteY5-224" fmla="*/ 1684848 h 2267002"/>
                <a:gd name="connsiteX6-225" fmla="*/ 2272791 w 2387242"/>
                <a:gd name="connsiteY6-226" fmla="*/ 2244632 h 2267002"/>
                <a:gd name="connsiteX7-227" fmla="*/ 2143402 w 2387242"/>
                <a:gd name="connsiteY7-228" fmla="*/ 2266995 h 2267002"/>
                <a:gd name="connsiteX0-229" fmla="*/ 2143402 w 2386633"/>
                <a:gd name="connsiteY0-230" fmla="*/ 2266995 h 2272549"/>
                <a:gd name="connsiteX1-231" fmla="*/ 1586378 w 2386633"/>
                <a:gd name="connsiteY1-232" fmla="*/ 1835860 h 2272549"/>
                <a:gd name="connsiteX2-233" fmla="*/ 202999 w 2386633"/>
                <a:gd name="connsiteY2-234" fmla="*/ 1445870 h 2272549"/>
                <a:gd name="connsiteX3-235" fmla="*/ 669470 w 2386633"/>
                <a:gd name="connsiteY3-236" fmla="*/ 111352 h 2272549"/>
                <a:gd name="connsiteX4-237" fmla="*/ 2077101 w 2386633"/>
                <a:gd name="connsiteY4-238" fmla="*/ 216756 h 2272549"/>
                <a:gd name="connsiteX5-239" fmla="*/ 2058792 w 2386633"/>
                <a:gd name="connsiteY5-240" fmla="*/ 1684848 h 2272549"/>
                <a:gd name="connsiteX6-241" fmla="*/ 2290239 w 2386633"/>
                <a:gd name="connsiteY6-242" fmla="*/ 2272549 h 2272549"/>
                <a:gd name="connsiteX7-243" fmla="*/ 2143402 w 2386633"/>
                <a:gd name="connsiteY7-244" fmla="*/ 2266995 h 22725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633" h="2272549">
                  <a:moveTo>
                    <a:pt x="2143402" y="2266995"/>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3269" y="1342216"/>
                    <a:pt x="2058792" y="1684848"/>
                  </a:cubicBezTo>
                  <a:cubicBezTo>
                    <a:pt x="2094315" y="2027480"/>
                    <a:pt x="2242109" y="2182771"/>
                    <a:pt x="2290239" y="2272549"/>
                  </a:cubicBezTo>
                  <a:cubicBezTo>
                    <a:pt x="2214544" y="2270252"/>
                    <a:pt x="2214095" y="2267496"/>
                    <a:pt x="2143402" y="2266995"/>
                  </a:cubicBezTo>
                  <a:close/>
                </a:path>
              </a:pathLst>
            </a:custGeom>
            <a:solidFill>
              <a:schemeClr val="accent2">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128" name="椭圆形标注 10"/>
            <p:cNvSpPr/>
            <p:nvPr/>
          </p:nvSpPr>
          <p:spPr>
            <a:xfrm>
              <a:off x="7759065" y="1559433"/>
              <a:ext cx="2743200" cy="1837944"/>
            </a:xfrm>
            <a:prstGeom prst="wedgeEllipseCallout">
              <a:avLst>
                <a:gd name="adj1" fmla="val 35828"/>
                <a:gd name="adj2" fmla="val 75095"/>
              </a:avLst>
            </a:prstGeom>
            <a:solidFill>
              <a:schemeClr val="accent2"/>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grpSp>
        <p:nvGrpSpPr>
          <p:cNvPr id="129" name="组合 11"/>
          <p:cNvGrpSpPr/>
          <p:nvPr/>
        </p:nvGrpSpPr>
        <p:grpSpPr>
          <a:xfrm>
            <a:off x="4661377" y="2665145"/>
            <a:ext cx="3053245" cy="2584002"/>
            <a:chOff x="7759065" y="1559433"/>
            <a:chExt cx="2743200" cy="2321607"/>
          </a:xfrm>
          <a:effectLst>
            <a:outerShdw blurRad="292100" dist="165100" dir="16200000" sx="102000" sy="102000" rotWithShape="0">
              <a:prstClr val="black">
                <a:alpha val="35000"/>
              </a:prstClr>
            </a:outerShdw>
            <a:reflection blurRad="25400" stA="38000" endPos="35000" dir="5400000" sy="-100000" algn="bl" rotWithShape="0"/>
          </a:effectLst>
        </p:grpSpPr>
        <p:sp>
          <p:nvSpPr>
            <p:cNvPr id="130" name="椭圆形标注 22"/>
            <p:cNvSpPr/>
            <p:nvPr/>
          </p:nvSpPr>
          <p:spPr>
            <a:xfrm>
              <a:off x="7830694" y="1609184"/>
              <a:ext cx="2386564" cy="2271856"/>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2307 w 2387242"/>
                <a:gd name="connsiteY0-214" fmla="*/ 2269790 h 2269796"/>
                <a:gd name="connsiteX1-215" fmla="*/ 1586378 w 2387242"/>
                <a:gd name="connsiteY1-216" fmla="*/ 1835860 h 2269796"/>
                <a:gd name="connsiteX2-217" fmla="*/ 202999 w 2387242"/>
                <a:gd name="connsiteY2-218" fmla="*/ 1445870 h 2269796"/>
                <a:gd name="connsiteX3-219" fmla="*/ 669470 w 2387242"/>
                <a:gd name="connsiteY3-220" fmla="*/ 111352 h 2269796"/>
                <a:gd name="connsiteX4-221" fmla="*/ 2077101 w 2387242"/>
                <a:gd name="connsiteY4-222" fmla="*/ 216756 h 2269796"/>
                <a:gd name="connsiteX5-223" fmla="*/ 2058792 w 2387242"/>
                <a:gd name="connsiteY5-224" fmla="*/ 1684848 h 2269796"/>
                <a:gd name="connsiteX6-225" fmla="*/ 2272791 w 2387242"/>
                <a:gd name="connsiteY6-226" fmla="*/ 2244632 h 2269796"/>
                <a:gd name="connsiteX7-227" fmla="*/ 2142307 w 2387242"/>
                <a:gd name="connsiteY7-228" fmla="*/ 2269790 h 2269796"/>
                <a:gd name="connsiteX0-229" fmla="*/ 2142307 w 2386564"/>
                <a:gd name="connsiteY0-230" fmla="*/ 2269790 h 2271855"/>
                <a:gd name="connsiteX1-231" fmla="*/ 1586378 w 2386564"/>
                <a:gd name="connsiteY1-232" fmla="*/ 1835860 h 2271855"/>
                <a:gd name="connsiteX2-233" fmla="*/ 202999 w 2386564"/>
                <a:gd name="connsiteY2-234" fmla="*/ 1445870 h 2271855"/>
                <a:gd name="connsiteX3-235" fmla="*/ 669470 w 2386564"/>
                <a:gd name="connsiteY3-236" fmla="*/ 111352 h 2271855"/>
                <a:gd name="connsiteX4-237" fmla="*/ 2077101 w 2386564"/>
                <a:gd name="connsiteY4-238" fmla="*/ 216756 h 2271855"/>
                <a:gd name="connsiteX5-239" fmla="*/ 2058792 w 2386564"/>
                <a:gd name="connsiteY5-240" fmla="*/ 1684848 h 2271855"/>
                <a:gd name="connsiteX6-241" fmla="*/ 2292235 w 2386564"/>
                <a:gd name="connsiteY6-242" fmla="*/ 2271855 h 2271855"/>
                <a:gd name="connsiteX7-243" fmla="*/ 2142307 w 2386564"/>
                <a:gd name="connsiteY7-244" fmla="*/ 2269790 h 22718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564" h="2271855">
                  <a:moveTo>
                    <a:pt x="2142307" y="2269790"/>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2936" y="1342332"/>
                    <a:pt x="2058792" y="1684848"/>
                  </a:cubicBezTo>
                  <a:cubicBezTo>
                    <a:pt x="2094648" y="2027364"/>
                    <a:pt x="2244105" y="2182077"/>
                    <a:pt x="2292235" y="2271855"/>
                  </a:cubicBezTo>
                  <a:cubicBezTo>
                    <a:pt x="2216540" y="2269558"/>
                    <a:pt x="2213000" y="2270291"/>
                    <a:pt x="2142307" y="2269790"/>
                  </a:cubicBezTo>
                  <a:close/>
                </a:path>
              </a:pathLst>
            </a:custGeom>
            <a:solidFill>
              <a:schemeClr val="accent3">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131" name="椭圆形标注 13"/>
            <p:cNvSpPr/>
            <p:nvPr/>
          </p:nvSpPr>
          <p:spPr>
            <a:xfrm>
              <a:off x="7759065" y="1559433"/>
              <a:ext cx="2743200" cy="1837944"/>
            </a:xfrm>
            <a:prstGeom prst="wedgeEllipseCallout">
              <a:avLst>
                <a:gd name="adj1" fmla="val 35828"/>
                <a:gd name="adj2" fmla="val 75095"/>
              </a:avLst>
            </a:prstGeom>
            <a:solidFill>
              <a:schemeClr val="accent3"/>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grpSp>
        <p:nvGrpSpPr>
          <p:cNvPr id="132" name="组合 3"/>
          <p:cNvGrpSpPr/>
          <p:nvPr/>
        </p:nvGrpSpPr>
        <p:grpSpPr>
          <a:xfrm>
            <a:off x="4474523" y="3129253"/>
            <a:ext cx="2493169" cy="2115558"/>
            <a:chOff x="7759065" y="1559433"/>
            <a:chExt cx="2743200" cy="2327720"/>
          </a:xfrm>
          <a:effectLst>
            <a:outerShdw blurRad="254000" dist="88900" dir="18900000" algn="bl" rotWithShape="0">
              <a:prstClr val="black">
                <a:alpha val="40000"/>
              </a:prstClr>
            </a:outerShdw>
            <a:reflection blurRad="25400" stA="38000" endPos="35000" dir="5400000" sy="-100000" algn="bl" rotWithShape="0"/>
          </a:effectLst>
        </p:grpSpPr>
        <p:sp>
          <p:nvSpPr>
            <p:cNvPr id="133" name="椭圆形标注 22"/>
            <p:cNvSpPr/>
            <p:nvPr/>
          </p:nvSpPr>
          <p:spPr>
            <a:xfrm>
              <a:off x="7830694" y="1609184"/>
              <a:ext cx="2386412" cy="2277969"/>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52312 w 2387242"/>
                <a:gd name="connsiteY0-214" fmla="*/ 2271142 h 2271148"/>
                <a:gd name="connsiteX1-215" fmla="*/ 1586378 w 2387242"/>
                <a:gd name="connsiteY1-216" fmla="*/ 1835860 h 2271148"/>
                <a:gd name="connsiteX2-217" fmla="*/ 202999 w 2387242"/>
                <a:gd name="connsiteY2-218" fmla="*/ 1445870 h 2271148"/>
                <a:gd name="connsiteX3-219" fmla="*/ 669470 w 2387242"/>
                <a:gd name="connsiteY3-220" fmla="*/ 111352 h 2271148"/>
                <a:gd name="connsiteX4-221" fmla="*/ 2077101 w 2387242"/>
                <a:gd name="connsiteY4-222" fmla="*/ 216756 h 2271148"/>
                <a:gd name="connsiteX5-223" fmla="*/ 2058792 w 2387242"/>
                <a:gd name="connsiteY5-224" fmla="*/ 1684848 h 2271148"/>
                <a:gd name="connsiteX6-225" fmla="*/ 2272791 w 2387242"/>
                <a:gd name="connsiteY6-226" fmla="*/ 2244632 h 2271148"/>
                <a:gd name="connsiteX7-227" fmla="*/ 2152312 w 2387242"/>
                <a:gd name="connsiteY7-228" fmla="*/ 2271142 h 2271148"/>
                <a:gd name="connsiteX0-229" fmla="*/ 2152312 w 2386412"/>
                <a:gd name="connsiteY0-230" fmla="*/ 2271142 h 2277969"/>
                <a:gd name="connsiteX1-231" fmla="*/ 1586378 w 2386412"/>
                <a:gd name="connsiteY1-232" fmla="*/ 1835860 h 2277969"/>
                <a:gd name="connsiteX2-233" fmla="*/ 202999 w 2386412"/>
                <a:gd name="connsiteY2-234" fmla="*/ 1445870 h 2277969"/>
                <a:gd name="connsiteX3-235" fmla="*/ 669470 w 2386412"/>
                <a:gd name="connsiteY3-236" fmla="*/ 111352 h 2277969"/>
                <a:gd name="connsiteX4-237" fmla="*/ 2077101 w 2386412"/>
                <a:gd name="connsiteY4-238" fmla="*/ 216756 h 2277969"/>
                <a:gd name="connsiteX5-239" fmla="*/ 2058792 w 2386412"/>
                <a:gd name="connsiteY5-240" fmla="*/ 1684848 h 2277969"/>
                <a:gd name="connsiteX6-241" fmla="*/ 2296603 w 2386412"/>
                <a:gd name="connsiteY6-242" fmla="*/ 2277969 h 2277969"/>
                <a:gd name="connsiteX7-243" fmla="*/ 2152312 w 2386412"/>
                <a:gd name="connsiteY7-244" fmla="*/ 2271142 h 22779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412" h="2277969">
                  <a:moveTo>
                    <a:pt x="2152312" y="2271142"/>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2208" y="1341313"/>
                    <a:pt x="2058792" y="1684848"/>
                  </a:cubicBezTo>
                  <a:cubicBezTo>
                    <a:pt x="2095376" y="2028383"/>
                    <a:pt x="2248473" y="2188191"/>
                    <a:pt x="2296603" y="2277969"/>
                  </a:cubicBezTo>
                  <a:cubicBezTo>
                    <a:pt x="2220908" y="2275672"/>
                    <a:pt x="2223005" y="2271643"/>
                    <a:pt x="2152312" y="2271142"/>
                  </a:cubicBezTo>
                  <a:close/>
                </a:path>
              </a:pathLst>
            </a:custGeom>
            <a:solidFill>
              <a:schemeClr val="accent1">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134" name="椭圆形标注 1"/>
            <p:cNvSpPr/>
            <p:nvPr/>
          </p:nvSpPr>
          <p:spPr>
            <a:xfrm>
              <a:off x="7759065" y="1559433"/>
              <a:ext cx="2743200" cy="1837944"/>
            </a:xfrm>
            <a:prstGeom prst="wedgeEllipseCallout">
              <a:avLst>
                <a:gd name="adj1" fmla="val 35828"/>
                <a:gd name="adj2" fmla="val 75095"/>
              </a:avLst>
            </a:prstGeom>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135" name="文本框 15"/>
          <p:cNvSpPr txBox="1"/>
          <p:nvPr/>
        </p:nvSpPr>
        <p:spPr>
          <a:xfrm>
            <a:off x="5299590" y="3641383"/>
            <a:ext cx="852185" cy="646178"/>
          </a:xfrm>
          <a:prstGeom prst="rect">
            <a:avLst/>
          </a:prstGeom>
          <a:noFill/>
        </p:spPr>
        <p:txBody>
          <a:bodyPr wrap="square" lIns="91416" tIns="45708" rIns="91416" bIns="45708" rtlCol="0">
            <a:spAutoFit/>
          </a:bodyPr>
          <a:lstStyle/>
          <a:p>
            <a:pPr algn="ctr">
              <a:defRPr/>
            </a:pPr>
            <a:r>
              <a:rPr lang="en-US" altLang="zh-CN" sz="3600" dirty="0">
                <a:solidFill>
                  <a:srgbClr val="FFFFFF"/>
                </a:solidFill>
                <a:latin typeface="Impact" panose="020B0806030902050204" pitchFamily="34" charset="0"/>
                <a:ea typeface="宋体" panose="02010600030101010101" pitchFamily="2" charset="-122"/>
              </a:rPr>
              <a:t>01</a:t>
            </a:r>
            <a:endParaRPr lang="zh-CN" altLang="en-US" sz="3600" dirty="0">
              <a:solidFill>
                <a:srgbClr val="FFFFFF"/>
              </a:solidFill>
              <a:latin typeface="Impact" panose="020B0806030902050204" pitchFamily="34" charset="0"/>
              <a:ea typeface="宋体" panose="02010600030101010101" pitchFamily="2" charset="-122"/>
            </a:endParaRPr>
          </a:p>
        </p:txBody>
      </p:sp>
      <p:sp>
        <p:nvSpPr>
          <p:cNvPr id="136" name="文本框 17"/>
          <p:cNvSpPr txBox="1"/>
          <p:nvPr/>
        </p:nvSpPr>
        <p:spPr>
          <a:xfrm>
            <a:off x="6834501" y="3205995"/>
            <a:ext cx="852185" cy="646178"/>
          </a:xfrm>
          <a:prstGeom prst="rect">
            <a:avLst/>
          </a:prstGeom>
          <a:noFill/>
        </p:spPr>
        <p:txBody>
          <a:bodyPr wrap="square" lIns="91416" tIns="45708" rIns="91416" bIns="45708" rtlCol="0">
            <a:spAutoFit/>
          </a:bodyPr>
          <a:lstStyle/>
          <a:p>
            <a:pPr algn="ctr">
              <a:defRPr/>
            </a:pPr>
            <a:r>
              <a:rPr lang="en-US" altLang="zh-CN" sz="3600" dirty="0">
                <a:solidFill>
                  <a:srgbClr val="FFFFFF"/>
                </a:solidFill>
                <a:latin typeface="Impact" panose="020B0806030902050204" pitchFamily="34" charset="0"/>
                <a:ea typeface="宋体" panose="02010600030101010101" pitchFamily="2" charset="-122"/>
              </a:rPr>
              <a:t>02</a:t>
            </a:r>
            <a:endParaRPr lang="zh-CN" altLang="en-US" sz="3600" dirty="0">
              <a:solidFill>
                <a:srgbClr val="FFFFFF"/>
              </a:solidFill>
              <a:latin typeface="Impact" panose="020B0806030902050204" pitchFamily="34" charset="0"/>
              <a:ea typeface="宋体" panose="02010600030101010101" pitchFamily="2" charset="-122"/>
            </a:endParaRPr>
          </a:p>
        </p:txBody>
      </p:sp>
      <p:sp>
        <p:nvSpPr>
          <p:cNvPr id="137" name="文本框 18"/>
          <p:cNvSpPr txBox="1"/>
          <p:nvPr/>
        </p:nvSpPr>
        <p:spPr>
          <a:xfrm>
            <a:off x="6371691" y="1927374"/>
            <a:ext cx="852185" cy="646178"/>
          </a:xfrm>
          <a:prstGeom prst="rect">
            <a:avLst/>
          </a:prstGeom>
          <a:noFill/>
        </p:spPr>
        <p:txBody>
          <a:bodyPr wrap="square" lIns="91416" tIns="45708" rIns="91416" bIns="45708" rtlCol="0">
            <a:spAutoFit/>
          </a:bodyPr>
          <a:lstStyle/>
          <a:p>
            <a:pPr algn="ctr">
              <a:defRPr/>
            </a:pPr>
            <a:r>
              <a:rPr lang="en-US" altLang="zh-CN" sz="3600" dirty="0">
                <a:solidFill>
                  <a:srgbClr val="FFFFFF"/>
                </a:solidFill>
                <a:latin typeface="Impact" panose="020B0806030902050204" pitchFamily="34" charset="0"/>
                <a:ea typeface="宋体" panose="02010600030101010101" pitchFamily="2" charset="-122"/>
              </a:rPr>
              <a:t>04</a:t>
            </a:r>
            <a:endParaRPr lang="zh-CN" altLang="en-US" sz="3600" dirty="0">
              <a:solidFill>
                <a:srgbClr val="FFFFFF"/>
              </a:solidFill>
              <a:latin typeface="Impact" panose="020B0806030902050204" pitchFamily="34" charset="0"/>
              <a:ea typeface="宋体" panose="02010600030101010101" pitchFamily="2" charset="-122"/>
            </a:endParaRPr>
          </a:p>
        </p:txBody>
      </p:sp>
      <p:sp>
        <p:nvSpPr>
          <p:cNvPr id="138" name="文本框 19"/>
          <p:cNvSpPr txBox="1"/>
          <p:nvPr/>
        </p:nvSpPr>
        <p:spPr>
          <a:xfrm>
            <a:off x="3407522" y="3205995"/>
            <a:ext cx="852185" cy="646178"/>
          </a:xfrm>
          <a:prstGeom prst="rect">
            <a:avLst/>
          </a:prstGeom>
          <a:noFill/>
        </p:spPr>
        <p:txBody>
          <a:bodyPr wrap="square" lIns="91416" tIns="45708" rIns="91416" bIns="45708" rtlCol="0">
            <a:spAutoFit/>
          </a:bodyPr>
          <a:lstStyle/>
          <a:p>
            <a:pPr algn="ctr">
              <a:defRPr/>
            </a:pPr>
            <a:r>
              <a:rPr lang="en-US" altLang="zh-CN" sz="3600" dirty="0">
                <a:solidFill>
                  <a:srgbClr val="FFFFFF"/>
                </a:solidFill>
                <a:latin typeface="Impact" panose="020B0806030902050204" pitchFamily="34" charset="0"/>
                <a:ea typeface="宋体" panose="02010600030101010101" pitchFamily="2" charset="-122"/>
              </a:rPr>
              <a:t>03</a:t>
            </a:r>
            <a:endParaRPr lang="zh-CN" altLang="en-US" sz="3600" dirty="0">
              <a:solidFill>
                <a:srgbClr val="FFFFFF"/>
              </a:solidFill>
              <a:latin typeface="Impact" panose="020B0806030902050204" pitchFamily="34" charset="0"/>
              <a:ea typeface="宋体" panose="02010600030101010101" pitchFamily="2" charset="-122"/>
            </a:endParaRPr>
          </a:p>
        </p:txBody>
      </p:sp>
      <p:grpSp>
        <p:nvGrpSpPr>
          <p:cNvPr id="139" name="组合 47"/>
          <p:cNvGrpSpPr/>
          <p:nvPr/>
        </p:nvGrpSpPr>
        <p:grpSpPr>
          <a:xfrm>
            <a:off x="1151793" y="1577892"/>
            <a:ext cx="3211667" cy="1149048"/>
            <a:chOff x="1836094" y="1391273"/>
            <a:chExt cx="3212504" cy="1149345"/>
          </a:xfrm>
        </p:grpSpPr>
        <p:sp>
          <p:nvSpPr>
            <p:cNvPr id="140" name="任意多边形 40"/>
            <p:cNvSpPr/>
            <p:nvPr/>
          </p:nvSpPr>
          <p:spPr>
            <a:xfrm flipH="1">
              <a:off x="1972945" y="1860346"/>
              <a:ext cx="3075653" cy="48467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41" name="椭圆 41"/>
            <p:cNvSpPr/>
            <p:nvPr/>
          </p:nvSpPr>
          <p:spPr>
            <a:xfrm>
              <a:off x="1836094" y="1772181"/>
              <a:ext cx="176331" cy="1763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nvGrpSpPr>
            <p:cNvPr id="142" name="组合 42"/>
            <p:cNvGrpSpPr/>
            <p:nvPr/>
          </p:nvGrpSpPr>
          <p:grpSpPr>
            <a:xfrm>
              <a:off x="2128512" y="1519963"/>
              <a:ext cx="323116" cy="287335"/>
              <a:chOff x="4705350" y="3205163"/>
              <a:chExt cx="473075" cy="420687"/>
            </a:xfrm>
            <a:solidFill>
              <a:schemeClr val="tx1">
                <a:lumMod val="50000"/>
                <a:lumOff val="50000"/>
              </a:schemeClr>
            </a:solidFill>
          </p:grpSpPr>
          <p:sp>
            <p:nvSpPr>
              <p:cNvPr id="145" name="Freeform 172"/>
              <p:cNvSpPr>
                <a:spLocks noEditPoints="1"/>
              </p:cNvSpPr>
              <p:nvPr/>
            </p:nvSpPr>
            <p:spPr bwMode="auto">
              <a:xfrm>
                <a:off x="4705350" y="3205163"/>
                <a:ext cx="473075" cy="420687"/>
              </a:xfrm>
              <a:custGeom>
                <a:avLst/>
                <a:gdLst>
                  <a:gd name="T0" fmla="*/ 458594 w 171"/>
                  <a:gd name="T1" fmla="*/ 0 h 152"/>
                  <a:gd name="T2" fmla="*/ 16576 w 171"/>
                  <a:gd name="T3" fmla="*/ 0 h 152"/>
                  <a:gd name="T4" fmla="*/ 0 w 171"/>
                  <a:gd name="T5" fmla="*/ 16571 h 152"/>
                  <a:gd name="T6" fmla="*/ 0 w 171"/>
                  <a:gd name="T7" fmla="*/ 405978 h 152"/>
                  <a:gd name="T8" fmla="*/ 16576 w 171"/>
                  <a:gd name="T9" fmla="*/ 419787 h 152"/>
                  <a:gd name="T10" fmla="*/ 458594 w 171"/>
                  <a:gd name="T11" fmla="*/ 419787 h 152"/>
                  <a:gd name="T12" fmla="*/ 472407 w 171"/>
                  <a:gd name="T13" fmla="*/ 405978 h 152"/>
                  <a:gd name="T14" fmla="*/ 472407 w 171"/>
                  <a:gd name="T15" fmla="*/ 16571 h 152"/>
                  <a:gd name="T16" fmla="*/ 458594 w 171"/>
                  <a:gd name="T17" fmla="*/ 0 h 152"/>
                  <a:gd name="T18" fmla="*/ 442018 w 171"/>
                  <a:gd name="T19" fmla="*/ 375599 h 152"/>
                  <a:gd name="T20" fmla="*/ 132605 w 171"/>
                  <a:gd name="T21" fmla="*/ 375599 h 152"/>
                  <a:gd name="T22" fmla="*/ 110505 w 171"/>
                  <a:gd name="T23" fmla="*/ 392169 h 152"/>
                  <a:gd name="T24" fmla="*/ 88404 w 171"/>
                  <a:gd name="T25" fmla="*/ 375599 h 152"/>
                  <a:gd name="T26" fmla="*/ 30389 w 171"/>
                  <a:gd name="T27" fmla="*/ 375599 h 152"/>
                  <a:gd name="T28" fmla="*/ 30389 w 171"/>
                  <a:gd name="T29" fmla="*/ 359028 h 152"/>
                  <a:gd name="T30" fmla="*/ 88404 w 171"/>
                  <a:gd name="T31" fmla="*/ 359028 h 152"/>
                  <a:gd name="T32" fmla="*/ 110505 w 171"/>
                  <a:gd name="T33" fmla="*/ 342458 h 152"/>
                  <a:gd name="T34" fmla="*/ 132605 w 171"/>
                  <a:gd name="T35" fmla="*/ 359028 h 152"/>
                  <a:gd name="T36" fmla="*/ 442018 w 171"/>
                  <a:gd name="T37" fmla="*/ 359028 h 152"/>
                  <a:gd name="T38" fmla="*/ 442018 w 171"/>
                  <a:gd name="T39" fmla="*/ 375599 h 152"/>
                  <a:gd name="T40" fmla="*/ 442018 w 171"/>
                  <a:gd name="T41" fmla="*/ 314840 h 152"/>
                  <a:gd name="T42" fmla="*/ 30389 w 171"/>
                  <a:gd name="T43" fmla="*/ 314840 h 152"/>
                  <a:gd name="T44" fmla="*/ 30389 w 171"/>
                  <a:gd name="T45" fmla="*/ 30379 h 152"/>
                  <a:gd name="T46" fmla="*/ 442018 w 171"/>
                  <a:gd name="T47" fmla="*/ 30379 h 152"/>
                  <a:gd name="T48" fmla="*/ 442018 w 171"/>
                  <a:gd name="T49" fmla="*/ 31484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60" y="136"/>
                    </a:moveTo>
                    <a:cubicBezTo>
                      <a:pt x="48" y="136"/>
                      <a:pt x="48" y="136"/>
                      <a:pt x="48" y="136"/>
                    </a:cubicBezTo>
                    <a:cubicBezTo>
                      <a:pt x="47" y="140"/>
                      <a:pt x="43" y="142"/>
                      <a:pt x="40" y="142"/>
                    </a:cubicBezTo>
                    <a:cubicBezTo>
                      <a:pt x="36" y="142"/>
                      <a:pt x="33" y="140"/>
                      <a:pt x="32" y="136"/>
                    </a:cubicBezTo>
                    <a:cubicBezTo>
                      <a:pt x="11" y="136"/>
                      <a:pt x="11" y="136"/>
                      <a:pt x="11" y="136"/>
                    </a:cubicBezTo>
                    <a:cubicBezTo>
                      <a:pt x="11" y="130"/>
                      <a:pt x="11" y="130"/>
                      <a:pt x="11" y="130"/>
                    </a:cubicBezTo>
                    <a:cubicBezTo>
                      <a:pt x="32" y="130"/>
                      <a:pt x="32" y="130"/>
                      <a:pt x="32" y="130"/>
                    </a:cubicBezTo>
                    <a:cubicBezTo>
                      <a:pt x="33" y="127"/>
                      <a:pt x="36" y="124"/>
                      <a:pt x="40" y="124"/>
                    </a:cubicBezTo>
                    <a:cubicBezTo>
                      <a:pt x="43" y="124"/>
                      <a:pt x="47" y="127"/>
                      <a:pt x="48" y="130"/>
                    </a:cubicBezTo>
                    <a:cubicBezTo>
                      <a:pt x="160" y="130"/>
                      <a:pt x="160" y="130"/>
                      <a:pt x="160" y="130"/>
                    </a:cubicBezTo>
                    <a:lnTo>
                      <a:pt x="160" y="136"/>
                    </a:lnTo>
                    <a:close/>
                    <a:moveTo>
                      <a:pt x="160" y="114"/>
                    </a:moveTo>
                    <a:cubicBezTo>
                      <a:pt x="11" y="114"/>
                      <a:pt x="11" y="114"/>
                      <a:pt x="11" y="114"/>
                    </a:cubicBezTo>
                    <a:cubicBezTo>
                      <a:pt x="11" y="11"/>
                      <a:pt x="11" y="11"/>
                      <a:pt x="11" y="11"/>
                    </a:cubicBezTo>
                    <a:cubicBezTo>
                      <a:pt x="160" y="11"/>
                      <a:pt x="160" y="11"/>
                      <a:pt x="160" y="11"/>
                    </a:cubicBezTo>
                    <a:lnTo>
                      <a:pt x="160" y="114"/>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6" name="Freeform 173"/>
              <p:cNvSpPr/>
              <p:nvPr/>
            </p:nvSpPr>
            <p:spPr bwMode="auto">
              <a:xfrm>
                <a:off x="4881563" y="3302000"/>
                <a:ext cx="133350" cy="155575"/>
              </a:xfrm>
              <a:custGeom>
                <a:avLst/>
                <a:gdLst>
                  <a:gd name="T0" fmla="*/ 126628 w 48"/>
                  <a:gd name="T1" fmla="*/ 69429 h 56"/>
                  <a:gd name="T2" fmla="*/ 126628 w 48"/>
                  <a:gd name="T3" fmla="*/ 86091 h 56"/>
                  <a:gd name="T4" fmla="*/ 13764 w 48"/>
                  <a:gd name="T5" fmla="*/ 149966 h 56"/>
                  <a:gd name="T6" fmla="*/ 0 w 48"/>
                  <a:gd name="T7" fmla="*/ 144411 h 56"/>
                  <a:gd name="T8" fmla="*/ 0 w 48"/>
                  <a:gd name="T9" fmla="*/ 13886 h 56"/>
                  <a:gd name="T10" fmla="*/ 13764 w 48"/>
                  <a:gd name="T11" fmla="*/ 5554 h 56"/>
                  <a:gd name="T12" fmla="*/ 126628 w 48"/>
                  <a:gd name="T13" fmla="*/ 69429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56">
                    <a:moveTo>
                      <a:pt x="46" y="25"/>
                    </a:moveTo>
                    <a:cubicBezTo>
                      <a:pt x="48" y="27"/>
                      <a:pt x="48" y="29"/>
                      <a:pt x="46" y="31"/>
                    </a:cubicBezTo>
                    <a:cubicBezTo>
                      <a:pt x="5" y="54"/>
                      <a:pt x="5" y="54"/>
                      <a:pt x="5" y="54"/>
                    </a:cubicBezTo>
                    <a:cubicBezTo>
                      <a:pt x="2" y="56"/>
                      <a:pt x="0" y="55"/>
                      <a:pt x="0" y="52"/>
                    </a:cubicBezTo>
                    <a:cubicBezTo>
                      <a:pt x="0" y="5"/>
                      <a:pt x="0" y="5"/>
                      <a:pt x="0" y="5"/>
                    </a:cubicBezTo>
                    <a:cubicBezTo>
                      <a:pt x="0" y="1"/>
                      <a:pt x="2" y="0"/>
                      <a:pt x="5" y="2"/>
                    </a:cubicBezTo>
                    <a:lnTo>
                      <a:pt x="46" y="25"/>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grpSp>
        <p:sp>
          <p:nvSpPr>
            <p:cNvPr id="143" name="文本框 45"/>
            <p:cNvSpPr txBox="1"/>
            <p:nvPr/>
          </p:nvSpPr>
          <p:spPr bwMode="auto">
            <a:xfrm>
              <a:off x="2034111" y="1869107"/>
              <a:ext cx="2335184" cy="671511"/>
            </a:xfrm>
            <a:prstGeom prst="rect">
              <a:avLst/>
            </a:prstGeom>
            <a:noFill/>
          </p:spPr>
          <p:txBody>
            <a:bodyPr wrap="square">
              <a:spAutoFit/>
            </a:bodyPr>
            <a:lstStyle/>
            <a:p>
              <a:pPr algn="just">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latin typeface="微软雅黑" panose="020B0503020204020204" pitchFamily="34" charset="-122"/>
                <a:ea typeface="微软雅黑" panose="020B0503020204020204" pitchFamily="34" charset="-122"/>
              </a:endParaRPr>
            </a:p>
          </p:txBody>
        </p:sp>
        <p:sp>
          <p:nvSpPr>
            <p:cNvPr id="144" name="文本框 46"/>
            <p:cNvSpPr txBox="1"/>
            <p:nvPr/>
          </p:nvSpPr>
          <p:spPr bwMode="auto">
            <a:xfrm>
              <a:off x="2437214" y="1391273"/>
              <a:ext cx="2210776" cy="369427"/>
            </a:xfrm>
            <a:prstGeom prst="rect">
              <a:avLst/>
            </a:prstGeom>
            <a:noFill/>
          </p:spPr>
          <p:txBody>
            <a:bodyPr wrap="square">
              <a:spAutoFit/>
            </a:bodyPr>
            <a:lstStyle/>
            <a:p>
              <a:pPr>
                <a:defRPr/>
              </a:pPr>
              <a:r>
                <a:rPr lang="zh-CN" altLang="en-US" dirty="0">
                  <a:solidFill>
                    <a:schemeClr val="accent2"/>
                  </a:solidFill>
                  <a:latin typeface="微软雅黑" panose="020B0503020204020204" pitchFamily="34" charset="-122"/>
                  <a:ea typeface="微软雅黑" panose="020B0503020204020204" pitchFamily="34" charset="-122"/>
                </a:rPr>
                <a:t>在此添加标题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147" name="组合 76"/>
          <p:cNvGrpSpPr/>
          <p:nvPr/>
        </p:nvGrpSpPr>
        <p:grpSpPr>
          <a:xfrm>
            <a:off x="7714624" y="1153002"/>
            <a:ext cx="3561628" cy="1121535"/>
            <a:chOff x="7715042" y="1152407"/>
            <a:chExt cx="3562555" cy="1121825"/>
          </a:xfrm>
        </p:grpSpPr>
        <p:sp>
          <p:nvSpPr>
            <p:cNvPr id="148" name="任意多边形 20"/>
            <p:cNvSpPr/>
            <p:nvPr/>
          </p:nvSpPr>
          <p:spPr>
            <a:xfrm>
              <a:off x="7715042" y="1593961"/>
              <a:ext cx="3015676" cy="63817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49" name="椭圆 21"/>
            <p:cNvSpPr/>
            <p:nvPr/>
          </p:nvSpPr>
          <p:spPr>
            <a:xfrm>
              <a:off x="10706787" y="1499672"/>
              <a:ext cx="176331" cy="17633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nvGrpSpPr>
            <p:cNvPr id="150" name="组合 23"/>
            <p:cNvGrpSpPr/>
            <p:nvPr/>
          </p:nvGrpSpPr>
          <p:grpSpPr>
            <a:xfrm>
              <a:off x="8461325" y="1152407"/>
              <a:ext cx="351308" cy="410943"/>
              <a:chOff x="5854700" y="3100388"/>
              <a:chExt cx="514350" cy="601662"/>
            </a:xfrm>
            <a:solidFill>
              <a:schemeClr val="tx1">
                <a:lumMod val="50000"/>
                <a:lumOff val="50000"/>
              </a:schemeClr>
            </a:solidFill>
          </p:grpSpPr>
          <p:sp>
            <p:nvSpPr>
              <p:cNvPr id="153" name="Oval 11"/>
              <p:cNvSpPr>
                <a:spLocks noChangeArrowheads="1"/>
              </p:cNvSpPr>
              <p:nvPr/>
            </p:nvSpPr>
            <p:spPr bwMode="auto">
              <a:xfrm>
                <a:off x="5976938" y="3100388"/>
                <a:ext cx="95250" cy="115887"/>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54" name="Freeform 12"/>
              <p:cNvSpPr>
                <a:spLocks noEditPoints="1"/>
              </p:cNvSpPr>
              <p:nvPr/>
            </p:nvSpPr>
            <p:spPr bwMode="auto">
              <a:xfrm>
                <a:off x="5854700" y="3227388"/>
                <a:ext cx="334963" cy="473075"/>
              </a:xfrm>
              <a:custGeom>
                <a:avLst/>
                <a:gdLst>
                  <a:gd name="T0" fmla="*/ 331663 w 121"/>
                  <a:gd name="T1" fmla="*/ 72006 h 171"/>
                  <a:gd name="T2" fmla="*/ 331663 w 121"/>
                  <a:gd name="T3" fmla="*/ 72006 h 171"/>
                  <a:gd name="T4" fmla="*/ 315080 w 121"/>
                  <a:gd name="T5" fmla="*/ 58158 h 171"/>
                  <a:gd name="T6" fmla="*/ 248747 w 121"/>
                  <a:gd name="T7" fmla="*/ 8308 h 171"/>
                  <a:gd name="T8" fmla="*/ 232164 w 121"/>
                  <a:gd name="T9" fmla="*/ 2769 h 171"/>
                  <a:gd name="T10" fmla="*/ 207289 w 121"/>
                  <a:gd name="T11" fmla="*/ 2769 h 171"/>
                  <a:gd name="T12" fmla="*/ 204526 w 121"/>
                  <a:gd name="T13" fmla="*/ 30464 h 171"/>
                  <a:gd name="T14" fmla="*/ 185179 w 121"/>
                  <a:gd name="T15" fmla="*/ 116317 h 171"/>
                  <a:gd name="T16" fmla="*/ 185179 w 121"/>
                  <a:gd name="T17" fmla="*/ 19386 h 171"/>
                  <a:gd name="T18" fmla="*/ 160304 w 121"/>
                  <a:gd name="T19" fmla="*/ 0 h 171"/>
                  <a:gd name="T20" fmla="*/ 157540 w 121"/>
                  <a:gd name="T21" fmla="*/ 24925 h 171"/>
                  <a:gd name="T22" fmla="*/ 124374 w 121"/>
                  <a:gd name="T23" fmla="*/ 49850 h 171"/>
                  <a:gd name="T24" fmla="*/ 110554 w 121"/>
                  <a:gd name="T25" fmla="*/ 19386 h 171"/>
                  <a:gd name="T26" fmla="*/ 129901 w 121"/>
                  <a:gd name="T27" fmla="*/ 0 h 171"/>
                  <a:gd name="T28" fmla="*/ 105027 w 121"/>
                  <a:gd name="T29" fmla="*/ 2769 h 171"/>
                  <a:gd name="T30" fmla="*/ 8292 w 121"/>
                  <a:gd name="T31" fmla="*/ 96931 h 171"/>
                  <a:gd name="T32" fmla="*/ 5528 w 121"/>
                  <a:gd name="T33" fmla="*/ 96931 h 171"/>
                  <a:gd name="T34" fmla="*/ 2764 w 121"/>
                  <a:gd name="T35" fmla="*/ 132934 h 171"/>
                  <a:gd name="T36" fmla="*/ 2764 w 121"/>
                  <a:gd name="T37" fmla="*/ 132934 h 171"/>
                  <a:gd name="T38" fmla="*/ 5528 w 121"/>
                  <a:gd name="T39" fmla="*/ 138473 h 171"/>
                  <a:gd name="T40" fmla="*/ 16583 w 121"/>
                  <a:gd name="T41" fmla="*/ 157859 h 171"/>
                  <a:gd name="T42" fmla="*/ 55277 w 121"/>
                  <a:gd name="T43" fmla="*/ 232634 h 171"/>
                  <a:gd name="T44" fmla="*/ 88444 w 121"/>
                  <a:gd name="T45" fmla="*/ 249251 h 171"/>
                  <a:gd name="T46" fmla="*/ 96735 w 121"/>
                  <a:gd name="T47" fmla="*/ 249251 h 171"/>
                  <a:gd name="T48" fmla="*/ 165832 w 121"/>
                  <a:gd name="T49" fmla="*/ 473576 h 171"/>
                  <a:gd name="T50" fmla="*/ 154776 w 121"/>
                  <a:gd name="T51" fmla="*/ 304640 h 171"/>
                  <a:gd name="T52" fmla="*/ 245983 w 121"/>
                  <a:gd name="T53" fmla="*/ 91392 h 171"/>
                  <a:gd name="T54" fmla="*/ 257039 w 121"/>
                  <a:gd name="T55" fmla="*/ 85853 h 171"/>
                  <a:gd name="T56" fmla="*/ 207289 w 121"/>
                  <a:gd name="T57" fmla="*/ 124625 h 171"/>
                  <a:gd name="T58" fmla="*/ 245983 w 121"/>
                  <a:gd name="T59" fmla="*/ 91392 h 171"/>
                  <a:gd name="T60" fmla="*/ 82916 w 121"/>
                  <a:gd name="T61" fmla="*/ 152320 h 171"/>
                  <a:gd name="T62" fmla="*/ 63569 w 121"/>
                  <a:gd name="T63" fmla="*/ 121856 h 171"/>
                  <a:gd name="T64" fmla="*/ 91207 w 121"/>
                  <a:gd name="T65" fmla="*/ 166167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1" h="171">
                    <a:moveTo>
                      <a:pt x="120" y="42"/>
                    </a:moveTo>
                    <a:cubicBezTo>
                      <a:pt x="120" y="35"/>
                      <a:pt x="121" y="24"/>
                      <a:pt x="120" y="26"/>
                    </a:cubicBezTo>
                    <a:cubicBezTo>
                      <a:pt x="120" y="26"/>
                      <a:pt x="120" y="26"/>
                      <a:pt x="120"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0"/>
                      <a:pt x="75" y="0"/>
                    </a:cubicBezTo>
                    <a:cubicBezTo>
                      <a:pt x="75" y="1"/>
                      <a:pt x="75" y="1"/>
                      <a:pt x="75"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7" y="9"/>
                      <a:pt x="57" y="9"/>
                      <a:pt x="57" y="9"/>
                    </a:cubicBezTo>
                    <a:cubicBezTo>
                      <a:pt x="56" y="42"/>
                      <a:pt x="56" y="42"/>
                      <a:pt x="56" y="42"/>
                    </a:cubicBezTo>
                    <a:cubicBezTo>
                      <a:pt x="45" y="18"/>
                      <a:pt x="45" y="18"/>
                      <a:pt x="45" y="18"/>
                    </a:cubicBezTo>
                    <a:cubicBezTo>
                      <a:pt x="49" y="11"/>
                      <a:pt x="49" y="11"/>
                      <a:pt x="49" y="11"/>
                    </a:cubicBezTo>
                    <a:cubicBezTo>
                      <a:pt x="40" y="7"/>
                      <a:pt x="40" y="7"/>
                      <a:pt x="40" y="7"/>
                    </a:cubicBezTo>
                    <a:cubicBezTo>
                      <a:pt x="47" y="0"/>
                      <a:pt x="47" y="0"/>
                      <a:pt x="47" y="0"/>
                    </a:cubicBezTo>
                    <a:cubicBezTo>
                      <a:pt x="47" y="0"/>
                      <a:pt x="47" y="0"/>
                      <a:pt x="47" y="0"/>
                    </a:cubicBezTo>
                    <a:cubicBezTo>
                      <a:pt x="44" y="0"/>
                      <a:pt x="42" y="1"/>
                      <a:pt x="39" y="1"/>
                    </a:cubicBezTo>
                    <a:cubicBezTo>
                      <a:pt x="39" y="1"/>
                      <a:pt x="38" y="1"/>
                      <a:pt x="38" y="1"/>
                    </a:cubicBezTo>
                    <a:cubicBezTo>
                      <a:pt x="36" y="1"/>
                      <a:pt x="33" y="3"/>
                      <a:pt x="31" y="5"/>
                    </a:cubicBezTo>
                    <a:cubicBezTo>
                      <a:pt x="3" y="35"/>
                      <a:pt x="3" y="35"/>
                      <a:pt x="3" y="35"/>
                    </a:cubicBezTo>
                    <a:cubicBezTo>
                      <a:pt x="2" y="35"/>
                      <a:pt x="2" y="35"/>
                      <a:pt x="2" y="35"/>
                    </a:cubicBezTo>
                    <a:cubicBezTo>
                      <a:pt x="2" y="35"/>
                      <a:pt x="2" y="35"/>
                      <a:pt x="2" y="35"/>
                    </a:cubicBezTo>
                    <a:cubicBezTo>
                      <a:pt x="0" y="60"/>
                      <a:pt x="2" y="42"/>
                      <a:pt x="1" y="48"/>
                    </a:cubicBezTo>
                    <a:cubicBezTo>
                      <a:pt x="1" y="48"/>
                      <a:pt x="1" y="48"/>
                      <a:pt x="1" y="48"/>
                    </a:cubicBezTo>
                    <a:cubicBezTo>
                      <a:pt x="1" y="48"/>
                      <a:pt x="1" y="48"/>
                      <a:pt x="1" y="48"/>
                    </a:cubicBezTo>
                    <a:cubicBezTo>
                      <a:pt x="1" y="48"/>
                      <a:pt x="1" y="48"/>
                      <a:pt x="1" y="48"/>
                    </a:cubicBezTo>
                    <a:cubicBezTo>
                      <a:pt x="2" y="49"/>
                      <a:pt x="2" y="49"/>
                      <a:pt x="2" y="49"/>
                    </a:cubicBezTo>
                    <a:cubicBezTo>
                      <a:pt x="2" y="50"/>
                      <a:pt x="2" y="50"/>
                      <a:pt x="2" y="50"/>
                    </a:cubicBezTo>
                    <a:cubicBezTo>
                      <a:pt x="3" y="52"/>
                      <a:pt x="3" y="52"/>
                      <a:pt x="3" y="52"/>
                    </a:cubicBezTo>
                    <a:cubicBezTo>
                      <a:pt x="6" y="57"/>
                      <a:pt x="6" y="57"/>
                      <a:pt x="6" y="57"/>
                    </a:cubicBezTo>
                    <a:cubicBezTo>
                      <a:pt x="10" y="66"/>
                      <a:pt x="10" y="66"/>
                      <a:pt x="10" y="66"/>
                    </a:cubicBezTo>
                    <a:cubicBezTo>
                      <a:pt x="20" y="84"/>
                      <a:pt x="20" y="84"/>
                      <a:pt x="20" y="84"/>
                    </a:cubicBezTo>
                    <a:cubicBezTo>
                      <a:pt x="24" y="82"/>
                      <a:pt x="28" y="80"/>
                      <a:pt x="33" y="78"/>
                    </a:cubicBezTo>
                    <a:cubicBezTo>
                      <a:pt x="32" y="82"/>
                      <a:pt x="32" y="86"/>
                      <a:pt x="32" y="90"/>
                    </a:cubicBezTo>
                    <a:cubicBezTo>
                      <a:pt x="32" y="90"/>
                      <a:pt x="32" y="90"/>
                      <a:pt x="32" y="90"/>
                    </a:cubicBezTo>
                    <a:cubicBezTo>
                      <a:pt x="33" y="90"/>
                      <a:pt x="34" y="90"/>
                      <a:pt x="35" y="90"/>
                    </a:cubicBezTo>
                    <a:cubicBezTo>
                      <a:pt x="37" y="171"/>
                      <a:pt x="37" y="171"/>
                      <a:pt x="37" y="171"/>
                    </a:cubicBezTo>
                    <a:cubicBezTo>
                      <a:pt x="60" y="171"/>
                      <a:pt x="60" y="171"/>
                      <a:pt x="60" y="171"/>
                    </a:cubicBezTo>
                    <a:cubicBezTo>
                      <a:pt x="60" y="161"/>
                      <a:pt x="60" y="147"/>
                      <a:pt x="60" y="134"/>
                    </a:cubicBezTo>
                    <a:cubicBezTo>
                      <a:pt x="57" y="127"/>
                      <a:pt x="56" y="118"/>
                      <a:pt x="56" y="110"/>
                    </a:cubicBezTo>
                    <a:cubicBezTo>
                      <a:pt x="56" y="73"/>
                      <a:pt x="84" y="44"/>
                      <a:pt x="120" y="42"/>
                    </a:cubicBezTo>
                    <a:close/>
                    <a:moveTo>
                      <a:pt x="89" y="33"/>
                    </a:moveTo>
                    <a:cubicBezTo>
                      <a:pt x="89" y="31"/>
                      <a:pt x="89" y="29"/>
                      <a:pt x="89" y="27"/>
                    </a:cubicBezTo>
                    <a:cubicBezTo>
                      <a:pt x="93" y="31"/>
                      <a:pt x="93" y="31"/>
                      <a:pt x="93" y="31"/>
                    </a:cubicBezTo>
                    <a:cubicBezTo>
                      <a:pt x="95" y="33"/>
                      <a:pt x="95" y="33"/>
                      <a:pt x="95" y="33"/>
                    </a:cubicBezTo>
                    <a:cubicBezTo>
                      <a:pt x="75" y="45"/>
                      <a:pt x="75" y="45"/>
                      <a:pt x="75" y="45"/>
                    </a:cubicBezTo>
                    <a:cubicBezTo>
                      <a:pt x="73" y="42"/>
                      <a:pt x="73" y="42"/>
                      <a:pt x="73" y="42"/>
                    </a:cubicBezTo>
                    <a:lnTo>
                      <a:pt x="89" y="33"/>
                    </a:lnTo>
                    <a:close/>
                    <a:moveTo>
                      <a:pt x="33" y="60"/>
                    </a:moveTo>
                    <a:cubicBezTo>
                      <a:pt x="30" y="55"/>
                      <a:pt x="30" y="55"/>
                      <a:pt x="30" y="55"/>
                    </a:cubicBezTo>
                    <a:cubicBezTo>
                      <a:pt x="25" y="46"/>
                      <a:pt x="25" y="46"/>
                      <a:pt x="25" y="46"/>
                    </a:cubicBezTo>
                    <a:cubicBezTo>
                      <a:pt x="23" y="44"/>
                      <a:pt x="23" y="44"/>
                      <a:pt x="23" y="44"/>
                    </a:cubicBezTo>
                    <a:cubicBezTo>
                      <a:pt x="34" y="31"/>
                      <a:pt x="34" y="31"/>
                      <a:pt x="34" y="31"/>
                    </a:cubicBezTo>
                    <a:cubicBezTo>
                      <a:pt x="33" y="41"/>
                      <a:pt x="33" y="50"/>
                      <a:pt x="33" y="60"/>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5" name="Freeform 13"/>
              <p:cNvSpPr/>
              <p:nvPr/>
            </p:nvSpPr>
            <p:spPr bwMode="auto">
              <a:xfrm>
                <a:off x="6032500" y="3619500"/>
                <a:ext cx="65088" cy="80963"/>
              </a:xfrm>
              <a:custGeom>
                <a:avLst/>
                <a:gdLst>
                  <a:gd name="T0" fmla="*/ 0 w 24"/>
                  <a:gd name="T1" fmla="*/ 0 h 29"/>
                  <a:gd name="T2" fmla="*/ 2728 w 24"/>
                  <a:gd name="T3" fmla="*/ 80683 h 29"/>
                  <a:gd name="T4" fmla="*/ 65482 w 24"/>
                  <a:gd name="T5" fmla="*/ 80683 h 29"/>
                  <a:gd name="T6" fmla="*/ 65482 w 24"/>
                  <a:gd name="T7" fmla="*/ 72336 h 29"/>
                  <a:gd name="T8" fmla="*/ 0 w 24"/>
                  <a:gd name="T9" fmla="*/ 0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6" name="Freeform 14"/>
              <p:cNvSpPr>
                <a:spLocks noEditPoints="1"/>
              </p:cNvSpPr>
              <p:nvPr/>
            </p:nvSpPr>
            <p:spPr bwMode="auto">
              <a:xfrm>
                <a:off x="6027738" y="3360738"/>
                <a:ext cx="341312" cy="341312"/>
              </a:xfrm>
              <a:custGeom>
                <a:avLst/>
                <a:gdLst>
                  <a:gd name="T0" fmla="*/ 171306 w 124"/>
                  <a:gd name="T1" fmla="*/ 0 h 124"/>
                  <a:gd name="T2" fmla="*/ 0 w 124"/>
                  <a:gd name="T3" fmla="*/ 171306 h 124"/>
                  <a:gd name="T4" fmla="*/ 171306 w 124"/>
                  <a:gd name="T5" fmla="*/ 342612 h 124"/>
                  <a:gd name="T6" fmla="*/ 342612 w 124"/>
                  <a:gd name="T7" fmla="*/ 171306 h 124"/>
                  <a:gd name="T8" fmla="*/ 171306 w 124"/>
                  <a:gd name="T9" fmla="*/ 0 h 124"/>
                  <a:gd name="T10" fmla="*/ 187884 w 124"/>
                  <a:gd name="T11" fmla="*/ 309456 h 124"/>
                  <a:gd name="T12" fmla="*/ 187884 w 124"/>
                  <a:gd name="T13" fmla="*/ 276300 h 124"/>
                  <a:gd name="T14" fmla="*/ 171306 w 124"/>
                  <a:gd name="T15" fmla="*/ 279063 h 124"/>
                  <a:gd name="T16" fmla="*/ 154728 w 124"/>
                  <a:gd name="T17" fmla="*/ 276300 h 124"/>
                  <a:gd name="T18" fmla="*/ 154728 w 124"/>
                  <a:gd name="T19" fmla="*/ 309456 h 124"/>
                  <a:gd name="T20" fmla="*/ 33156 w 124"/>
                  <a:gd name="T21" fmla="*/ 185121 h 124"/>
                  <a:gd name="T22" fmla="*/ 66312 w 124"/>
                  <a:gd name="T23" fmla="*/ 185121 h 124"/>
                  <a:gd name="T24" fmla="*/ 63549 w 124"/>
                  <a:gd name="T25" fmla="*/ 171306 h 124"/>
                  <a:gd name="T26" fmla="*/ 66312 w 124"/>
                  <a:gd name="T27" fmla="*/ 154728 h 124"/>
                  <a:gd name="T28" fmla="*/ 33156 w 124"/>
                  <a:gd name="T29" fmla="*/ 154728 h 124"/>
                  <a:gd name="T30" fmla="*/ 154728 w 124"/>
                  <a:gd name="T31" fmla="*/ 30393 h 124"/>
                  <a:gd name="T32" fmla="*/ 154728 w 124"/>
                  <a:gd name="T33" fmla="*/ 63549 h 124"/>
                  <a:gd name="T34" fmla="*/ 171306 w 124"/>
                  <a:gd name="T35" fmla="*/ 63549 h 124"/>
                  <a:gd name="T36" fmla="*/ 187884 w 124"/>
                  <a:gd name="T37" fmla="*/ 63549 h 124"/>
                  <a:gd name="T38" fmla="*/ 187884 w 124"/>
                  <a:gd name="T39" fmla="*/ 30393 h 124"/>
                  <a:gd name="T40" fmla="*/ 309456 w 124"/>
                  <a:gd name="T41" fmla="*/ 154728 h 124"/>
                  <a:gd name="T42" fmla="*/ 279063 w 124"/>
                  <a:gd name="T43" fmla="*/ 154728 h 124"/>
                  <a:gd name="T44" fmla="*/ 279063 w 124"/>
                  <a:gd name="T45" fmla="*/ 171306 h 124"/>
                  <a:gd name="T46" fmla="*/ 279063 w 124"/>
                  <a:gd name="T47" fmla="*/ 185121 h 124"/>
                  <a:gd name="T48" fmla="*/ 309456 w 124"/>
                  <a:gd name="T49" fmla="*/ 185121 h 124"/>
                  <a:gd name="T50" fmla="*/ 187884 w 124"/>
                  <a:gd name="T51" fmla="*/ 309456 h 12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close/>
                    <a:moveTo>
                      <a:pt x="68" y="112"/>
                    </a:moveTo>
                    <a:cubicBezTo>
                      <a:pt x="68" y="100"/>
                      <a:pt x="68" y="100"/>
                      <a:pt x="68" y="100"/>
                    </a:cubicBezTo>
                    <a:cubicBezTo>
                      <a:pt x="66" y="100"/>
                      <a:pt x="64" y="101"/>
                      <a:pt x="62" y="101"/>
                    </a:cubicBezTo>
                    <a:cubicBezTo>
                      <a:pt x="60" y="101"/>
                      <a:pt x="58" y="100"/>
                      <a:pt x="56" y="100"/>
                    </a:cubicBezTo>
                    <a:cubicBezTo>
                      <a:pt x="56" y="112"/>
                      <a:pt x="56" y="112"/>
                      <a:pt x="56" y="112"/>
                    </a:cubicBezTo>
                    <a:cubicBezTo>
                      <a:pt x="33" y="109"/>
                      <a:pt x="15" y="91"/>
                      <a:pt x="12" y="67"/>
                    </a:cubicBezTo>
                    <a:cubicBezTo>
                      <a:pt x="24" y="67"/>
                      <a:pt x="24" y="67"/>
                      <a:pt x="24" y="67"/>
                    </a:cubicBezTo>
                    <a:cubicBezTo>
                      <a:pt x="23" y="66"/>
                      <a:pt x="23" y="64"/>
                      <a:pt x="23" y="62"/>
                    </a:cubicBezTo>
                    <a:cubicBezTo>
                      <a:pt x="23" y="60"/>
                      <a:pt x="23" y="58"/>
                      <a:pt x="24" y="56"/>
                    </a:cubicBezTo>
                    <a:cubicBezTo>
                      <a:pt x="12" y="56"/>
                      <a:pt x="12" y="56"/>
                      <a:pt x="12" y="56"/>
                    </a:cubicBezTo>
                    <a:cubicBezTo>
                      <a:pt x="15" y="33"/>
                      <a:pt x="33" y="14"/>
                      <a:pt x="56" y="11"/>
                    </a:cubicBezTo>
                    <a:cubicBezTo>
                      <a:pt x="56" y="23"/>
                      <a:pt x="56" y="23"/>
                      <a:pt x="56" y="23"/>
                    </a:cubicBezTo>
                    <a:cubicBezTo>
                      <a:pt x="58" y="23"/>
                      <a:pt x="60" y="23"/>
                      <a:pt x="62" y="23"/>
                    </a:cubicBezTo>
                    <a:cubicBezTo>
                      <a:pt x="64" y="23"/>
                      <a:pt x="66" y="23"/>
                      <a:pt x="68" y="23"/>
                    </a:cubicBezTo>
                    <a:cubicBezTo>
                      <a:pt x="68" y="11"/>
                      <a:pt x="68" y="11"/>
                      <a:pt x="68" y="11"/>
                    </a:cubicBezTo>
                    <a:cubicBezTo>
                      <a:pt x="91" y="14"/>
                      <a:pt x="109" y="33"/>
                      <a:pt x="112" y="56"/>
                    </a:cubicBezTo>
                    <a:cubicBezTo>
                      <a:pt x="101" y="56"/>
                      <a:pt x="101" y="56"/>
                      <a:pt x="101" y="56"/>
                    </a:cubicBezTo>
                    <a:cubicBezTo>
                      <a:pt x="101" y="58"/>
                      <a:pt x="101" y="60"/>
                      <a:pt x="101" y="62"/>
                    </a:cubicBezTo>
                    <a:cubicBezTo>
                      <a:pt x="101" y="64"/>
                      <a:pt x="101" y="66"/>
                      <a:pt x="101" y="67"/>
                    </a:cubicBezTo>
                    <a:cubicBezTo>
                      <a:pt x="112" y="67"/>
                      <a:pt x="112" y="67"/>
                      <a:pt x="112" y="67"/>
                    </a:cubicBezTo>
                    <a:cubicBezTo>
                      <a:pt x="109" y="91"/>
                      <a:pt x="91" y="109"/>
                      <a:pt x="68" y="112"/>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7" name="Freeform 15"/>
              <p:cNvSpPr/>
              <p:nvPr/>
            </p:nvSpPr>
            <p:spPr bwMode="auto">
              <a:xfrm>
                <a:off x="6129338" y="3413125"/>
                <a:ext cx="25400" cy="26988"/>
              </a:xfrm>
              <a:custGeom>
                <a:avLst/>
                <a:gdLst>
                  <a:gd name="T0" fmla="*/ 8575 w 9"/>
                  <a:gd name="T1" fmla="*/ 28064 h 10"/>
                  <a:gd name="T2" fmla="*/ 25725 w 9"/>
                  <a:gd name="T3" fmla="*/ 19645 h 10"/>
                  <a:gd name="T4" fmla="*/ 17150 w 9"/>
                  <a:gd name="T5" fmla="*/ 5613 h 10"/>
                  <a:gd name="T6" fmla="*/ 8575 w 9"/>
                  <a:gd name="T7" fmla="*/ 0 h 10"/>
                  <a:gd name="T8" fmla="*/ 5717 w 9"/>
                  <a:gd name="T9" fmla="*/ 2806 h 10"/>
                  <a:gd name="T10" fmla="*/ 0 w 9"/>
                  <a:gd name="T11" fmla="*/ 8419 h 10"/>
                  <a:gd name="T12" fmla="*/ 2858 w 9"/>
                  <a:gd name="T13" fmla="*/ 14032 h 10"/>
                  <a:gd name="T14" fmla="*/ 8575 w 9"/>
                  <a:gd name="T15" fmla="*/ 28064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3" y="10"/>
                    </a:moveTo>
                    <a:cubicBezTo>
                      <a:pt x="5" y="9"/>
                      <a:pt x="7" y="8"/>
                      <a:pt x="9" y="7"/>
                    </a:cubicBezTo>
                    <a:cubicBezTo>
                      <a:pt x="6" y="2"/>
                      <a:pt x="6" y="2"/>
                      <a:pt x="6" y="2"/>
                    </a:cubicBezTo>
                    <a:cubicBezTo>
                      <a:pt x="5" y="1"/>
                      <a:pt x="4" y="0"/>
                      <a:pt x="3" y="0"/>
                    </a:cubicBezTo>
                    <a:cubicBezTo>
                      <a:pt x="3" y="0"/>
                      <a:pt x="2" y="1"/>
                      <a:pt x="2" y="1"/>
                    </a:cubicBezTo>
                    <a:cubicBezTo>
                      <a:pt x="1" y="1"/>
                      <a:pt x="0" y="2"/>
                      <a:pt x="0" y="3"/>
                    </a:cubicBezTo>
                    <a:cubicBezTo>
                      <a:pt x="0" y="3"/>
                      <a:pt x="0" y="4"/>
                      <a:pt x="1" y="5"/>
                    </a:cubicBezTo>
                    <a:lnTo>
                      <a:pt x="3" y="10"/>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8" name="Freeform 16"/>
              <p:cNvSpPr/>
              <p:nvPr/>
            </p:nvSpPr>
            <p:spPr bwMode="auto">
              <a:xfrm>
                <a:off x="6242050" y="3413125"/>
                <a:ext cx="25400" cy="26988"/>
              </a:xfrm>
              <a:custGeom>
                <a:avLst/>
                <a:gdLst>
                  <a:gd name="T0" fmla="*/ 20008 w 9"/>
                  <a:gd name="T1" fmla="*/ 2806 h 10"/>
                  <a:gd name="T2" fmla="*/ 17150 w 9"/>
                  <a:gd name="T3" fmla="*/ 0 h 10"/>
                  <a:gd name="T4" fmla="*/ 8575 w 9"/>
                  <a:gd name="T5" fmla="*/ 5613 h 10"/>
                  <a:gd name="T6" fmla="*/ 0 w 9"/>
                  <a:gd name="T7" fmla="*/ 19645 h 10"/>
                  <a:gd name="T8" fmla="*/ 17150 w 9"/>
                  <a:gd name="T9" fmla="*/ 28064 h 10"/>
                  <a:gd name="T10" fmla="*/ 25725 w 9"/>
                  <a:gd name="T11" fmla="*/ 14032 h 10"/>
                  <a:gd name="T12" fmla="*/ 20008 w 9"/>
                  <a:gd name="T13" fmla="*/ 2806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7" y="1"/>
                    </a:moveTo>
                    <a:cubicBezTo>
                      <a:pt x="7" y="1"/>
                      <a:pt x="7" y="0"/>
                      <a:pt x="6" y="0"/>
                    </a:cubicBezTo>
                    <a:cubicBezTo>
                      <a:pt x="5" y="0"/>
                      <a:pt x="4" y="1"/>
                      <a:pt x="3" y="2"/>
                    </a:cubicBezTo>
                    <a:cubicBezTo>
                      <a:pt x="0" y="7"/>
                      <a:pt x="0" y="7"/>
                      <a:pt x="0" y="7"/>
                    </a:cubicBezTo>
                    <a:cubicBezTo>
                      <a:pt x="2" y="8"/>
                      <a:pt x="4" y="9"/>
                      <a:pt x="6" y="10"/>
                    </a:cubicBezTo>
                    <a:cubicBezTo>
                      <a:pt x="9" y="5"/>
                      <a:pt x="9" y="5"/>
                      <a:pt x="9" y="5"/>
                    </a:cubicBezTo>
                    <a:cubicBezTo>
                      <a:pt x="9" y="3"/>
                      <a:pt x="9" y="2"/>
                      <a:pt x="7" y="1"/>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9" name="Freeform 17"/>
              <p:cNvSpPr/>
              <p:nvPr/>
            </p:nvSpPr>
            <p:spPr bwMode="auto">
              <a:xfrm>
                <a:off x="6286500" y="3459163"/>
                <a:ext cx="25400" cy="22225"/>
              </a:xfrm>
              <a:custGeom>
                <a:avLst/>
                <a:gdLst>
                  <a:gd name="T0" fmla="*/ 21828 w 9"/>
                  <a:gd name="T1" fmla="*/ 16663 h 8"/>
                  <a:gd name="T2" fmla="*/ 24556 w 9"/>
                  <a:gd name="T3" fmla="*/ 11109 h 8"/>
                  <a:gd name="T4" fmla="*/ 24556 w 9"/>
                  <a:gd name="T5" fmla="*/ 2777 h 8"/>
                  <a:gd name="T6" fmla="*/ 16371 w 9"/>
                  <a:gd name="T7" fmla="*/ 0 h 8"/>
                  <a:gd name="T8" fmla="*/ 13642 w 9"/>
                  <a:gd name="T9" fmla="*/ 0 h 8"/>
                  <a:gd name="T10" fmla="*/ 0 w 9"/>
                  <a:gd name="T11" fmla="*/ 8331 h 8"/>
                  <a:gd name="T12" fmla="*/ 8185 w 9"/>
                  <a:gd name="T13" fmla="*/ 22217 h 8"/>
                  <a:gd name="T14" fmla="*/ 21828 w 9"/>
                  <a:gd name="T15" fmla="*/ 16663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8" y="6"/>
                    </a:moveTo>
                    <a:cubicBezTo>
                      <a:pt x="8" y="5"/>
                      <a:pt x="9" y="5"/>
                      <a:pt x="9" y="4"/>
                    </a:cubicBezTo>
                    <a:cubicBezTo>
                      <a:pt x="9" y="3"/>
                      <a:pt x="9" y="2"/>
                      <a:pt x="9" y="1"/>
                    </a:cubicBezTo>
                    <a:cubicBezTo>
                      <a:pt x="8" y="1"/>
                      <a:pt x="7" y="0"/>
                      <a:pt x="6" y="0"/>
                    </a:cubicBezTo>
                    <a:cubicBezTo>
                      <a:pt x="6" y="0"/>
                      <a:pt x="5" y="0"/>
                      <a:pt x="5" y="0"/>
                    </a:cubicBezTo>
                    <a:cubicBezTo>
                      <a:pt x="0" y="3"/>
                      <a:pt x="0" y="3"/>
                      <a:pt x="0" y="3"/>
                    </a:cubicBezTo>
                    <a:cubicBezTo>
                      <a:pt x="1" y="5"/>
                      <a:pt x="2" y="7"/>
                      <a:pt x="3" y="8"/>
                    </a:cubicBezTo>
                    <a:lnTo>
                      <a:pt x="8" y="6"/>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0" name="Freeform 18"/>
              <p:cNvSpPr/>
              <p:nvPr/>
            </p:nvSpPr>
            <p:spPr bwMode="auto">
              <a:xfrm>
                <a:off x="6084888" y="3459163"/>
                <a:ext cx="25400" cy="22225"/>
              </a:xfrm>
              <a:custGeom>
                <a:avLst/>
                <a:gdLst>
                  <a:gd name="T0" fmla="*/ 8185 w 9"/>
                  <a:gd name="T1" fmla="*/ 0 h 8"/>
                  <a:gd name="T2" fmla="*/ 0 w 9"/>
                  <a:gd name="T3" fmla="*/ 2777 h 8"/>
                  <a:gd name="T4" fmla="*/ 0 w 9"/>
                  <a:gd name="T5" fmla="*/ 11109 h 8"/>
                  <a:gd name="T6" fmla="*/ 2728 w 9"/>
                  <a:gd name="T7" fmla="*/ 16663 h 8"/>
                  <a:gd name="T8" fmla="*/ 16371 w 9"/>
                  <a:gd name="T9" fmla="*/ 22217 h 8"/>
                  <a:gd name="T10" fmla="*/ 24556 w 9"/>
                  <a:gd name="T11" fmla="*/ 8331 h 8"/>
                  <a:gd name="T12" fmla="*/ 10914 w 9"/>
                  <a:gd name="T13" fmla="*/ 0 h 8"/>
                  <a:gd name="T14" fmla="*/ 8185 w 9"/>
                  <a:gd name="T15" fmla="*/ 0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3" y="0"/>
                    </a:moveTo>
                    <a:cubicBezTo>
                      <a:pt x="2" y="0"/>
                      <a:pt x="1" y="1"/>
                      <a:pt x="0" y="1"/>
                    </a:cubicBezTo>
                    <a:cubicBezTo>
                      <a:pt x="0" y="2"/>
                      <a:pt x="0" y="3"/>
                      <a:pt x="0" y="4"/>
                    </a:cubicBezTo>
                    <a:cubicBezTo>
                      <a:pt x="0" y="5"/>
                      <a:pt x="1" y="5"/>
                      <a:pt x="1" y="6"/>
                    </a:cubicBezTo>
                    <a:cubicBezTo>
                      <a:pt x="6" y="8"/>
                      <a:pt x="6" y="8"/>
                      <a:pt x="6" y="8"/>
                    </a:cubicBezTo>
                    <a:cubicBezTo>
                      <a:pt x="7" y="7"/>
                      <a:pt x="8" y="5"/>
                      <a:pt x="9" y="3"/>
                    </a:cubicBezTo>
                    <a:cubicBezTo>
                      <a:pt x="4" y="0"/>
                      <a:pt x="4" y="0"/>
                      <a:pt x="4" y="0"/>
                    </a:cubicBezTo>
                    <a:cubicBezTo>
                      <a:pt x="4" y="0"/>
                      <a:pt x="3" y="0"/>
                      <a:pt x="3" y="0"/>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1" name="Freeform 19"/>
              <p:cNvSpPr/>
              <p:nvPr/>
            </p:nvSpPr>
            <p:spPr bwMode="auto">
              <a:xfrm>
                <a:off x="6286500" y="3578225"/>
                <a:ext cx="25400" cy="22225"/>
              </a:xfrm>
              <a:custGeom>
                <a:avLst/>
                <a:gdLst>
                  <a:gd name="T0" fmla="*/ 0 w 9"/>
                  <a:gd name="T1" fmla="*/ 13886 h 8"/>
                  <a:gd name="T2" fmla="*/ 13642 w 9"/>
                  <a:gd name="T3" fmla="*/ 22217 h 8"/>
                  <a:gd name="T4" fmla="*/ 16371 w 9"/>
                  <a:gd name="T5" fmla="*/ 22217 h 8"/>
                  <a:gd name="T6" fmla="*/ 24556 w 9"/>
                  <a:gd name="T7" fmla="*/ 19440 h 8"/>
                  <a:gd name="T8" fmla="*/ 24556 w 9"/>
                  <a:gd name="T9" fmla="*/ 13886 h 8"/>
                  <a:gd name="T10" fmla="*/ 21828 w 9"/>
                  <a:gd name="T11" fmla="*/ 8331 h 8"/>
                  <a:gd name="T12" fmla="*/ 8185 w 9"/>
                  <a:gd name="T13" fmla="*/ 0 h 8"/>
                  <a:gd name="T14" fmla="*/ 0 w 9"/>
                  <a:gd name="T15" fmla="*/ 13886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0" y="5"/>
                    </a:moveTo>
                    <a:cubicBezTo>
                      <a:pt x="5" y="8"/>
                      <a:pt x="5" y="8"/>
                      <a:pt x="5" y="8"/>
                    </a:cubicBezTo>
                    <a:cubicBezTo>
                      <a:pt x="5" y="8"/>
                      <a:pt x="6" y="8"/>
                      <a:pt x="6" y="8"/>
                    </a:cubicBezTo>
                    <a:cubicBezTo>
                      <a:pt x="7" y="8"/>
                      <a:pt x="8" y="8"/>
                      <a:pt x="9" y="7"/>
                    </a:cubicBezTo>
                    <a:cubicBezTo>
                      <a:pt x="9" y="6"/>
                      <a:pt x="9" y="5"/>
                      <a:pt x="9" y="5"/>
                    </a:cubicBezTo>
                    <a:cubicBezTo>
                      <a:pt x="9" y="4"/>
                      <a:pt x="8" y="3"/>
                      <a:pt x="8" y="3"/>
                    </a:cubicBezTo>
                    <a:cubicBezTo>
                      <a:pt x="3" y="0"/>
                      <a:pt x="3" y="0"/>
                      <a:pt x="3" y="0"/>
                    </a:cubicBezTo>
                    <a:cubicBezTo>
                      <a:pt x="2" y="2"/>
                      <a:pt x="1" y="3"/>
                      <a:pt x="0" y="5"/>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2" name="Freeform 20"/>
              <p:cNvSpPr/>
              <p:nvPr/>
            </p:nvSpPr>
            <p:spPr bwMode="auto">
              <a:xfrm>
                <a:off x="6084888" y="3578225"/>
                <a:ext cx="25400" cy="22225"/>
              </a:xfrm>
              <a:custGeom>
                <a:avLst/>
                <a:gdLst>
                  <a:gd name="T0" fmla="*/ 2728 w 9"/>
                  <a:gd name="T1" fmla="*/ 8331 h 8"/>
                  <a:gd name="T2" fmla="*/ 0 w 9"/>
                  <a:gd name="T3" fmla="*/ 13886 h 8"/>
                  <a:gd name="T4" fmla="*/ 0 w 9"/>
                  <a:gd name="T5" fmla="*/ 19440 h 8"/>
                  <a:gd name="T6" fmla="*/ 8185 w 9"/>
                  <a:gd name="T7" fmla="*/ 22217 h 8"/>
                  <a:gd name="T8" fmla="*/ 10914 w 9"/>
                  <a:gd name="T9" fmla="*/ 22217 h 8"/>
                  <a:gd name="T10" fmla="*/ 24556 w 9"/>
                  <a:gd name="T11" fmla="*/ 13886 h 8"/>
                  <a:gd name="T12" fmla="*/ 16371 w 9"/>
                  <a:gd name="T13" fmla="*/ 0 h 8"/>
                  <a:gd name="T14" fmla="*/ 2728 w 9"/>
                  <a:gd name="T15" fmla="*/ 8331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1" y="3"/>
                    </a:moveTo>
                    <a:cubicBezTo>
                      <a:pt x="1" y="3"/>
                      <a:pt x="0" y="4"/>
                      <a:pt x="0" y="5"/>
                    </a:cubicBezTo>
                    <a:cubicBezTo>
                      <a:pt x="0" y="5"/>
                      <a:pt x="0" y="6"/>
                      <a:pt x="0" y="7"/>
                    </a:cubicBezTo>
                    <a:cubicBezTo>
                      <a:pt x="1" y="8"/>
                      <a:pt x="2" y="8"/>
                      <a:pt x="3" y="8"/>
                    </a:cubicBezTo>
                    <a:cubicBezTo>
                      <a:pt x="3" y="8"/>
                      <a:pt x="4" y="8"/>
                      <a:pt x="4" y="8"/>
                    </a:cubicBezTo>
                    <a:cubicBezTo>
                      <a:pt x="9" y="5"/>
                      <a:pt x="9" y="5"/>
                      <a:pt x="9" y="5"/>
                    </a:cubicBezTo>
                    <a:cubicBezTo>
                      <a:pt x="8" y="3"/>
                      <a:pt x="7" y="2"/>
                      <a:pt x="6" y="0"/>
                    </a:cubicBezTo>
                    <a:lnTo>
                      <a:pt x="1" y="3"/>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3" name="Freeform 21"/>
              <p:cNvSpPr/>
              <p:nvPr/>
            </p:nvSpPr>
            <p:spPr bwMode="auto">
              <a:xfrm>
                <a:off x="6242050" y="3619500"/>
                <a:ext cx="25400" cy="28575"/>
              </a:xfrm>
              <a:custGeom>
                <a:avLst/>
                <a:gdLst>
                  <a:gd name="T0" fmla="*/ 17150 w 9"/>
                  <a:gd name="T1" fmla="*/ 0 h 10"/>
                  <a:gd name="T2" fmla="*/ 0 w 9"/>
                  <a:gd name="T3" fmla="*/ 8419 h 10"/>
                  <a:gd name="T4" fmla="*/ 8575 w 9"/>
                  <a:gd name="T5" fmla="*/ 22451 h 10"/>
                  <a:gd name="T6" fmla="*/ 17150 w 9"/>
                  <a:gd name="T7" fmla="*/ 28064 h 10"/>
                  <a:gd name="T8" fmla="*/ 20008 w 9"/>
                  <a:gd name="T9" fmla="*/ 25258 h 10"/>
                  <a:gd name="T10" fmla="*/ 25725 w 9"/>
                  <a:gd name="T11" fmla="*/ 14032 h 10"/>
                  <a:gd name="T12" fmla="*/ 17150 w 9"/>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6" y="0"/>
                    </a:moveTo>
                    <a:cubicBezTo>
                      <a:pt x="4" y="1"/>
                      <a:pt x="2" y="2"/>
                      <a:pt x="0" y="3"/>
                    </a:cubicBezTo>
                    <a:cubicBezTo>
                      <a:pt x="3" y="8"/>
                      <a:pt x="3" y="8"/>
                      <a:pt x="3" y="8"/>
                    </a:cubicBezTo>
                    <a:cubicBezTo>
                      <a:pt x="4" y="9"/>
                      <a:pt x="5" y="10"/>
                      <a:pt x="6" y="10"/>
                    </a:cubicBezTo>
                    <a:cubicBezTo>
                      <a:pt x="7" y="10"/>
                      <a:pt x="7" y="10"/>
                      <a:pt x="7" y="9"/>
                    </a:cubicBezTo>
                    <a:cubicBezTo>
                      <a:pt x="9" y="9"/>
                      <a:pt x="9" y="7"/>
                      <a:pt x="9" y="5"/>
                    </a:cubicBezTo>
                    <a:lnTo>
                      <a:pt x="6" y="0"/>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4" name="Freeform 22"/>
              <p:cNvSpPr/>
              <p:nvPr/>
            </p:nvSpPr>
            <p:spPr bwMode="auto">
              <a:xfrm>
                <a:off x="6129338" y="3619500"/>
                <a:ext cx="25400" cy="28575"/>
              </a:xfrm>
              <a:custGeom>
                <a:avLst/>
                <a:gdLst>
                  <a:gd name="T0" fmla="*/ 2858 w 9"/>
                  <a:gd name="T1" fmla="*/ 14032 h 10"/>
                  <a:gd name="T2" fmla="*/ 0 w 9"/>
                  <a:gd name="T3" fmla="*/ 22451 h 10"/>
                  <a:gd name="T4" fmla="*/ 5717 w 9"/>
                  <a:gd name="T5" fmla="*/ 25258 h 10"/>
                  <a:gd name="T6" fmla="*/ 8575 w 9"/>
                  <a:gd name="T7" fmla="*/ 28064 h 10"/>
                  <a:gd name="T8" fmla="*/ 17150 w 9"/>
                  <a:gd name="T9" fmla="*/ 22451 h 10"/>
                  <a:gd name="T10" fmla="*/ 25725 w 9"/>
                  <a:gd name="T11" fmla="*/ 8419 h 10"/>
                  <a:gd name="T12" fmla="*/ 8575 w 9"/>
                  <a:gd name="T13" fmla="*/ 0 h 10"/>
                  <a:gd name="T14" fmla="*/ 2858 w 9"/>
                  <a:gd name="T15" fmla="*/ 14032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1" y="5"/>
                    </a:moveTo>
                    <a:cubicBezTo>
                      <a:pt x="0" y="6"/>
                      <a:pt x="0" y="7"/>
                      <a:pt x="0" y="8"/>
                    </a:cubicBezTo>
                    <a:cubicBezTo>
                      <a:pt x="0" y="8"/>
                      <a:pt x="1" y="9"/>
                      <a:pt x="2" y="9"/>
                    </a:cubicBezTo>
                    <a:cubicBezTo>
                      <a:pt x="2" y="10"/>
                      <a:pt x="3" y="10"/>
                      <a:pt x="3" y="10"/>
                    </a:cubicBezTo>
                    <a:cubicBezTo>
                      <a:pt x="4" y="10"/>
                      <a:pt x="5" y="9"/>
                      <a:pt x="6" y="8"/>
                    </a:cubicBezTo>
                    <a:cubicBezTo>
                      <a:pt x="9" y="3"/>
                      <a:pt x="9" y="3"/>
                      <a:pt x="9" y="3"/>
                    </a:cubicBezTo>
                    <a:cubicBezTo>
                      <a:pt x="7" y="2"/>
                      <a:pt x="5" y="1"/>
                      <a:pt x="3" y="0"/>
                    </a:cubicBezTo>
                    <a:lnTo>
                      <a:pt x="1" y="5"/>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5" name="Oval 23"/>
              <p:cNvSpPr>
                <a:spLocks noChangeArrowheads="1"/>
              </p:cNvSpPr>
              <p:nvPr/>
            </p:nvSpPr>
            <p:spPr bwMode="auto">
              <a:xfrm>
                <a:off x="6184900" y="3517900"/>
                <a:ext cx="23813" cy="2698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66" name="Freeform 24"/>
              <p:cNvSpPr/>
              <p:nvPr/>
            </p:nvSpPr>
            <p:spPr bwMode="auto">
              <a:xfrm>
                <a:off x="6148388" y="3444875"/>
                <a:ext cx="60325" cy="73025"/>
              </a:xfrm>
              <a:custGeom>
                <a:avLst/>
                <a:gdLst>
                  <a:gd name="T0" fmla="*/ 60805 w 22"/>
                  <a:gd name="T1" fmla="*/ 69710 h 26"/>
                  <a:gd name="T2" fmla="*/ 58041 w 22"/>
                  <a:gd name="T3" fmla="*/ 19519 h 26"/>
                  <a:gd name="T4" fmla="*/ 49750 w 22"/>
                  <a:gd name="T5" fmla="*/ 8365 h 26"/>
                  <a:gd name="T6" fmla="*/ 38694 w 22"/>
                  <a:gd name="T7" fmla="*/ 19519 h 26"/>
                  <a:gd name="T8" fmla="*/ 38694 w 22"/>
                  <a:gd name="T9" fmla="*/ 47403 h 26"/>
                  <a:gd name="T10" fmla="*/ 13819 w 22"/>
                  <a:gd name="T11" fmla="*/ 2788 h 26"/>
                  <a:gd name="T12" fmla="*/ 5528 w 22"/>
                  <a:gd name="T13" fmla="*/ 2788 h 26"/>
                  <a:gd name="T14" fmla="*/ 2764 w 22"/>
                  <a:gd name="T15" fmla="*/ 11154 h 26"/>
                  <a:gd name="T16" fmla="*/ 35930 w 22"/>
                  <a:gd name="T17" fmla="*/ 72498 h 26"/>
                  <a:gd name="T18" fmla="*/ 49750 w 22"/>
                  <a:gd name="T19" fmla="*/ 66921 h 26"/>
                  <a:gd name="T20" fmla="*/ 60805 w 22"/>
                  <a:gd name="T21" fmla="*/ 6971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 h="26">
                    <a:moveTo>
                      <a:pt x="22" y="25"/>
                    </a:moveTo>
                    <a:cubicBezTo>
                      <a:pt x="21" y="7"/>
                      <a:pt x="21" y="7"/>
                      <a:pt x="21" y="7"/>
                    </a:cubicBezTo>
                    <a:cubicBezTo>
                      <a:pt x="21" y="5"/>
                      <a:pt x="20" y="3"/>
                      <a:pt x="18" y="3"/>
                    </a:cubicBezTo>
                    <a:cubicBezTo>
                      <a:pt x="15" y="3"/>
                      <a:pt x="14" y="5"/>
                      <a:pt x="14" y="7"/>
                    </a:cubicBezTo>
                    <a:cubicBezTo>
                      <a:pt x="14" y="17"/>
                      <a:pt x="14" y="17"/>
                      <a:pt x="14" y="17"/>
                    </a:cubicBezTo>
                    <a:cubicBezTo>
                      <a:pt x="5" y="1"/>
                      <a:pt x="5" y="1"/>
                      <a:pt x="5" y="1"/>
                    </a:cubicBezTo>
                    <a:cubicBezTo>
                      <a:pt x="4" y="0"/>
                      <a:pt x="3" y="0"/>
                      <a:pt x="2" y="1"/>
                    </a:cubicBezTo>
                    <a:cubicBezTo>
                      <a:pt x="1" y="1"/>
                      <a:pt x="0" y="3"/>
                      <a:pt x="1" y="4"/>
                    </a:cubicBezTo>
                    <a:cubicBezTo>
                      <a:pt x="13" y="26"/>
                      <a:pt x="13" y="26"/>
                      <a:pt x="13" y="26"/>
                    </a:cubicBezTo>
                    <a:cubicBezTo>
                      <a:pt x="14" y="24"/>
                      <a:pt x="16" y="24"/>
                      <a:pt x="18" y="24"/>
                    </a:cubicBezTo>
                    <a:cubicBezTo>
                      <a:pt x="19" y="24"/>
                      <a:pt x="21" y="24"/>
                      <a:pt x="22" y="25"/>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grpSp>
        <p:sp>
          <p:nvSpPr>
            <p:cNvPr id="151" name="文本框 38"/>
            <p:cNvSpPr txBox="1"/>
            <p:nvPr/>
          </p:nvSpPr>
          <p:spPr bwMode="auto">
            <a:xfrm>
              <a:off x="8793611" y="1156555"/>
              <a:ext cx="2483986" cy="369427"/>
            </a:xfrm>
            <a:prstGeom prst="rect">
              <a:avLst/>
            </a:prstGeom>
            <a:noFill/>
          </p:spPr>
          <p:txBody>
            <a:bodyPr wrap="square">
              <a:spAutoFit/>
            </a:bodyPr>
            <a:lstStyle/>
            <a:p>
              <a:pPr>
                <a:defRPr/>
              </a:pPr>
              <a:r>
                <a:rPr lang="zh-CN" altLang="en-US" dirty="0">
                  <a:solidFill>
                    <a:schemeClr val="accent4"/>
                  </a:solidFill>
                  <a:latin typeface="微软雅黑" panose="020B0503020204020204" pitchFamily="34" charset="-122"/>
                  <a:ea typeface="微软雅黑" panose="020B0503020204020204" pitchFamily="34" charset="-122"/>
                </a:rPr>
                <a:t>在此添加标题</a:t>
              </a:r>
              <a:endParaRPr lang="zh-CN" altLang="en-US" dirty="0">
                <a:solidFill>
                  <a:schemeClr val="accent4"/>
                </a:solidFill>
                <a:latin typeface="微软雅黑" panose="020B0503020204020204" pitchFamily="34" charset="-122"/>
                <a:ea typeface="微软雅黑" panose="020B0503020204020204" pitchFamily="34" charset="-122"/>
              </a:endParaRPr>
            </a:p>
          </p:txBody>
        </p:sp>
        <p:sp>
          <p:nvSpPr>
            <p:cNvPr id="152" name="文本框 39"/>
            <p:cNvSpPr txBox="1"/>
            <p:nvPr/>
          </p:nvSpPr>
          <p:spPr bwMode="auto">
            <a:xfrm>
              <a:off x="8425456" y="1602721"/>
              <a:ext cx="2335183" cy="671511"/>
            </a:xfrm>
            <a:prstGeom prst="rect">
              <a:avLst/>
            </a:prstGeom>
            <a:noFill/>
          </p:spPr>
          <p:txBody>
            <a:bodyPr wrap="square">
              <a:spAutoFit/>
            </a:bodyPr>
            <a:lstStyle/>
            <a:p>
              <a:pPr algn="just">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latin typeface="微软雅黑" panose="020B0503020204020204" pitchFamily="34" charset="-122"/>
                <a:ea typeface="微软雅黑" panose="020B0503020204020204" pitchFamily="34" charset="-122"/>
              </a:endParaRPr>
            </a:p>
          </p:txBody>
        </p:sp>
      </p:grpSp>
      <p:grpSp>
        <p:nvGrpSpPr>
          <p:cNvPr id="167" name="组合 53"/>
          <p:cNvGrpSpPr/>
          <p:nvPr/>
        </p:nvGrpSpPr>
        <p:grpSpPr>
          <a:xfrm>
            <a:off x="1037593" y="4576437"/>
            <a:ext cx="4076233" cy="1125401"/>
            <a:chOff x="1912294" y="4768811"/>
            <a:chExt cx="4077294" cy="1125694"/>
          </a:xfrm>
        </p:grpSpPr>
        <p:sp>
          <p:nvSpPr>
            <p:cNvPr id="168" name="任意多边形 48"/>
            <p:cNvSpPr/>
            <p:nvPr/>
          </p:nvSpPr>
          <p:spPr>
            <a:xfrm>
              <a:off x="2012426" y="4804940"/>
              <a:ext cx="3977162" cy="403860"/>
            </a:xfrm>
            <a:custGeom>
              <a:avLst/>
              <a:gdLst>
                <a:gd name="connsiteX0" fmla="*/ 3779520 w 3779520"/>
                <a:gd name="connsiteY0" fmla="*/ 0 h 853440"/>
                <a:gd name="connsiteX1" fmla="*/ 3169920 w 3779520"/>
                <a:gd name="connsiteY1" fmla="*/ 853440 h 853440"/>
                <a:gd name="connsiteX2" fmla="*/ 0 w 3779520"/>
                <a:gd name="connsiteY2" fmla="*/ 853440 h 853440"/>
                <a:gd name="connsiteX0-1" fmla="*/ 3860889 w 3860889"/>
                <a:gd name="connsiteY0-2" fmla="*/ 0 h 403860"/>
                <a:gd name="connsiteX1-3" fmla="*/ 3169920 w 3860889"/>
                <a:gd name="connsiteY1-4" fmla="*/ 403860 h 403860"/>
                <a:gd name="connsiteX2-5" fmla="*/ 0 w 3860889"/>
                <a:gd name="connsiteY2-6" fmla="*/ 403860 h 403860"/>
              </a:gdLst>
              <a:ahLst/>
              <a:cxnLst>
                <a:cxn ang="0">
                  <a:pos x="connsiteX0-1" y="connsiteY0-2"/>
                </a:cxn>
                <a:cxn ang="0">
                  <a:pos x="connsiteX1-3" y="connsiteY1-4"/>
                </a:cxn>
                <a:cxn ang="0">
                  <a:pos x="connsiteX2-5" y="connsiteY2-6"/>
                </a:cxn>
              </a:cxnLst>
              <a:rect l="l" t="t" r="r" b="b"/>
              <a:pathLst>
                <a:path w="3860889" h="403860">
                  <a:moveTo>
                    <a:pt x="3860889" y="0"/>
                  </a:moveTo>
                  <a:lnTo>
                    <a:pt x="3169920" y="403860"/>
                  </a:lnTo>
                  <a:lnTo>
                    <a:pt x="0" y="40386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69" name="椭圆 49"/>
            <p:cNvSpPr/>
            <p:nvPr/>
          </p:nvSpPr>
          <p:spPr>
            <a:xfrm>
              <a:off x="1912294" y="5120635"/>
              <a:ext cx="176331" cy="1763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70" name="Freeform 246"/>
            <p:cNvSpPr/>
            <p:nvPr/>
          </p:nvSpPr>
          <p:spPr bwMode="auto">
            <a:xfrm>
              <a:off x="2202745" y="4848178"/>
              <a:ext cx="300346" cy="294925"/>
            </a:xfrm>
            <a:custGeom>
              <a:avLst/>
              <a:gdLst>
                <a:gd name="T0" fmla="*/ 409249 w 159"/>
                <a:gd name="T1" fmla="*/ 295952 h 156"/>
                <a:gd name="T2" fmla="*/ 326293 w 159"/>
                <a:gd name="T3" fmla="*/ 279356 h 156"/>
                <a:gd name="T4" fmla="*/ 257163 w 159"/>
                <a:gd name="T5" fmla="*/ 210209 h 156"/>
                <a:gd name="T6" fmla="*/ 342884 w 159"/>
                <a:gd name="T7" fmla="*/ 121700 h 156"/>
                <a:gd name="T8" fmla="*/ 367771 w 159"/>
                <a:gd name="T9" fmla="*/ 118934 h 156"/>
                <a:gd name="T10" fmla="*/ 409249 w 159"/>
                <a:gd name="T11" fmla="*/ 52552 h 156"/>
                <a:gd name="T12" fmla="*/ 387127 w 159"/>
                <a:gd name="T13" fmla="*/ 30425 h 156"/>
                <a:gd name="T14" fmla="*/ 320763 w 159"/>
                <a:gd name="T15" fmla="*/ 71914 h 156"/>
                <a:gd name="T16" fmla="*/ 317997 w 159"/>
                <a:gd name="T17" fmla="*/ 96807 h 156"/>
                <a:gd name="T18" fmla="*/ 232276 w 159"/>
                <a:gd name="T19" fmla="*/ 182550 h 156"/>
                <a:gd name="T20" fmla="*/ 154851 w 159"/>
                <a:gd name="T21" fmla="*/ 107870 h 156"/>
                <a:gd name="T22" fmla="*/ 138260 w 159"/>
                <a:gd name="T23" fmla="*/ 24893 h 156"/>
                <a:gd name="T24" fmla="*/ 88486 w 159"/>
                <a:gd name="T25" fmla="*/ 0 h 156"/>
                <a:gd name="T26" fmla="*/ 121669 w 159"/>
                <a:gd name="T27" fmla="*/ 33191 h 156"/>
                <a:gd name="T28" fmla="*/ 107843 w 159"/>
                <a:gd name="T29" fmla="*/ 88509 h 156"/>
                <a:gd name="T30" fmla="*/ 52539 w 159"/>
                <a:gd name="T31" fmla="*/ 102338 h 156"/>
                <a:gd name="T32" fmla="*/ 8296 w 159"/>
                <a:gd name="T33" fmla="*/ 55318 h 156"/>
                <a:gd name="T34" fmla="*/ 27652 w 159"/>
                <a:gd name="T35" fmla="*/ 135529 h 156"/>
                <a:gd name="T36" fmla="*/ 113373 w 159"/>
                <a:gd name="T37" fmla="*/ 152125 h 156"/>
                <a:gd name="T38" fmla="*/ 179738 w 159"/>
                <a:gd name="T39" fmla="*/ 218506 h 156"/>
                <a:gd name="T40" fmla="*/ 35948 w 159"/>
                <a:gd name="T41" fmla="*/ 359568 h 156"/>
                <a:gd name="T42" fmla="*/ 35948 w 159"/>
                <a:gd name="T43" fmla="*/ 401056 h 156"/>
                <a:gd name="T44" fmla="*/ 38713 w 159"/>
                <a:gd name="T45" fmla="*/ 403822 h 156"/>
                <a:gd name="T46" fmla="*/ 80191 w 159"/>
                <a:gd name="T47" fmla="*/ 403822 h 156"/>
                <a:gd name="T48" fmla="*/ 221216 w 159"/>
                <a:gd name="T49" fmla="*/ 262761 h 156"/>
                <a:gd name="T50" fmla="*/ 282050 w 159"/>
                <a:gd name="T51" fmla="*/ 323611 h 156"/>
                <a:gd name="T52" fmla="*/ 298641 w 159"/>
                <a:gd name="T53" fmla="*/ 406588 h 156"/>
                <a:gd name="T54" fmla="*/ 365006 w 159"/>
                <a:gd name="T55" fmla="*/ 428715 h 156"/>
                <a:gd name="T56" fmla="*/ 323528 w 159"/>
                <a:gd name="T57" fmla="*/ 387227 h 156"/>
                <a:gd name="T58" fmla="*/ 334589 w 159"/>
                <a:gd name="T59" fmla="*/ 342972 h 156"/>
                <a:gd name="T60" fmla="*/ 378832 w 159"/>
                <a:gd name="T61" fmla="*/ 331908 h 156"/>
                <a:gd name="T62" fmla="*/ 428605 w 159"/>
                <a:gd name="T63" fmla="*/ 381695 h 156"/>
                <a:gd name="T64" fmla="*/ 409249 w 159"/>
                <a:gd name="T65" fmla="*/ 295952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chemeClr val="tx1">
                <a:lumMod val="50000"/>
                <a:lumOff val="50000"/>
              </a:schemeClr>
            </a:solid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71" name="文本框 51"/>
            <p:cNvSpPr txBox="1"/>
            <p:nvPr/>
          </p:nvSpPr>
          <p:spPr bwMode="auto">
            <a:xfrm>
              <a:off x="2449914" y="4768811"/>
              <a:ext cx="2896506" cy="369428"/>
            </a:xfrm>
            <a:prstGeom prst="rect">
              <a:avLst/>
            </a:prstGeom>
            <a:noFill/>
          </p:spPr>
          <p:txBody>
            <a:bodyPr wrap="square">
              <a:spAutoFit/>
            </a:bodyPr>
            <a:lstStyle/>
            <a:p>
              <a:pPr>
                <a:defRPr/>
              </a:pPr>
              <a:r>
                <a:rPr lang="zh-CN" altLang="en-US" dirty="0">
                  <a:solidFill>
                    <a:schemeClr val="accent1"/>
                  </a:solidFill>
                  <a:latin typeface="微软雅黑" panose="020B0503020204020204" pitchFamily="34" charset="-122"/>
                  <a:ea typeface="微软雅黑" panose="020B0503020204020204" pitchFamily="34" charset="-122"/>
                </a:rPr>
                <a:t>在此添加标题</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72" name="文本框 52"/>
            <p:cNvSpPr txBox="1"/>
            <p:nvPr/>
          </p:nvSpPr>
          <p:spPr bwMode="auto">
            <a:xfrm>
              <a:off x="2106681" y="5222992"/>
              <a:ext cx="2335184" cy="671513"/>
            </a:xfrm>
            <a:prstGeom prst="rect">
              <a:avLst/>
            </a:prstGeom>
            <a:noFill/>
          </p:spPr>
          <p:txBody>
            <a:bodyPr wrap="square">
              <a:spAutoFit/>
            </a:bodyPr>
            <a:lstStyle/>
            <a:p>
              <a:pPr algn="just">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latin typeface="微软雅黑" panose="020B0503020204020204" pitchFamily="34" charset="-122"/>
                <a:ea typeface="微软雅黑" panose="020B0503020204020204" pitchFamily="34" charset="-122"/>
              </a:endParaRPr>
            </a:p>
          </p:txBody>
        </p:sp>
      </p:grpSp>
      <p:grpSp>
        <p:nvGrpSpPr>
          <p:cNvPr id="173" name="组合 75"/>
          <p:cNvGrpSpPr/>
          <p:nvPr/>
        </p:nvGrpSpPr>
        <p:grpSpPr>
          <a:xfrm>
            <a:off x="7134011" y="4958436"/>
            <a:ext cx="4142238" cy="1205894"/>
            <a:chOff x="6200247" y="4623378"/>
            <a:chExt cx="4143317" cy="1206208"/>
          </a:xfrm>
        </p:grpSpPr>
        <p:sp>
          <p:nvSpPr>
            <p:cNvPr id="174" name="任意多边形 54"/>
            <p:cNvSpPr/>
            <p:nvPr/>
          </p:nvSpPr>
          <p:spPr>
            <a:xfrm flipH="1">
              <a:off x="6200247" y="4623378"/>
              <a:ext cx="3714694" cy="571500"/>
            </a:xfrm>
            <a:custGeom>
              <a:avLst/>
              <a:gdLst>
                <a:gd name="connsiteX0" fmla="*/ 3779520 w 3779520"/>
                <a:gd name="connsiteY0" fmla="*/ 0 h 853440"/>
                <a:gd name="connsiteX1" fmla="*/ 3169920 w 3779520"/>
                <a:gd name="connsiteY1" fmla="*/ 853440 h 853440"/>
                <a:gd name="connsiteX2" fmla="*/ 0 w 3779520"/>
                <a:gd name="connsiteY2" fmla="*/ 853440 h 853440"/>
                <a:gd name="connsiteX0-1" fmla="*/ 4303871 w 4303871"/>
                <a:gd name="connsiteY0-2" fmla="*/ 0 h 571500"/>
                <a:gd name="connsiteX1-3" fmla="*/ 3169920 w 4303871"/>
                <a:gd name="connsiteY1-4" fmla="*/ 571500 h 571500"/>
                <a:gd name="connsiteX2-5" fmla="*/ 0 w 4303871"/>
                <a:gd name="connsiteY2-6" fmla="*/ 571500 h 571500"/>
              </a:gdLst>
              <a:ahLst/>
              <a:cxnLst>
                <a:cxn ang="0">
                  <a:pos x="connsiteX0-1" y="connsiteY0-2"/>
                </a:cxn>
                <a:cxn ang="0">
                  <a:pos x="connsiteX1-3" y="connsiteY1-4"/>
                </a:cxn>
                <a:cxn ang="0">
                  <a:pos x="connsiteX2-5" y="connsiteY2-6"/>
                </a:cxn>
              </a:cxnLst>
              <a:rect l="l" t="t" r="r" b="b"/>
              <a:pathLst>
                <a:path w="4303871" h="571500">
                  <a:moveTo>
                    <a:pt x="4303871" y="0"/>
                  </a:moveTo>
                  <a:lnTo>
                    <a:pt x="3169920" y="571500"/>
                  </a:lnTo>
                  <a:lnTo>
                    <a:pt x="0" y="571500"/>
                  </a:ln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75" name="椭圆 55"/>
            <p:cNvSpPr/>
            <p:nvPr/>
          </p:nvSpPr>
          <p:spPr>
            <a:xfrm>
              <a:off x="9760476" y="5120635"/>
              <a:ext cx="176331" cy="17633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nvGrpSpPr>
            <p:cNvPr id="176" name="组合 56"/>
            <p:cNvGrpSpPr/>
            <p:nvPr/>
          </p:nvGrpSpPr>
          <p:grpSpPr>
            <a:xfrm>
              <a:off x="7463388" y="4771147"/>
              <a:ext cx="338296" cy="343717"/>
              <a:chOff x="3521075" y="3182938"/>
              <a:chExt cx="495300" cy="503237"/>
            </a:xfrm>
            <a:solidFill>
              <a:schemeClr val="tx1">
                <a:lumMod val="50000"/>
                <a:lumOff val="50000"/>
              </a:schemeClr>
            </a:solidFill>
          </p:grpSpPr>
          <p:sp>
            <p:nvSpPr>
              <p:cNvPr id="179" name="Freeform 83"/>
              <p:cNvSpPr>
                <a:spLocks noEditPoints="1"/>
              </p:cNvSpPr>
              <p:nvPr/>
            </p:nvSpPr>
            <p:spPr bwMode="auto">
              <a:xfrm>
                <a:off x="3546475" y="3201988"/>
                <a:ext cx="444500" cy="233362"/>
              </a:xfrm>
              <a:custGeom>
                <a:avLst/>
                <a:gdLst>
                  <a:gd name="T0" fmla="*/ 444343 w 380"/>
                  <a:gd name="T1" fmla="*/ 232696 h 199"/>
                  <a:gd name="T2" fmla="*/ 0 w 380"/>
                  <a:gd name="T3" fmla="*/ 232696 h 199"/>
                  <a:gd name="T4" fmla="*/ 0 w 380"/>
                  <a:gd name="T5" fmla="*/ 0 h 199"/>
                  <a:gd name="T6" fmla="*/ 444343 w 380"/>
                  <a:gd name="T7" fmla="*/ 0 h 199"/>
                  <a:gd name="T8" fmla="*/ 444343 w 380"/>
                  <a:gd name="T9" fmla="*/ 232696 h 199"/>
                  <a:gd name="T10" fmla="*/ 444343 w 380"/>
                  <a:gd name="T11" fmla="*/ 232696 h 199"/>
                  <a:gd name="T12" fmla="*/ 16371 w 380"/>
                  <a:gd name="T13" fmla="*/ 218664 h 199"/>
                  <a:gd name="T14" fmla="*/ 431480 w 380"/>
                  <a:gd name="T15" fmla="*/ 218664 h 199"/>
                  <a:gd name="T16" fmla="*/ 431480 w 380"/>
                  <a:gd name="T17" fmla="*/ 14032 h 199"/>
                  <a:gd name="T18" fmla="*/ 16371 w 380"/>
                  <a:gd name="T19" fmla="*/ 14032 h 199"/>
                  <a:gd name="T20" fmla="*/ 16371 w 380"/>
                  <a:gd name="T21" fmla="*/ 218664 h 199"/>
                  <a:gd name="T22" fmla="*/ 16371 w 380"/>
                  <a:gd name="T23" fmla="*/ 218664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0" h="199">
                    <a:moveTo>
                      <a:pt x="380" y="199"/>
                    </a:moveTo>
                    <a:lnTo>
                      <a:pt x="0" y="199"/>
                    </a:lnTo>
                    <a:lnTo>
                      <a:pt x="0" y="0"/>
                    </a:lnTo>
                    <a:lnTo>
                      <a:pt x="380" y="0"/>
                    </a:lnTo>
                    <a:lnTo>
                      <a:pt x="380" y="199"/>
                    </a:lnTo>
                    <a:close/>
                    <a:moveTo>
                      <a:pt x="14" y="187"/>
                    </a:moveTo>
                    <a:lnTo>
                      <a:pt x="369" y="187"/>
                    </a:lnTo>
                    <a:lnTo>
                      <a:pt x="369" y="12"/>
                    </a:lnTo>
                    <a:lnTo>
                      <a:pt x="14" y="12"/>
                    </a:lnTo>
                    <a:lnTo>
                      <a:pt x="14" y="187"/>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0" name="Rectangle 84"/>
              <p:cNvSpPr>
                <a:spLocks noChangeArrowheads="1"/>
              </p:cNvSpPr>
              <p:nvPr/>
            </p:nvSpPr>
            <p:spPr bwMode="auto">
              <a:xfrm>
                <a:off x="3521075" y="3182938"/>
                <a:ext cx="495300" cy="5556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81" name="Freeform 85"/>
              <p:cNvSpPr>
                <a:spLocks noEditPoints="1"/>
              </p:cNvSpPr>
              <p:nvPr/>
            </p:nvSpPr>
            <p:spPr bwMode="auto">
              <a:xfrm>
                <a:off x="3714750" y="3305175"/>
                <a:ext cx="255588" cy="198438"/>
              </a:xfrm>
              <a:custGeom>
                <a:avLst/>
                <a:gdLst>
                  <a:gd name="T0" fmla="*/ 252142 w 92"/>
                  <a:gd name="T1" fmla="*/ 110436 h 72"/>
                  <a:gd name="T2" fmla="*/ 252142 w 92"/>
                  <a:gd name="T3" fmla="*/ 110436 h 72"/>
                  <a:gd name="T4" fmla="*/ 252142 w 92"/>
                  <a:gd name="T5" fmla="*/ 110436 h 72"/>
                  <a:gd name="T6" fmla="*/ 252142 w 92"/>
                  <a:gd name="T7" fmla="*/ 110436 h 72"/>
                  <a:gd name="T8" fmla="*/ 249371 w 92"/>
                  <a:gd name="T9" fmla="*/ 110436 h 72"/>
                  <a:gd name="T10" fmla="*/ 246601 w 92"/>
                  <a:gd name="T11" fmla="*/ 102153 h 72"/>
                  <a:gd name="T12" fmla="*/ 207810 w 92"/>
                  <a:gd name="T13" fmla="*/ 46935 h 72"/>
                  <a:gd name="T14" fmla="*/ 196726 w 92"/>
                  <a:gd name="T15" fmla="*/ 38653 h 72"/>
                  <a:gd name="T16" fmla="*/ 180102 w 92"/>
                  <a:gd name="T17" fmla="*/ 38653 h 72"/>
                  <a:gd name="T18" fmla="*/ 180102 w 92"/>
                  <a:gd name="T19" fmla="*/ 38653 h 72"/>
                  <a:gd name="T20" fmla="*/ 193956 w 92"/>
                  <a:gd name="T21" fmla="*/ 49696 h 72"/>
                  <a:gd name="T22" fmla="*/ 177331 w 92"/>
                  <a:gd name="T23" fmla="*/ 57979 h 72"/>
                  <a:gd name="T24" fmla="*/ 185643 w 92"/>
                  <a:gd name="T25" fmla="*/ 69023 h 72"/>
                  <a:gd name="T26" fmla="*/ 157935 w 92"/>
                  <a:gd name="T27" fmla="*/ 135284 h 72"/>
                  <a:gd name="T28" fmla="*/ 157935 w 92"/>
                  <a:gd name="T29" fmla="*/ 135284 h 72"/>
                  <a:gd name="T30" fmla="*/ 157935 w 92"/>
                  <a:gd name="T31" fmla="*/ 135284 h 72"/>
                  <a:gd name="T32" fmla="*/ 157935 w 92"/>
                  <a:gd name="T33" fmla="*/ 135284 h 72"/>
                  <a:gd name="T34" fmla="*/ 157935 w 92"/>
                  <a:gd name="T35" fmla="*/ 135284 h 72"/>
                  <a:gd name="T36" fmla="*/ 127457 w 92"/>
                  <a:gd name="T37" fmla="*/ 71783 h 72"/>
                  <a:gd name="T38" fmla="*/ 132998 w 92"/>
                  <a:gd name="T39" fmla="*/ 57979 h 72"/>
                  <a:gd name="T40" fmla="*/ 119144 w 92"/>
                  <a:gd name="T41" fmla="*/ 52457 h 72"/>
                  <a:gd name="T42" fmla="*/ 130227 w 92"/>
                  <a:gd name="T43" fmla="*/ 41414 h 72"/>
                  <a:gd name="T44" fmla="*/ 130227 w 92"/>
                  <a:gd name="T45" fmla="*/ 41414 h 72"/>
                  <a:gd name="T46" fmla="*/ 116373 w 92"/>
                  <a:gd name="T47" fmla="*/ 41414 h 72"/>
                  <a:gd name="T48" fmla="*/ 80353 w 92"/>
                  <a:gd name="T49" fmla="*/ 38653 h 72"/>
                  <a:gd name="T50" fmla="*/ 72041 w 92"/>
                  <a:gd name="T51" fmla="*/ 33131 h 72"/>
                  <a:gd name="T52" fmla="*/ 22166 w 92"/>
                  <a:gd name="T53" fmla="*/ 0 h 72"/>
                  <a:gd name="T54" fmla="*/ 0 w 92"/>
                  <a:gd name="T55" fmla="*/ 33131 h 72"/>
                  <a:gd name="T56" fmla="*/ 52645 w 92"/>
                  <a:gd name="T57" fmla="*/ 63501 h 72"/>
                  <a:gd name="T58" fmla="*/ 105290 w 92"/>
                  <a:gd name="T59" fmla="*/ 74544 h 72"/>
                  <a:gd name="T60" fmla="*/ 105290 w 92"/>
                  <a:gd name="T61" fmla="*/ 198785 h 72"/>
                  <a:gd name="T62" fmla="*/ 105290 w 92"/>
                  <a:gd name="T63" fmla="*/ 198785 h 72"/>
                  <a:gd name="T64" fmla="*/ 216122 w 92"/>
                  <a:gd name="T65" fmla="*/ 196024 h 72"/>
                  <a:gd name="T66" fmla="*/ 216122 w 92"/>
                  <a:gd name="T67" fmla="*/ 193263 h 72"/>
                  <a:gd name="T68" fmla="*/ 216122 w 92"/>
                  <a:gd name="T69" fmla="*/ 173937 h 72"/>
                  <a:gd name="T70" fmla="*/ 227205 w 92"/>
                  <a:gd name="T71" fmla="*/ 182220 h 72"/>
                  <a:gd name="T72" fmla="*/ 252142 w 92"/>
                  <a:gd name="T73" fmla="*/ 132523 h 72"/>
                  <a:gd name="T74" fmla="*/ 252142 w 92"/>
                  <a:gd name="T75" fmla="*/ 129762 h 72"/>
                  <a:gd name="T76" fmla="*/ 252142 w 92"/>
                  <a:gd name="T77" fmla="*/ 129762 h 72"/>
                  <a:gd name="T78" fmla="*/ 252142 w 92"/>
                  <a:gd name="T79" fmla="*/ 110436 h 72"/>
                  <a:gd name="T80" fmla="*/ 213351 w 92"/>
                  <a:gd name="T81" fmla="*/ 124241 h 72"/>
                  <a:gd name="T82" fmla="*/ 213351 w 92"/>
                  <a:gd name="T83" fmla="*/ 118719 h 72"/>
                  <a:gd name="T84" fmla="*/ 213351 w 92"/>
                  <a:gd name="T85" fmla="*/ 121480 h 72"/>
                  <a:gd name="T86" fmla="*/ 213351 w 92"/>
                  <a:gd name="T87" fmla="*/ 124241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2" name="Rectangle 86"/>
              <p:cNvSpPr>
                <a:spLocks noChangeArrowheads="1"/>
              </p:cNvSpPr>
              <p:nvPr/>
            </p:nvSpPr>
            <p:spPr bwMode="auto">
              <a:xfrm>
                <a:off x="3873500" y="3440113"/>
                <a:ext cx="0" cy="1587"/>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83" name="Freeform 87"/>
              <p:cNvSpPr/>
              <p:nvPr/>
            </p:nvSpPr>
            <p:spPr bwMode="auto">
              <a:xfrm>
                <a:off x="3860800" y="3343275"/>
                <a:ext cx="20638" cy="22225"/>
              </a:xfrm>
              <a:custGeom>
                <a:avLst/>
                <a:gdLst>
                  <a:gd name="T0" fmla="*/ 3508 w 17"/>
                  <a:gd name="T1" fmla="*/ 0 h 19"/>
                  <a:gd name="T2" fmla="*/ 0 w 17"/>
                  <a:gd name="T3" fmla="*/ 14032 h 19"/>
                  <a:gd name="T4" fmla="*/ 8185 w 17"/>
                  <a:gd name="T5" fmla="*/ 22217 h 19"/>
                  <a:gd name="T6" fmla="*/ 19879 w 17"/>
                  <a:gd name="T7" fmla="*/ 14032 h 19"/>
                  <a:gd name="T8" fmla="*/ 14032 w 17"/>
                  <a:gd name="T9" fmla="*/ 0 h 19"/>
                  <a:gd name="T10" fmla="*/ 3508 w 17"/>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9">
                    <a:moveTo>
                      <a:pt x="3" y="0"/>
                    </a:moveTo>
                    <a:lnTo>
                      <a:pt x="0" y="12"/>
                    </a:lnTo>
                    <a:lnTo>
                      <a:pt x="7" y="19"/>
                    </a:lnTo>
                    <a:lnTo>
                      <a:pt x="17" y="12"/>
                    </a:lnTo>
                    <a:lnTo>
                      <a:pt x="12" y="0"/>
                    </a:lnTo>
                    <a:lnTo>
                      <a:pt x="3" y="0"/>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4" name="Freeform 88"/>
              <p:cNvSpPr/>
              <p:nvPr/>
            </p:nvSpPr>
            <p:spPr bwMode="auto">
              <a:xfrm>
                <a:off x="3860800" y="3357563"/>
                <a:ext cx="22225" cy="92075"/>
              </a:xfrm>
              <a:custGeom>
                <a:avLst/>
                <a:gdLst>
                  <a:gd name="T0" fmla="*/ 3508 w 19"/>
                  <a:gd name="T1" fmla="*/ 0 h 78"/>
                  <a:gd name="T2" fmla="*/ 0 w 19"/>
                  <a:gd name="T3" fmla="*/ 83022 h 78"/>
                  <a:gd name="T4" fmla="*/ 11693 w 19"/>
                  <a:gd name="T5" fmla="*/ 91207 h 78"/>
                  <a:gd name="T6" fmla="*/ 22217 w 19"/>
                  <a:gd name="T7" fmla="*/ 83022 h 78"/>
                  <a:gd name="T8" fmla="*/ 17540 w 19"/>
                  <a:gd name="T9" fmla="*/ 0 h 78"/>
                  <a:gd name="T10" fmla="*/ 3508 w 19"/>
                  <a:gd name="T11" fmla="*/ 0 h 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 h="78">
                    <a:moveTo>
                      <a:pt x="3" y="0"/>
                    </a:moveTo>
                    <a:lnTo>
                      <a:pt x="0" y="71"/>
                    </a:lnTo>
                    <a:lnTo>
                      <a:pt x="10" y="78"/>
                    </a:lnTo>
                    <a:lnTo>
                      <a:pt x="19" y="71"/>
                    </a:lnTo>
                    <a:lnTo>
                      <a:pt x="15" y="0"/>
                    </a:lnTo>
                    <a:lnTo>
                      <a:pt x="3" y="0"/>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5" name="Freeform 89"/>
              <p:cNvSpPr/>
              <p:nvPr/>
            </p:nvSpPr>
            <p:spPr bwMode="auto">
              <a:xfrm>
                <a:off x="3838575" y="3257550"/>
                <a:ext cx="71438" cy="80963"/>
              </a:xfrm>
              <a:custGeom>
                <a:avLst/>
                <a:gdLst>
                  <a:gd name="T0" fmla="*/ 5613 w 25"/>
                  <a:gd name="T1" fmla="*/ 30604 h 29"/>
                  <a:gd name="T2" fmla="*/ 22451 w 25"/>
                  <a:gd name="T3" fmla="*/ 75119 h 29"/>
                  <a:gd name="T4" fmla="*/ 64546 w 25"/>
                  <a:gd name="T5" fmla="*/ 50079 h 29"/>
                  <a:gd name="T6" fmla="*/ 47708 w 25"/>
                  <a:gd name="T7" fmla="*/ 5564 h 29"/>
                  <a:gd name="T8" fmla="*/ 5613 w 25"/>
                  <a:gd name="T9" fmla="*/ 30604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6" name="Oval 90"/>
              <p:cNvSpPr>
                <a:spLocks noChangeArrowheads="1"/>
              </p:cNvSpPr>
              <p:nvPr/>
            </p:nvSpPr>
            <p:spPr bwMode="auto">
              <a:xfrm>
                <a:off x="3568700" y="3514725"/>
                <a:ext cx="57150"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87" name="Freeform 91"/>
              <p:cNvSpPr/>
              <p:nvPr/>
            </p:nvSpPr>
            <p:spPr bwMode="auto">
              <a:xfrm>
                <a:off x="3532188" y="3592513"/>
                <a:ext cx="130175" cy="93662"/>
              </a:xfrm>
              <a:custGeom>
                <a:avLst/>
                <a:gdLst>
                  <a:gd name="T0" fmla="*/ 104941 w 47"/>
                  <a:gd name="T1" fmla="*/ 5503 h 34"/>
                  <a:gd name="T2" fmla="*/ 104941 w 47"/>
                  <a:gd name="T3" fmla="*/ 5503 h 34"/>
                  <a:gd name="T4" fmla="*/ 24854 w 47"/>
                  <a:gd name="T5" fmla="*/ 5503 h 34"/>
                  <a:gd name="T6" fmla="*/ 24854 w 47"/>
                  <a:gd name="T7" fmla="*/ 5503 h 34"/>
                  <a:gd name="T8" fmla="*/ 24854 w 47"/>
                  <a:gd name="T9" fmla="*/ 5503 h 34"/>
                  <a:gd name="T10" fmla="*/ 5523 w 47"/>
                  <a:gd name="T11" fmla="*/ 22011 h 34"/>
                  <a:gd name="T12" fmla="*/ 0 w 47"/>
                  <a:gd name="T13" fmla="*/ 93546 h 34"/>
                  <a:gd name="T14" fmla="*/ 129795 w 47"/>
                  <a:gd name="T15" fmla="*/ 93546 h 34"/>
                  <a:gd name="T16" fmla="*/ 124272 w 47"/>
                  <a:gd name="T17" fmla="*/ 22011 h 34"/>
                  <a:gd name="T18" fmla="*/ 107702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8" name="Oval 92"/>
              <p:cNvSpPr>
                <a:spLocks noChangeArrowheads="1"/>
              </p:cNvSpPr>
              <p:nvPr/>
            </p:nvSpPr>
            <p:spPr bwMode="auto">
              <a:xfrm>
                <a:off x="3717925" y="3514725"/>
                <a:ext cx="58738"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89" name="Freeform 93"/>
              <p:cNvSpPr/>
              <p:nvPr/>
            </p:nvSpPr>
            <p:spPr bwMode="auto">
              <a:xfrm>
                <a:off x="3684588" y="3592513"/>
                <a:ext cx="127000" cy="93662"/>
              </a:xfrm>
              <a:custGeom>
                <a:avLst/>
                <a:gdLst>
                  <a:gd name="T0" fmla="*/ 105290 w 46"/>
                  <a:gd name="T1" fmla="*/ 5503 h 34"/>
                  <a:gd name="T2" fmla="*/ 102519 w 46"/>
                  <a:gd name="T3" fmla="*/ 5503 h 34"/>
                  <a:gd name="T4" fmla="*/ 24937 w 46"/>
                  <a:gd name="T5" fmla="*/ 5503 h 34"/>
                  <a:gd name="T6" fmla="*/ 22166 w 46"/>
                  <a:gd name="T7" fmla="*/ 5503 h 34"/>
                  <a:gd name="T8" fmla="*/ 22166 w 46"/>
                  <a:gd name="T9" fmla="*/ 5503 h 34"/>
                  <a:gd name="T10" fmla="*/ 5542 w 46"/>
                  <a:gd name="T11" fmla="*/ 22011 h 34"/>
                  <a:gd name="T12" fmla="*/ 0 w 46"/>
                  <a:gd name="T13" fmla="*/ 93546 h 34"/>
                  <a:gd name="T14" fmla="*/ 127456 w 46"/>
                  <a:gd name="T15" fmla="*/ 93546 h 34"/>
                  <a:gd name="T16" fmla="*/ 121914 w 46"/>
                  <a:gd name="T17" fmla="*/ 22011 h 34"/>
                  <a:gd name="T18" fmla="*/ 105290 w 46"/>
                  <a:gd name="T19" fmla="*/ 5503 h 34"/>
                  <a:gd name="T20" fmla="*/ 105290 w 46"/>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90" name="Oval 94"/>
              <p:cNvSpPr>
                <a:spLocks noChangeArrowheads="1"/>
              </p:cNvSpPr>
              <p:nvPr/>
            </p:nvSpPr>
            <p:spPr bwMode="auto">
              <a:xfrm>
                <a:off x="3870325" y="3514725"/>
                <a:ext cx="57150"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91" name="Freeform 95"/>
              <p:cNvSpPr/>
              <p:nvPr/>
            </p:nvSpPr>
            <p:spPr bwMode="auto">
              <a:xfrm>
                <a:off x="3833813" y="3592513"/>
                <a:ext cx="130175" cy="93662"/>
              </a:xfrm>
              <a:custGeom>
                <a:avLst/>
                <a:gdLst>
                  <a:gd name="T0" fmla="*/ 104941 w 47"/>
                  <a:gd name="T1" fmla="*/ 5503 h 34"/>
                  <a:gd name="T2" fmla="*/ 102179 w 47"/>
                  <a:gd name="T3" fmla="*/ 5503 h 34"/>
                  <a:gd name="T4" fmla="*/ 24854 w 47"/>
                  <a:gd name="T5" fmla="*/ 5503 h 34"/>
                  <a:gd name="T6" fmla="*/ 22093 w 47"/>
                  <a:gd name="T7" fmla="*/ 5503 h 34"/>
                  <a:gd name="T8" fmla="*/ 22093 w 47"/>
                  <a:gd name="T9" fmla="*/ 5503 h 34"/>
                  <a:gd name="T10" fmla="*/ 5523 w 47"/>
                  <a:gd name="T11" fmla="*/ 22011 h 34"/>
                  <a:gd name="T12" fmla="*/ 0 w 47"/>
                  <a:gd name="T13" fmla="*/ 93546 h 34"/>
                  <a:gd name="T14" fmla="*/ 129795 w 47"/>
                  <a:gd name="T15" fmla="*/ 93546 h 34"/>
                  <a:gd name="T16" fmla="*/ 121510 w 47"/>
                  <a:gd name="T17" fmla="*/ 22011 h 34"/>
                  <a:gd name="T18" fmla="*/ 104941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92" name="Rectangle 96"/>
              <p:cNvSpPr>
                <a:spLocks noChangeArrowheads="1"/>
              </p:cNvSpPr>
              <p:nvPr/>
            </p:nvSpPr>
            <p:spPr bwMode="auto">
              <a:xfrm>
                <a:off x="3630613" y="3335338"/>
                <a:ext cx="31750" cy="5556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93" name="Rectangle 97"/>
              <p:cNvSpPr>
                <a:spLocks noChangeArrowheads="1"/>
              </p:cNvSpPr>
              <p:nvPr/>
            </p:nvSpPr>
            <p:spPr bwMode="auto">
              <a:xfrm>
                <a:off x="3587750" y="3316288"/>
                <a:ext cx="30163" cy="7461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94" name="Rectangle 98"/>
              <p:cNvSpPr>
                <a:spLocks noChangeArrowheads="1"/>
              </p:cNvSpPr>
              <p:nvPr/>
            </p:nvSpPr>
            <p:spPr bwMode="auto">
              <a:xfrm>
                <a:off x="3675063" y="3279775"/>
                <a:ext cx="30162" cy="111125"/>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grpSp>
        <p:sp>
          <p:nvSpPr>
            <p:cNvPr id="177" name="文本框 73"/>
            <p:cNvSpPr txBox="1"/>
            <p:nvPr/>
          </p:nvSpPr>
          <p:spPr bwMode="auto">
            <a:xfrm>
              <a:off x="7793864" y="4737149"/>
              <a:ext cx="2549700" cy="369428"/>
            </a:xfrm>
            <a:prstGeom prst="rect">
              <a:avLst/>
            </a:prstGeom>
            <a:noFill/>
          </p:spPr>
          <p:txBody>
            <a:bodyPr wrap="square">
              <a:spAutoFit/>
            </a:bodyPr>
            <a:lstStyle/>
            <a:p>
              <a:pPr>
                <a:defRPr/>
              </a:pPr>
              <a:r>
                <a:rPr lang="zh-CN" altLang="en-US" dirty="0">
                  <a:solidFill>
                    <a:schemeClr val="accent3"/>
                  </a:solidFill>
                  <a:latin typeface="微软雅黑" panose="020B0503020204020204" pitchFamily="34" charset="-122"/>
                  <a:ea typeface="微软雅黑" panose="020B0503020204020204" pitchFamily="34" charset="-122"/>
                </a:rPr>
                <a:t>在此添加标题</a:t>
              </a:r>
              <a:endParaRPr lang="zh-CN" altLang="en-US" dirty="0">
                <a:solidFill>
                  <a:schemeClr val="accent3"/>
                </a:solidFill>
                <a:latin typeface="微软雅黑" panose="020B0503020204020204" pitchFamily="34" charset="-122"/>
                <a:ea typeface="微软雅黑" panose="020B0503020204020204" pitchFamily="34" charset="-122"/>
              </a:endParaRPr>
            </a:p>
          </p:txBody>
        </p:sp>
        <p:sp>
          <p:nvSpPr>
            <p:cNvPr id="178" name="文本框 74"/>
            <p:cNvSpPr txBox="1"/>
            <p:nvPr/>
          </p:nvSpPr>
          <p:spPr bwMode="auto">
            <a:xfrm>
              <a:off x="7371196" y="5158073"/>
              <a:ext cx="2335184" cy="671513"/>
            </a:xfrm>
            <a:prstGeom prst="rect">
              <a:avLst/>
            </a:prstGeom>
            <a:noFill/>
          </p:spPr>
          <p:txBody>
            <a:bodyPr wrap="square">
              <a:spAutoFit/>
            </a:bodyPr>
            <a:lstStyle/>
            <a:p>
              <a:pPr algn="just">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1000"/>
                                        <p:tgtEl>
                                          <p:spTgt spid="132"/>
                                        </p:tgtEl>
                                      </p:cBhvr>
                                    </p:animEffect>
                                    <p:anim calcmode="lin" valueType="num">
                                      <p:cBhvr>
                                        <p:cTn id="8" dur="1000" fill="hold"/>
                                        <p:tgtEl>
                                          <p:spTgt spid="132"/>
                                        </p:tgtEl>
                                        <p:attrNameLst>
                                          <p:attrName>ppt_x</p:attrName>
                                        </p:attrNameLst>
                                      </p:cBhvr>
                                      <p:tavLst>
                                        <p:tav tm="0">
                                          <p:val>
                                            <p:strVal val="#ppt_x"/>
                                          </p:val>
                                        </p:tav>
                                        <p:tav tm="100000">
                                          <p:val>
                                            <p:strVal val="#ppt_x"/>
                                          </p:val>
                                        </p:tav>
                                      </p:tavLst>
                                    </p:anim>
                                    <p:anim calcmode="lin" valueType="num">
                                      <p:cBhvr>
                                        <p:cTn id="9" dur="1000" fill="hold"/>
                                        <p:tgtEl>
                                          <p:spTgt spid="1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29"/>
                                        </p:tgtEl>
                                        <p:attrNameLst>
                                          <p:attrName>style.visibility</p:attrName>
                                        </p:attrNameLst>
                                      </p:cBhvr>
                                      <p:to>
                                        <p:strVal val="visible"/>
                                      </p:to>
                                    </p:set>
                                    <p:animEffect transition="in" filter="fade">
                                      <p:cBhvr>
                                        <p:cTn id="13" dur="1000"/>
                                        <p:tgtEl>
                                          <p:spTgt spid="129"/>
                                        </p:tgtEl>
                                      </p:cBhvr>
                                    </p:animEffect>
                                    <p:anim calcmode="lin" valueType="num">
                                      <p:cBhvr>
                                        <p:cTn id="14" dur="1000" fill="hold"/>
                                        <p:tgtEl>
                                          <p:spTgt spid="129"/>
                                        </p:tgtEl>
                                        <p:attrNameLst>
                                          <p:attrName>ppt_x</p:attrName>
                                        </p:attrNameLst>
                                      </p:cBhvr>
                                      <p:tavLst>
                                        <p:tav tm="0">
                                          <p:val>
                                            <p:strVal val="#ppt_x"/>
                                          </p:val>
                                        </p:tav>
                                        <p:tav tm="100000">
                                          <p:val>
                                            <p:strVal val="#ppt_x"/>
                                          </p:val>
                                        </p:tav>
                                      </p:tavLst>
                                    </p:anim>
                                    <p:anim calcmode="lin" valueType="num">
                                      <p:cBhvr>
                                        <p:cTn id="15" dur="1000" fill="hold"/>
                                        <p:tgtEl>
                                          <p:spTgt spid="12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6"/>
                                        </p:tgtEl>
                                        <p:attrNameLst>
                                          <p:attrName>style.visibility</p:attrName>
                                        </p:attrNameLst>
                                      </p:cBhvr>
                                      <p:to>
                                        <p:strVal val="visible"/>
                                      </p:to>
                                    </p:set>
                                    <p:animEffect transition="in" filter="fade">
                                      <p:cBhvr>
                                        <p:cTn id="19" dur="1000"/>
                                        <p:tgtEl>
                                          <p:spTgt spid="126"/>
                                        </p:tgtEl>
                                      </p:cBhvr>
                                    </p:animEffect>
                                    <p:anim calcmode="lin" valueType="num">
                                      <p:cBhvr>
                                        <p:cTn id="20" dur="1000" fill="hold"/>
                                        <p:tgtEl>
                                          <p:spTgt spid="126"/>
                                        </p:tgtEl>
                                        <p:attrNameLst>
                                          <p:attrName>ppt_x</p:attrName>
                                        </p:attrNameLst>
                                      </p:cBhvr>
                                      <p:tavLst>
                                        <p:tav tm="0">
                                          <p:val>
                                            <p:strVal val="#ppt_x"/>
                                          </p:val>
                                        </p:tav>
                                        <p:tav tm="100000">
                                          <p:val>
                                            <p:strVal val="#ppt_x"/>
                                          </p:val>
                                        </p:tav>
                                      </p:tavLst>
                                    </p:anim>
                                    <p:anim calcmode="lin" valueType="num">
                                      <p:cBhvr>
                                        <p:cTn id="21" dur="1000" fill="hold"/>
                                        <p:tgtEl>
                                          <p:spTgt spid="12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23"/>
                                        </p:tgtEl>
                                        <p:attrNameLst>
                                          <p:attrName>style.visibility</p:attrName>
                                        </p:attrNameLst>
                                      </p:cBhvr>
                                      <p:to>
                                        <p:strVal val="visible"/>
                                      </p:to>
                                    </p:set>
                                    <p:animEffect transition="in" filter="fade">
                                      <p:cBhvr>
                                        <p:cTn id="25" dur="1000"/>
                                        <p:tgtEl>
                                          <p:spTgt spid="123"/>
                                        </p:tgtEl>
                                      </p:cBhvr>
                                    </p:animEffect>
                                    <p:anim calcmode="lin" valueType="num">
                                      <p:cBhvr>
                                        <p:cTn id="26" dur="1000" fill="hold"/>
                                        <p:tgtEl>
                                          <p:spTgt spid="123"/>
                                        </p:tgtEl>
                                        <p:attrNameLst>
                                          <p:attrName>ppt_x</p:attrName>
                                        </p:attrNameLst>
                                      </p:cBhvr>
                                      <p:tavLst>
                                        <p:tav tm="0">
                                          <p:val>
                                            <p:strVal val="#ppt_x"/>
                                          </p:val>
                                        </p:tav>
                                        <p:tav tm="100000">
                                          <p:val>
                                            <p:strVal val="#ppt_x"/>
                                          </p:val>
                                        </p:tav>
                                      </p:tavLst>
                                    </p:anim>
                                    <p:anim calcmode="lin" valueType="num">
                                      <p:cBhvr>
                                        <p:cTn id="27" dur="1000" fill="hold"/>
                                        <p:tgtEl>
                                          <p:spTgt spid="12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grpId="0" nodeType="afterEffect">
                                  <p:stCondLst>
                                    <p:cond delay="0"/>
                                  </p:stCondLst>
                                  <p:childTnLst>
                                    <p:set>
                                      <p:cBhvr>
                                        <p:cTn id="30" dur="1" fill="hold">
                                          <p:stCondLst>
                                            <p:cond delay="0"/>
                                          </p:stCondLst>
                                        </p:cTn>
                                        <p:tgtEl>
                                          <p:spTgt spid="135"/>
                                        </p:tgtEl>
                                        <p:attrNameLst>
                                          <p:attrName>style.visibility</p:attrName>
                                        </p:attrNameLst>
                                      </p:cBhvr>
                                      <p:to>
                                        <p:strVal val="visible"/>
                                      </p:to>
                                    </p:set>
                                    <p:anim calcmode="lin" valueType="num">
                                      <p:cBhvr>
                                        <p:cTn id="31" dur="500" fill="hold"/>
                                        <p:tgtEl>
                                          <p:spTgt spid="135"/>
                                        </p:tgtEl>
                                        <p:attrNameLst>
                                          <p:attrName>ppt_w</p:attrName>
                                        </p:attrNameLst>
                                      </p:cBhvr>
                                      <p:tavLst>
                                        <p:tav tm="0">
                                          <p:val>
                                            <p:fltVal val="0"/>
                                          </p:val>
                                        </p:tav>
                                        <p:tav tm="100000">
                                          <p:val>
                                            <p:strVal val="#ppt_w"/>
                                          </p:val>
                                        </p:tav>
                                      </p:tavLst>
                                    </p:anim>
                                    <p:anim calcmode="lin" valueType="num">
                                      <p:cBhvr>
                                        <p:cTn id="32" dur="500" fill="hold"/>
                                        <p:tgtEl>
                                          <p:spTgt spid="135"/>
                                        </p:tgtEl>
                                        <p:attrNameLst>
                                          <p:attrName>ppt_h</p:attrName>
                                        </p:attrNameLst>
                                      </p:cBhvr>
                                      <p:tavLst>
                                        <p:tav tm="0">
                                          <p:val>
                                            <p:fltVal val="0"/>
                                          </p:val>
                                        </p:tav>
                                        <p:tav tm="100000">
                                          <p:val>
                                            <p:strVal val="#ppt_h"/>
                                          </p:val>
                                        </p:tav>
                                      </p:tavLst>
                                    </p:anim>
                                    <p:animEffect transition="in" filter="fade">
                                      <p:cBhvr>
                                        <p:cTn id="33" dur="500"/>
                                        <p:tgtEl>
                                          <p:spTgt spid="13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6"/>
                                        </p:tgtEl>
                                        <p:attrNameLst>
                                          <p:attrName>style.visibility</p:attrName>
                                        </p:attrNameLst>
                                      </p:cBhvr>
                                      <p:to>
                                        <p:strVal val="visible"/>
                                      </p:to>
                                    </p:set>
                                    <p:anim calcmode="lin" valueType="num">
                                      <p:cBhvr>
                                        <p:cTn id="36" dur="500" fill="hold"/>
                                        <p:tgtEl>
                                          <p:spTgt spid="136"/>
                                        </p:tgtEl>
                                        <p:attrNameLst>
                                          <p:attrName>ppt_w</p:attrName>
                                        </p:attrNameLst>
                                      </p:cBhvr>
                                      <p:tavLst>
                                        <p:tav tm="0">
                                          <p:val>
                                            <p:fltVal val="0"/>
                                          </p:val>
                                        </p:tav>
                                        <p:tav tm="100000">
                                          <p:val>
                                            <p:strVal val="#ppt_w"/>
                                          </p:val>
                                        </p:tav>
                                      </p:tavLst>
                                    </p:anim>
                                    <p:anim calcmode="lin" valueType="num">
                                      <p:cBhvr>
                                        <p:cTn id="37" dur="500" fill="hold"/>
                                        <p:tgtEl>
                                          <p:spTgt spid="136"/>
                                        </p:tgtEl>
                                        <p:attrNameLst>
                                          <p:attrName>ppt_h</p:attrName>
                                        </p:attrNameLst>
                                      </p:cBhvr>
                                      <p:tavLst>
                                        <p:tav tm="0">
                                          <p:val>
                                            <p:fltVal val="0"/>
                                          </p:val>
                                        </p:tav>
                                        <p:tav tm="100000">
                                          <p:val>
                                            <p:strVal val="#ppt_h"/>
                                          </p:val>
                                        </p:tav>
                                      </p:tavLst>
                                    </p:anim>
                                    <p:animEffect transition="in" filter="fade">
                                      <p:cBhvr>
                                        <p:cTn id="38" dur="500"/>
                                        <p:tgtEl>
                                          <p:spTgt spid="13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8"/>
                                        </p:tgtEl>
                                        <p:attrNameLst>
                                          <p:attrName>style.visibility</p:attrName>
                                        </p:attrNameLst>
                                      </p:cBhvr>
                                      <p:to>
                                        <p:strVal val="visible"/>
                                      </p:to>
                                    </p:set>
                                    <p:anim calcmode="lin" valueType="num">
                                      <p:cBhvr>
                                        <p:cTn id="41" dur="500" fill="hold"/>
                                        <p:tgtEl>
                                          <p:spTgt spid="138"/>
                                        </p:tgtEl>
                                        <p:attrNameLst>
                                          <p:attrName>ppt_w</p:attrName>
                                        </p:attrNameLst>
                                      </p:cBhvr>
                                      <p:tavLst>
                                        <p:tav tm="0">
                                          <p:val>
                                            <p:fltVal val="0"/>
                                          </p:val>
                                        </p:tav>
                                        <p:tav tm="100000">
                                          <p:val>
                                            <p:strVal val="#ppt_w"/>
                                          </p:val>
                                        </p:tav>
                                      </p:tavLst>
                                    </p:anim>
                                    <p:anim calcmode="lin" valueType="num">
                                      <p:cBhvr>
                                        <p:cTn id="42" dur="500" fill="hold"/>
                                        <p:tgtEl>
                                          <p:spTgt spid="138"/>
                                        </p:tgtEl>
                                        <p:attrNameLst>
                                          <p:attrName>ppt_h</p:attrName>
                                        </p:attrNameLst>
                                      </p:cBhvr>
                                      <p:tavLst>
                                        <p:tav tm="0">
                                          <p:val>
                                            <p:fltVal val="0"/>
                                          </p:val>
                                        </p:tav>
                                        <p:tav tm="100000">
                                          <p:val>
                                            <p:strVal val="#ppt_h"/>
                                          </p:val>
                                        </p:tav>
                                      </p:tavLst>
                                    </p:anim>
                                    <p:animEffect transition="in" filter="fade">
                                      <p:cBhvr>
                                        <p:cTn id="43" dur="500"/>
                                        <p:tgtEl>
                                          <p:spTgt spid="13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7"/>
                                        </p:tgtEl>
                                        <p:attrNameLst>
                                          <p:attrName>style.visibility</p:attrName>
                                        </p:attrNameLst>
                                      </p:cBhvr>
                                      <p:to>
                                        <p:strVal val="visible"/>
                                      </p:to>
                                    </p:set>
                                    <p:anim calcmode="lin" valueType="num">
                                      <p:cBhvr>
                                        <p:cTn id="46" dur="500" fill="hold"/>
                                        <p:tgtEl>
                                          <p:spTgt spid="137"/>
                                        </p:tgtEl>
                                        <p:attrNameLst>
                                          <p:attrName>ppt_w</p:attrName>
                                        </p:attrNameLst>
                                      </p:cBhvr>
                                      <p:tavLst>
                                        <p:tav tm="0">
                                          <p:val>
                                            <p:fltVal val="0"/>
                                          </p:val>
                                        </p:tav>
                                        <p:tav tm="100000">
                                          <p:val>
                                            <p:strVal val="#ppt_w"/>
                                          </p:val>
                                        </p:tav>
                                      </p:tavLst>
                                    </p:anim>
                                    <p:anim calcmode="lin" valueType="num">
                                      <p:cBhvr>
                                        <p:cTn id="47" dur="500" fill="hold"/>
                                        <p:tgtEl>
                                          <p:spTgt spid="137"/>
                                        </p:tgtEl>
                                        <p:attrNameLst>
                                          <p:attrName>ppt_h</p:attrName>
                                        </p:attrNameLst>
                                      </p:cBhvr>
                                      <p:tavLst>
                                        <p:tav tm="0">
                                          <p:val>
                                            <p:fltVal val="0"/>
                                          </p:val>
                                        </p:tav>
                                        <p:tav tm="100000">
                                          <p:val>
                                            <p:strVal val="#ppt_h"/>
                                          </p:val>
                                        </p:tav>
                                      </p:tavLst>
                                    </p:anim>
                                    <p:animEffect transition="in" filter="fade">
                                      <p:cBhvr>
                                        <p:cTn id="48" dur="500"/>
                                        <p:tgtEl>
                                          <p:spTgt spid="137"/>
                                        </p:tgtEl>
                                      </p:cBhvr>
                                    </p:animEffect>
                                  </p:childTnLst>
                                </p:cTn>
                              </p:par>
                            </p:childTnLst>
                          </p:cTn>
                        </p:par>
                        <p:par>
                          <p:cTn id="49" fill="hold">
                            <p:stCondLst>
                              <p:cond delay="4500"/>
                            </p:stCondLst>
                            <p:childTnLst>
                              <p:par>
                                <p:cTn id="50" presetID="2" presetClass="entr" presetSubtype="8" fill="hold" nodeType="afterEffect">
                                  <p:stCondLst>
                                    <p:cond delay="0"/>
                                  </p:stCondLst>
                                  <p:childTnLst>
                                    <p:set>
                                      <p:cBhvr>
                                        <p:cTn id="51" dur="1" fill="hold">
                                          <p:stCondLst>
                                            <p:cond delay="0"/>
                                          </p:stCondLst>
                                        </p:cTn>
                                        <p:tgtEl>
                                          <p:spTgt spid="167"/>
                                        </p:tgtEl>
                                        <p:attrNameLst>
                                          <p:attrName>style.visibility</p:attrName>
                                        </p:attrNameLst>
                                      </p:cBhvr>
                                      <p:to>
                                        <p:strVal val="visible"/>
                                      </p:to>
                                    </p:set>
                                    <p:anim calcmode="lin" valueType="num">
                                      <p:cBhvr additive="base">
                                        <p:cTn id="52" dur="500" fill="hold"/>
                                        <p:tgtEl>
                                          <p:spTgt spid="167"/>
                                        </p:tgtEl>
                                        <p:attrNameLst>
                                          <p:attrName>ppt_x</p:attrName>
                                        </p:attrNameLst>
                                      </p:cBhvr>
                                      <p:tavLst>
                                        <p:tav tm="0">
                                          <p:val>
                                            <p:strVal val="0-#ppt_w/2"/>
                                          </p:val>
                                        </p:tav>
                                        <p:tav tm="100000">
                                          <p:val>
                                            <p:strVal val="#ppt_x"/>
                                          </p:val>
                                        </p:tav>
                                      </p:tavLst>
                                    </p:anim>
                                    <p:anim calcmode="lin" valueType="num">
                                      <p:cBhvr additive="base">
                                        <p:cTn id="53" dur="500" fill="hold"/>
                                        <p:tgtEl>
                                          <p:spTgt spid="167"/>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173"/>
                                        </p:tgtEl>
                                        <p:attrNameLst>
                                          <p:attrName>style.visibility</p:attrName>
                                        </p:attrNameLst>
                                      </p:cBhvr>
                                      <p:to>
                                        <p:strVal val="visible"/>
                                      </p:to>
                                    </p:set>
                                    <p:anim calcmode="lin" valueType="num">
                                      <p:cBhvr additive="base">
                                        <p:cTn id="56" dur="500" fill="hold"/>
                                        <p:tgtEl>
                                          <p:spTgt spid="173"/>
                                        </p:tgtEl>
                                        <p:attrNameLst>
                                          <p:attrName>ppt_x</p:attrName>
                                        </p:attrNameLst>
                                      </p:cBhvr>
                                      <p:tavLst>
                                        <p:tav tm="0">
                                          <p:val>
                                            <p:strVal val="1+#ppt_w/2"/>
                                          </p:val>
                                        </p:tav>
                                        <p:tav tm="100000">
                                          <p:val>
                                            <p:strVal val="#ppt_x"/>
                                          </p:val>
                                        </p:tav>
                                      </p:tavLst>
                                    </p:anim>
                                    <p:anim calcmode="lin" valueType="num">
                                      <p:cBhvr additive="base">
                                        <p:cTn id="57" dur="500" fill="hold"/>
                                        <p:tgtEl>
                                          <p:spTgt spid="173"/>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0"/>
                                  </p:stCondLst>
                                  <p:childTnLst>
                                    <p:set>
                                      <p:cBhvr>
                                        <p:cTn id="59" dur="1" fill="hold">
                                          <p:stCondLst>
                                            <p:cond delay="0"/>
                                          </p:stCondLst>
                                        </p:cTn>
                                        <p:tgtEl>
                                          <p:spTgt spid="147"/>
                                        </p:tgtEl>
                                        <p:attrNameLst>
                                          <p:attrName>style.visibility</p:attrName>
                                        </p:attrNameLst>
                                      </p:cBhvr>
                                      <p:to>
                                        <p:strVal val="visible"/>
                                      </p:to>
                                    </p:set>
                                    <p:anim calcmode="lin" valueType="num">
                                      <p:cBhvr additive="base">
                                        <p:cTn id="60" dur="500" fill="hold"/>
                                        <p:tgtEl>
                                          <p:spTgt spid="147"/>
                                        </p:tgtEl>
                                        <p:attrNameLst>
                                          <p:attrName>ppt_x</p:attrName>
                                        </p:attrNameLst>
                                      </p:cBhvr>
                                      <p:tavLst>
                                        <p:tav tm="0">
                                          <p:val>
                                            <p:strVal val="1+#ppt_w/2"/>
                                          </p:val>
                                        </p:tav>
                                        <p:tav tm="100000">
                                          <p:val>
                                            <p:strVal val="#ppt_x"/>
                                          </p:val>
                                        </p:tav>
                                      </p:tavLst>
                                    </p:anim>
                                    <p:anim calcmode="lin" valueType="num">
                                      <p:cBhvr additive="base">
                                        <p:cTn id="61" dur="500" fill="hold"/>
                                        <p:tgtEl>
                                          <p:spTgt spid="147"/>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139"/>
                                        </p:tgtEl>
                                        <p:attrNameLst>
                                          <p:attrName>style.visibility</p:attrName>
                                        </p:attrNameLst>
                                      </p:cBhvr>
                                      <p:to>
                                        <p:strVal val="visible"/>
                                      </p:to>
                                    </p:set>
                                    <p:anim calcmode="lin" valueType="num">
                                      <p:cBhvr additive="base">
                                        <p:cTn id="64" dur="500" fill="hold"/>
                                        <p:tgtEl>
                                          <p:spTgt spid="139"/>
                                        </p:tgtEl>
                                        <p:attrNameLst>
                                          <p:attrName>ppt_x</p:attrName>
                                        </p:attrNameLst>
                                      </p:cBhvr>
                                      <p:tavLst>
                                        <p:tav tm="0">
                                          <p:val>
                                            <p:strVal val="0-#ppt_w/2"/>
                                          </p:val>
                                        </p:tav>
                                        <p:tav tm="100000">
                                          <p:val>
                                            <p:strVal val="#ppt_x"/>
                                          </p:val>
                                        </p:tav>
                                      </p:tavLst>
                                    </p:anim>
                                    <p:anim calcmode="lin" valueType="num">
                                      <p:cBhvr additive="base">
                                        <p:cTn id="65" dur="500" fill="hold"/>
                                        <p:tgtEl>
                                          <p:spTgt spid="1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p:bldP spid="136" grpId="0"/>
      <p:bldP spid="137" grpId="0"/>
      <p:bldP spid="1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528941" y="2846892"/>
            <a:ext cx="9507887" cy="2006600"/>
            <a:chOff x="1362075" y="2755900"/>
            <a:chExt cx="9509125" cy="2006600"/>
          </a:xfrm>
        </p:grpSpPr>
        <p:grpSp>
          <p:nvGrpSpPr>
            <p:cNvPr id="11" name="组合 10"/>
            <p:cNvGrpSpPr/>
            <p:nvPr/>
          </p:nvGrpSpPr>
          <p:grpSpPr>
            <a:xfrm>
              <a:off x="1703539" y="2755900"/>
              <a:ext cx="8826197" cy="2006600"/>
              <a:chOff x="1703539" y="2755900"/>
              <a:chExt cx="8826197" cy="2006600"/>
            </a:xfrm>
          </p:grpSpPr>
          <p:cxnSp>
            <p:nvCxnSpPr>
              <p:cNvPr id="22" name="直接连接符 21"/>
              <p:cNvCxnSpPr/>
              <p:nvPr/>
            </p:nvCxnSpPr>
            <p:spPr>
              <a:xfrm>
                <a:off x="8785225" y="2844800"/>
                <a:ext cx="1479550" cy="19177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703539" y="2755900"/>
                <a:ext cx="8826197" cy="2006600"/>
                <a:chOff x="1703539" y="2755900"/>
                <a:chExt cx="8826197" cy="2006600"/>
              </a:xfrm>
            </p:grpSpPr>
            <p:cxnSp>
              <p:nvCxnSpPr>
                <p:cNvPr id="10" name="直接连接符 9"/>
                <p:cNvCxnSpPr>
                  <a:stCxn id="8" idx="5"/>
                </p:cNvCxnSpPr>
                <p:nvPr/>
              </p:nvCxnSpPr>
              <p:spPr>
                <a:xfrm flipV="1">
                  <a:off x="1703539" y="2755900"/>
                  <a:ext cx="658661" cy="96028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362200" y="2755900"/>
                  <a:ext cx="1357313" cy="189865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719513" y="2755900"/>
                  <a:ext cx="1969293" cy="189865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688806" y="2755900"/>
                  <a:ext cx="2210594" cy="20066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891066" y="2844800"/>
                  <a:ext cx="894159" cy="19177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7" idx="1"/>
                </p:cNvCxnSpPr>
                <p:nvPr/>
              </p:nvCxnSpPr>
              <p:spPr>
                <a:xfrm flipV="1">
                  <a:off x="10264775" y="4005414"/>
                  <a:ext cx="264961" cy="75708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sp>
          <p:nvSpPr>
            <p:cNvPr id="7" name="椭圆 6"/>
            <p:cNvSpPr/>
            <p:nvPr/>
          </p:nvSpPr>
          <p:spPr>
            <a:xfrm flipV="1">
              <a:off x="10471150" y="3663950"/>
              <a:ext cx="400050" cy="40005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8" name="椭圆 7"/>
            <p:cNvSpPr/>
            <p:nvPr/>
          </p:nvSpPr>
          <p:spPr>
            <a:xfrm flipV="1">
              <a:off x="1362075" y="3657600"/>
              <a:ext cx="400050" cy="40005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grpSp>
      <p:grpSp>
        <p:nvGrpSpPr>
          <p:cNvPr id="14" name="组合 13"/>
          <p:cNvGrpSpPr/>
          <p:nvPr/>
        </p:nvGrpSpPr>
        <p:grpSpPr>
          <a:xfrm>
            <a:off x="4547974" y="3310448"/>
            <a:ext cx="1276185" cy="1276351"/>
            <a:chOff x="4381500" y="3219450"/>
            <a:chExt cx="1276350" cy="1276350"/>
          </a:xfrm>
        </p:grpSpPr>
        <p:sp>
          <p:nvSpPr>
            <p:cNvPr id="4" name="椭圆 3"/>
            <p:cNvSpPr/>
            <p:nvPr/>
          </p:nvSpPr>
          <p:spPr>
            <a:xfrm>
              <a:off x="4381500" y="3219450"/>
              <a:ext cx="1276350" cy="1276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42" name="Freeform 173"/>
            <p:cNvSpPr>
              <a:spLocks noChangeAspect="1" noEditPoints="1"/>
            </p:cNvSpPr>
            <p:nvPr/>
          </p:nvSpPr>
          <p:spPr bwMode="auto">
            <a:xfrm>
              <a:off x="4790107" y="3612825"/>
              <a:ext cx="459136" cy="48960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grpSp>
        <p:nvGrpSpPr>
          <p:cNvPr id="36" name="组合 35"/>
          <p:cNvGrpSpPr/>
          <p:nvPr/>
        </p:nvGrpSpPr>
        <p:grpSpPr>
          <a:xfrm>
            <a:off x="9052714" y="3310448"/>
            <a:ext cx="1276185" cy="1276351"/>
            <a:chOff x="8886825" y="3219450"/>
            <a:chExt cx="1276350" cy="1276350"/>
          </a:xfrm>
        </p:grpSpPr>
        <p:sp>
          <p:nvSpPr>
            <p:cNvPr id="6" name="椭圆 5"/>
            <p:cNvSpPr/>
            <p:nvPr/>
          </p:nvSpPr>
          <p:spPr>
            <a:xfrm>
              <a:off x="8886825" y="3219450"/>
              <a:ext cx="1276350" cy="12763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43" name="Freeform 122"/>
            <p:cNvSpPr>
              <a:spLocks noChangeAspect="1" noEditPoints="1"/>
            </p:cNvSpPr>
            <p:nvPr/>
          </p:nvSpPr>
          <p:spPr bwMode="auto">
            <a:xfrm>
              <a:off x="9365640" y="3612825"/>
              <a:ext cx="318721" cy="489600"/>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grpSp>
        <p:nvGrpSpPr>
          <p:cNvPr id="13" name="组合 12"/>
          <p:cNvGrpSpPr/>
          <p:nvPr/>
        </p:nvGrpSpPr>
        <p:grpSpPr>
          <a:xfrm>
            <a:off x="2376558" y="3310448"/>
            <a:ext cx="1276185" cy="1276351"/>
            <a:chOff x="2209800" y="3219450"/>
            <a:chExt cx="1276350" cy="1276350"/>
          </a:xfrm>
        </p:grpSpPr>
        <p:sp>
          <p:nvSpPr>
            <p:cNvPr id="3" name="椭圆 2"/>
            <p:cNvSpPr/>
            <p:nvPr/>
          </p:nvSpPr>
          <p:spPr>
            <a:xfrm>
              <a:off x="2209800" y="3219450"/>
              <a:ext cx="1276350" cy="127635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44" name="Freeform 357"/>
            <p:cNvSpPr>
              <a:spLocks noChangeAspect="1" noEditPoints="1"/>
            </p:cNvSpPr>
            <p:nvPr/>
          </p:nvSpPr>
          <p:spPr bwMode="auto">
            <a:xfrm>
              <a:off x="2543114" y="3641625"/>
              <a:ext cx="609723" cy="432000"/>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grpSp>
        <p:nvGrpSpPr>
          <p:cNvPr id="16" name="组合 15"/>
          <p:cNvGrpSpPr/>
          <p:nvPr/>
        </p:nvGrpSpPr>
        <p:grpSpPr>
          <a:xfrm>
            <a:off x="6890819" y="3310448"/>
            <a:ext cx="1276185" cy="1276351"/>
            <a:chOff x="6724650" y="3219450"/>
            <a:chExt cx="1276350" cy="1276350"/>
          </a:xfrm>
        </p:grpSpPr>
        <p:sp>
          <p:nvSpPr>
            <p:cNvPr id="5" name="椭圆 4"/>
            <p:cNvSpPr/>
            <p:nvPr/>
          </p:nvSpPr>
          <p:spPr>
            <a:xfrm>
              <a:off x="6724650" y="3219450"/>
              <a:ext cx="1276350" cy="12763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45" name="Freeform 359"/>
            <p:cNvSpPr>
              <a:spLocks noChangeAspect="1" noEditPoints="1"/>
            </p:cNvSpPr>
            <p:nvPr/>
          </p:nvSpPr>
          <p:spPr bwMode="auto">
            <a:xfrm>
              <a:off x="7167647" y="3612825"/>
              <a:ext cx="390357" cy="489600"/>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sp>
        <p:nvSpPr>
          <p:cNvPr id="54" name="矩形 53"/>
          <p:cNvSpPr/>
          <p:nvPr/>
        </p:nvSpPr>
        <p:spPr>
          <a:xfrm>
            <a:off x="1910754" y="1586916"/>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1505349" y="1974463"/>
            <a:ext cx="212380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矩形 55"/>
          <p:cNvSpPr/>
          <p:nvPr/>
        </p:nvSpPr>
        <p:spPr>
          <a:xfrm>
            <a:off x="3240796" y="4930965"/>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2838056" y="5334279"/>
            <a:ext cx="2118468"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矩形 57"/>
          <p:cNvSpPr/>
          <p:nvPr/>
        </p:nvSpPr>
        <p:spPr>
          <a:xfrm>
            <a:off x="5217452" y="1586916"/>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矩形 47"/>
          <p:cNvSpPr>
            <a:spLocks noChangeArrowheads="1"/>
          </p:cNvSpPr>
          <p:nvPr/>
        </p:nvSpPr>
        <p:spPr bwMode="auto">
          <a:xfrm>
            <a:off x="4918710" y="1974463"/>
            <a:ext cx="201796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矩形 59"/>
          <p:cNvSpPr/>
          <p:nvPr/>
        </p:nvSpPr>
        <p:spPr>
          <a:xfrm>
            <a:off x="8381898" y="1586916"/>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矩形 47"/>
          <p:cNvSpPr>
            <a:spLocks noChangeArrowheads="1"/>
          </p:cNvSpPr>
          <p:nvPr/>
        </p:nvSpPr>
        <p:spPr bwMode="auto">
          <a:xfrm>
            <a:off x="7960722" y="1974463"/>
            <a:ext cx="2155347"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矩形 61"/>
          <p:cNvSpPr/>
          <p:nvPr/>
        </p:nvSpPr>
        <p:spPr>
          <a:xfrm>
            <a:off x="7383487" y="4930965"/>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47"/>
          <p:cNvSpPr>
            <a:spLocks noChangeArrowheads="1"/>
          </p:cNvSpPr>
          <p:nvPr/>
        </p:nvSpPr>
        <p:spPr bwMode="auto">
          <a:xfrm>
            <a:off x="6888550" y="5334280"/>
            <a:ext cx="230286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标题 16"/>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1000"/>
                                        <p:tgtEl>
                                          <p:spTgt spid="37"/>
                                        </p:tgtEl>
                                      </p:cBhvr>
                                    </p:animEffect>
                                  </p:childTnLst>
                                </p:cTn>
                              </p:par>
                              <p:par>
                                <p:cTn id="8" presetID="53" presetClass="entr" presetSubtype="16" fill="hold" grpId="0" nodeType="withEffect">
                                  <p:stCondLst>
                                    <p:cond delay="1750"/>
                                  </p:stCondLst>
                                  <p:childTnLst>
                                    <p:set>
                                      <p:cBhvr>
                                        <p:cTn id="9" dur="1" fill="hold">
                                          <p:stCondLst>
                                            <p:cond delay="0"/>
                                          </p:stCondLst>
                                        </p:cTn>
                                        <p:tgtEl>
                                          <p:spTgt spid="54"/>
                                        </p:tgtEl>
                                        <p:attrNameLst>
                                          <p:attrName>style.visibility</p:attrName>
                                        </p:attrNameLst>
                                      </p:cBhvr>
                                      <p:to>
                                        <p:strVal val="visible"/>
                                      </p:to>
                                    </p:set>
                                    <p:anim calcmode="lin" valueType="num">
                                      <p:cBhvr>
                                        <p:cTn id="10" dur="500" fill="hold"/>
                                        <p:tgtEl>
                                          <p:spTgt spid="54"/>
                                        </p:tgtEl>
                                        <p:attrNameLst>
                                          <p:attrName>ppt_w</p:attrName>
                                        </p:attrNameLst>
                                      </p:cBhvr>
                                      <p:tavLst>
                                        <p:tav tm="0">
                                          <p:val>
                                            <p:fltVal val="0"/>
                                          </p:val>
                                        </p:tav>
                                        <p:tav tm="100000">
                                          <p:val>
                                            <p:strVal val="#ppt_w"/>
                                          </p:val>
                                        </p:tav>
                                      </p:tavLst>
                                    </p:anim>
                                    <p:anim calcmode="lin" valueType="num">
                                      <p:cBhvr>
                                        <p:cTn id="11" dur="500" fill="hold"/>
                                        <p:tgtEl>
                                          <p:spTgt spid="54"/>
                                        </p:tgtEl>
                                        <p:attrNameLst>
                                          <p:attrName>ppt_h</p:attrName>
                                        </p:attrNameLst>
                                      </p:cBhvr>
                                      <p:tavLst>
                                        <p:tav tm="0">
                                          <p:val>
                                            <p:fltVal val="0"/>
                                          </p:val>
                                        </p:tav>
                                        <p:tav tm="100000">
                                          <p:val>
                                            <p:strVal val="#ppt_h"/>
                                          </p:val>
                                        </p:tav>
                                      </p:tavLst>
                                    </p:anim>
                                    <p:animEffect transition="in" filter="fade">
                                      <p:cBhvr>
                                        <p:cTn id="12" dur="500"/>
                                        <p:tgtEl>
                                          <p:spTgt spid="54"/>
                                        </p:tgtEl>
                                      </p:cBhvr>
                                    </p:animEffect>
                                  </p:childTnLst>
                                </p:cTn>
                              </p:par>
                              <p:par>
                                <p:cTn id="13" presetID="53" presetClass="entr" presetSubtype="16" fill="hold" grpId="0" nodeType="withEffect">
                                  <p:stCondLst>
                                    <p:cond delay="175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fill="hold"/>
                                        <p:tgtEl>
                                          <p:spTgt spid="55"/>
                                        </p:tgtEl>
                                        <p:attrNameLst>
                                          <p:attrName>ppt_w</p:attrName>
                                        </p:attrNameLst>
                                      </p:cBhvr>
                                      <p:tavLst>
                                        <p:tav tm="0">
                                          <p:val>
                                            <p:fltVal val="0"/>
                                          </p:val>
                                        </p:tav>
                                        <p:tav tm="100000">
                                          <p:val>
                                            <p:strVal val="#ppt_w"/>
                                          </p:val>
                                        </p:tav>
                                      </p:tavLst>
                                    </p:anim>
                                    <p:anim calcmode="lin" valueType="num">
                                      <p:cBhvr>
                                        <p:cTn id="16" dur="500" fill="hold"/>
                                        <p:tgtEl>
                                          <p:spTgt spid="55"/>
                                        </p:tgtEl>
                                        <p:attrNameLst>
                                          <p:attrName>ppt_h</p:attrName>
                                        </p:attrNameLst>
                                      </p:cBhvr>
                                      <p:tavLst>
                                        <p:tav tm="0">
                                          <p:val>
                                            <p:fltVal val="0"/>
                                          </p:val>
                                        </p:tav>
                                        <p:tav tm="100000">
                                          <p:val>
                                            <p:strVal val="#ppt_h"/>
                                          </p:val>
                                        </p:tav>
                                      </p:tavLst>
                                    </p:anim>
                                    <p:animEffect transition="in" filter="fade">
                                      <p:cBhvr>
                                        <p:cTn id="17" dur="500"/>
                                        <p:tgtEl>
                                          <p:spTgt spid="55"/>
                                        </p:tgtEl>
                                      </p:cBhvr>
                                    </p:animEffect>
                                  </p:childTnLst>
                                </p:cTn>
                              </p:par>
                              <p:par>
                                <p:cTn id="18" presetID="53" presetClass="entr" presetSubtype="16" fill="hold" nodeType="withEffect">
                                  <p:stCondLst>
                                    <p:cond delay="175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par>
                                <p:cTn id="23" presetID="53" presetClass="entr" presetSubtype="16" fill="hold" grpId="0" nodeType="withEffect">
                                  <p:stCondLst>
                                    <p:cond delay="2750"/>
                                  </p:stCondLst>
                                  <p:childTnLst>
                                    <p:set>
                                      <p:cBhvr>
                                        <p:cTn id="24" dur="1" fill="hold">
                                          <p:stCondLst>
                                            <p:cond delay="0"/>
                                          </p:stCondLst>
                                        </p:cTn>
                                        <p:tgtEl>
                                          <p:spTgt spid="56"/>
                                        </p:tgtEl>
                                        <p:attrNameLst>
                                          <p:attrName>style.visibility</p:attrName>
                                        </p:attrNameLst>
                                      </p:cBhvr>
                                      <p:to>
                                        <p:strVal val="visible"/>
                                      </p:to>
                                    </p:set>
                                    <p:anim calcmode="lin" valueType="num">
                                      <p:cBhvr>
                                        <p:cTn id="25" dur="500" fill="hold"/>
                                        <p:tgtEl>
                                          <p:spTgt spid="56"/>
                                        </p:tgtEl>
                                        <p:attrNameLst>
                                          <p:attrName>ppt_w</p:attrName>
                                        </p:attrNameLst>
                                      </p:cBhvr>
                                      <p:tavLst>
                                        <p:tav tm="0">
                                          <p:val>
                                            <p:fltVal val="0"/>
                                          </p:val>
                                        </p:tav>
                                        <p:tav tm="100000">
                                          <p:val>
                                            <p:strVal val="#ppt_w"/>
                                          </p:val>
                                        </p:tav>
                                      </p:tavLst>
                                    </p:anim>
                                    <p:anim calcmode="lin" valueType="num">
                                      <p:cBhvr>
                                        <p:cTn id="26" dur="500" fill="hold"/>
                                        <p:tgtEl>
                                          <p:spTgt spid="56"/>
                                        </p:tgtEl>
                                        <p:attrNameLst>
                                          <p:attrName>ppt_h</p:attrName>
                                        </p:attrNameLst>
                                      </p:cBhvr>
                                      <p:tavLst>
                                        <p:tav tm="0">
                                          <p:val>
                                            <p:fltVal val="0"/>
                                          </p:val>
                                        </p:tav>
                                        <p:tav tm="100000">
                                          <p:val>
                                            <p:strVal val="#ppt_h"/>
                                          </p:val>
                                        </p:tav>
                                      </p:tavLst>
                                    </p:anim>
                                    <p:animEffect transition="in" filter="fade">
                                      <p:cBhvr>
                                        <p:cTn id="27" dur="500"/>
                                        <p:tgtEl>
                                          <p:spTgt spid="56"/>
                                        </p:tgtEl>
                                      </p:cBhvr>
                                    </p:animEffect>
                                  </p:childTnLst>
                                </p:cTn>
                              </p:par>
                              <p:par>
                                <p:cTn id="28" presetID="53" presetClass="entr" presetSubtype="16" fill="hold" grpId="0" nodeType="withEffect">
                                  <p:stCondLst>
                                    <p:cond delay="2750"/>
                                  </p:stCondLst>
                                  <p:childTnLst>
                                    <p:set>
                                      <p:cBhvr>
                                        <p:cTn id="29" dur="1" fill="hold">
                                          <p:stCondLst>
                                            <p:cond delay="0"/>
                                          </p:stCondLst>
                                        </p:cTn>
                                        <p:tgtEl>
                                          <p:spTgt spid="57"/>
                                        </p:tgtEl>
                                        <p:attrNameLst>
                                          <p:attrName>style.visibility</p:attrName>
                                        </p:attrNameLst>
                                      </p:cBhvr>
                                      <p:to>
                                        <p:strVal val="visible"/>
                                      </p:to>
                                    </p:set>
                                    <p:anim calcmode="lin" valueType="num">
                                      <p:cBhvr>
                                        <p:cTn id="30" dur="500" fill="hold"/>
                                        <p:tgtEl>
                                          <p:spTgt spid="57"/>
                                        </p:tgtEl>
                                        <p:attrNameLst>
                                          <p:attrName>ppt_w</p:attrName>
                                        </p:attrNameLst>
                                      </p:cBhvr>
                                      <p:tavLst>
                                        <p:tav tm="0">
                                          <p:val>
                                            <p:fltVal val="0"/>
                                          </p:val>
                                        </p:tav>
                                        <p:tav tm="100000">
                                          <p:val>
                                            <p:strVal val="#ppt_w"/>
                                          </p:val>
                                        </p:tav>
                                      </p:tavLst>
                                    </p:anim>
                                    <p:anim calcmode="lin" valueType="num">
                                      <p:cBhvr>
                                        <p:cTn id="31" dur="500" fill="hold"/>
                                        <p:tgtEl>
                                          <p:spTgt spid="57"/>
                                        </p:tgtEl>
                                        <p:attrNameLst>
                                          <p:attrName>ppt_h</p:attrName>
                                        </p:attrNameLst>
                                      </p:cBhvr>
                                      <p:tavLst>
                                        <p:tav tm="0">
                                          <p:val>
                                            <p:fltVal val="0"/>
                                          </p:val>
                                        </p:tav>
                                        <p:tav tm="100000">
                                          <p:val>
                                            <p:strVal val="#ppt_h"/>
                                          </p:val>
                                        </p:tav>
                                      </p:tavLst>
                                    </p:anim>
                                    <p:animEffect transition="in" filter="fade">
                                      <p:cBhvr>
                                        <p:cTn id="32" dur="500"/>
                                        <p:tgtEl>
                                          <p:spTgt spid="57"/>
                                        </p:tgtEl>
                                      </p:cBhvr>
                                    </p:animEffect>
                                  </p:childTnLst>
                                </p:cTn>
                              </p:par>
                              <p:par>
                                <p:cTn id="33" presetID="53" presetClass="entr" presetSubtype="16" fill="hold" nodeType="withEffect">
                                  <p:stCondLst>
                                    <p:cond delay="275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375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par>
                                <p:cTn id="43" presetID="53" presetClass="entr" presetSubtype="16" fill="hold" grpId="0" nodeType="withEffect">
                                  <p:stCondLst>
                                    <p:cond delay="3750"/>
                                  </p:stCondLst>
                                  <p:childTnLst>
                                    <p:set>
                                      <p:cBhvr>
                                        <p:cTn id="44" dur="1" fill="hold">
                                          <p:stCondLst>
                                            <p:cond delay="0"/>
                                          </p:stCondLst>
                                        </p:cTn>
                                        <p:tgtEl>
                                          <p:spTgt spid="59"/>
                                        </p:tgtEl>
                                        <p:attrNameLst>
                                          <p:attrName>style.visibility</p:attrName>
                                        </p:attrNameLst>
                                      </p:cBhvr>
                                      <p:to>
                                        <p:strVal val="visible"/>
                                      </p:to>
                                    </p:set>
                                    <p:anim calcmode="lin" valueType="num">
                                      <p:cBhvr>
                                        <p:cTn id="45" dur="500" fill="hold"/>
                                        <p:tgtEl>
                                          <p:spTgt spid="59"/>
                                        </p:tgtEl>
                                        <p:attrNameLst>
                                          <p:attrName>ppt_w</p:attrName>
                                        </p:attrNameLst>
                                      </p:cBhvr>
                                      <p:tavLst>
                                        <p:tav tm="0">
                                          <p:val>
                                            <p:fltVal val="0"/>
                                          </p:val>
                                        </p:tav>
                                        <p:tav tm="100000">
                                          <p:val>
                                            <p:strVal val="#ppt_w"/>
                                          </p:val>
                                        </p:tav>
                                      </p:tavLst>
                                    </p:anim>
                                    <p:anim calcmode="lin" valueType="num">
                                      <p:cBhvr>
                                        <p:cTn id="46" dur="500" fill="hold"/>
                                        <p:tgtEl>
                                          <p:spTgt spid="59"/>
                                        </p:tgtEl>
                                        <p:attrNameLst>
                                          <p:attrName>ppt_h</p:attrName>
                                        </p:attrNameLst>
                                      </p:cBhvr>
                                      <p:tavLst>
                                        <p:tav tm="0">
                                          <p:val>
                                            <p:fltVal val="0"/>
                                          </p:val>
                                        </p:tav>
                                        <p:tav tm="100000">
                                          <p:val>
                                            <p:strVal val="#ppt_h"/>
                                          </p:val>
                                        </p:tav>
                                      </p:tavLst>
                                    </p:anim>
                                    <p:animEffect transition="in" filter="fade">
                                      <p:cBhvr>
                                        <p:cTn id="47" dur="500"/>
                                        <p:tgtEl>
                                          <p:spTgt spid="59"/>
                                        </p:tgtEl>
                                      </p:cBhvr>
                                    </p:animEffect>
                                  </p:childTnLst>
                                </p:cTn>
                              </p:par>
                              <p:par>
                                <p:cTn id="48" presetID="53" presetClass="entr" presetSubtype="16" fill="hold" nodeType="withEffect">
                                  <p:stCondLst>
                                    <p:cond delay="3750"/>
                                  </p:stCondLst>
                                  <p:childTnLst>
                                    <p:set>
                                      <p:cBhvr>
                                        <p:cTn id="49" dur="1" fill="hold">
                                          <p:stCondLst>
                                            <p:cond delay="0"/>
                                          </p:stCondLst>
                                        </p:cTn>
                                        <p:tgtEl>
                                          <p:spTgt spid="16"/>
                                        </p:tgtEl>
                                        <p:attrNameLst>
                                          <p:attrName>style.visibility</p:attrName>
                                        </p:attrNameLst>
                                      </p:cBhvr>
                                      <p:to>
                                        <p:strVal val="visible"/>
                                      </p:to>
                                    </p:set>
                                    <p:anim calcmode="lin" valueType="num">
                                      <p:cBhvr>
                                        <p:cTn id="50" dur="500" fill="hold"/>
                                        <p:tgtEl>
                                          <p:spTgt spid="16"/>
                                        </p:tgtEl>
                                        <p:attrNameLst>
                                          <p:attrName>ppt_w</p:attrName>
                                        </p:attrNameLst>
                                      </p:cBhvr>
                                      <p:tavLst>
                                        <p:tav tm="0">
                                          <p:val>
                                            <p:fltVal val="0"/>
                                          </p:val>
                                        </p:tav>
                                        <p:tav tm="100000">
                                          <p:val>
                                            <p:strVal val="#ppt_w"/>
                                          </p:val>
                                        </p:tav>
                                      </p:tavLst>
                                    </p:anim>
                                    <p:anim calcmode="lin" valueType="num">
                                      <p:cBhvr>
                                        <p:cTn id="51" dur="500" fill="hold"/>
                                        <p:tgtEl>
                                          <p:spTgt spid="16"/>
                                        </p:tgtEl>
                                        <p:attrNameLst>
                                          <p:attrName>ppt_h</p:attrName>
                                        </p:attrNameLst>
                                      </p:cBhvr>
                                      <p:tavLst>
                                        <p:tav tm="0">
                                          <p:val>
                                            <p:fltVal val="0"/>
                                          </p:val>
                                        </p:tav>
                                        <p:tav tm="100000">
                                          <p:val>
                                            <p:strVal val="#ppt_h"/>
                                          </p:val>
                                        </p:tav>
                                      </p:tavLst>
                                    </p:anim>
                                    <p:animEffect transition="in" filter="fade">
                                      <p:cBhvr>
                                        <p:cTn id="52" dur="500"/>
                                        <p:tgtEl>
                                          <p:spTgt spid="16"/>
                                        </p:tgtEl>
                                      </p:cBhvr>
                                    </p:animEffect>
                                  </p:childTnLst>
                                </p:cTn>
                              </p:par>
                              <p:par>
                                <p:cTn id="53" presetID="53" presetClass="entr" presetSubtype="16" fill="hold" grpId="0" nodeType="withEffect">
                                  <p:stCondLst>
                                    <p:cond delay="3750"/>
                                  </p:stCondLst>
                                  <p:childTnLst>
                                    <p:set>
                                      <p:cBhvr>
                                        <p:cTn id="54" dur="1" fill="hold">
                                          <p:stCondLst>
                                            <p:cond delay="0"/>
                                          </p:stCondLst>
                                        </p:cTn>
                                        <p:tgtEl>
                                          <p:spTgt spid="62"/>
                                        </p:tgtEl>
                                        <p:attrNameLst>
                                          <p:attrName>style.visibility</p:attrName>
                                        </p:attrNameLst>
                                      </p:cBhvr>
                                      <p:to>
                                        <p:strVal val="visible"/>
                                      </p:to>
                                    </p:set>
                                    <p:anim calcmode="lin" valueType="num">
                                      <p:cBhvr>
                                        <p:cTn id="55" dur="500" fill="hold"/>
                                        <p:tgtEl>
                                          <p:spTgt spid="62"/>
                                        </p:tgtEl>
                                        <p:attrNameLst>
                                          <p:attrName>ppt_w</p:attrName>
                                        </p:attrNameLst>
                                      </p:cBhvr>
                                      <p:tavLst>
                                        <p:tav tm="0">
                                          <p:val>
                                            <p:fltVal val="0"/>
                                          </p:val>
                                        </p:tav>
                                        <p:tav tm="100000">
                                          <p:val>
                                            <p:strVal val="#ppt_w"/>
                                          </p:val>
                                        </p:tav>
                                      </p:tavLst>
                                    </p:anim>
                                    <p:anim calcmode="lin" valueType="num">
                                      <p:cBhvr>
                                        <p:cTn id="56" dur="500" fill="hold"/>
                                        <p:tgtEl>
                                          <p:spTgt spid="62"/>
                                        </p:tgtEl>
                                        <p:attrNameLst>
                                          <p:attrName>ppt_h</p:attrName>
                                        </p:attrNameLst>
                                      </p:cBhvr>
                                      <p:tavLst>
                                        <p:tav tm="0">
                                          <p:val>
                                            <p:fltVal val="0"/>
                                          </p:val>
                                        </p:tav>
                                        <p:tav tm="100000">
                                          <p:val>
                                            <p:strVal val="#ppt_h"/>
                                          </p:val>
                                        </p:tav>
                                      </p:tavLst>
                                    </p:anim>
                                    <p:animEffect transition="in" filter="fade">
                                      <p:cBhvr>
                                        <p:cTn id="57" dur="500"/>
                                        <p:tgtEl>
                                          <p:spTgt spid="62"/>
                                        </p:tgtEl>
                                      </p:cBhvr>
                                    </p:animEffect>
                                  </p:childTnLst>
                                </p:cTn>
                              </p:par>
                              <p:par>
                                <p:cTn id="58" presetID="53" presetClass="entr" presetSubtype="16" fill="hold" grpId="0" nodeType="withEffect">
                                  <p:stCondLst>
                                    <p:cond delay="3750"/>
                                  </p:stCondLst>
                                  <p:childTnLst>
                                    <p:set>
                                      <p:cBhvr>
                                        <p:cTn id="59" dur="1" fill="hold">
                                          <p:stCondLst>
                                            <p:cond delay="0"/>
                                          </p:stCondLst>
                                        </p:cTn>
                                        <p:tgtEl>
                                          <p:spTgt spid="63"/>
                                        </p:tgtEl>
                                        <p:attrNameLst>
                                          <p:attrName>style.visibility</p:attrName>
                                        </p:attrNameLst>
                                      </p:cBhvr>
                                      <p:to>
                                        <p:strVal val="visible"/>
                                      </p:to>
                                    </p:set>
                                    <p:anim calcmode="lin" valueType="num">
                                      <p:cBhvr>
                                        <p:cTn id="60" dur="500" fill="hold"/>
                                        <p:tgtEl>
                                          <p:spTgt spid="63"/>
                                        </p:tgtEl>
                                        <p:attrNameLst>
                                          <p:attrName>ppt_w</p:attrName>
                                        </p:attrNameLst>
                                      </p:cBhvr>
                                      <p:tavLst>
                                        <p:tav tm="0">
                                          <p:val>
                                            <p:fltVal val="0"/>
                                          </p:val>
                                        </p:tav>
                                        <p:tav tm="100000">
                                          <p:val>
                                            <p:strVal val="#ppt_w"/>
                                          </p:val>
                                        </p:tav>
                                      </p:tavLst>
                                    </p:anim>
                                    <p:anim calcmode="lin" valueType="num">
                                      <p:cBhvr>
                                        <p:cTn id="61" dur="500" fill="hold"/>
                                        <p:tgtEl>
                                          <p:spTgt spid="63"/>
                                        </p:tgtEl>
                                        <p:attrNameLst>
                                          <p:attrName>ppt_h</p:attrName>
                                        </p:attrNameLst>
                                      </p:cBhvr>
                                      <p:tavLst>
                                        <p:tav tm="0">
                                          <p:val>
                                            <p:fltVal val="0"/>
                                          </p:val>
                                        </p:tav>
                                        <p:tav tm="100000">
                                          <p:val>
                                            <p:strVal val="#ppt_h"/>
                                          </p:val>
                                        </p:tav>
                                      </p:tavLst>
                                    </p:anim>
                                    <p:animEffect transition="in" filter="fade">
                                      <p:cBhvr>
                                        <p:cTn id="62" dur="500"/>
                                        <p:tgtEl>
                                          <p:spTgt spid="63"/>
                                        </p:tgtEl>
                                      </p:cBhvr>
                                    </p:animEffect>
                                  </p:childTnLst>
                                </p:cTn>
                              </p:par>
                              <p:par>
                                <p:cTn id="63" presetID="53" presetClass="entr" presetSubtype="16" fill="hold" grpId="0" nodeType="withEffect">
                                  <p:stCondLst>
                                    <p:cond delay="4750"/>
                                  </p:stCondLst>
                                  <p:childTnLst>
                                    <p:set>
                                      <p:cBhvr>
                                        <p:cTn id="64" dur="1" fill="hold">
                                          <p:stCondLst>
                                            <p:cond delay="0"/>
                                          </p:stCondLst>
                                        </p:cTn>
                                        <p:tgtEl>
                                          <p:spTgt spid="60"/>
                                        </p:tgtEl>
                                        <p:attrNameLst>
                                          <p:attrName>style.visibility</p:attrName>
                                        </p:attrNameLst>
                                      </p:cBhvr>
                                      <p:to>
                                        <p:strVal val="visible"/>
                                      </p:to>
                                    </p:set>
                                    <p:anim calcmode="lin" valueType="num">
                                      <p:cBhvr>
                                        <p:cTn id="65" dur="500" fill="hold"/>
                                        <p:tgtEl>
                                          <p:spTgt spid="60"/>
                                        </p:tgtEl>
                                        <p:attrNameLst>
                                          <p:attrName>ppt_w</p:attrName>
                                        </p:attrNameLst>
                                      </p:cBhvr>
                                      <p:tavLst>
                                        <p:tav tm="0">
                                          <p:val>
                                            <p:fltVal val="0"/>
                                          </p:val>
                                        </p:tav>
                                        <p:tav tm="100000">
                                          <p:val>
                                            <p:strVal val="#ppt_w"/>
                                          </p:val>
                                        </p:tav>
                                      </p:tavLst>
                                    </p:anim>
                                    <p:anim calcmode="lin" valueType="num">
                                      <p:cBhvr>
                                        <p:cTn id="66" dur="500" fill="hold"/>
                                        <p:tgtEl>
                                          <p:spTgt spid="60"/>
                                        </p:tgtEl>
                                        <p:attrNameLst>
                                          <p:attrName>ppt_h</p:attrName>
                                        </p:attrNameLst>
                                      </p:cBhvr>
                                      <p:tavLst>
                                        <p:tav tm="0">
                                          <p:val>
                                            <p:fltVal val="0"/>
                                          </p:val>
                                        </p:tav>
                                        <p:tav tm="100000">
                                          <p:val>
                                            <p:strVal val="#ppt_h"/>
                                          </p:val>
                                        </p:tav>
                                      </p:tavLst>
                                    </p:anim>
                                    <p:animEffect transition="in" filter="fade">
                                      <p:cBhvr>
                                        <p:cTn id="67" dur="500"/>
                                        <p:tgtEl>
                                          <p:spTgt spid="60"/>
                                        </p:tgtEl>
                                      </p:cBhvr>
                                    </p:animEffect>
                                  </p:childTnLst>
                                </p:cTn>
                              </p:par>
                              <p:par>
                                <p:cTn id="68" presetID="53" presetClass="entr" presetSubtype="16" fill="hold" grpId="0" nodeType="withEffect">
                                  <p:stCondLst>
                                    <p:cond delay="4750"/>
                                  </p:stCondLst>
                                  <p:childTnLst>
                                    <p:set>
                                      <p:cBhvr>
                                        <p:cTn id="69" dur="1" fill="hold">
                                          <p:stCondLst>
                                            <p:cond delay="0"/>
                                          </p:stCondLst>
                                        </p:cTn>
                                        <p:tgtEl>
                                          <p:spTgt spid="61"/>
                                        </p:tgtEl>
                                        <p:attrNameLst>
                                          <p:attrName>style.visibility</p:attrName>
                                        </p:attrNameLst>
                                      </p:cBhvr>
                                      <p:to>
                                        <p:strVal val="visible"/>
                                      </p:to>
                                    </p:set>
                                    <p:anim calcmode="lin" valueType="num">
                                      <p:cBhvr>
                                        <p:cTn id="70" dur="500" fill="hold"/>
                                        <p:tgtEl>
                                          <p:spTgt spid="61"/>
                                        </p:tgtEl>
                                        <p:attrNameLst>
                                          <p:attrName>ppt_w</p:attrName>
                                        </p:attrNameLst>
                                      </p:cBhvr>
                                      <p:tavLst>
                                        <p:tav tm="0">
                                          <p:val>
                                            <p:fltVal val="0"/>
                                          </p:val>
                                        </p:tav>
                                        <p:tav tm="100000">
                                          <p:val>
                                            <p:strVal val="#ppt_w"/>
                                          </p:val>
                                        </p:tav>
                                      </p:tavLst>
                                    </p:anim>
                                    <p:anim calcmode="lin" valueType="num">
                                      <p:cBhvr>
                                        <p:cTn id="71" dur="500" fill="hold"/>
                                        <p:tgtEl>
                                          <p:spTgt spid="61"/>
                                        </p:tgtEl>
                                        <p:attrNameLst>
                                          <p:attrName>ppt_h</p:attrName>
                                        </p:attrNameLst>
                                      </p:cBhvr>
                                      <p:tavLst>
                                        <p:tav tm="0">
                                          <p:val>
                                            <p:fltVal val="0"/>
                                          </p:val>
                                        </p:tav>
                                        <p:tav tm="100000">
                                          <p:val>
                                            <p:strVal val="#ppt_h"/>
                                          </p:val>
                                        </p:tav>
                                      </p:tavLst>
                                    </p:anim>
                                    <p:animEffect transition="in" filter="fade">
                                      <p:cBhvr>
                                        <p:cTn id="72" dur="500"/>
                                        <p:tgtEl>
                                          <p:spTgt spid="61"/>
                                        </p:tgtEl>
                                      </p:cBhvr>
                                    </p:animEffect>
                                  </p:childTnLst>
                                </p:cTn>
                              </p:par>
                              <p:par>
                                <p:cTn id="73" presetID="53" presetClass="entr" presetSubtype="16" fill="hold" nodeType="withEffect">
                                  <p:stCondLst>
                                    <p:cond delay="4750"/>
                                  </p:stCondLst>
                                  <p:childTnLst>
                                    <p:set>
                                      <p:cBhvr>
                                        <p:cTn id="74" dur="1" fill="hold">
                                          <p:stCondLst>
                                            <p:cond delay="0"/>
                                          </p:stCondLst>
                                        </p:cTn>
                                        <p:tgtEl>
                                          <p:spTgt spid="36"/>
                                        </p:tgtEl>
                                        <p:attrNameLst>
                                          <p:attrName>style.visibility</p:attrName>
                                        </p:attrNameLst>
                                      </p:cBhvr>
                                      <p:to>
                                        <p:strVal val="visible"/>
                                      </p:to>
                                    </p:set>
                                    <p:anim calcmode="lin" valueType="num">
                                      <p:cBhvr>
                                        <p:cTn id="75" dur="500" fill="hold"/>
                                        <p:tgtEl>
                                          <p:spTgt spid="36"/>
                                        </p:tgtEl>
                                        <p:attrNameLst>
                                          <p:attrName>ppt_w</p:attrName>
                                        </p:attrNameLst>
                                      </p:cBhvr>
                                      <p:tavLst>
                                        <p:tav tm="0">
                                          <p:val>
                                            <p:fltVal val="0"/>
                                          </p:val>
                                        </p:tav>
                                        <p:tav tm="100000">
                                          <p:val>
                                            <p:strVal val="#ppt_w"/>
                                          </p:val>
                                        </p:tav>
                                      </p:tavLst>
                                    </p:anim>
                                    <p:anim calcmode="lin" valueType="num">
                                      <p:cBhvr>
                                        <p:cTn id="76" dur="500" fill="hold"/>
                                        <p:tgtEl>
                                          <p:spTgt spid="36"/>
                                        </p:tgtEl>
                                        <p:attrNameLst>
                                          <p:attrName>ppt_h</p:attrName>
                                        </p:attrNameLst>
                                      </p:cBhvr>
                                      <p:tavLst>
                                        <p:tav tm="0">
                                          <p:val>
                                            <p:fltVal val="0"/>
                                          </p:val>
                                        </p:tav>
                                        <p:tav tm="100000">
                                          <p:val>
                                            <p:strVal val="#ppt_h"/>
                                          </p:val>
                                        </p:tav>
                                      </p:tavLst>
                                    </p:anim>
                                    <p:animEffect transition="in" filter="fade">
                                      <p:cBhvr>
                                        <p:cTn id="7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P spid="59" grpId="0"/>
      <p:bldP spid="60" grpId="0"/>
      <p:bldP spid="61" grpId="0"/>
      <p:bldP spid="62" grpId="0"/>
      <p:bldP spid="6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00094" y="1769725"/>
            <a:ext cx="1757998" cy="17655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p>
        </p:txBody>
      </p:sp>
      <p:sp>
        <p:nvSpPr>
          <p:cNvPr id="3" name="矩形 2"/>
          <p:cNvSpPr/>
          <p:nvPr/>
        </p:nvSpPr>
        <p:spPr>
          <a:xfrm>
            <a:off x="1200094" y="3535309"/>
            <a:ext cx="1757998" cy="10593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endParaRPr>
          </a:p>
        </p:txBody>
      </p:sp>
      <p:sp>
        <p:nvSpPr>
          <p:cNvPr id="4" name="矩形 3"/>
          <p:cNvSpPr/>
          <p:nvPr/>
        </p:nvSpPr>
        <p:spPr>
          <a:xfrm>
            <a:off x="3186631" y="1769725"/>
            <a:ext cx="1757998" cy="17655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p>
        </p:txBody>
      </p:sp>
      <p:sp>
        <p:nvSpPr>
          <p:cNvPr id="5" name="矩形 4"/>
          <p:cNvSpPr/>
          <p:nvPr/>
        </p:nvSpPr>
        <p:spPr>
          <a:xfrm>
            <a:off x="3186631" y="3535309"/>
            <a:ext cx="1757998" cy="10593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endParaRPr>
          </a:p>
        </p:txBody>
      </p:sp>
      <p:sp>
        <p:nvSpPr>
          <p:cNvPr id="6" name="矩形 5"/>
          <p:cNvSpPr/>
          <p:nvPr/>
        </p:nvSpPr>
        <p:spPr>
          <a:xfrm>
            <a:off x="5173170" y="1769725"/>
            <a:ext cx="1757998" cy="17655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p>
        </p:txBody>
      </p:sp>
      <p:sp>
        <p:nvSpPr>
          <p:cNvPr id="7" name="矩形 6"/>
          <p:cNvSpPr/>
          <p:nvPr/>
        </p:nvSpPr>
        <p:spPr>
          <a:xfrm>
            <a:off x="5173170" y="3535309"/>
            <a:ext cx="1757998" cy="10593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endParaRPr>
          </a:p>
        </p:txBody>
      </p:sp>
      <p:sp>
        <p:nvSpPr>
          <p:cNvPr id="8" name="矩形 7"/>
          <p:cNvSpPr/>
          <p:nvPr/>
        </p:nvSpPr>
        <p:spPr>
          <a:xfrm>
            <a:off x="7159710" y="1769725"/>
            <a:ext cx="1757998" cy="1765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p>
        </p:txBody>
      </p:sp>
      <p:sp>
        <p:nvSpPr>
          <p:cNvPr id="9" name="矩形 8"/>
          <p:cNvSpPr/>
          <p:nvPr/>
        </p:nvSpPr>
        <p:spPr>
          <a:xfrm>
            <a:off x="7159710" y="3535309"/>
            <a:ext cx="1757998" cy="10593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endParaRPr>
          </a:p>
        </p:txBody>
      </p:sp>
      <p:sp>
        <p:nvSpPr>
          <p:cNvPr id="10" name="矩形 9"/>
          <p:cNvSpPr/>
          <p:nvPr/>
        </p:nvSpPr>
        <p:spPr>
          <a:xfrm>
            <a:off x="9146247" y="1769725"/>
            <a:ext cx="1757998" cy="17655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p>
        </p:txBody>
      </p:sp>
      <p:sp>
        <p:nvSpPr>
          <p:cNvPr id="11" name="矩形 10"/>
          <p:cNvSpPr/>
          <p:nvPr/>
        </p:nvSpPr>
        <p:spPr>
          <a:xfrm>
            <a:off x="9146247" y="3535309"/>
            <a:ext cx="1757998" cy="105934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endParaRPr>
          </a:p>
        </p:txBody>
      </p:sp>
      <p:grpSp>
        <p:nvGrpSpPr>
          <p:cNvPr id="12" name="组合 11"/>
          <p:cNvGrpSpPr/>
          <p:nvPr/>
        </p:nvGrpSpPr>
        <p:grpSpPr>
          <a:xfrm>
            <a:off x="1762914" y="1981593"/>
            <a:ext cx="632363" cy="816374"/>
            <a:chOff x="3095876" y="2479873"/>
            <a:chExt cx="366231" cy="470769"/>
          </a:xfrm>
        </p:grpSpPr>
        <p:sp>
          <p:nvSpPr>
            <p:cNvPr id="13"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14"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15"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16"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17" name="Freeform 64"/>
          <p:cNvSpPr>
            <a:spLocks noEditPoints="1"/>
          </p:cNvSpPr>
          <p:nvPr/>
        </p:nvSpPr>
        <p:spPr bwMode="auto">
          <a:xfrm flipH="1">
            <a:off x="3630367" y="2027377"/>
            <a:ext cx="870531" cy="724809"/>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42" tIns="44720" rIns="89442" bIns="44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18" name="组合 17"/>
          <p:cNvGrpSpPr/>
          <p:nvPr/>
        </p:nvGrpSpPr>
        <p:grpSpPr>
          <a:xfrm>
            <a:off x="5780451" y="1992614"/>
            <a:ext cx="543437" cy="794334"/>
            <a:chOff x="5690315" y="3674507"/>
            <a:chExt cx="314729" cy="458061"/>
          </a:xfrm>
        </p:grpSpPr>
        <p:sp>
          <p:nvSpPr>
            <p:cNvPr id="19"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20"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21" name="Freeform 9"/>
          <p:cNvSpPr/>
          <p:nvPr/>
        </p:nvSpPr>
        <p:spPr bwMode="auto">
          <a:xfrm flipH="1">
            <a:off x="7587004" y="2105593"/>
            <a:ext cx="903413" cy="568376"/>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42" tIns="44720" rIns="89442" bIns="44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22" name="组合 21"/>
          <p:cNvGrpSpPr/>
          <p:nvPr/>
        </p:nvGrpSpPr>
        <p:grpSpPr>
          <a:xfrm>
            <a:off x="9640174" y="2026508"/>
            <a:ext cx="770153" cy="726549"/>
            <a:chOff x="1784487" y="2486066"/>
            <a:chExt cx="446032" cy="418971"/>
          </a:xfrm>
          <a:solidFill>
            <a:schemeClr val="bg1"/>
          </a:solidFill>
        </p:grpSpPr>
        <p:sp>
          <p:nvSpPr>
            <p:cNvPr id="23" name="Freeform 68"/>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24" name="Freeform 69"/>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25" name="Freeform 70"/>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26" name="Freeform 71"/>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27" name="Freeform 72"/>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28"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grpSp>
        <p:nvGrpSpPr>
          <p:cNvPr id="29" name="组合 28"/>
          <p:cNvGrpSpPr/>
          <p:nvPr/>
        </p:nvGrpSpPr>
        <p:grpSpPr>
          <a:xfrm>
            <a:off x="1973616" y="3040942"/>
            <a:ext cx="8157113" cy="211870"/>
            <a:chOff x="1918742" y="3212976"/>
            <a:chExt cx="8352927" cy="216024"/>
          </a:xfrm>
        </p:grpSpPr>
        <p:sp>
          <p:nvSpPr>
            <p:cNvPr id="30" name="椭圆 29"/>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31" name="椭圆 30"/>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32" name="椭圆 31"/>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33" name="椭圆 32"/>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34" name="椭圆 33"/>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35" name="矩形 34"/>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grpSp>
      <p:sp>
        <p:nvSpPr>
          <p:cNvPr id="36" name="等腰三角形 35"/>
          <p:cNvSpPr/>
          <p:nvPr/>
        </p:nvSpPr>
        <p:spPr>
          <a:xfrm flipV="1">
            <a:off x="1956737" y="4594654"/>
            <a:ext cx="244714" cy="21187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solidFill>
                <a:schemeClr val="bg1"/>
              </a:solidFill>
            </a:endParaRPr>
          </a:p>
        </p:txBody>
      </p:sp>
      <p:sp>
        <p:nvSpPr>
          <p:cNvPr id="37" name="等腰三角形 36"/>
          <p:cNvSpPr/>
          <p:nvPr/>
        </p:nvSpPr>
        <p:spPr>
          <a:xfrm flipV="1">
            <a:off x="3943276" y="4594654"/>
            <a:ext cx="244714" cy="21187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solidFill>
                <a:schemeClr val="bg1"/>
              </a:solidFill>
            </a:endParaRPr>
          </a:p>
        </p:txBody>
      </p:sp>
      <p:sp>
        <p:nvSpPr>
          <p:cNvPr id="38" name="等腰三角形 37"/>
          <p:cNvSpPr/>
          <p:nvPr/>
        </p:nvSpPr>
        <p:spPr>
          <a:xfrm flipV="1">
            <a:off x="5929814" y="4594654"/>
            <a:ext cx="244714" cy="21187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solidFill>
                <a:schemeClr val="bg1"/>
              </a:solidFill>
            </a:endParaRPr>
          </a:p>
        </p:txBody>
      </p:sp>
      <p:sp>
        <p:nvSpPr>
          <p:cNvPr id="39" name="等腰三角形 38"/>
          <p:cNvSpPr/>
          <p:nvPr/>
        </p:nvSpPr>
        <p:spPr>
          <a:xfrm flipV="1">
            <a:off x="7916352" y="4594654"/>
            <a:ext cx="244714" cy="21187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solidFill>
                <a:schemeClr val="bg1"/>
              </a:solidFill>
            </a:endParaRPr>
          </a:p>
        </p:txBody>
      </p:sp>
      <p:sp>
        <p:nvSpPr>
          <p:cNvPr id="40" name="等腰三角形 39"/>
          <p:cNvSpPr/>
          <p:nvPr/>
        </p:nvSpPr>
        <p:spPr>
          <a:xfrm flipV="1">
            <a:off x="9902893" y="4594654"/>
            <a:ext cx="244714" cy="21187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solidFill>
                <a:schemeClr val="bg1"/>
              </a:solidFill>
            </a:endParaRPr>
          </a:p>
        </p:txBody>
      </p:sp>
      <p:sp>
        <p:nvSpPr>
          <p:cNvPr id="41" name="TextBox 40"/>
          <p:cNvSpPr txBox="1"/>
          <p:nvPr/>
        </p:nvSpPr>
        <p:spPr>
          <a:xfrm>
            <a:off x="1440553" y="4938659"/>
            <a:ext cx="1277085" cy="418545"/>
          </a:xfrm>
          <a:prstGeom prst="rect">
            <a:avLst/>
          </a:prstGeom>
          <a:noFill/>
        </p:spPr>
        <p:txBody>
          <a:bodyPr wrap="none" lIns="89442" tIns="44720" rIns="89442" bIns="44720"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3427091" y="4938659"/>
            <a:ext cx="1277085" cy="418545"/>
          </a:xfrm>
          <a:prstGeom prst="rect">
            <a:avLst/>
          </a:prstGeom>
          <a:noFill/>
        </p:spPr>
        <p:txBody>
          <a:bodyPr wrap="none" lIns="89442" tIns="44720" rIns="89442" bIns="44720"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5413631" y="4938659"/>
            <a:ext cx="1277085" cy="418545"/>
          </a:xfrm>
          <a:prstGeom prst="rect">
            <a:avLst/>
          </a:prstGeom>
          <a:noFill/>
        </p:spPr>
        <p:txBody>
          <a:bodyPr wrap="none" lIns="89442" tIns="44720" rIns="89442" bIns="44720"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7400170" y="4938659"/>
            <a:ext cx="1277085" cy="418545"/>
          </a:xfrm>
          <a:prstGeom prst="rect">
            <a:avLst/>
          </a:prstGeom>
          <a:noFill/>
        </p:spPr>
        <p:txBody>
          <a:bodyPr wrap="none" lIns="89442" tIns="44720" rIns="89442" bIns="44720"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9386707" y="4938659"/>
            <a:ext cx="1277085" cy="418545"/>
          </a:xfrm>
          <a:prstGeom prst="rect">
            <a:avLst/>
          </a:prstGeom>
          <a:noFill/>
        </p:spPr>
        <p:txBody>
          <a:bodyPr wrap="none" lIns="89442" tIns="44720" rIns="89442" bIns="44720"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1200095" y="5442138"/>
            <a:ext cx="9704152" cy="5778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3200" dirty="0">
                <a:latin typeface="微软雅黑" panose="020B0503020204020204" pitchFamily="34" charset="-122"/>
                <a:ea typeface="微软雅黑" panose="020B0503020204020204" pitchFamily="34" charset="-122"/>
              </a:rPr>
              <a:t>点击添加标题</a:t>
            </a:r>
            <a:endParaRPr lang="zh-CN" altLang="en-US" sz="3200" dirty="0">
              <a:latin typeface="微软雅黑" panose="020B0503020204020204" pitchFamily="34" charset="-122"/>
              <a:ea typeface="微软雅黑" panose="020B0503020204020204" pitchFamily="34" charset="-122"/>
            </a:endParaRPr>
          </a:p>
        </p:txBody>
      </p:sp>
      <p:sp>
        <p:nvSpPr>
          <p:cNvPr id="54" name="标题 5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29"/>
                                        </p:tgtEl>
                                        <p:attrNameLst>
                                          <p:attrName>style.visibility</p:attrName>
                                        </p:attrNameLst>
                                      </p:cBhvr>
                                      <p:to>
                                        <p:strVal val="visible"/>
                                      </p:to>
                                    </p:set>
                                    <p:animEffect transition="in" filter="wipe(left)">
                                      <p:cBhvr>
                                        <p:cTn id="72" dur="500"/>
                                        <p:tgtEl>
                                          <p:spTgt spid="29"/>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anim calcmode="lin" valueType="num">
                                      <p:cBhvr>
                                        <p:cTn id="79" dur="500" fill="hold"/>
                                        <p:tgtEl>
                                          <p:spTgt spid="41"/>
                                        </p:tgtEl>
                                        <p:attrNameLst>
                                          <p:attrName>ppt_x</p:attrName>
                                        </p:attrNameLst>
                                      </p:cBhvr>
                                      <p:tavLst>
                                        <p:tav tm="0">
                                          <p:val>
                                            <p:strVal val="#ppt_x"/>
                                          </p:val>
                                        </p:tav>
                                        <p:tav tm="100000">
                                          <p:val>
                                            <p:strVal val="#ppt_x"/>
                                          </p:val>
                                        </p:tav>
                                      </p:tavLst>
                                    </p:anim>
                                    <p:anim calcmode="lin" valueType="num">
                                      <p:cBhvr>
                                        <p:cTn id="80" dur="500" fill="hold"/>
                                        <p:tgtEl>
                                          <p:spTgt spid="41"/>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500"/>
                                        <p:tgtEl>
                                          <p:spTgt spid="37"/>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39"/>
                                        </p:tgtEl>
                                        <p:attrNameLst>
                                          <p:attrName>style.visibility</p:attrName>
                                        </p:attrNameLst>
                                      </p:cBhvr>
                                      <p:to>
                                        <p:strVal val="visible"/>
                                      </p:to>
                                    </p:set>
                                    <p:animEffect transition="in" filter="fade">
                                      <p:cBhvr>
                                        <p:cTn id="89" dur="500"/>
                                        <p:tgtEl>
                                          <p:spTgt spid="39"/>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500"/>
                                        <p:tgtEl>
                                          <p:spTgt spid="40"/>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anim calcmode="lin" valueType="num">
                                      <p:cBhvr>
                                        <p:cTn id="96" dur="500" fill="hold"/>
                                        <p:tgtEl>
                                          <p:spTgt spid="42"/>
                                        </p:tgtEl>
                                        <p:attrNameLst>
                                          <p:attrName>ppt_x</p:attrName>
                                        </p:attrNameLst>
                                      </p:cBhvr>
                                      <p:tavLst>
                                        <p:tav tm="0">
                                          <p:val>
                                            <p:strVal val="#ppt_x"/>
                                          </p:val>
                                        </p:tav>
                                        <p:tav tm="100000">
                                          <p:val>
                                            <p:strVal val="#ppt_x"/>
                                          </p:val>
                                        </p:tav>
                                      </p:tavLst>
                                    </p:anim>
                                    <p:anim calcmode="lin" valueType="num">
                                      <p:cBhvr>
                                        <p:cTn id="97" dur="500" fill="hold"/>
                                        <p:tgtEl>
                                          <p:spTgt spid="4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43"/>
                                        </p:tgtEl>
                                        <p:attrNameLst>
                                          <p:attrName>style.visibility</p:attrName>
                                        </p:attrNameLst>
                                      </p:cBhvr>
                                      <p:to>
                                        <p:strVal val="visible"/>
                                      </p:to>
                                    </p:set>
                                    <p:animEffect transition="in" filter="fade">
                                      <p:cBhvr>
                                        <p:cTn id="100" dur="500"/>
                                        <p:tgtEl>
                                          <p:spTgt spid="43"/>
                                        </p:tgtEl>
                                      </p:cBhvr>
                                    </p:animEffect>
                                    <p:anim calcmode="lin" valueType="num">
                                      <p:cBhvr>
                                        <p:cTn id="101" dur="500" fill="hold"/>
                                        <p:tgtEl>
                                          <p:spTgt spid="43"/>
                                        </p:tgtEl>
                                        <p:attrNameLst>
                                          <p:attrName>ppt_x</p:attrName>
                                        </p:attrNameLst>
                                      </p:cBhvr>
                                      <p:tavLst>
                                        <p:tav tm="0">
                                          <p:val>
                                            <p:strVal val="#ppt_x"/>
                                          </p:val>
                                        </p:tav>
                                        <p:tav tm="100000">
                                          <p:val>
                                            <p:strVal val="#ppt_x"/>
                                          </p:val>
                                        </p:tav>
                                      </p:tavLst>
                                    </p:anim>
                                    <p:anim calcmode="lin" valueType="num">
                                      <p:cBhvr>
                                        <p:cTn id="102" dur="500" fill="hold"/>
                                        <p:tgtEl>
                                          <p:spTgt spid="43"/>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44"/>
                                        </p:tgtEl>
                                        <p:attrNameLst>
                                          <p:attrName>style.visibility</p:attrName>
                                        </p:attrNameLst>
                                      </p:cBhvr>
                                      <p:to>
                                        <p:strVal val="visible"/>
                                      </p:to>
                                    </p:set>
                                    <p:animEffect transition="in" filter="fade">
                                      <p:cBhvr>
                                        <p:cTn id="105" dur="500"/>
                                        <p:tgtEl>
                                          <p:spTgt spid="44"/>
                                        </p:tgtEl>
                                      </p:cBhvr>
                                    </p:animEffect>
                                    <p:anim calcmode="lin" valueType="num">
                                      <p:cBhvr>
                                        <p:cTn id="106" dur="500" fill="hold"/>
                                        <p:tgtEl>
                                          <p:spTgt spid="44"/>
                                        </p:tgtEl>
                                        <p:attrNameLst>
                                          <p:attrName>ppt_x</p:attrName>
                                        </p:attrNameLst>
                                      </p:cBhvr>
                                      <p:tavLst>
                                        <p:tav tm="0">
                                          <p:val>
                                            <p:strVal val="#ppt_x"/>
                                          </p:val>
                                        </p:tav>
                                        <p:tav tm="100000">
                                          <p:val>
                                            <p:strVal val="#ppt_x"/>
                                          </p:val>
                                        </p:tav>
                                      </p:tavLst>
                                    </p:anim>
                                    <p:anim calcmode="lin" valueType="num">
                                      <p:cBhvr>
                                        <p:cTn id="107" dur="500" fill="hold"/>
                                        <p:tgtEl>
                                          <p:spTgt spid="44"/>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45"/>
                                        </p:tgtEl>
                                        <p:attrNameLst>
                                          <p:attrName>style.visibility</p:attrName>
                                        </p:attrNameLst>
                                      </p:cBhvr>
                                      <p:to>
                                        <p:strVal val="visible"/>
                                      </p:to>
                                    </p:set>
                                    <p:animEffect transition="in" filter="fade">
                                      <p:cBhvr>
                                        <p:cTn id="110" dur="500"/>
                                        <p:tgtEl>
                                          <p:spTgt spid="45"/>
                                        </p:tgtEl>
                                      </p:cBhvr>
                                    </p:animEffect>
                                    <p:anim calcmode="lin" valueType="num">
                                      <p:cBhvr>
                                        <p:cTn id="111" dur="500" fill="hold"/>
                                        <p:tgtEl>
                                          <p:spTgt spid="45"/>
                                        </p:tgtEl>
                                        <p:attrNameLst>
                                          <p:attrName>ppt_x</p:attrName>
                                        </p:attrNameLst>
                                      </p:cBhvr>
                                      <p:tavLst>
                                        <p:tav tm="0">
                                          <p:val>
                                            <p:strVal val="#ppt_x"/>
                                          </p:val>
                                        </p:tav>
                                        <p:tav tm="100000">
                                          <p:val>
                                            <p:strVal val="#ppt_x"/>
                                          </p:val>
                                        </p:tav>
                                      </p:tavLst>
                                    </p:anim>
                                    <p:anim calcmode="lin" valueType="num">
                                      <p:cBhvr>
                                        <p:cTn id="112" dur="500" fill="hold"/>
                                        <p:tgtEl>
                                          <p:spTgt spid="45"/>
                                        </p:tgtEl>
                                        <p:attrNameLst>
                                          <p:attrName>ppt_y</p:attrName>
                                        </p:attrNameLst>
                                      </p:cBhvr>
                                      <p:tavLst>
                                        <p:tav tm="0">
                                          <p:val>
                                            <p:strVal val="#ppt_y+.1"/>
                                          </p:val>
                                        </p:tav>
                                        <p:tav tm="100000">
                                          <p:val>
                                            <p:strVal val="#ppt_y"/>
                                          </p:val>
                                        </p:tav>
                                      </p:tavLst>
                                    </p:anim>
                                  </p:childTnLst>
                                </p:cTn>
                              </p:par>
                            </p:childTnLst>
                          </p:cTn>
                        </p:par>
                        <p:par>
                          <p:cTn id="113" fill="hold">
                            <p:stCondLst>
                              <p:cond delay="500"/>
                            </p:stCondLst>
                            <p:childTnLst>
                              <p:par>
                                <p:cTn id="114" presetID="42" presetClass="entr" presetSubtype="0"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1000"/>
                                        <p:tgtEl>
                                          <p:spTgt spid="46"/>
                                        </p:tgtEl>
                                      </p:cBhvr>
                                    </p:animEffect>
                                    <p:anim calcmode="lin" valueType="num">
                                      <p:cBhvr>
                                        <p:cTn id="117" dur="1000" fill="hold"/>
                                        <p:tgtEl>
                                          <p:spTgt spid="46"/>
                                        </p:tgtEl>
                                        <p:attrNameLst>
                                          <p:attrName>ppt_x</p:attrName>
                                        </p:attrNameLst>
                                      </p:cBhvr>
                                      <p:tavLst>
                                        <p:tav tm="0">
                                          <p:val>
                                            <p:strVal val="#ppt_x"/>
                                          </p:val>
                                        </p:tav>
                                        <p:tav tm="100000">
                                          <p:val>
                                            <p:strVal val="#ppt_x"/>
                                          </p:val>
                                        </p:tav>
                                      </p:tavLst>
                                    </p:anim>
                                    <p:anim calcmode="lin" valueType="num">
                                      <p:cBhvr>
                                        <p:cTn id="11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7" grpId="0" animBg="1"/>
      <p:bldP spid="21" grpId="0" animBg="1"/>
      <p:bldP spid="36" grpId="0" animBg="1"/>
      <p:bldP spid="37" grpId="0" animBg="1"/>
      <p:bldP spid="38" grpId="0" animBg="1"/>
      <p:bldP spid="39" grpId="0" animBg="1"/>
      <p:bldP spid="40" grpId="0" animBg="1"/>
      <p:bldP spid="41" grpId="0"/>
      <p:bldP spid="42" grpId="0"/>
      <p:bldP spid="43" grpId="0"/>
      <p:bldP spid="44" grpId="0"/>
      <p:bldP spid="45" grpId="0"/>
      <p:bldP spid="4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85"/>
          <p:cNvGrpSpPr>
            <a:grpSpLocks noChangeAspect="1"/>
          </p:cNvGrpSpPr>
          <p:nvPr/>
        </p:nvGrpSpPr>
        <p:grpSpPr bwMode="auto">
          <a:xfrm>
            <a:off x="2167980" y="2489723"/>
            <a:ext cx="2744960" cy="2783417"/>
            <a:chOff x="1312" y="1010"/>
            <a:chExt cx="1297" cy="1315"/>
          </a:xfrm>
          <a:solidFill>
            <a:schemeClr val="accent1"/>
          </a:solidFill>
        </p:grpSpPr>
        <p:sp>
          <p:nvSpPr>
            <p:cNvPr id="7" name="Rectangle 87"/>
            <p:cNvSpPr>
              <a:spLocks noChangeArrowheads="1"/>
            </p:cNvSpPr>
            <p:nvPr/>
          </p:nvSpPr>
          <p:spPr bwMode="auto">
            <a:xfrm>
              <a:off x="1312" y="2138"/>
              <a:ext cx="432" cy="187"/>
            </a:xfrm>
            <a:prstGeom prst="rect">
              <a:avLst/>
            </a:prstGeom>
            <a:solidFill>
              <a:schemeClr val="accent1"/>
            </a:solidFill>
            <a:ln w="9525">
              <a:solidFill>
                <a:schemeClr val="bg1"/>
              </a:solidFill>
              <a:miter lim="800000"/>
            </a:ln>
          </p:spPr>
          <p:txBody>
            <a:bodyPr vert="horz" wrap="square" lIns="91440" tIns="45720" rIns="91440" bIns="45720" numCol="1" anchor="t" anchorCtr="0" compatLnSpc="1"/>
            <a:lstStyle/>
            <a:p>
              <a:endParaRPr lang="en-US">
                <a:solidFill>
                  <a:schemeClr val="bg1"/>
                </a:solidFill>
                <a:latin typeface="+mn-ea"/>
              </a:endParaRPr>
            </a:p>
          </p:txBody>
        </p:sp>
        <p:sp>
          <p:nvSpPr>
            <p:cNvPr id="8" name="Rectangle 88"/>
            <p:cNvSpPr>
              <a:spLocks noChangeArrowheads="1"/>
            </p:cNvSpPr>
            <p:nvPr/>
          </p:nvSpPr>
          <p:spPr bwMode="auto">
            <a:xfrm>
              <a:off x="1741" y="1992"/>
              <a:ext cx="430" cy="333"/>
            </a:xfrm>
            <a:prstGeom prst="rect">
              <a:avLst/>
            </a:prstGeom>
            <a:solidFill>
              <a:schemeClr val="accent2"/>
            </a:solidFill>
            <a:ln w="9525">
              <a:solidFill>
                <a:schemeClr val="bg1"/>
              </a:solidFill>
              <a:miter lim="800000"/>
            </a:ln>
          </p:spPr>
          <p:txBody>
            <a:bodyPr vert="horz" wrap="square" lIns="91440" tIns="45720" rIns="91440" bIns="45720" numCol="1" anchor="t" anchorCtr="0" compatLnSpc="1"/>
            <a:lstStyle/>
            <a:p>
              <a:endParaRPr lang="en-US">
                <a:solidFill>
                  <a:schemeClr val="bg1"/>
                </a:solidFill>
                <a:latin typeface="+mn-ea"/>
              </a:endParaRPr>
            </a:p>
          </p:txBody>
        </p:sp>
        <p:sp>
          <p:nvSpPr>
            <p:cNvPr id="9" name="Rectangle 89"/>
            <p:cNvSpPr>
              <a:spLocks noChangeArrowheads="1"/>
            </p:cNvSpPr>
            <p:nvPr/>
          </p:nvSpPr>
          <p:spPr bwMode="auto">
            <a:xfrm>
              <a:off x="2171" y="2086"/>
              <a:ext cx="429" cy="239"/>
            </a:xfrm>
            <a:prstGeom prst="rect">
              <a:avLst/>
            </a:prstGeom>
            <a:solidFill>
              <a:schemeClr val="accent3"/>
            </a:solidFill>
            <a:ln w="9525">
              <a:solidFill>
                <a:schemeClr val="bg1"/>
              </a:solidFill>
              <a:miter lim="800000"/>
            </a:ln>
          </p:spPr>
          <p:txBody>
            <a:bodyPr vert="horz" wrap="square" lIns="91440" tIns="45720" rIns="91440" bIns="45720" numCol="1" anchor="t" anchorCtr="0" compatLnSpc="1"/>
            <a:lstStyle/>
            <a:p>
              <a:endParaRPr lang="en-US">
                <a:solidFill>
                  <a:schemeClr val="bg1"/>
                </a:solidFill>
                <a:latin typeface="+mn-ea"/>
              </a:endParaRPr>
            </a:p>
          </p:txBody>
        </p:sp>
        <p:sp>
          <p:nvSpPr>
            <p:cNvPr id="10" name="Freeform 92"/>
            <p:cNvSpPr/>
            <p:nvPr/>
          </p:nvSpPr>
          <p:spPr bwMode="auto">
            <a:xfrm>
              <a:off x="1449" y="1662"/>
              <a:ext cx="157" cy="155"/>
            </a:xfrm>
            <a:custGeom>
              <a:avLst/>
              <a:gdLst/>
              <a:ahLst/>
              <a:cxnLst>
                <a:cxn ang="0">
                  <a:pos x="55" y="121"/>
                </a:cxn>
                <a:cxn ang="0">
                  <a:pos x="111" y="61"/>
                </a:cxn>
                <a:cxn ang="0">
                  <a:pos x="55" y="0"/>
                </a:cxn>
                <a:cxn ang="0">
                  <a:pos x="0" y="61"/>
                </a:cxn>
                <a:cxn ang="0">
                  <a:pos x="55" y="121"/>
                </a:cxn>
              </a:cxnLst>
              <a:rect l="0" t="0" r="r" b="b"/>
              <a:pathLst>
                <a:path w="111" h="121">
                  <a:moveTo>
                    <a:pt x="55" y="121"/>
                  </a:moveTo>
                  <a:cubicBezTo>
                    <a:pt x="87" y="121"/>
                    <a:pt x="111" y="95"/>
                    <a:pt x="111" y="61"/>
                  </a:cubicBezTo>
                  <a:cubicBezTo>
                    <a:pt x="111" y="29"/>
                    <a:pt x="87" y="0"/>
                    <a:pt x="55" y="0"/>
                  </a:cubicBezTo>
                  <a:cubicBezTo>
                    <a:pt x="25" y="0"/>
                    <a:pt x="0" y="29"/>
                    <a:pt x="0" y="61"/>
                  </a:cubicBezTo>
                  <a:cubicBezTo>
                    <a:pt x="0" y="95"/>
                    <a:pt x="25" y="121"/>
                    <a:pt x="55" y="121"/>
                  </a:cubicBezTo>
                  <a:close/>
                </a:path>
              </a:pathLst>
            </a:custGeom>
            <a:solidFill>
              <a:schemeClr val="accent1"/>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11" name="Freeform 93"/>
            <p:cNvSpPr/>
            <p:nvPr/>
          </p:nvSpPr>
          <p:spPr bwMode="auto">
            <a:xfrm>
              <a:off x="1582" y="2056"/>
              <a:ext cx="80" cy="208"/>
            </a:xfrm>
            <a:custGeom>
              <a:avLst/>
              <a:gdLst/>
              <a:ahLst/>
              <a:cxnLst>
                <a:cxn ang="0">
                  <a:pos x="31" y="18"/>
                </a:cxn>
                <a:cxn ang="0">
                  <a:pos x="15" y="0"/>
                </a:cxn>
                <a:cxn ang="0">
                  <a:pos x="0" y="26"/>
                </a:cxn>
                <a:cxn ang="0">
                  <a:pos x="0" y="135"/>
                </a:cxn>
                <a:cxn ang="0">
                  <a:pos x="26" y="162"/>
                </a:cxn>
                <a:cxn ang="0">
                  <a:pos x="33" y="162"/>
                </a:cxn>
                <a:cxn ang="0">
                  <a:pos x="57" y="135"/>
                </a:cxn>
                <a:cxn ang="0">
                  <a:pos x="57" y="26"/>
                </a:cxn>
                <a:cxn ang="0">
                  <a:pos x="57" y="18"/>
                </a:cxn>
                <a:cxn ang="0">
                  <a:pos x="31" y="18"/>
                </a:cxn>
              </a:cxnLst>
              <a:rect l="0" t="0" r="r" b="b"/>
              <a:pathLst>
                <a:path w="57" h="162">
                  <a:moveTo>
                    <a:pt x="31" y="18"/>
                  </a:moveTo>
                  <a:cubicBezTo>
                    <a:pt x="24" y="15"/>
                    <a:pt x="19" y="8"/>
                    <a:pt x="15" y="0"/>
                  </a:cubicBezTo>
                  <a:cubicBezTo>
                    <a:pt x="5" y="4"/>
                    <a:pt x="0" y="15"/>
                    <a:pt x="0" y="26"/>
                  </a:cubicBezTo>
                  <a:cubicBezTo>
                    <a:pt x="0" y="135"/>
                    <a:pt x="0" y="135"/>
                    <a:pt x="0" y="135"/>
                  </a:cubicBezTo>
                  <a:cubicBezTo>
                    <a:pt x="0" y="149"/>
                    <a:pt x="11" y="162"/>
                    <a:pt x="26" y="162"/>
                  </a:cubicBezTo>
                  <a:cubicBezTo>
                    <a:pt x="33" y="162"/>
                    <a:pt x="33" y="162"/>
                    <a:pt x="33" y="162"/>
                  </a:cubicBezTo>
                  <a:cubicBezTo>
                    <a:pt x="47" y="162"/>
                    <a:pt x="57" y="149"/>
                    <a:pt x="57" y="135"/>
                  </a:cubicBezTo>
                  <a:cubicBezTo>
                    <a:pt x="57" y="26"/>
                    <a:pt x="57" y="26"/>
                    <a:pt x="57" y="26"/>
                  </a:cubicBezTo>
                  <a:cubicBezTo>
                    <a:pt x="57" y="25"/>
                    <a:pt x="57" y="23"/>
                    <a:pt x="57" y="18"/>
                  </a:cubicBezTo>
                  <a:cubicBezTo>
                    <a:pt x="49" y="23"/>
                    <a:pt x="40" y="23"/>
                    <a:pt x="31" y="18"/>
                  </a:cubicBezTo>
                  <a:close/>
                </a:path>
              </a:pathLst>
            </a:custGeom>
            <a:grp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12" name="Freeform 94"/>
            <p:cNvSpPr/>
            <p:nvPr/>
          </p:nvSpPr>
          <p:spPr bwMode="auto">
            <a:xfrm>
              <a:off x="1385" y="2061"/>
              <a:ext cx="84" cy="203"/>
            </a:xfrm>
            <a:custGeom>
              <a:avLst/>
              <a:gdLst/>
              <a:ahLst/>
              <a:cxnLst>
                <a:cxn ang="0">
                  <a:pos x="48" y="0"/>
                </a:cxn>
                <a:cxn ang="0">
                  <a:pos x="33" y="16"/>
                </a:cxn>
                <a:cxn ang="0">
                  <a:pos x="2" y="14"/>
                </a:cxn>
                <a:cxn ang="0">
                  <a:pos x="0" y="22"/>
                </a:cxn>
                <a:cxn ang="0">
                  <a:pos x="0" y="131"/>
                </a:cxn>
                <a:cxn ang="0">
                  <a:pos x="26" y="158"/>
                </a:cxn>
                <a:cxn ang="0">
                  <a:pos x="33" y="158"/>
                </a:cxn>
                <a:cxn ang="0">
                  <a:pos x="59" y="131"/>
                </a:cxn>
                <a:cxn ang="0">
                  <a:pos x="59" y="22"/>
                </a:cxn>
                <a:cxn ang="0">
                  <a:pos x="48" y="0"/>
                </a:cxn>
              </a:cxnLst>
              <a:rect l="0" t="0" r="r" b="b"/>
              <a:pathLst>
                <a:path w="59" h="158">
                  <a:moveTo>
                    <a:pt x="48" y="0"/>
                  </a:moveTo>
                  <a:cubicBezTo>
                    <a:pt x="45" y="6"/>
                    <a:pt x="41" y="12"/>
                    <a:pt x="33" y="16"/>
                  </a:cubicBezTo>
                  <a:cubicBezTo>
                    <a:pt x="22" y="21"/>
                    <a:pt x="10" y="21"/>
                    <a:pt x="2" y="14"/>
                  </a:cubicBezTo>
                  <a:cubicBezTo>
                    <a:pt x="0" y="16"/>
                    <a:pt x="0" y="19"/>
                    <a:pt x="0" y="22"/>
                  </a:cubicBezTo>
                  <a:cubicBezTo>
                    <a:pt x="0" y="131"/>
                    <a:pt x="0" y="131"/>
                    <a:pt x="0" y="131"/>
                  </a:cubicBezTo>
                  <a:cubicBezTo>
                    <a:pt x="0" y="145"/>
                    <a:pt x="10" y="158"/>
                    <a:pt x="26" y="158"/>
                  </a:cubicBezTo>
                  <a:cubicBezTo>
                    <a:pt x="33" y="158"/>
                    <a:pt x="33" y="158"/>
                    <a:pt x="33" y="158"/>
                  </a:cubicBezTo>
                  <a:cubicBezTo>
                    <a:pt x="48" y="158"/>
                    <a:pt x="59" y="145"/>
                    <a:pt x="59" y="131"/>
                  </a:cubicBezTo>
                  <a:cubicBezTo>
                    <a:pt x="59" y="22"/>
                    <a:pt x="59" y="22"/>
                    <a:pt x="59" y="22"/>
                  </a:cubicBezTo>
                  <a:cubicBezTo>
                    <a:pt x="59" y="14"/>
                    <a:pt x="56" y="6"/>
                    <a:pt x="48" y="0"/>
                  </a:cubicBezTo>
                  <a:close/>
                </a:path>
              </a:pathLst>
            </a:custGeom>
            <a:grp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13" name="Freeform 95"/>
            <p:cNvSpPr/>
            <p:nvPr/>
          </p:nvSpPr>
          <p:spPr bwMode="auto">
            <a:xfrm>
              <a:off x="1322" y="1740"/>
              <a:ext cx="412" cy="389"/>
            </a:xfrm>
            <a:custGeom>
              <a:avLst/>
              <a:gdLst/>
              <a:ahLst/>
              <a:cxnLst>
                <a:cxn ang="0">
                  <a:pos x="289" y="130"/>
                </a:cxn>
                <a:cxn ang="0">
                  <a:pos x="264" y="69"/>
                </a:cxn>
                <a:cxn ang="0">
                  <a:pos x="241" y="16"/>
                </a:cxn>
                <a:cxn ang="0">
                  <a:pos x="217" y="0"/>
                </a:cxn>
                <a:cxn ang="0">
                  <a:pos x="211" y="0"/>
                </a:cxn>
                <a:cxn ang="0">
                  <a:pos x="145" y="73"/>
                </a:cxn>
                <a:cxn ang="0">
                  <a:pos x="78" y="0"/>
                </a:cxn>
                <a:cxn ang="0">
                  <a:pos x="73" y="0"/>
                </a:cxn>
                <a:cxn ang="0">
                  <a:pos x="49" y="16"/>
                </a:cxn>
                <a:cxn ang="0">
                  <a:pos x="28" y="69"/>
                </a:cxn>
                <a:cxn ang="0">
                  <a:pos x="2" y="130"/>
                </a:cxn>
                <a:cxn ang="0">
                  <a:pos x="0" y="140"/>
                </a:cxn>
                <a:cxn ang="0">
                  <a:pos x="2" y="151"/>
                </a:cxn>
                <a:cxn ang="0">
                  <a:pos x="42" y="239"/>
                </a:cxn>
                <a:cxn ang="0">
                  <a:pos x="73" y="251"/>
                </a:cxn>
                <a:cxn ang="0">
                  <a:pos x="82" y="216"/>
                </a:cxn>
                <a:cxn ang="0">
                  <a:pos x="49" y="140"/>
                </a:cxn>
                <a:cxn ang="0">
                  <a:pos x="55" y="124"/>
                </a:cxn>
                <a:cxn ang="0">
                  <a:pos x="73" y="83"/>
                </a:cxn>
                <a:cxn ang="0">
                  <a:pos x="73" y="162"/>
                </a:cxn>
                <a:cxn ang="0">
                  <a:pos x="95" y="214"/>
                </a:cxn>
                <a:cxn ang="0">
                  <a:pos x="99" y="237"/>
                </a:cxn>
                <a:cxn ang="0">
                  <a:pos x="117" y="272"/>
                </a:cxn>
                <a:cxn ang="0">
                  <a:pos x="117" y="304"/>
                </a:cxn>
                <a:cxn ang="0">
                  <a:pos x="169" y="304"/>
                </a:cxn>
                <a:cxn ang="0">
                  <a:pos x="169" y="272"/>
                </a:cxn>
                <a:cxn ang="0">
                  <a:pos x="195" y="235"/>
                </a:cxn>
                <a:cxn ang="0">
                  <a:pos x="199" y="212"/>
                </a:cxn>
                <a:cxn ang="0">
                  <a:pos x="217" y="168"/>
                </a:cxn>
                <a:cxn ang="0">
                  <a:pos x="217" y="81"/>
                </a:cxn>
                <a:cxn ang="0">
                  <a:pos x="236" y="126"/>
                </a:cxn>
                <a:cxn ang="0">
                  <a:pos x="241" y="140"/>
                </a:cxn>
                <a:cxn ang="0">
                  <a:pos x="208" y="216"/>
                </a:cxn>
                <a:cxn ang="0">
                  <a:pos x="220" y="251"/>
                </a:cxn>
                <a:cxn ang="0">
                  <a:pos x="251" y="239"/>
                </a:cxn>
                <a:cxn ang="0">
                  <a:pos x="289" y="151"/>
                </a:cxn>
                <a:cxn ang="0">
                  <a:pos x="289" y="140"/>
                </a:cxn>
                <a:cxn ang="0">
                  <a:pos x="289" y="130"/>
                </a:cxn>
              </a:cxnLst>
              <a:rect l="0" t="0" r="r" b="b"/>
              <a:pathLst>
                <a:path w="292" h="304">
                  <a:moveTo>
                    <a:pt x="289" y="130"/>
                  </a:moveTo>
                  <a:cubicBezTo>
                    <a:pt x="264" y="69"/>
                    <a:pt x="264" y="69"/>
                    <a:pt x="264" y="69"/>
                  </a:cubicBezTo>
                  <a:cubicBezTo>
                    <a:pt x="241" y="16"/>
                    <a:pt x="241" y="16"/>
                    <a:pt x="241" y="16"/>
                  </a:cubicBezTo>
                  <a:cubicBezTo>
                    <a:pt x="238" y="7"/>
                    <a:pt x="229" y="0"/>
                    <a:pt x="217" y="0"/>
                  </a:cubicBezTo>
                  <a:cubicBezTo>
                    <a:pt x="211" y="0"/>
                    <a:pt x="211" y="0"/>
                    <a:pt x="211" y="0"/>
                  </a:cubicBezTo>
                  <a:cubicBezTo>
                    <a:pt x="211" y="40"/>
                    <a:pt x="183" y="73"/>
                    <a:pt x="145" y="73"/>
                  </a:cubicBezTo>
                  <a:cubicBezTo>
                    <a:pt x="108" y="73"/>
                    <a:pt x="78" y="40"/>
                    <a:pt x="78" y="0"/>
                  </a:cubicBezTo>
                  <a:cubicBezTo>
                    <a:pt x="73" y="0"/>
                    <a:pt x="73" y="0"/>
                    <a:pt x="73" y="0"/>
                  </a:cubicBezTo>
                  <a:cubicBezTo>
                    <a:pt x="64" y="0"/>
                    <a:pt x="55" y="7"/>
                    <a:pt x="49" y="16"/>
                  </a:cubicBezTo>
                  <a:cubicBezTo>
                    <a:pt x="28" y="69"/>
                    <a:pt x="28" y="69"/>
                    <a:pt x="28" y="69"/>
                  </a:cubicBezTo>
                  <a:cubicBezTo>
                    <a:pt x="2" y="130"/>
                    <a:pt x="2" y="130"/>
                    <a:pt x="2" y="130"/>
                  </a:cubicBezTo>
                  <a:cubicBezTo>
                    <a:pt x="0" y="134"/>
                    <a:pt x="0" y="138"/>
                    <a:pt x="0" y="140"/>
                  </a:cubicBezTo>
                  <a:cubicBezTo>
                    <a:pt x="0" y="144"/>
                    <a:pt x="0" y="147"/>
                    <a:pt x="2" y="151"/>
                  </a:cubicBezTo>
                  <a:cubicBezTo>
                    <a:pt x="42" y="239"/>
                    <a:pt x="42" y="239"/>
                    <a:pt x="42" y="239"/>
                  </a:cubicBezTo>
                  <a:cubicBezTo>
                    <a:pt x="47" y="251"/>
                    <a:pt x="59" y="257"/>
                    <a:pt x="73" y="251"/>
                  </a:cubicBezTo>
                  <a:cubicBezTo>
                    <a:pt x="83" y="245"/>
                    <a:pt x="90" y="231"/>
                    <a:pt x="82" y="216"/>
                  </a:cubicBezTo>
                  <a:cubicBezTo>
                    <a:pt x="49" y="140"/>
                    <a:pt x="49" y="140"/>
                    <a:pt x="49" y="140"/>
                  </a:cubicBezTo>
                  <a:cubicBezTo>
                    <a:pt x="55" y="124"/>
                    <a:pt x="55" y="124"/>
                    <a:pt x="55" y="124"/>
                  </a:cubicBezTo>
                  <a:cubicBezTo>
                    <a:pt x="73" y="83"/>
                    <a:pt x="73" y="83"/>
                    <a:pt x="73" y="83"/>
                  </a:cubicBezTo>
                  <a:cubicBezTo>
                    <a:pt x="73" y="162"/>
                    <a:pt x="73" y="162"/>
                    <a:pt x="73" y="162"/>
                  </a:cubicBezTo>
                  <a:cubicBezTo>
                    <a:pt x="95" y="214"/>
                    <a:pt x="95" y="214"/>
                    <a:pt x="95" y="214"/>
                  </a:cubicBezTo>
                  <a:cubicBezTo>
                    <a:pt x="99" y="223"/>
                    <a:pt x="99" y="229"/>
                    <a:pt x="99" y="237"/>
                  </a:cubicBezTo>
                  <a:cubicBezTo>
                    <a:pt x="109" y="242"/>
                    <a:pt x="117" y="257"/>
                    <a:pt x="117" y="272"/>
                  </a:cubicBezTo>
                  <a:cubicBezTo>
                    <a:pt x="117" y="304"/>
                    <a:pt x="117" y="304"/>
                    <a:pt x="117" y="304"/>
                  </a:cubicBezTo>
                  <a:cubicBezTo>
                    <a:pt x="169" y="304"/>
                    <a:pt x="169" y="304"/>
                    <a:pt x="169" y="304"/>
                  </a:cubicBezTo>
                  <a:cubicBezTo>
                    <a:pt x="169" y="272"/>
                    <a:pt x="169" y="272"/>
                    <a:pt x="169" y="272"/>
                  </a:cubicBezTo>
                  <a:cubicBezTo>
                    <a:pt x="169" y="255"/>
                    <a:pt x="180" y="239"/>
                    <a:pt x="195" y="235"/>
                  </a:cubicBezTo>
                  <a:cubicBezTo>
                    <a:pt x="195" y="227"/>
                    <a:pt x="195" y="221"/>
                    <a:pt x="199" y="212"/>
                  </a:cubicBezTo>
                  <a:cubicBezTo>
                    <a:pt x="217" y="168"/>
                    <a:pt x="217" y="168"/>
                    <a:pt x="217" y="168"/>
                  </a:cubicBezTo>
                  <a:cubicBezTo>
                    <a:pt x="217" y="81"/>
                    <a:pt x="217" y="81"/>
                    <a:pt x="217" y="81"/>
                  </a:cubicBezTo>
                  <a:cubicBezTo>
                    <a:pt x="236" y="126"/>
                    <a:pt x="236" y="126"/>
                    <a:pt x="236" y="126"/>
                  </a:cubicBezTo>
                  <a:cubicBezTo>
                    <a:pt x="241" y="140"/>
                    <a:pt x="241" y="140"/>
                    <a:pt x="241" y="140"/>
                  </a:cubicBezTo>
                  <a:cubicBezTo>
                    <a:pt x="208" y="216"/>
                    <a:pt x="208" y="216"/>
                    <a:pt x="208" y="216"/>
                  </a:cubicBezTo>
                  <a:cubicBezTo>
                    <a:pt x="203" y="231"/>
                    <a:pt x="208" y="245"/>
                    <a:pt x="220" y="251"/>
                  </a:cubicBezTo>
                  <a:cubicBezTo>
                    <a:pt x="231" y="257"/>
                    <a:pt x="245" y="251"/>
                    <a:pt x="251" y="239"/>
                  </a:cubicBezTo>
                  <a:cubicBezTo>
                    <a:pt x="289" y="151"/>
                    <a:pt x="289" y="151"/>
                    <a:pt x="289" y="151"/>
                  </a:cubicBezTo>
                  <a:cubicBezTo>
                    <a:pt x="289" y="147"/>
                    <a:pt x="292" y="144"/>
                    <a:pt x="289" y="140"/>
                  </a:cubicBezTo>
                  <a:cubicBezTo>
                    <a:pt x="292" y="138"/>
                    <a:pt x="289" y="134"/>
                    <a:pt x="289" y="130"/>
                  </a:cubicBezTo>
                  <a:close/>
                </a:path>
              </a:pathLst>
            </a:custGeom>
            <a:solidFill>
              <a:schemeClr val="accent1"/>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14" name="Freeform 96"/>
            <p:cNvSpPr/>
            <p:nvPr/>
          </p:nvSpPr>
          <p:spPr bwMode="auto">
            <a:xfrm>
              <a:off x="1750" y="1010"/>
              <a:ext cx="421" cy="973"/>
            </a:xfrm>
            <a:custGeom>
              <a:avLst/>
              <a:gdLst/>
              <a:ahLst/>
              <a:cxnLst>
                <a:cxn ang="0">
                  <a:pos x="276" y="0"/>
                </a:cxn>
                <a:cxn ang="0">
                  <a:pos x="253" y="25"/>
                </a:cxn>
                <a:cxn ang="0">
                  <a:pos x="253" y="114"/>
                </a:cxn>
                <a:cxn ang="0">
                  <a:pos x="193" y="205"/>
                </a:cxn>
                <a:cxn ang="0">
                  <a:pos x="106" y="205"/>
                </a:cxn>
                <a:cxn ang="0">
                  <a:pos x="48" y="117"/>
                </a:cxn>
                <a:cxn ang="0">
                  <a:pos x="48" y="25"/>
                </a:cxn>
                <a:cxn ang="0">
                  <a:pos x="24" y="0"/>
                </a:cxn>
                <a:cxn ang="0">
                  <a:pos x="0" y="25"/>
                </a:cxn>
                <a:cxn ang="0">
                  <a:pos x="0" y="122"/>
                </a:cxn>
                <a:cxn ang="0">
                  <a:pos x="0" y="124"/>
                </a:cxn>
                <a:cxn ang="0">
                  <a:pos x="2" y="132"/>
                </a:cxn>
                <a:cxn ang="0">
                  <a:pos x="2" y="135"/>
                </a:cxn>
                <a:cxn ang="0">
                  <a:pos x="5" y="139"/>
                </a:cxn>
                <a:cxn ang="0">
                  <a:pos x="72" y="243"/>
                </a:cxn>
                <a:cxn ang="0">
                  <a:pos x="77" y="248"/>
                </a:cxn>
                <a:cxn ang="0">
                  <a:pos x="77" y="503"/>
                </a:cxn>
                <a:cxn ang="0">
                  <a:pos x="77" y="511"/>
                </a:cxn>
                <a:cxn ang="0">
                  <a:pos x="77" y="614"/>
                </a:cxn>
                <a:cxn ang="0">
                  <a:pos x="78" y="618"/>
                </a:cxn>
                <a:cxn ang="0">
                  <a:pos x="77" y="622"/>
                </a:cxn>
                <a:cxn ang="0">
                  <a:pos x="77" y="732"/>
                </a:cxn>
                <a:cxn ang="0">
                  <a:pos x="102" y="760"/>
                </a:cxn>
                <a:cxn ang="0">
                  <a:pos x="110" y="760"/>
                </a:cxn>
                <a:cxn ang="0">
                  <a:pos x="136" y="732"/>
                </a:cxn>
                <a:cxn ang="0">
                  <a:pos x="136" y="622"/>
                </a:cxn>
                <a:cxn ang="0">
                  <a:pos x="136" y="618"/>
                </a:cxn>
                <a:cxn ang="0">
                  <a:pos x="136" y="614"/>
                </a:cxn>
                <a:cxn ang="0">
                  <a:pos x="136" y="511"/>
                </a:cxn>
                <a:cxn ang="0">
                  <a:pos x="166" y="511"/>
                </a:cxn>
                <a:cxn ang="0">
                  <a:pos x="166" y="614"/>
                </a:cxn>
                <a:cxn ang="0">
                  <a:pos x="166" y="618"/>
                </a:cxn>
                <a:cxn ang="0">
                  <a:pos x="166" y="622"/>
                </a:cxn>
                <a:cxn ang="0">
                  <a:pos x="166" y="732"/>
                </a:cxn>
                <a:cxn ang="0">
                  <a:pos x="191" y="760"/>
                </a:cxn>
                <a:cxn ang="0">
                  <a:pos x="198" y="760"/>
                </a:cxn>
                <a:cxn ang="0">
                  <a:pos x="224" y="732"/>
                </a:cxn>
                <a:cxn ang="0">
                  <a:pos x="224" y="622"/>
                </a:cxn>
                <a:cxn ang="0">
                  <a:pos x="224" y="618"/>
                </a:cxn>
                <a:cxn ang="0">
                  <a:pos x="224" y="614"/>
                </a:cxn>
                <a:cxn ang="0">
                  <a:pos x="224" y="511"/>
                </a:cxn>
                <a:cxn ang="0">
                  <a:pos x="224" y="503"/>
                </a:cxn>
                <a:cxn ang="0">
                  <a:pos x="224" y="243"/>
                </a:cxn>
                <a:cxn ang="0">
                  <a:pos x="228" y="243"/>
                </a:cxn>
                <a:cxn ang="0">
                  <a:pos x="295" y="139"/>
                </a:cxn>
                <a:cxn ang="0">
                  <a:pos x="297" y="132"/>
                </a:cxn>
                <a:cxn ang="0">
                  <a:pos x="298" y="124"/>
                </a:cxn>
                <a:cxn ang="0">
                  <a:pos x="298" y="122"/>
                </a:cxn>
                <a:cxn ang="0">
                  <a:pos x="298" y="25"/>
                </a:cxn>
                <a:cxn ang="0">
                  <a:pos x="276" y="0"/>
                </a:cxn>
              </a:cxnLst>
              <a:rect l="0" t="0" r="r" b="b"/>
              <a:pathLst>
                <a:path w="298" h="760">
                  <a:moveTo>
                    <a:pt x="276" y="0"/>
                  </a:moveTo>
                  <a:cubicBezTo>
                    <a:pt x="264" y="0"/>
                    <a:pt x="253" y="11"/>
                    <a:pt x="253" y="25"/>
                  </a:cubicBezTo>
                  <a:cubicBezTo>
                    <a:pt x="253" y="114"/>
                    <a:pt x="253" y="114"/>
                    <a:pt x="253" y="114"/>
                  </a:cubicBezTo>
                  <a:cubicBezTo>
                    <a:pt x="193" y="205"/>
                    <a:pt x="193" y="205"/>
                    <a:pt x="193" y="205"/>
                  </a:cubicBezTo>
                  <a:cubicBezTo>
                    <a:pt x="106" y="205"/>
                    <a:pt x="106" y="205"/>
                    <a:pt x="106" y="205"/>
                  </a:cubicBezTo>
                  <a:cubicBezTo>
                    <a:pt x="48" y="117"/>
                    <a:pt x="48" y="117"/>
                    <a:pt x="48" y="117"/>
                  </a:cubicBezTo>
                  <a:cubicBezTo>
                    <a:pt x="48" y="25"/>
                    <a:pt x="48" y="25"/>
                    <a:pt x="48" y="25"/>
                  </a:cubicBezTo>
                  <a:cubicBezTo>
                    <a:pt x="48" y="11"/>
                    <a:pt x="37" y="0"/>
                    <a:pt x="24" y="0"/>
                  </a:cubicBezTo>
                  <a:cubicBezTo>
                    <a:pt x="11" y="0"/>
                    <a:pt x="0" y="11"/>
                    <a:pt x="0" y="25"/>
                  </a:cubicBezTo>
                  <a:cubicBezTo>
                    <a:pt x="0" y="122"/>
                    <a:pt x="0" y="122"/>
                    <a:pt x="0" y="122"/>
                  </a:cubicBezTo>
                  <a:cubicBezTo>
                    <a:pt x="0" y="124"/>
                    <a:pt x="0" y="124"/>
                    <a:pt x="0" y="124"/>
                  </a:cubicBezTo>
                  <a:cubicBezTo>
                    <a:pt x="0" y="128"/>
                    <a:pt x="2" y="130"/>
                    <a:pt x="2" y="132"/>
                  </a:cubicBezTo>
                  <a:cubicBezTo>
                    <a:pt x="2" y="132"/>
                    <a:pt x="2" y="132"/>
                    <a:pt x="2" y="135"/>
                  </a:cubicBezTo>
                  <a:cubicBezTo>
                    <a:pt x="3" y="136"/>
                    <a:pt x="3" y="136"/>
                    <a:pt x="5" y="139"/>
                  </a:cubicBezTo>
                  <a:cubicBezTo>
                    <a:pt x="72" y="243"/>
                    <a:pt x="72" y="243"/>
                    <a:pt x="72" y="243"/>
                  </a:cubicBezTo>
                  <a:cubicBezTo>
                    <a:pt x="72" y="243"/>
                    <a:pt x="74" y="246"/>
                    <a:pt x="77" y="248"/>
                  </a:cubicBezTo>
                  <a:cubicBezTo>
                    <a:pt x="77" y="503"/>
                    <a:pt x="77" y="503"/>
                    <a:pt x="77" y="503"/>
                  </a:cubicBezTo>
                  <a:cubicBezTo>
                    <a:pt x="77" y="511"/>
                    <a:pt x="77" y="511"/>
                    <a:pt x="77" y="511"/>
                  </a:cubicBezTo>
                  <a:cubicBezTo>
                    <a:pt x="77" y="614"/>
                    <a:pt x="77" y="614"/>
                    <a:pt x="77" y="614"/>
                  </a:cubicBezTo>
                  <a:cubicBezTo>
                    <a:pt x="77" y="617"/>
                    <a:pt x="78" y="617"/>
                    <a:pt x="78" y="618"/>
                  </a:cubicBezTo>
                  <a:cubicBezTo>
                    <a:pt x="77" y="622"/>
                    <a:pt x="77" y="622"/>
                    <a:pt x="77" y="622"/>
                  </a:cubicBezTo>
                  <a:cubicBezTo>
                    <a:pt x="77" y="732"/>
                    <a:pt x="77" y="732"/>
                    <a:pt x="77" y="732"/>
                  </a:cubicBezTo>
                  <a:cubicBezTo>
                    <a:pt x="77" y="749"/>
                    <a:pt x="90" y="760"/>
                    <a:pt x="102" y="760"/>
                  </a:cubicBezTo>
                  <a:cubicBezTo>
                    <a:pt x="110" y="760"/>
                    <a:pt x="110" y="760"/>
                    <a:pt x="110" y="760"/>
                  </a:cubicBezTo>
                  <a:cubicBezTo>
                    <a:pt x="124" y="760"/>
                    <a:pt x="136" y="749"/>
                    <a:pt x="136" y="732"/>
                  </a:cubicBezTo>
                  <a:cubicBezTo>
                    <a:pt x="136" y="622"/>
                    <a:pt x="136" y="622"/>
                    <a:pt x="136" y="622"/>
                  </a:cubicBezTo>
                  <a:cubicBezTo>
                    <a:pt x="136" y="618"/>
                    <a:pt x="136" y="618"/>
                    <a:pt x="136" y="618"/>
                  </a:cubicBezTo>
                  <a:cubicBezTo>
                    <a:pt x="136" y="617"/>
                    <a:pt x="136" y="617"/>
                    <a:pt x="136" y="614"/>
                  </a:cubicBezTo>
                  <a:cubicBezTo>
                    <a:pt x="136" y="511"/>
                    <a:pt x="136" y="511"/>
                    <a:pt x="136" y="511"/>
                  </a:cubicBezTo>
                  <a:cubicBezTo>
                    <a:pt x="166" y="511"/>
                    <a:pt x="166" y="511"/>
                    <a:pt x="166" y="511"/>
                  </a:cubicBezTo>
                  <a:cubicBezTo>
                    <a:pt x="166" y="614"/>
                    <a:pt x="166" y="614"/>
                    <a:pt x="166" y="614"/>
                  </a:cubicBezTo>
                  <a:cubicBezTo>
                    <a:pt x="166" y="617"/>
                    <a:pt x="166" y="617"/>
                    <a:pt x="166" y="618"/>
                  </a:cubicBezTo>
                  <a:cubicBezTo>
                    <a:pt x="166" y="622"/>
                    <a:pt x="166" y="622"/>
                    <a:pt x="166" y="622"/>
                  </a:cubicBezTo>
                  <a:cubicBezTo>
                    <a:pt x="166" y="732"/>
                    <a:pt x="166" y="732"/>
                    <a:pt x="166" y="732"/>
                  </a:cubicBezTo>
                  <a:cubicBezTo>
                    <a:pt x="166" y="749"/>
                    <a:pt x="177" y="760"/>
                    <a:pt x="191" y="760"/>
                  </a:cubicBezTo>
                  <a:cubicBezTo>
                    <a:pt x="198" y="760"/>
                    <a:pt x="198" y="760"/>
                    <a:pt x="198" y="760"/>
                  </a:cubicBezTo>
                  <a:cubicBezTo>
                    <a:pt x="214" y="760"/>
                    <a:pt x="224" y="749"/>
                    <a:pt x="224" y="732"/>
                  </a:cubicBezTo>
                  <a:cubicBezTo>
                    <a:pt x="224" y="622"/>
                    <a:pt x="224" y="622"/>
                    <a:pt x="224" y="622"/>
                  </a:cubicBezTo>
                  <a:cubicBezTo>
                    <a:pt x="224" y="618"/>
                    <a:pt x="224" y="618"/>
                    <a:pt x="224" y="618"/>
                  </a:cubicBezTo>
                  <a:cubicBezTo>
                    <a:pt x="224" y="617"/>
                    <a:pt x="224" y="617"/>
                    <a:pt x="224" y="614"/>
                  </a:cubicBezTo>
                  <a:cubicBezTo>
                    <a:pt x="224" y="511"/>
                    <a:pt x="224" y="511"/>
                    <a:pt x="224" y="511"/>
                  </a:cubicBezTo>
                  <a:cubicBezTo>
                    <a:pt x="224" y="503"/>
                    <a:pt x="224" y="503"/>
                    <a:pt x="224" y="503"/>
                  </a:cubicBezTo>
                  <a:cubicBezTo>
                    <a:pt x="224" y="243"/>
                    <a:pt x="224" y="243"/>
                    <a:pt x="224" y="243"/>
                  </a:cubicBezTo>
                  <a:cubicBezTo>
                    <a:pt x="227" y="243"/>
                    <a:pt x="227" y="243"/>
                    <a:pt x="228" y="243"/>
                  </a:cubicBezTo>
                  <a:cubicBezTo>
                    <a:pt x="295" y="139"/>
                    <a:pt x="295" y="139"/>
                    <a:pt x="295" y="139"/>
                  </a:cubicBezTo>
                  <a:cubicBezTo>
                    <a:pt x="295" y="136"/>
                    <a:pt x="297" y="135"/>
                    <a:pt x="297" y="132"/>
                  </a:cubicBezTo>
                  <a:cubicBezTo>
                    <a:pt x="298" y="128"/>
                    <a:pt x="298" y="126"/>
                    <a:pt x="298" y="124"/>
                  </a:cubicBezTo>
                  <a:cubicBezTo>
                    <a:pt x="298" y="122"/>
                    <a:pt x="298" y="122"/>
                    <a:pt x="298" y="122"/>
                  </a:cubicBezTo>
                  <a:cubicBezTo>
                    <a:pt x="298" y="25"/>
                    <a:pt x="298" y="25"/>
                    <a:pt x="298" y="25"/>
                  </a:cubicBezTo>
                  <a:cubicBezTo>
                    <a:pt x="298" y="11"/>
                    <a:pt x="290" y="0"/>
                    <a:pt x="276" y="0"/>
                  </a:cubicBezTo>
                  <a:close/>
                </a:path>
              </a:pathLst>
            </a:custGeom>
            <a:solidFill>
              <a:schemeClr val="accent2"/>
            </a:solidFill>
            <a:ln w="9525">
              <a:solidFill>
                <a:schemeClr val="bg1"/>
              </a:solidFill>
              <a:round/>
            </a:ln>
          </p:spPr>
          <p:txBody>
            <a:bodyPr vert="horz" wrap="square" lIns="91440" tIns="45720" rIns="91440" bIns="45720" numCol="1" anchor="t" anchorCtr="0" compatLnSpc="1"/>
            <a:lstStyle/>
            <a:p>
              <a:endParaRPr lang="en-US" dirty="0">
                <a:solidFill>
                  <a:schemeClr val="bg1"/>
                </a:solidFill>
                <a:latin typeface="+mn-ea"/>
              </a:endParaRPr>
            </a:p>
          </p:txBody>
        </p:sp>
        <p:sp>
          <p:nvSpPr>
            <p:cNvPr id="15" name="Oval 97"/>
            <p:cNvSpPr>
              <a:spLocks noChangeArrowheads="1"/>
            </p:cNvSpPr>
            <p:nvPr/>
          </p:nvSpPr>
          <p:spPr bwMode="auto">
            <a:xfrm>
              <a:off x="1884" y="1093"/>
              <a:ext cx="158" cy="156"/>
            </a:xfrm>
            <a:prstGeom prst="ellipse">
              <a:avLst/>
            </a:prstGeom>
            <a:solidFill>
              <a:schemeClr val="accent2"/>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16" name="Freeform 98"/>
            <p:cNvSpPr/>
            <p:nvPr/>
          </p:nvSpPr>
          <p:spPr bwMode="auto">
            <a:xfrm>
              <a:off x="2133" y="1361"/>
              <a:ext cx="476" cy="708"/>
            </a:xfrm>
            <a:custGeom>
              <a:avLst/>
              <a:gdLst/>
              <a:ahLst/>
              <a:cxnLst>
                <a:cxn ang="0">
                  <a:pos x="333" y="115"/>
                </a:cxn>
                <a:cxn ang="0">
                  <a:pos x="331" y="112"/>
                </a:cxn>
                <a:cxn ang="0">
                  <a:pos x="242" y="2"/>
                </a:cxn>
                <a:cxn ang="0">
                  <a:pos x="96" y="0"/>
                </a:cxn>
                <a:cxn ang="0">
                  <a:pos x="73" y="11"/>
                </a:cxn>
                <a:cxn ang="0">
                  <a:pos x="4" y="114"/>
                </a:cxn>
                <a:cxn ang="0">
                  <a:pos x="2" y="118"/>
                </a:cxn>
                <a:cxn ang="0">
                  <a:pos x="0" y="128"/>
                </a:cxn>
                <a:cxn ang="0">
                  <a:pos x="2" y="138"/>
                </a:cxn>
                <a:cxn ang="0">
                  <a:pos x="8" y="149"/>
                </a:cxn>
                <a:cxn ang="0">
                  <a:pos x="11" y="150"/>
                </a:cxn>
                <a:cxn ang="0">
                  <a:pos x="119" y="192"/>
                </a:cxn>
                <a:cxn ang="0">
                  <a:pos x="58" y="123"/>
                </a:cxn>
                <a:cxn ang="0">
                  <a:pos x="96" y="128"/>
                </a:cxn>
                <a:cxn ang="0">
                  <a:pos x="131" y="201"/>
                </a:cxn>
                <a:cxn ang="0">
                  <a:pos x="96" y="219"/>
                </a:cxn>
                <a:cxn ang="0">
                  <a:pos x="96" y="305"/>
                </a:cxn>
                <a:cxn ang="0">
                  <a:pos x="96" y="411"/>
                </a:cxn>
                <a:cxn ang="0">
                  <a:pos x="96" y="525"/>
                </a:cxn>
                <a:cxn ang="0">
                  <a:pos x="127" y="553"/>
                </a:cxn>
                <a:cxn ang="0">
                  <a:pos x="155" y="416"/>
                </a:cxn>
                <a:cxn ang="0">
                  <a:pos x="155" y="408"/>
                </a:cxn>
                <a:cxn ang="0">
                  <a:pos x="183" y="305"/>
                </a:cxn>
                <a:cxn ang="0">
                  <a:pos x="183" y="411"/>
                </a:cxn>
                <a:cxn ang="0">
                  <a:pos x="183" y="525"/>
                </a:cxn>
                <a:cxn ang="0">
                  <a:pos x="216" y="553"/>
                </a:cxn>
                <a:cxn ang="0">
                  <a:pos x="242" y="416"/>
                </a:cxn>
                <a:cxn ang="0">
                  <a:pos x="242" y="408"/>
                </a:cxn>
                <a:cxn ang="0">
                  <a:pos x="242" y="296"/>
                </a:cxn>
                <a:cxn ang="0">
                  <a:pos x="234" y="219"/>
                </a:cxn>
                <a:cxn ang="0">
                  <a:pos x="216" y="144"/>
                </a:cxn>
                <a:cxn ang="0">
                  <a:pos x="242" y="69"/>
                </a:cxn>
                <a:cxn ang="0">
                  <a:pos x="224" y="156"/>
                </a:cxn>
                <a:cxn ang="0">
                  <a:pos x="247" y="201"/>
                </a:cxn>
                <a:cxn ang="0">
                  <a:pos x="325" y="149"/>
                </a:cxn>
                <a:cxn ang="0">
                  <a:pos x="333" y="142"/>
                </a:cxn>
                <a:cxn ang="0">
                  <a:pos x="335" y="132"/>
                </a:cxn>
                <a:cxn ang="0">
                  <a:pos x="335" y="124"/>
                </a:cxn>
              </a:cxnLst>
              <a:rect l="0" t="0" r="r" b="b"/>
              <a:pathLst>
                <a:path w="337" h="553">
                  <a:moveTo>
                    <a:pt x="333" y="118"/>
                  </a:moveTo>
                  <a:cubicBezTo>
                    <a:pt x="333" y="115"/>
                    <a:pt x="333" y="115"/>
                    <a:pt x="333" y="115"/>
                  </a:cubicBezTo>
                  <a:cubicBezTo>
                    <a:pt x="333" y="115"/>
                    <a:pt x="333" y="115"/>
                    <a:pt x="331" y="114"/>
                  </a:cubicBezTo>
                  <a:cubicBezTo>
                    <a:pt x="331" y="114"/>
                    <a:pt x="331" y="114"/>
                    <a:pt x="331" y="112"/>
                  </a:cubicBezTo>
                  <a:cubicBezTo>
                    <a:pt x="262" y="11"/>
                    <a:pt x="262" y="11"/>
                    <a:pt x="262" y="11"/>
                  </a:cubicBezTo>
                  <a:cubicBezTo>
                    <a:pt x="256" y="4"/>
                    <a:pt x="249" y="0"/>
                    <a:pt x="242" y="2"/>
                  </a:cubicBezTo>
                  <a:cubicBezTo>
                    <a:pt x="242" y="0"/>
                    <a:pt x="242" y="0"/>
                    <a:pt x="242" y="0"/>
                  </a:cubicBezTo>
                  <a:cubicBezTo>
                    <a:pt x="96" y="0"/>
                    <a:pt x="96" y="0"/>
                    <a:pt x="96" y="0"/>
                  </a:cubicBezTo>
                  <a:cubicBezTo>
                    <a:pt x="96" y="2"/>
                    <a:pt x="96" y="2"/>
                    <a:pt x="96" y="2"/>
                  </a:cubicBezTo>
                  <a:cubicBezTo>
                    <a:pt x="85" y="0"/>
                    <a:pt x="78" y="4"/>
                    <a:pt x="73" y="11"/>
                  </a:cubicBezTo>
                  <a:cubicBezTo>
                    <a:pt x="4" y="112"/>
                    <a:pt x="4" y="112"/>
                    <a:pt x="4" y="112"/>
                  </a:cubicBezTo>
                  <a:cubicBezTo>
                    <a:pt x="4" y="114"/>
                    <a:pt x="4" y="114"/>
                    <a:pt x="4" y="114"/>
                  </a:cubicBezTo>
                  <a:cubicBezTo>
                    <a:pt x="2" y="114"/>
                    <a:pt x="2" y="114"/>
                    <a:pt x="2" y="114"/>
                  </a:cubicBezTo>
                  <a:cubicBezTo>
                    <a:pt x="2" y="115"/>
                    <a:pt x="2" y="115"/>
                    <a:pt x="2" y="118"/>
                  </a:cubicBezTo>
                  <a:cubicBezTo>
                    <a:pt x="2" y="120"/>
                    <a:pt x="0" y="123"/>
                    <a:pt x="0" y="124"/>
                  </a:cubicBezTo>
                  <a:cubicBezTo>
                    <a:pt x="0" y="124"/>
                    <a:pt x="0" y="125"/>
                    <a:pt x="0" y="128"/>
                  </a:cubicBezTo>
                  <a:cubicBezTo>
                    <a:pt x="0" y="129"/>
                    <a:pt x="0" y="132"/>
                    <a:pt x="0" y="132"/>
                  </a:cubicBezTo>
                  <a:cubicBezTo>
                    <a:pt x="0" y="136"/>
                    <a:pt x="2" y="136"/>
                    <a:pt x="2" y="138"/>
                  </a:cubicBezTo>
                  <a:cubicBezTo>
                    <a:pt x="2" y="139"/>
                    <a:pt x="2" y="139"/>
                    <a:pt x="2" y="142"/>
                  </a:cubicBezTo>
                  <a:cubicBezTo>
                    <a:pt x="4" y="144"/>
                    <a:pt x="5" y="146"/>
                    <a:pt x="8" y="149"/>
                  </a:cubicBezTo>
                  <a:cubicBezTo>
                    <a:pt x="10" y="149"/>
                    <a:pt x="10" y="149"/>
                    <a:pt x="10" y="149"/>
                  </a:cubicBezTo>
                  <a:cubicBezTo>
                    <a:pt x="10" y="149"/>
                    <a:pt x="10" y="150"/>
                    <a:pt x="11" y="150"/>
                  </a:cubicBezTo>
                  <a:cubicBezTo>
                    <a:pt x="87" y="201"/>
                    <a:pt x="87" y="201"/>
                    <a:pt x="87" y="201"/>
                  </a:cubicBezTo>
                  <a:cubicBezTo>
                    <a:pt x="98" y="209"/>
                    <a:pt x="113" y="204"/>
                    <a:pt x="119" y="192"/>
                  </a:cubicBezTo>
                  <a:cubicBezTo>
                    <a:pt x="127" y="180"/>
                    <a:pt x="122" y="165"/>
                    <a:pt x="112" y="156"/>
                  </a:cubicBezTo>
                  <a:cubicBezTo>
                    <a:pt x="58" y="123"/>
                    <a:pt x="58" y="123"/>
                    <a:pt x="58" y="123"/>
                  </a:cubicBezTo>
                  <a:cubicBezTo>
                    <a:pt x="96" y="68"/>
                    <a:pt x="96" y="68"/>
                    <a:pt x="96" y="68"/>
                  </a:cubicBezTo>
                  <a:cubicBezTo>
                    <a:pt x="96" y="128"/>
                    <a:pt x="96" y="128"/>
                    <a:pt x="96" y="128"/>
                  </a:cubicBezTo>
                  <a:cubicBezTo>
                    <a:pt x="119" y="144"/>
                    <a:pt x="119" y="144"/>
                    <a:pt x="119" y="144"/>
                  </a:cubicBezTo>
                  <a:cubicBezTo>
                    <a:pt x="138" y="156"/>
                    <a:pt x="143" y="180"/>
                    <a:pt x="131" y="201"/>
                  </a:cubicBezTo>
                  <a:cubicBezTo>
                    <a:pt x="124" y="214"/>
                    <a:pt x="113" y="219"/>
                    <a:pt x="100" y="219"/>
                  </a:cubicBezTo>
                  <a:cubicBezTo>
                    <a:pt x="98" y="219"/>
                    <a:pt x="97" y="219"/>
                    <a:pt x="96" y="219"/>
                  </a:cubicBezTo>
                  <a:cubicBezTo>
                    <a:pt x="96" y="296"/>
                    <a:pt x="96" y="296"/>
                    <a:pt x="96" y="296"/>
                  </a:cubicBezTo>
                  <a:cubicBezTo>
                    <a:pt x="96" y="305"/>
                    <a:pt x="96" y="305"/>
                    <a:pt x="96" y="305"/>
                  </a:cubicBezTo>
                  <a:cubicBezTo>
                    <a:pt x="96" y="408"/>
                    <a:pt x="96" y="408"/>
                    <a:pt x="96" y="408"/>
                  </a:cubicBezTo>
                  <a:cubicBezTo>
                    <a:pt x="96" y="408"/>
                    <a:pt x="96" y="409"/>
                    <a:pt x="96" y="411"/>
                  </a:cubicBezTo>
                  <a:cubicBezTo>
                    <a:pt x="96" y="411"/>
                    <a:pt x="96" y="413"/>
                    <a:pt x="96" y="416"/>
                  </a:cubicBezTo>
                  <a:cubicBezTo>
                    <a:pt x="96" y="525"/>
                    <a:pt x="96" y="525"/>
                    <a:pt x="96" y="525"/>
                  </a:cubicBezTo>
                  <a:cubicBezTo>
                    <a:pt x="96" y="541"/>
                    <a:pt x="106" y="553"/>
                    <a:pt x="119" y="553"/>
                  </a:cubicBezTo>
                  <a:cubicBezTo>
                    <a:pt x="127" y="553"/>
                    <a:pt x="127" y="553"/>
                    <a:pt x="127" y="553"/>
                  </a:cubicBezTo>
                  <a:cubicBezTo>
                    <a:pt x="142" y="553"/>
                    <a:pt x="155" y="541"/>
                    <a:pt x="155" y="525"/>
                  </a:cubicBezTo>
                  <a:cubicBezTo>
                    <a:pt x="155" y="416"/>
                    <a:pt x="155" y="416"/>
                    <a:pt x="155" y="416"/>
                  </a:cubicBezTo>
                  <a:cubicBezTo>
                    <a:pt x="155" y="413"/>
                    <a:pt x="153" y="411"/>
                    <a:pt x="153" y="411"/>
                  </a:cubicBezTo>
                  <a:cubicBezTo>
                    <a:pt x="153" y="409"/>
                    <a:pt x="155" y="408"/>
                    <a:pt x="155" y="408"/>
                  </a:cubicBezTo>
                  <a:cubicBezTo>
                    <a:pt x="155" y="305"/>
                    <a:pt x="155" y="305"/>
                    <a:pt x="155" y="305"/>
                  </a:cubicBezTo>
                  <a:cubicBezTo>
                    <a:pt x="183" y="305"/>
                    <a:pt x="183" y="305"/>
                    <a:pt x="183" y="305"/>
                  </a:cubicBezTo>
                  <a:cubicBezTo>
                    <a:pt x="183" y="408"/>
                    <a:pt x="183" y="408"/>
                    <a:pt x="183" y="408"/>
                  </a:cubicBezTo>
                  <a:cubicBezTo>
                    <a:pt x="183" y="408"/>
                    <a:pt x="183" y="409"/>
                    <a:pt x="183" y="411"/>
                  </a:cubicBezTo>
                  <a:cubicBezTo>
                    <a:pt x="183" y="411"/>
                    <a:pt x="183" y="413"/>
                    <a:pt x="183" y="416"/>
                  </a:cubicBezTo>
                  <a:cubicBezTo>
                    <a:pt x="183" y="525"/>
                    <a:pt x="183" y="525"/>
                    <a:pt x="183" y="525"/>
                  </a:cubicBezTo>
                  <a:cubicBezTo>
                    <a:pt x="183" y="541"/>
                    <a:pt x="196" y="553"/>
                    <a:pt x="208" y="553"/>
                  </a:cubicBezTo>
                  <a:cubicBezTo>
                    <a:pt x="216" y="553"/>
                    <a:pt x="216" y="553"/>
                    <a:pt x="216" y="553"/>
                  </a:cubicBezTo>
                  <a:cubicBezTo>
                    <a:pt x="230" y="553"/>
                    <a:pt x="242" y="541"/>
                    <a:pt x="242" y="525"/>
                  </a:cubicBezTo>
                  <a:cubicBezTo>
                    <a:pt x="242" y="416"/>
                    <a:pt x="242" y="416"/>
                    <a:pt x="242" y="416"/>
                  </a:cubicBezTo>
                  <a:cubicBezTo>
                    <a:pt x="242" y="413"/>
                    <a:pt x="242" y="411"/>
                    <a:pt x="242" y="411"/>
                  </a:cubicBezTo>
                  <a:cubicBezTo>
                    <a:pt x="242" y="409"/>
                    <a:pt x="242" y="408"/>
                    <a:pt x="242" y="408"/>
                  </a:cubicBezTo>
                  <a:cubicBezTo>
                    <a:pt x="242" y="305"/>
                    <a:pt x="242" y="305"/>
                    <a:pt x="242" y="305"/>
                  </a:cubicBezTo>
                  <a:cubicBezTo>
                    <a:pt x="242" y="296"/>
                    <a:pt x="242" y="296"/>
                    <a:pt x="242" y="296"/>
                  </a:cubicBezTo>
                  <a:cubicBezTo>
                    <a:pt x="242" y="219"/>
                    <a:pt x="242" y="219"/>
                    <a:pt x="242" y="219"/>
                  </a:cubicBezTo>
                  <a:cubicBezTo>
                    <a:pt x="240" y="219"/>
                    <a:pt x="238" y="219"/>
                    <a:pt x="234" y="219"/>
                  </a:cubicBezTo>
                  <a:cubicBezTo>
                    <a:pt x="221" y="219"/>
                    <a:pt x="209" y="214"/>
                    <a:pt x="203" y="201"/>
                  </a:cubicBezTo>
                  <a:cubicBezTo>
                    <a:pt x="193" y="180"/>
                    <a:pt x="199" y="156"/>
                    <a:pt x="216" y="144"/>
                  </a:cubicBezTo>
                  <a:cubicBezTo>
                    <a:pt x="242" y="125"/>
                    <a:pt x="242" y="125"/>
                    <a:pt x="242" y="125"/>
                  </a:cubicBezTo>
                  <a:cubicBezTo>
                    <a:pt x="242" y="69"/>
                    <a:pt x="242" y="69"/>
                    <a:pt x="242" y="69"/>
                  </a:cubicBezTo>
                  <a:cubicBezTo>
                    <a:pt x="277" y="123"/>
                    <a:pt x="277" y="123"/>
                    <a:pt x="277" y="123"/>
                  </a:cubicBezTo>
                  <a:cubicBezTo>
                    <a:pt x="224" y="156"/>
                    <a:pt x="224" y="156"/>
                    <a:pt x="224" y="156"/>
                  </a:cubicBezTo>
                  <a:cubicBezTo>
                    <a:pt x="212" y="165"/>
                    <a:pt x="208" y="180"/>
                    <a:pt x="216" y="192"/>
                  </a:cubicBezTo>
                  <a:cubicBezTo>
                    <a:pt x="221" y="204"/>
                    <a:pt x="236" y="209"/>
                    <a:pt x="247" y="201"/>
                  </a:cubicBezTo>
                  <a:cubicBezTo>
                    <a:pt x="323" y="150"/>
                    <a:pt x="323" y="150"/>
                    <a:pt x="323" y="150"/>
                  </a:cubicBezTo>
                  <a:cubicBezTo>
                    <a:pt x="325" y="150"/>
                    <a:pt x="325" y="149"/>
                    <a:pt x="325" y="149"/>
                  </a:cubicBezTo>
                  <a:cubicBezTo>
                    <a:pt x="327" y="149"/>
                    <a:pt x="327" y="149"/>
                    <a:pt x="327" y="149"/>
                  </a:cubicBezTo>
                  <a:cubicBezTo>
                    <a:pt x="329" y="146"/>
                    <a:pt x="331" y="144"/>
                    <a:pt x="333" y="142"/>
                  </a:cubicBezTo>
                  <a:cubicBezTo>
                    <a:pt x="333" y="139"/>
                    <a:pt x="333" y="139"/>
                    <a:pt x="333" y="139"/>
                  </a:cubicBezTo>
                  <a:cubicBezTo>
                    <a:pt x="335" y="138"/>
                    <a:pt x="335" y="136"/>
                    <a:pt x="335" y="132"/>
                  </a:cubicBezTo>
                  <a:cubicBezTo>
                    <a:pt x="337" y="132"/>
                    <a:pt x="335" y="129"/>
                    <a:pt x="335" y="128"/>
                  </a:cubicBezTo>
                  <a:cubicBezTo>
                    <a:pt x="335" y="125"/>
                    <a:pt x="337" y="125"/>
                    <a:pt x="335" y="124"/>
                  </a:cubicBezTo>
                  <a:cubicBezTo>
                    <a:pt x="335" y="123"/>
                    <a:pt x="335" y="120"/>
                    <a:pt x="333" y="118"/>
                  </a:cubicBezTo>
                  <a:close/>
                </a:path>
              </a:pathLst>
            </a:custGeom>
            <a:solidFill>
              <a:schemeClr val="accent3"/>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17" name="Freeform 99"/>
            <p:cNvSpPr/>
            <p:nvPr/>
          </p:nvSpPr>
          <p:spPr bwMode="auto">
            <a:xfrm>
              <a:off x="2291" y="1176"/>
              <a:ext cx="160" cy="160"/>
            </a:xfrm>
            <a:custGeom>
              <a:avLst/>
              <a:gdLst/>
              <a:ahLst/>
              <a:cxnLst>
                <a:cxn ang="0">
                  <a:pos x="55" y="125"/>
                </a:cxn>
                <a:cxn ang="0">
                  <a:pos x="113" y="62"/>
                </a:cxn>
                <a:cxn ang="0">
                  <a:pos x="55" y="0"/>
                </a:cxn>
                <a:cxn ang="0">
                  <a:pos x="0" y="62"/>
                </a:cxn>
                <a:cxn ang="0">
                  <a:pos x="55" y="125"/>
                </a:cxn>
              </a:cxnLst>
              <a:rect l="0" t="0" r="r" b="b"/>
              <a:pathLst>
                <a:path w="113" h="125">
                  <a:moveTo>
                    <a:pt x="55" y="125"/>
                  </a:moveTo>
                  <a:cubicBezTo>
                    <a:pt x="87" y="125"/>
                    <a:pt x="113" y="96"/>
                    <a:pt x="113" y="62"/>
                  </a:cubicBezTo>
                  <a:cubicBezTo>
                    <a:pt x="113" y="29"/>
                    <a:pt x="87" y="0"/>
                    <a:pt x="55" y="0"/>
                  </a:cubicBezTo>
                  <a:cubicBezTo>
                    <a:pt x="26" y="0"/>
                    <a:pt x="0" y="29"/>
                    <a:pt x="0" y="62"/>
                  </a:cubicBezTo>
                  <a:cubicBezTo>
                    <a:pt x="0" y="96"/>
                    <a:pt x="26" y="125"/>
                    <a:pt x="55" y="125"/>
                  </a:cubicBezTo>
                  <a:close/>
                </a:path>
              </a:pathLst>
            </a:custGeom>
            <a:solidFill>
              <a:schemeClr val="accent3"/>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grpSp>
      <p:grpSp>
        <p:nvGrpSpPr>
          <p:cNvPr id="18" name="Group 45"/>
          <p:cNvGrpSpPr/>
          <p:nvPr/>
        </p:nvGrpSpPr>
        <p:grpSpPr>
          <a:xfrm>
            <a:off x="1376228" y="2681693"/>
            <a:ext cx="1180978" cy="1340933"/>
            <a:chOff x="1031709" y="2356953"/>
            <a:chExt cx="885849" cy="1005700"/>
          </a:xfrm>
          <a:solidFill>
            <a:schemeClr val="accent1"/>
          </a:solidFill>
        </p:grpSpPr>
        <p:sp>
          <p:nvSpPr>
            <p:cNvPr id="21" name="Freeform 1304"/>
            <p:cNvSpPr/>
            <p:nvPr/>
          </p:nvSpPr>
          <p:spPr bwMode="auto">
            <a:xfrm rot="19310162">
              <a:off x="1031709" y="2356953"/>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1"/>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22" name="Title 1"/>
            <p:cNvSpPr txBox="1"/>
            <p:nvPr/>
          </p:nvSpPr>
          <p:spPr>
            <a:xfrm>
              <a:off x="1066800" y="2581675"/>
              <a:ext cx="685800" cy="346249"/>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altLang="zh-CN" sz="2400" dirty="0">
                  <a:solidFill>
                    <a:schemeClr val="bg1"/>
                  </a:solidFill>
                  <a:latin typeface="+mn-ea"/>
                  <a:ea typeface="+mn-ea"/>
                </a:rPr>
                <a:t>10</a:t>
              </a:r>
              <a:r>
                <a:rPr lang="zh-CN" altLang="en-US" sz="2400" dirty="0">
                  <a:solidFill>
                    <a:schemeClr val="bg1"/>
                  </a:solidFill>
                  <a:latin typeface="+mn-ea"/>
                  <a:ea typeface="+mn-ea"/>
                </a:rPr>
                <a:t>万</a:t>
              </a:r>
              <a:endParaRPr lang="en-US" sz="2400" dirty="0">
                <a:solidFill>
                  <a:schemeClr val="bg1"/>
                </a:solidFill>
                <a:latin typeface="+mn-ea"/>
                <a:ea typeface="+mn-ea"/>
              </a:endParaRPr>
            </a:p>
          </p:txBody>
        </p:sp>
        <p:sp>
          <p:nvSpPr>
            <p:cNvPr id="23" name="Content Placeholder 2"/>
            <p:cNvSpPr txBox="1"/>
            <p:nvPr/>
          </p:nvSpPr>
          <p:spPr>
            <a:xfrm>
              <a:off x="1088834" y="2820767"/>
              <a:ext cx="640037" cy="208183"/>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24" name="Group 47"/>
          <p:cNvGrpSpPr/>
          <p:nvPr/>
        </p:nvGrpSpPr>
        <p:grpSpPr>
          <a:xfrm>
            <a:off x="4524562" y="1710096"/>
            <a:ext cx="1180978" cy="1340933"/>
            <a:chOff x="3393267" y="1628255"/>
            <a:chExt cx="885849" cy="1005700"/>
          </a:xfrm>
          <a:solidFill>
            <a:schemeClr val="accent1"/>
          </a:solidFill>
        </p:grpSpPr>
        <p:sp>
          <p:nvSpPr>
            <p:cNvPr id="25" name="Freeform 1304"/>
            <p:cNvSpPr/>
            <p:nvPr/>
          </p:nvSpPr>
          <p:spPr bwMode="auto">
            <a:xfrm rot="2308264">
              <a:off x="3393267" y="1628255"/>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3"/>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26" name="Title 1"/>
            <p:cNvSpPr txBox="1"/>
            <p:nvPr/>
          </p:nvSpPr>
          <p:spPr>
            <a:xfrm>
              <a:off x="3581400" y="1830692"/>
              <a:ext cx="685800" cy="346249"/>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id-ID" sz="2400" dirty="0">
                  <a:solidFill>
                    <a:schemeClr val="bg1"/>
                  </a:solidFill>
                  <a:latin typeface="+mn-ea"/>
                  <a:ea typeface="+mn-ea"/>
                </a:rPr>
                <a:t>1</a:t>
              </a:r>
              <a:r>
                <a:rPr lang="en-US" sz="2400" dirty="0">
                  <a:solidFill>
                    <a:schemeClr val="bg1"/>
                  </a:solidFill>
                  <a:latin typeface="+mn-ea"/>
                  <a:ea typeface="+mn-ea"/>
                </a:rPr>
                <a:t>5</a:t>
              </a:r>
              <a:r>
                <a:rPr lang="zh-CN" altLang="en-US" sz="2400" dirty="0">
                  <a:solidFill>
                    <a:schemeClr val="bg1"/>
                  </a:solidFill>
                  <a:latin typeface="+mn-ea"/>
                  <a:ea typeface="+mn-ea"/>
                </a:rPr>
                <a:t>万</a:t>
              </a:r>
              <a:endParaRPr lang="en-US" sz="2400" dirty="0">
                <a:solidFill>
                  <a:schemeClr val="bg1"/>
                </a:solidFill>
                <a:latin typeface="+mn-ea"/>
                <a:ea typeface="+mn-ea"/>
              </a:endParaRPr>
            </a:p>
          </p:txBody>
        </p:sp>
        <p:sp>
          <p:nvSpPr>
            <p:cNvPr id="27" name="Content Placeholder 2"/>
            <p:cNvSpPr txBox="1"/>
            <p:nvPr/>
          </p:nvSpPr>
          <p:spPr>
            <a:xfrm>
              <a:off x="3603434" y="2069784"/>
              <a:ext cx="640037" cy="208183"/>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28" name="Group 46"/>
          <p:cNvGrpSpPr/>
          <p:nvPr/>
        </p:nvGrpSpPr>
        <p:grpSpPr>
          <a:xfrm>
            <a:off x="2984874" y="1220756"/>
            <a:ext cx="1180978" cy="1340933"/>
            <a:chOff x="2238351" y="1261250"/>
            <a:chExt cx="885849" cy="1005700"/>
          </a:xfrm>
          <a:solidFill>
            <a:schemeClr val="accent1"/>
          </a:solidFill>
        </p:grpSpPr>
        <p:sp>
          <p:nvSpPr>
            <p:cNvPr id="29" name="Freeform 1304"/>
            <p:cNvSpPr/>
            <p:nvPr/>
          </p:nvSpPr>
          <p:spPr bwMode="auto">
            <a:xfrm>
              <a:off x="2238351" y="12612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2"/>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30" name="Title 1"/>
            <p:cNvSpPr txBox="1"/>
            <p:nvPr/>
          </p:nvSpPr>
          <p:spPr>
            <a:xfrm>
              <a:off x="2340166" y="1462326"/>
              <a:ext cx="685800" cy="346249"/>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altLang="zh-CN" sz="2400" dirty="0">
                  <a:solidFill>
                    <a:schemeClr val="bg1"/>
                  </a:solidFill>
                  <a:latin typeface="+mn-ea"/>
                  <a:ea typeface="+mn-ea"/>
                </a:rPr>
                <a:t>20</a:t>
              </a:r>
              <a:r>
                <a:rPr lang="zh-CN" altLang="en-US" sz="2400" dirty="0">
                  <a:solidFill>
                    <a:schemeClr val="bg1"/>
                  </a:solidFill>
                  <a:latin typeface="+mn-ea"/>
                  <a:ea typeface="+mn-ea"/>
                </a:rPr>
                <a:t>万</a:t>
              </a:r>
              <a:endParaRPr lang="en-US" sz="2400" dirty="0">
                <a:solidFill>
                  <a:schemeClr val="bg1"/>
                </a:solidFill>
                <a:latin typeface="+mn-ea"/>
                <a:ea typeface="+mn-ea"/>
              </a:endParaRPr>
            </a:p>
          </p:txBody>
        </p:sp>
        <p:sp>
          <p:nvSpPr>
            <p:cNvPr id="31" name="Content Placeholder 2"/>
            <p:cNvSpPr txBox="1"/>
            <p:nvPr/>
          </p:nvSpPr>
          <p:spPr>
            <a:xfrm>
              <a:off x="2362200" y="1701418"/>
              <a:ext cx="640037" cy="208183"/>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32" name="Group 72"/>
          <p:cNvGrpSpPr/>
          <p:nvPr/>
        </p:nvGrpSpPr>
        <p:grpSpPr>
          <a:xfrm>
            <a:off x="6400762" y="1028734"/>
            <a:ext cx="4571405" cy="1938992"/>
            <a:chOff x="533400" y="1060085"/>
            <a:chExt cx="3429000" cy="1454244"/>
          </a:xfrm>
        </p:grpSpPr>
        <p:sp>
          <p:nvSpPr>
            <p:cNvPr id="33" name="TextBox 32"/>
            <p:cNvSpPr txBox="1"/>
            <p:nvPr/>
          </p:nvSpPr>
          <p:spPr>
            <a:xfrm>
              <a:off x="533400" y="1060085"/>
              <a:ext cx="762000" cy="1454244"/>
            </a:xfrm>
            <a:prstGeom prst="rect">
              <a:avLst/>
            </a:prstGeom>
            <a:noFill/>
          </p:spPr>
          <p:txBody>
            <a:bodyPr wrap="square" rtlCol="0">
              <a:spAutoFit/>
            </a:bodyPr>
            <a:lstStyle/>
            <a:p>
              <a:pPr>
                <a:lnSpc>
                  <a:spcPct val="150000"/>
                </a:lnSpc>
              </a:pPr>
              <a:r>
                <a:rPr lang="id-ID" sz="8000" spc="-400" dirty="0">
                  <a:solidFill>
                    <a:schemeClr val="accent1"/>
                  </a:solidFill>
                  <a:latin typeface="Agency FB" panose="020B0503020202020204" pitchFamily="34" charset="0"/>
                </a:rPr>
                <a:t>0</a:t>
              </a:r>
              <a:r>
                <a:rPr lang="en-US" sz="8000" spc="-400" dirty="0">
                  <a:solidFill>
                    <a:schemeClr val="accent1"/>
                  </a:solidFill>
                  <a:latin typeface="Agency FB" panose="020B0503020202020204" pitchFamily="34" charset="0"/>
                </a:rPr>
                <a:t> </a:t>
              </a:r>
              <a:r>
                <a:rPr lang="id-ID" sz="8000" spc="-400" dirty="0">
                  <a:solidFill>
                    <a:schemeClr val="accent1"/>
                  </a:solidFill>
                  <a:latin typeface="Agency FB" panose="020B0503020202020204" pitchFamily="34" charset="0"/>
                </a:rPr>
                <a:t>1</a:t>
              </a:r>
              <a:endParaRPr lang="en-US" sz="8000" spc="-400" dirty="0">
                <a:solidFill>
                  <a:schemeClr val="accent1"/>
                </a:solidFill>
                <a:latin typeface="Agency FB" panose="020B0503020202020204" pitchFamily="34" charset="0"/>
              </a:endParaRPr>
            </a:p>
          </p:txBody>
        </p:sp>
        <p:sp>
          <p:nvSpPr>
            <p:cNvPr id="34" name="Content Placeholder 2"/>
            <p:cNvSpPr txBox="1"/>
            <p:nvPr/>
          </p:nvSpPr>
          <p:spPr>
            <a:xfrm>
              <a:off x="1238672" y="1448491"/>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600" b="1" dirty="0">
                  <a:solidFill>
                    <a:schemeClr val="tx1">
                      <a:lumMod val="65000"/>
                      <a:lumOff val="35000"/>
                    </a:schemeClr>
                  </a:solidFill>
                  <a:latin typeface="+mn-ea"/>
                </a:rPr>
                <a:t>填加标题</a:t>
              </a:r>
              <a:br>
                <a:rPr lang="en-US" sz="1600" b="1" dirty="0">
                  <a:solidFill>
                    <a:schemeClr val="tx1">
                      <a:lumMod val="65000"/>
                      <a:lumOff val="35000"/>
                    </a:schemeClr>
                  </a:solidFill>
                  <a:latin typeface="+mn-ea"/>
                </a:rPr>
              </a:br>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zh-CN" altLang="en-US" sz="1200" dirty="0">
                <a:solidFill>
                  <a:schemeClr val="tx1">
                    <a:lumMod val="65000"/>
                    <a:lumOff val="35000"/>
                  </a:schemeClr>
                </a:solidFill>
                <a:latin typeface="+mn-ea"/>
              </a:endParaRPr>
            </a:p>
          </p:txBody>
        </p:sp>
      </p:grpSp>
      <p:grpSp>
        <p:nvGrpSpPr>
          <p:cNvPr id="35" name="Group 73"/>
          <p:cNvGrpSpPr/>
          <p:nvPr/>
        </p:nvGrpSpPr>
        <p:grpSpPr>
          <a:xfrm>
            <a:off x="6400762" y="2323326"/>
            <a:ext cx="4571405" cy="1938992"/>
            <a:chOff x="533400" y="1065493"/>
            <a:chExt cx="3429000" cy="1454244"/>
          </a:xfrm>
        </p:grpSpPr>
        <p:sp>
          <p:nvSpPr>
            <p:cNvPr id="36" name="TextBox 35"/>
            <p:cNvSpPr txBox="1"/>
            <p:nvPr/>
          </p:nvSpPr>
          <p:spPr>
            <a:xfrm>
              <a:off x="533400" y="1065493"/>
              <a:ext cx="762000" cy="1454244"/>
            </a:xfrm>
            <a:prstGeom prst="rect">
              <a:avLst/>
            </a:prstGeom>
            <a:noFill/>
          </p:spPr>
          <p:txBody>
            <a:bodyPr wrap="square" rtlCol="0">
              <a:spAutoFit/>
            </a:bodyPr>
            <a:lstStyle/>
            <a:p>
              <a:pPr>
                <a:lnSpc>
                  <a:spcPct val="150000"/>
                </a:lnSpc>
              </a:pPr>
              <a:r>
                <a:rPr lang="id-ID" sz="8000" spc="-400" dirty="0">
                  <a:solidFill>
                    <a:schemeClr val="accent2"/>
                  </a:solidFill>
                  <a:latin typeface="Agency FB" panose="020B0503020202020204" pitchFamily="34" charset="0"/>
                </a:rPr>
                <a:t>02</a:t>
              </a:r>
              <a:endParaRPr lang="en-US" sz="8000" spc="-400" dirty="0">
                <a:solidFill>
                  <a:schemeClr val="accent2"/>
                </a:solidFill>
                <a:latin typeface="Agency FB" panose="020B0503020202020204" pitchFamily="34" charset="0"/>
              </a:endParaRPr>
            </a:p>
          </p:txBody>
        </p:sp>
        <p:sp>
          <p:nvSpPr>
            <p:cNvPr id="37" name="Content Placeholder 2"/>
            <p:cNvSpPr txBox="1"/>
            <p:nvPr/>
          </p:nvSpPr>
          <p:spPr>
            <a:xfrm>
              <a:off x="1238672" y="1458246"/>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600" b="1" dirty="0">
                  <a:solidFill>
                    <a:schemeClr val="tx1">
                      <a:lumMod val="65000"/>
                      <a:lumOff val="35000"/>
                    </a:schemeClr>
                  </a:solidFill>
                  <a:latin typeface="+mn-ea"/>
                </a:rPr>
                <a:t>填加标题</a:t>
              </a:r>
              <a:br>
                <a:rPr lang="en-US" sz="1600" b="1" dirty="0">
                  <a:solidFill>
                    <a:schemeClr val="tx1">
                      <a:lumMod val="65000"/>
                      <a:lumOff val="35000"/>
                    </a:schemeClr>
                  </a:solidFill>
                  <a:latin typeface="+mn-ea"/>
                </a:rPr>
              </a:br>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zh-CN" altLang="en-US" sz="1200" dirty="0">
                <a:solidFill>
                  <a:schemeClr val="tx1">
                    <a:lumMod val="65000"/>
                    <a:lumOff val="35000"/>
                  </a:schemeClr>
                </a:solidFill>
                <a:latin typeface="+mn-ea"/>
              </a:endParaRPr>
            </a:p>
          </p:txBody>
        </p:sp>
      </p:grpSp>
      <p:grpSp>
        <p:nvGrpSpPr>
          <p:cNvPr id="38" name="Group 76"/>
          <p:cNvGrpSpPr/>
          <p:nvPr/>
        </p:nvGrpSpPr>
        <p:grpSpPr>
          <a:xfrm>
            <a:off x="6400762" y="3667475"/>
            <a:ext cx="4571405" cy="1938992"/>
            <a:chOff x="533400" y="1083005"/>
            <a:chExt cx="3429000" cy="1454244"/>
          </a:xfrm>
        </p:grpSpPr>
        <p:sp>
          <p:nvSpPr>
            <p:cNvPr id="39" name="TextBox 38"/>
            <p:cNvSpPr txBox="1"/>
            <p:nvPr/>
          </p:nvSpPr>
          <p:spPr>
            <a:xfrm>
              <a:off x="533400" y="1083005"/>
              <a:ext cx="762000" cy="1454244"/>
            </a:xfrm>
            <a:prstGeom prst="rect">
              <a:avLst/>
            </a:prstGeom>
            <a:noFill/>
          </p:spPr>
          <p:txBody>
            <a:bodyPr wrap="square" rtlCol="0">
              <a:spAutoFit/>
            </a:bodyPr>
            <a:lstStyle/>
            <a:p>
              <a:pPr>
                <a:lnSpc>
                  <a:spcPct val="150000"/>
                </a:lnSpc>
              </a:pPr>
              <a:r>
                <a:rPr lang="id-ID" sz="8000" spc="-400" dirty="0">
                  <a:solidFill>
                    <a:schemeClr val="accent3"/>
                  </a:solidFill>
                  <a:latin typeface="Agency FB" panose="020B0503020202020204" pitchFamily="34" charset="0"/>
                </a:rPr>
                <a:t>03</a:t>
              </a:r>
              <a:endParaRPr lang="en-US" sz="8000" spc="-400" dirty="0">
                <a:solidFill>
                  <a:schemeClr val="accent3"/>
                </a:solidFill>
                <a:latin typeface="Agency FB" panose="020B0503020202020204" pitchFamily="34" charset="0"/>
              </a:endParaRPr>
            </a:p>
          </p:txBody>
        </p:sp>
        <p:sp>
          <p:nvSpPr>
            <p:cNvPr id="40" name="Content Placeholder 2"/>
            <p:cNvSpPr txBox="1"/>
            <p:nvPr/>
          </p:nvSpPr>
          <p:spPr>
            <a:xfrm>
              <a:off x="1238672" y="1458123"/>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600" b="1" dirty="0">
                  <a:solidFill>
                    <a:schemeClr val="tx1">
                      <a:lumMod val="65000"/>
                      <a:lumOff val="35000"/>
                    </a:schemeClr>
                  </a:solidFill>
                  <a:latin typeface="+mn-ea"/>
                </a:rPr>
                <a:t>填加标题</a:t>
              </a:r>
              <a:br>
                <a:rPr lang="en-US" sz="1600" b="1" dirty="0">
                  <a:solidFill>
                    <a:schemeClr val="tx1">
                      <a:lumMod val="65000"/>
                      <a:lumOff val="35000"/>
                    </a:schemeClr>
                  </a:solidFill>
                  <a:latin typeface="+mn-ea"/>
                </a:rPr>
              </a:br>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zh-CN" altLang="en-US" sz="1200" dirty="0">
                <a:solidFill>
                  <a:schemeClr val="tx1">
                    <a:lumMod val="65000"/>
                    <a:lumOff val="35000"/>
                  </a:schemeClr>
                </a:solidFill>
                <a:latin typeface="+mn-ea"/>
              </a:endParaRPr>
            </a:p>
          </p:txBody>
        </p:sp>
      </p:grpSp>
      <p:sp>
        <p:nvSpPr>
          <p:cNvPr id="41" name="Content Placeholder 2"/>
          <p:cNvSpPr txBox="1"/>
          <p:nvPr/>
        </p:nvSpPr>
        <p:spPr>
          <a:xfrm>
            <a:off x="1401592" y="5495289"/>
            <a:ext cx="9436755" cy="814033"/>
          </a:xfrm>
          <a:prstGeom prst="rect">
            <a:avLst/>
          </a:prstGeom>
        </p:spPr>
        <p:txBody>
          <a:bodyPr vert="horz" lIns="121908" tIns="60954" rIns="121908" bIns="60954"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300" dirty="0">
                <a:solidFill>
                  <a:schemeClr val="tx1">
                    <a:lumMod val="50000"/>
                    <a:lumOff val="50000"/>
                  </a:schemeClr>
                </a:solidFill>
                <a:latin typeface="+mn-ea"/>
              </a:rPr>
              <a:t>此处添加详细文本描述，建议与标题相关并符合整体语言风格，语言描述尽量简洁生动。此处添加详细文本描述，建议与标题相关并符合整体语言风格，语言描述尽量简洁生动。</a:t>
            </a:r>
            <a:endParaRPr lang="zh-CN" altLang="en-US" sz="1300" dirty="0">
              <a:solidFill>
                <a:schemeClr val="tx1">
                  <a:lumMod val="50000"/>
                  <a:lumOff val="50000"/>
                </a:schemeClr>
              </a:solidFill>
              <a:latin typeface="+mn-ea"/>
            </a:endParaRPr>
          </a:p>
          <a:p>
            <a:pPr marL="0" indent="0">
              <a:lnSpc>
                <a:spcPct val="150000"/>
              </a:lnSpc>
              <a:buNone/>
            </a:pPr>
            <a:endParaRPr lang="zh-CN" altLang="en-US" sz="1300" dirty="0">
              <a:solidFill>
                <a:schemeClr val="tx1">
                  <a:lumMod val="50000"/>
                  <a:lumOff val="50000"/>
                </a:schemeClr>
              </a:solidFill>
              <a:latin typeface="+mn-ea"/>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linds(horizontal)">
                                      <p:cBhvr>
                                        <p:cTn id="11" dur="500"/>
                                        <p:tgtEl>
                                          <p:spTgt spid="18"/>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down)">
                                      <p:cBhvr>
                                        <p:cTn id="20" dur="500"/>
                                        <p:tgtEl>
                                          <p:spTgt spid="24"/>
                                        </p:tgtEl>
                                      </p:cBhvr>
                                    </p:animEffect>
                                  </p:childTnLst>
                                </p:cTn>
                              </p:par>
                            </p:childTnLst>
                          </p:cTn>
                        </p:par>
                        <p:par>
                          <p:cTn id="21" fill="hold">
                            <p:stCondLst>
                              <p:cond delay="2000"/>
                            </p:stCondLst>
                            <p:childTnLst>
                              <p:par>
                                <p:cTn id="22" presetID="3" presetClass="entr" presetSubtype="1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blinds(horizontal)">
                                      <p:cBhvr>
                                        <p:cTn id="24" dur="500"/>
                                        <p:tgtEl>
                                          <p:spTgt spid="32"/>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1+#ppt_w/2"/>
                                          </p:val>
                                        </p:tav>
                                        <p:tav tm="100000">
                                          <p:val>
                                            <p:strVal val="#ppt_x"/>
                                          </p:val>
                                        </p:tav>
                                      </p:tavLst>
                                    </p:anim>
                                    <p:anim calcmode="lin" valueType="num">
                                      <p:cBhvr additive="base">
                                        <p:cTn id="29" dur="500" fill="hold"/>
                                        <p:tgtEl>
                                          <p:spTgt spid="3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54" presetClass="entr" presetSubtype="0" accel="100000"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strVal val="#ppt_w*0.05"/>
                                          </p:val>
                                        </p:tav>
                                        <p:tav tm="100000">
                                          <p:val>
                                            <p:strVal val="#ppt_w"/>
                                          </p:val>
                                        </p:tav>
                                      </p:tavLst>
                                    </p:anim>
                                    <p:anim calcmode="lin" valueType="num">
                                      <p:cBhvr>
                                        <p:cTn id="34" dur="500" fill="hold"/>
                                        <p:tgtEl>
                                          <p:spTgt spid="38"/>
                                        </p:tgtEl>
                                        <p:attrNameLst>
                                          <p:attrName>ppt_h</p:attrName>
                                        </p:attrNameLst>
                                      </p:cBhvr>
                                      <p:tavLst>
                                        <p:tav tm="0">
                                          <p:val>
                                            <p:strVal val="#ppt_h"/>
                                          </p:val>
                                        </p:tav>
                                        <p:tav tm="100000">
                                          <p:val>
                                            <p:strVal val="#ppt_h"/>
                                          </p:val>
                                        </p:tav>
                                      </p:tavLst>
                                    </p:anim>
                                    <p:anim calcmode="lin" valueType="num">
                                      <p:cBhvr>
                                        <p:cTn id="35" dur="500" fill="hold"/>
                                        <p:tgtEl>
                                          <p:spTgt spid="38"/>
                                        </p:tgtEl>
                                        <p:attrNameLst>
                                          <p:attrName>ppt_x</p:attrName>
                                        </p:attrNameLst>
                                      </p:cBhvr>
                                      <p:tavLst>
                                        <p:tav tm="0">
                                          <p:val>
                                            <p:strVal val="#ppt_x-.2"/>
                                          </p:val>
                                        </p:tav>
                                        <p:tav tm="100000">
                                          <p:val>
                                            <p:strVal val="#ppt_x"/>
                                          </p:val>
                                        </p:tav>
                                      </p:tavLst>
                                    </p:anim>
                                    <p:anim calcmode="lin" valueType="num">
                                      <p:cBhvr>
                                        <p:cTn id="36" dur="500" fill="hold"/>
                                        <p:tgtEl>
                                          <p:spTgt spid="38"/>
                                        </p:tgtEl>
                                        <p:attrNameLst>
                                          <p:attrName>ppt_y</p:attrName>
                                        </p:attrNameLst>
                                      </p:cBhvr>
                                      <p:tavLst>
                                        <p:tav tm="0">
                                          <p:val>
                                            <p:strVal val="#ppt_y"/>
                                          </p:val>
                                        </p:tav>
                                        <p:tav tm="100000">
                                          <p:val>
                                            <p:strVal val="#ppt_y"/>
                                          </p:val>
                                        </p:tav>
                                      </p:tavLst>
                                    </p:anim>
                                    <p:animEffect transition="in" filter="fade">
                                      <p:cBhvr>
                                        <p:cTn id="37" dur="500"/>
                                        <p:tgtEl>
                                          <p:spTgt spid="38"/>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9"/>
          <p:cNvPicPr>
            <a:picLocks noChangeAspect="1" noChangeArrowheads="1"/>
          </p:cNvPicPr>
          <p:nvPr/>
        </p:nvPicPr>
        <p:blipFill>
          <a:blip r:embed="rId1">
            <a:extLst>
              <a:ext uri="{BEBA8EAE-BF5A-486C-A8C5-ECC9F3942E4B}">
                <a14:imgProps xmlns:a14="http://schemas.microsoft.com/office/drawing/2010/main">
                  <a14:imgLayer r:embed="rId2">
                    <a14:imgEffect>
                      <a14:brightnessContrast contrast="-20000"/>
                    </a14:imgEffect>
                    <a14:imgEffect>
                      <a14:colorTemperature colorTemp="8800"/>
                    </a14:imgEffect>
                    <a14:imgEffect>
                      <a14:saturation sat="0"/>
                    </a14:imgEffect>
                  </a14:imgLayer>
                </a14:imgProps>
              </a:ext>
            </a:extLst>
          </a:blip>
          <a:srcRect/>
          <a:stretch>
            <a:fillRect/>
          </a:stretch>
        </p:blipFill>
        <p:spPr bwMode="auto">
          <a:xfrm>
            <a:off x="1027357" y="2282788"/>
            <a:ext cx="9543809" cy="427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组合 7"/>
          <p:cNvGrpSpPr/>
          <p:nvPr/>
        </p:nvGrpSpPr>
        <p:grpSpPr>
          <a:xfrm>
            <a:off x="5949079" y="4807511"/>
            <a:ext cx="282058" cy="442445"/>
            <a:chOff x="1397666" y="1419622"/>
            <a:chExt cx="474034" cy="743490"/>
          </a:xfrm>
          <a:solidFill>
            <a:schemeClr val="accent1"/>
          </a:solidFill>
          <a:effectLst>
            <a:outerShdw blurRad="76200" dir="18900000" sy="23000" kx="-1200000" algn="bl" rotWithShape="0">
              <a:prstClr val="black">
                <a:alpha val="20000"/>
              </a:prstClr>
            </a:outerShdw>
          </a:effectLst>
        </p:grpSpPr>
        <p:grpSp>
          <p:nvGrpSpPr>
            <p:cNvPr id="9" name="组合 8"/>
            <p:cNvGrpSpPr/>
            <p:nvPr/>
          </p:nvGrpSpPr>
          <p:grpSpPr>
            <a:xfrm>
              <a:off x="1397666" y="1419622"/>
              <a:ext cx="474034" cy="743490"/>
              <a:chOff x="1397666" y="1419622"/>
              <a:chExt cx="474034" cy="743490"/>
            </a:xfrm>
            <a:grpFill/>
          </p:grpSpPr>
          <p:sp>
            <p:nvSpPr>
              <p:cNvPr id="11" name="同心圆 10"/>
              <p:cNvSpPr/>
              <p:nvPr/>
            </p:nvSpPr>
            <p:spPr>
              <a:xfrm>
                <a:off x="1397666" y="1419622"/>
                <a:ext cx="474034" cy="474034"/>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solidFill>
                </a:endParaRPr>
              </a:p>
            </p:txBody>
          </p:sp>
          <p:sp>
            <p:nvSpPr>
              <p:cNvPr id="12" name="等腰三角形 11"/>
              <p:cNvSpPr/>
              <p:nvPr/>
            </p:nvSpPr>
            <p:spPr>
              <a:xfrm rot="10800000">
                <a:off x="1425882" y="1771198"/>
                <a:ext cx="417601" cy="3919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sp>
          <p:nvSpPr>
            <p:cNvPr id="10" name="椭圆 9"/>
            <p:cNvSpPr/>
            <p:nvPr/>
          </p:nvSpPr>
          <p:spPr>
            <a:xfrm>
              <a:off x="1562675" y="1584631"/>
              <a:ext cx="144016" cy="144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grpSp>
        <p:nvGrpSpPr>
          <p:cNvPr id="17" name="组合 16"/>
          <p:cNvGrpSpPr/>
          <p:nvPr/>
        </p:nvGrpSpPr>
        <p:grpSpPr>
          <a:xfrm flipV="1">
            <a:off x="5521400" y="3261158"/>
            <a:ext cx="1137416" cy="1314301"/>
            <a:chOff x="1282655" y="3043919"/>
            <a:chExt cx="1037898" cy="1314301"/>
          </a:xfrm>
          <a:solidFill>
            <a:schemeClr val="accent1"/>
          </a:solidFill>
          <a:effectLst>
            <a:outerShdw blurRad="50800" dist="38100" dir="2700000" algn="tl" rotWithShape="0">
              <a:prstClr val="black">
                <a:alpha val="40000"/>
              </a:prstClr>
            </a:outerShdw>
          </a:effectLst>
        </p:grpSpPr>
        <p:sp>
          <p:nvSpPr>
            <p:cNvPr id="15" name="矩形 14"/>
            <p:cNvSpPr/>
            <p:nvPr/>
          </p:nvSpPr>
          <p:spPr>
            <a:xfrm>
              <a:off x="1282655" y="3149326"/>
              <a:ext cx="1037898" cy="12088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16" name="直角三角形 15"/>
            <p:cNvSpPr/>
            <p:nvPr/>
          </p:nvSpPr>
          <p:spPr>
            <a:xfrm rot="8161794">
              <a:off x="1684377" y="3043919"/>
              <a:ext cx="234455" cy="234455"/>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sp>
        <p:nvSpPr>
          <p:cNvPr id="18" name="矩形 17"/>
          <p:cNvSpPr/>
          <p:nvPr/>
        </p:nvSpPr>
        <p:spPr>
          <a:xfrm>
            <a:off x="5587482" y="3346418"/>
            <a:ext cx="1005254" cy="338546"/>
          </a:xfrm>
          <a:prstGeom prst="rect">
            <a:avLst/>
          </a:prstGeom>
        </p:spPr>
        <p:txBody>
          <a:bodyPr wrap="none" lIns="91431" tIns="45716" rIns="91431" bIns="45716">
            <a:spAutoFit/>
          </a:bodyPr>
          <a:lstStyle/>
          <a:p>
            <a:pPr algn="ctr"/>
            <a:r>
              <a:rPr lang="zh-CN" altLang="en-US" sz="16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5534102" y="3667530"/>
            <a:ext cx="1124714"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2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2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 name="组合 19"/>
          <p:cNvGrpSpPr/>
          <p:nvPr/>
        </p:nvGrpSpPr>
        <p:grpSpPr>
          <a:xfrm>
            <a:off x="9401855" y="5043011"/>
            <a:ext cx="282058" cy="442445"/>
            <a:chOff x="1397666" y="1419622"/>
            <a:chExt cx="474034" cy="743490"/>
          </a:xfrm>
          <a:solidFill>
            <a:schemeClr val="accent3"/>
          </a:solidFill>
          <a:effectLst>
            <a:outerShdw blurRad="76200" dir="18900000" sy="23000" kx="-1200000" algn="bl" rotWithShape="0">
              <a:prstClr val="black">
                <a:alpha val="20000"/>
              </a:prstClr>
            </a:outerShdw>
          </a:effectLst>
        </p:grpSpPr>
        <p:grpSp>
          <p:nvGrpSpPr>
            <p:cNvPr id="21" name="组合 20"/>
            <p:cNvGrpSpPr/>
            <p:nvPr/>
          </p:nvGrpSpPr>
          <p:grpSpPr>
            <a:xfrm>
              <a:off x="1397666" y="1419622"/>
              <a:ext cx="474034" cy="743490"/>
              <a:chOff x="1397666" y="1419622"/>
              <a:chExt cx="474034" cy="743490"/>
            </a:xfrm>
            <a:grpFill/>
          </p:grpSpPr>
          <p:sp>
            <p:nvSpPr>
              <p:cNvPr id="23" name="同心圆 22"/>
              <p:cNvSpPr/>
              <p:nvPr/>
            </p:nvSpPr>
            <p:spPr>
              <a:xfrm>
                <a:off x="1397666" y="1419622"/>
                <a:ext cx="474034" cy="474034"/>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solidFill>
                </a:endParaRPr>
              </a:p>
            </p:txBody>
          </p:sp>
          <p:sp>
            <p:nvSpPr>
              <p:cNvPr id="24" name="等腰三角形 23"/>
              <p:cNvSpPr/>
              <p:nvPr/>
            </p:nvSpPr>
            <p:spPr>
              <a:xfrm rot="10800000">
                <a:off x="1425882" y="1771198"/>
                <a:ext cx="417601" cy="3919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sp>
          <p:nvSpPr>
            <p:cNvPr id="22" name="椭圆 21"/>
            <p:cNvSpPr/>
            <p:nvPr/>
          </p:nvSpPr>
          <p:spPr>
            <a:xfrm>
              <a:off x="1562675" y="1584631"/>
              <a:ext cx="144016" cy="144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grpSp>
        <p:nvGrpSpPr>
          <p:cNvPr id="50" name="组合 49"/>
          <p:cNvGrpSpPr/>
          <p:nvPr/>
        </p:nvGrpSpPr>
        <p:grpSpPr>
          <a:xfrm flipV="1">
            <a:off x="8960528" y="3492363"/>
            <a:ext cx="1137416" cy="1314301"/>
            <a:chOff x="1282655" y="3043919"/>
            <a:chExt cx="1037898" cy="1314301"/>
          </a:xfrm>
          <a:solidFill>
            <a:schemeClr val="accent3"/>
          </a:solidFill>
          <a:effectLst>
            <a:outerShdw blurRad="50800" dist="38100" dir="2700000" algn="tl" rotWithShape="0">
              <a:prstClr val="black">
                <a:alpha val="40000"/>
              </a:prstClr>
            </a:outerShdw>
          </a:effectLst>
        </p:grpSpPr>
        <p:sp>
          <p:nvSpPr>
            <p:cNvPr id="51" name="矩形 50"/>
            <p:cNvSpPr/>
            <p:nvPr/>
          </p:nvSpPr>
          <p:spPr>
            <a:xfrm>
              <a:off x="1282655" y="3149326"/>
              <a:ext cx="1037898" cy="12088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52" name="直角三角形 51"/>
            <p:cNvSpPr/>
            <p:nvPr/>
          </p:nvSpPr>
          <p:spPr>
            <a:xfrm rot="8161794">
              <a:off x="1684377" y="3043919"/>
              <a:ext cx="234455" cy="234455"/>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sp>
        <p:nvSpPr>
          <p:cNvPr id="53" name="矩形 52"/>
          <p:cNvSpPr/>
          <p:nvPr/>
        </p:nvSpPr>
        <p:spPr>
          <a:xfrm>
            <a:off x="9026611" y="3577623"/>
            <a:ext cx="1005254" cy="338546"/>
          </a:xfrm>
          <a:prstGeom prst="rect">
            <a:avLst/>
          </a:prstGeom>
        </p:spPr>
        <p:txBody>
          <a:bodyPr wrap="none" lIns="91431" tIns="45716" rIns="91431" bIns="45716">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8973230" y="3898734"/>
            <a:ext cx="1124714"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5" name="组合 54"/>
          <p:cNvGrpSpPr/>
          <p:nvPr/>
        </p:nvGrpSpPr>
        <p:grpSpPr>
          <a:xfrm>
            <a:off x="3298101" y="4338497"/>
            <a:ext cx="282058" cy="442445"/>
            <a:chOff x="1397666" y="1419622"/>
            <a:chExt cx="474034" cy="743490"/>
          </a:xfrm>
          <a:solidFill>
            <a:schemeClr val="tx2"/>
          </a:solidFill>
          <a:effectLst>
            <a:outerShdw blurRad="76200" dir="18900000" sy="23000" kx="-1200000" algn="bl" rotWithShape="0">
              <a:prstClr val="black">
                <a:alpha val="20000"/>
              </a:prstClr>
            </a:outerShdw>
          </a:effectLst>
        </p:grpSpPr>
        <p:grpSp>
          <p:nvGrpSpPr>
            <p:cNvPr id="56" name="组合 55"/>
            <p:cNvGrpSpPr/>
            <p:nvPr/>
          </p:nvGrpSpPr>
          <p:grpSpPr>
            <a:xfrm>
              <a:off x="1397666" y="1419622"/>
              <a:ext cx="474034" cy="743490"/>
              <a:chOff x="1397666" y="1419622"/>
              <a:chExt cx="474034" cy="743490"/>
            </a:xfrm>
            <a:grpFill/>
          </p:grpSpPr>
          <p:sp>
            <p:nvSpPr>
              <p:cNvPr id="58" name="同心圆 57"/>
              <p:cNvSpPr/>
              <p:nvPr/>
            </p:nvSpPr>
            <p:spPr>
              <a:xfrm>
                <a:off x="1397666" y="1419622"/>
                <a:ext cx="474034" cy="474034"/>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solidFill>
                </a:endParaRPr>
              </a:p>
            </p:txBody>
          </p:sp>
          <p:sp>
            <p:nvSpPr>
              <p:cNvPr id="59" name="等腰三角形 58"/>
              <p:cNvSpPr/>
              <p:nvPr/>
            </p:nvSpPr>
            <p:spPr>
              <a:xfrm rot="10800000">
                <a:off x="1425882" y="1771198"/>
                <a:ext cx="417601" cy="3919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sp>
          <p:nvSpPr>
            <p:cNvPr id="57" name="椭圆 56"/>
            <p:cNvSpPr/>
            <p:nvPr/>
          </p:nvSpPr>
          <p:spPr>
            <a:xfrm>
              <a:off x="1562675" y="1584631"/>
              <a:ext cx="144016" cy="144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grpSp>
        <p:nvGrpSpPr>
          <p:cNvPr id="60" name="组合 59"/>
          <p:cNvGrpSpPr/>
          <p:nvPr/>
        </p:nvGrpSpPr>
        <p:grpSpPr>
          <a:xfrm flipV="1">
            <a:off x="2870419" y="2792145"/>
            <a:ext cx="1137416" cy="1314301"/>
            <a:chOff x="1282655" y="3043919"/>
            <a:chExt cx="1037898" cy="1314301"/>
          </a:xfrm>
          <a:solidFill>
            <a:schemeClr val="tx2"/>
          </a:solidFill>
          <a:effectLst>
            <a:outerShdw blurRad="50800" dist="38100" dir="2700000" algn="tl" rotWithShape="0">
              <a:prstClr val="black">
                <a:alpha val="40000"/>
              </a:prstClr>
            </a:outerShdw>
          </a:effectLst>
        </p:grpSpPr>
        <p:sp>
          <p:nvSpPr>
            <p:cNvPr id="61" name="矩形 60"/>
            <p:cNvSpPr/>
            <p:nvPr/>
          </p:nvSpPr>
          <p:spPr>
            <a:xfrm>
              <a:off x="1282655" y="3149326"/>
              <a:ext cx="1037898" cy="12088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62" name="直角三角形 61"/>
            <p:cNvSpPr/>
            <p:nvPr/>
          </p:nvSpPr>
          <p:spPr>
            <a:xfrm rot="8161794">
              <a:off x="1684377" y="3043919"/>
              <a:ext cx="234455" cy="234455"/>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sp>
        <p:nvSpPr>
          <p:cNvPr id="63" name="矩形 62"/>
          <p:cNvSpPr/>
          <p:nvPr/>
        </p:nvSpPr>
        <p:spPr>
          <a:xfrm>
            <a:off x="2936501" y="2877403"/>
            <a:ext cx="1005254" cy="338546"/>
          </a:xfrm>
          <a:prstGeom prst="rect">
            <a:avLst/>
          </a:prstGeom>
        </p:spPr>
        <p:txBody>
          <a:bodyPr wrap="none" lIns="91431" tIns="45716" rIns="91431" bIns="45716">
            <a:spAutoFit/>
          </a:bodyPr>
          <a:lstStyle/>
          <a:p>
            <a:pPr algn="ctr"/>
            <a:r>
              <a:rPr lang="zh-CN" altLang="en-US" sz="16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2883122" y="3198516"/>
            <a:ext cx="1124714"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2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2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5" name="组合 64"/>
          <p:cNvGrpSpPr/>
          <p:nvPr/>
        </p:nvGrpSpPr>
        <p:grpSpPr>
          <a:xfrm>
            <a:off x="7738174" y="3625001"/>
            <a:ext cx="282058" cy="442445"/>
            <a:chOff x="1397666" y="1419622"/>
            <a:chExt cx="474034" cy="743490"/>
          </a:xfrm>
          <a:solidFill>
            <a:schemeClr val="accent2"/>
          </a:solidFill>
          <a:effectLst>
            <a:outerShdw blurRad="76200" dir="18900000" sy="23000" kx="-1200000" algn="bl" rotWithShape="0">
              <a:prstClr val="black">
                <a:alpha val="20000"/>
              </a:prstClr>
            </a:outerShdw>
          </a:effectLst>
        </p:grpSpPr>
        <p:grpSp>
          <p:nvGrpSpPr>
            <p:cNvPr id="66" name="组合 65"/>
            <p:cNvGrpSpPr/>
            <p:nvPr/>
          </p:nvGrpSpPr>
          <p:grpSpPr>
            <a:xfrm>
              <a:off x="1397666" y="1419622"/>
              <a:ext cx="474034" cy="743490"/>
              <a:chOff x="1397666" y="1419622"/>
              <a:chExt cx="474034" cy="743490"/>
            </a:xfrm>
            <a:grpFill/>
          </p:grpSpPr>
          <p:sp>
            <p:nvSpPr>
              <p:cNvPr id="68" name="同心圆 67"/>
              <p:cNvSpPr/>
              <p:nvPr/>
            </p:nvSpPr>
            <p:spPr>
              <a:xfrm>
                <a:off x="1397666" y="1419622"/>
                <a:ext cx="474034" cy="474034"/>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solidFill>
                </a:endParaRPr>
              </a:p>
            </p:txBody>
          </p:sp>
          <p:sp>
            <p:nvSpPr>
              <p:cNvPr id="69" name="等腰三角形 68"/>
              <p:cNvSpPr/>
              <p:nvPr/>
            </p:nvSpPr>
            <p:spPr>
              <a:xfrm rot="10800000">
                <a:off x="1425882" y="1771198"/>
                <a:ext cx="417601" cy="3919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sp>
          <p:nvSpPr>
            <p:cNvPr id="67" name="椭圆 66"/>
            <p:cNvSpPr/>
            <p:nvPr/>
          </p:nvSpPr>
          <p:spPr>
            <a:xfrm>
              <a:off x="1562675" y="1584631"/>
              <a:ext cx="144016" cy="144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grpSp>
        <p:nvGrpSpPr>
          <p:cNvPr id="70" name="组合 69"/>
          <p:cNvGrpSpPr/>
          <p:nvPr/>
        </p:nvGrpSpPr>
        <p:grpSpPr>
          <a:xfrm flipV="1">
            <a:off x="7310492" y="2078649"/>
            <a:ext cx="1137416" cy="1314301"/>
            <a:chOff x="1282655" y="3043919"/>
            <a:chExt cx="1037898" cy="1314301"/>
          </a:xfrm>
          <a:solidFill>
            <a:schemeClr val="accent2"/>
          </a:solidFill>
          <a:effectLst>
            <a:outerShdw blurRad="50800" dist="38100" dir="2700000" algn="tl" rotWithShape="0">
              <a:prstClr val="black">
                <a:alpha val="40000"/>
              </a:prstClr>
            </a:outerShdw>
          </a:effectLst>
        </p:grpSpPr>
        <p:sp>
          <p:nvSpPr>
            <p:cNvPr id="71" name="矩形 70"/>
            <p:cNvSpPr/>
            <p:nvPr/>
          </p:nvSpPr>
          <p:spPr>
            <a:xfrm>
              <a:off x="1282655" y="3149326"/>
              <a:ext cx="1037898" cy="12088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72" name="直角三角形 71"/>
            <p:cNvSpPr/>
            <p:nvPr/>
          </p:nvSpPr>
          <p:spPr>
            <a:xfrm rot="8161794">
              <a:off x="1684377" y="3043919"/>
              <a:ext cx="234455" cy="234455"/>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sp>
        <p:nvSpPr>
          <p:cNvPr id="73" name="矩形 72"/>
          <p:cNvSpPr/>
          <p:nvPr/>
        </p:nvSpPr>
        <p:spPr>
          <a:xfrm>
            <a:off x="7376574" y="2163909"/>
            <a:ext cx="1005254" cy="338546"/>
          </a:xfrm>
          <a:prstGeom prst="rect">
            <a:avLst/>
          </a:prstGeom>
        </p:spPr>
        <p:txBody>
          <a:bodyPr wrap="none" lIns="91431" tIns="45716" rIns="91431" bIns="45716">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74" name="矩形 47"/>
          <p:cNvSpPr>
            <a:spLocks noChangeArrowheads="1"/>
          </p:cNvSpPr>
          <p:nvPr/>
        </p:nvSpPr>
        <p:spPr bwMode="auto">
          <a:xfrm>
            <a:off x="7323195" y="2485020"/>
            <a:ext cx="1124714"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标题 3"/>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750"/>
                                        <p:tgtEl>
                                          <p:spTgt spid="2"/>
                                        </p:tgtEl>
                                      </p:cBhvr>
                                    </p:animEffect>
                                  </p:childTnLst>
                                </p:cTn>
                              </p:par>
                            </p:childTnLst>
                          </p:cTn>
                        </p:par>
                        <p:par>
                          <p:cTn id="8" fill="hold">
                            <p:stCondLst>
                              <p:cond delay="1250"/>
                            </p:stCondLst>
                            <p:childTnLst>
                              <p:par>
                                <p:cTn id="9" presetID="42"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750"/>
                                        <p:tgtEl>
                                          <p:spTgt spid="55"/>
                                        </p:tgtEl>
                                      </p:cBhvr>
                                    </p:animEffect>
                                    <p:anim calcmode="lin" valueType="num">
                                      <p:cBhvr>
                                        <p:cTn id="12" dur="750" fill="hold"/>
                                        <p:tgtEl>
                                          <p:spTgt spid="55"/>
                                        </p:tgtEl>
                                        <p:attrNameLst>
                                          <p:attrName>ppt_x</p:attrName>
                                        </p:attrNameLst>
                                      </p:cBhvr>
                                      <p:tavLst>
                                        <p:tav tm="0">
                                          <p:val>
                                            <p:strVal val="#ppt_x"/>
                                          </p:val>
                                        </p:tav>
                                        <p:tav tm="100000">
                                          <p:val>
                                            <p:strVal val="#ppt_x"/>
                                          </p:val>
                                        </p:tav>
                                      </p:tavLst>
                                    </p:anim>
                                    <p:anim calcmode="lin" valueType="num">
                                      <p:cBhvr>
                                        <p:cTn id="13" dur="750" fill="hold"/>
                                        <p:tgtEl>
                                          <p:spTgt spid="55"/>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750"/>
                                        <p:tgtEl>
                                          <p:spTgt spid="60"/>
                                        </p:tgtEl>
                                      </p:cBhvr>
                                    </p:animEffect>
                                    <p:anim calcmode="lin" valueType="num">
                                      <p:cBhvr>
                                        <p:cTn id="17" dur="750" fill="hold"/>
                                        <p:tgtEl>
                                          <p:spTgt spid="60"/>
                                        </p:tgtEl>
                                        <p:attrNameLst>
                                          <p:attrName>ppt_x</p:attrName>
                                        </p:attrNameLst>
                                      </p:cBhvr>
                                      <p:tavLst>
                                        <p:tav tm="0">
                                          <p:val>
                                            <p:strVal val="#ppt_x"/>
                                          </p:val>
                                        </p:tav>
                                        <p:tav tm="100000">
                                          <p:val>
                                            <p:strVal val="#ppt_x"/>
                                          </p:val>
                                        </p:tav>
                                      </p:tavLst>
                                    </p:anim>
                                    <p:anim calcmode="lin" valueType="num">
                                      <p:cBhvr>
                                        <p:cTn id="18" dur="750" fill="hold"/>
                                        <p:tgtEl>
                                          <p:spTgt spid="60"/>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750"/>
                                        <p:tgtEl>
                                          <p:spTgt spid="63"/>
                                        </p:tgtEl>
                                      </p:cBhvr>
                                    </p:animEffect>
                                    <p:anim calcmode="lin" valueType="num">
                                      <p:cBhvr>
                                        <p:cTn id="22" dur="750" fill="hold"/>
                                        <p:tgtEl>
                                          <p:spTgt spid="63"/>
                                        </p:tgtEl>
                                        <p:attrNameLst>
                                          <p:attrName>ppt_x</p:attrName>
                                        </p:attrNameLst>
                                      </p:cBhvr>
                                      <p:tavLst>
                                        <p:tav tm="0">
                                          <p:val>
                                            <p:strVal val="#ppt_x"/>
                                          </p:val>
                                        </p:tav>
                                        <p:tav tm="100000">
                                          <p:val>
                                            <p:strVal val="#ppt_x"/>
                                          </p:val>
                                        </p:tav>
                                      </p:tavLst>
                                    </p:anim>
                                    <p:anim calcmode="lin" valueType="num">
                                      <p:cBhvr>
                                        <p:cTn id="23" dur="750" fill="hold"/>
                                        <p:tgtEl>
                                          <p:spTgt spid="63"/>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750"/>
                                        <p:tgtEl>
                                          <p:spTgt spid="64"/>
                                        </p:tgtEl>
                                      </p:cBhvr>
                                    </p:animEffect>
                                    <p:anim calcmode="lin" valueType="num">
                                      <p:cBhvr>
                                        <p:cTn id="27" dur="750" fill="hold"/>
                                        <p:tgtEl>
                                          <p:spTgt spid="64"/>
                                        </p:tgtEl>
                                        <p:attrNameLst>
                                          <p:attrName>ppt_x</p:attrName>
                                        </p:attrNameLst>
                                      </p:cBhvr>
                                      <p:tavLst>
                                        <p:tav tm="0">
                                          <p:val>
                                            <p:strVal val="#ppt_x"/>
                                          </p:val>
                                        </p:tav>
                                        <p:tav tm="100000">
                                          <p:val>
                                            <p:strVal val="#ppt_x"/>
                                          </p:val>
                                        </p:tav>
                                      </p:tavLst>
                                    </p:anim>
                                    <p:anim calcmode="lin" valueType="num">
                                      <p:cBhvr>
                                        <p:cTn id="28" dur="750" fill="hold"/>
                                        <p:tgtEl>
                                          <p:spTgt spid="64"/>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42"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750"/>
                                        <p:tgtEl>
                                          <p:spTgt spid="8"/>
                                        </p:tgtEl>
                                      </p:cBhvr>
                                    </p:animEffect>
                                    <p:anim calcmode="lin" valueType="num">
                                      <p:cBhvr>
                                        <p:cTn id="33" dur="750" fill="hold"/>
                                        <p:tgtEl>
                                          <p:spTgt spid="8"/>
                                        </p:tgtEl>
                                        <p:attrNameLst>
                                          <p:attrName>ppt_x</p:attrName>
                                        </p:attrNameLst>
                                      </p:cBhvr>
                                      <p:tavLst>
                                        <p:tav tm="0">
                                          <p:val>
                                            <p:strVal val="#ppt_x"/>
                                          </p:val>
                                        </p:tav>
                                        <p:tav tm="100000">
                                          <p:val>
                                            <p:strVal val="#ppt_x"/>
                                          </p:val>
                                        </p:tav>
                                      </p:tavLst>
                                    </p:anim>
                                    <p:anim calcmode="lin" valueType="num">
                                      <p:cBhvr>
                                        <p:cTn id="34" dur="750" fill="hold"/>
                                        <p:tgtEl>
                                          <p:spTgt spid="8"/>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750"/>
                                        <p:tgtEl>
                                          <p:spTgt spid="17"/>
                                        </p:tgtEl>
                                      </p:cBhvr>
                                    </p:animEffect>
                                    <p:anim calcmode="lin" valueType="num">
                                      <p:cBhvr>
                                        <p:cTn id="38" dur="750" fill="hold"/>
                                        <p:tgtEl>
                                          <p:spTgt spid="17"/>
                                        </p:tgtEl>
                                        <p:attrNameLst>
                                          <p:attrName>ppt_x</p:attrName>
                                        </p:attrNameLst>
                                      </p:cBhvr>
                                      <p:tavLst>
                                        <p:tav tm="0">
                                          <p:val>
                                            <p:strVal val="#ppt_x"/>
                                          </p:val>
                                        </p:tav>
                                        <p:tav tm="100000">
                                          <p:val>
                                            <p:strVal val="#ppt_x"/>
                                          </p:val>
                                        </p:tav>
                                      </p:tavLst>
                                    </p:anim>
                                    <p:anim calcmode="lin" valueType="num">
                                      <p:cBhvr>
                                        <p:cTn id="39" dur="750" fill="hold"/>
                                        <p:tgtEl>
                                          <p:spTgt spid="17"/>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750"/>
                                        <p:tgtEl>
                                          <p:spTgt spid="18"/>
                                        </p:tgtEl>
                                      </p:cBhvr>
                                    </p:animEffect>
                                    <p:anim calcmode="lin" valueType="num">
                                      <p:cBhvr>
                                        <p:cTn id="43" dur="750" fill="hold"/>
                                        <p:tgtEl>
                                          <p:spTgt spid="18"/>
                                        </p:tgtEl>
                                        <p:attrNameLst>
                                          <p:attrName>ppt_x</p:attrName>
                                        </p:attrNameLst>
                                      </p:cBhvr>
                                      <p:tavLst>
                                        <p:tav tm="0">
                                          <p:val>
                                            <p:strVal val="#ppt_x"/>
                                          </p:val>
                                        </p:tav>
                                        <p:tav tm="100000">
                                          <p:val>
                                            <p:strVal val="#ppt_x"/>
                                          </p:val>
                                        </p:tav>
                                      </p:tavLst>
                                    </p:anim>
                                    <p:anim calcmode="lin" valueType="num">
                                      <p:cBhvr>
                                        <p:cTn id="44" dur="750" fill="hold"/>
                                        <p:tgtEl>
                                          <p:spTgt spid="1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750"/>
                                        <p:tgtEl>
                                          <p:spTgt spid="19"/>
                                        </p:tgtEl>
                                      </p:cBhvr>
                                    </p:animEffect>
                                    <p:anim calcmode="lin" valueType="num">
                                      <p:cBhvr>
                                        <p:cTn id="48" dur="750" fill="hold"/>
                                        <p:tgtEl>
                                          <p:spTgt spid="19"/>
                                        </p:tgtEl>
                                        <p:attrNameLst>
                                          <p:attrName>ppt_x</p:attrName>
                                        </p:attrNameLst>
                                      </p:cBhvr>
                                      <p:tavLst>
                                        <p:tav tm="0">
                                          <p:val>
                                            <p:strVal val="#ppt_x"/>
                                          </p:val>
                                        </p:tav>
                                        <p:tav tm="100000">
                                          <p:val>
                                            <p:strVal val="#ppt_x"/>
                                          </p:val>
                                        </p:tav>
                                      </p:tavLst>
                                    </p:anim>
                                    <p:anim calcmode="lin" valueType="num">
                                      <p:cBhvr>
                                        <p:cTn id="49" dur="750" fill="hold"/>
                                        <p:tgtEl>
                                          <p:spTgt spid="19"/>
                                        </p:tgtEl>
                                        <p:attrNameLst>
                                          <p:attrName>ppt_y</p:attrName>
                                        </p:attrNameLst>
                                      </p:cBhvr>
                                      <p:tavLst>
                                        <p:tav tm="0">
                                          <p:val>
                                            <p:strVal val="#ppt_y-.1"/>
                                          </p:val>
                                        </p:tav>
                                        <p:tav tm="100000">
                                          <p:val>
                                            <p:strVal val="#ppt_y"/>
                                          </p:val>
                                        </p:tav>
                                      </p:tavLst>
                                    </p:anim>
                                  </p:childTnLst>
                                </p:cTn>
                              </p:par>
                            </p:childTnLst>
                          </p:cTn>
                        </p:par>
                        <p:par>
                          <p:cTn id="50" fill="hold">
                            <p:stCondLst>
                              <p:cond delay="3250"/>
                            </p:stCondLst>
                            <p:childTnLst>
                              <p:par>
                                <p:cTn id="51" presetID="42" presetClass="entr" presetSubtype="0" fill="hold"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fade">
                                      <p:cBhvr>
                                        <p:cTn id="53" dur="750"/>
                                        <p:tgtEl>
                                          <p:spTgt spid="65"/>
                                        </p:tgtEl>
                                      </p:cBhvr>
                                    </p:animEffect>
                                    <p:anim calcmode="lin" valueType="num">
                                      <p:cBhvr>
                                        <p:cTn id="54" dur="750" fill="hold"/>
                                        <p:tgtEl>
                                          <p:spTgt spid="65"/>
                                        </p:tgtEl>
                                        <p:attrNameLst>
                                          <p:attrName>ppt_x</p:attrName>
                                        </p:attrNameLst>
                                      </p:cBhvr>
                                      <p:tavLst>
                                        <p:tav tm="0">
                                          <p:val>
                                            <p:strVal val="#ppt_x"/>
                                          </p:val>
                                        </p:tav>
                                        <p:tav tm="100000">
                                          <p:val>
                                            <p:strVal val="#ppt_x"/>
                                          </p:val>
                                        </p:tav>
                                      </p:tavLst>
                                    </p:anim>
                                    <p:anim calcmode="lin" valueType="num">
                                      <p:cBhvr>
                                        <p:cTn id="55" dur="750" fill="hold"/>
                                        <p:tgtEl>
                                          <p:spTgt spid="65"/>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73"/>
                                        </p:tgtEl>
                                        <p:attrNameLst>
                                          <p:attrName>style.visibility</p:attrName>
                                        </p:attrNameLst>
                                      </p:cBhvr>
                                      <p:to>
                                        <p:strVal val="visible"/>
                                      </p:to>
                                    </p:set>
                                    <p:animEffect transition="in" filter="fade">
                                      <p:cBhvr>
                                        <p:cTn id="58" dur="750"/>
                                        <p:tgtEl>
                                          <p:spTgt spid="73"/>
                                        </p:tgtEl>
                                      </p:cBhvr>
                                    </p:animEffect>
                                    <p:anim calcmode="lin" valueType="num">
                                      <p:cBhvr>
                                        <p:cTn id="59" dur="750" fill="hold"/>
                                        <p:tgtEl>
                                          <p:spTgt spid="73"/>
                                        </p:tgtEl>
                                        <p:attrNameLst>
                                          <p:attrName>ppt_x</p:attrName>
                                        </p:attrNameLst>
                                      </p:cBhvr>
                                      <p:tavLst>
                                        <p:tav tm="0">
                                          <p:val>
                                            <p:strVal val="#ppt_x"/>
                                          </p:val>
                                        </p:tav>
                                        <p:tav tm="100000">
                                          <p:val>
                                            <p:strVal val="#ppt_x"/>
                                          </p:val>
                                        </p:tav>
                                      </p:tavLst>
                                    </p:anim>
                                    <p:anim calcmode="lin" valueType="num">
                                      <p:cBhvr>
                                        <p:cTn id="60" dur="750" fill="hold"/>
                                        <p:tgtEl>
                                          <p:spTgt spid="7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74"/>
                                        </p:tgtEl>
                                        <p:attrNameLst>
                                          <p:attrName>style.visibility</p:attrName>
                                        </p:attrNameLst>
                                      </p:cBhvr>
                                      <p:to>
                                        <p:strVal val="visible"/>
                                      </p:to>
                                    </p:set>
                                    <p:animEffect transition="in" filter="fade">
                                      <p:cBhvr>
                                        <p:cTn id="63" dur="750"/>
                                        <p:tgtEl>
                                          <p:spTgt spid="74"/>
                                        </p:tgtEl>
                                      </p:cBhvr>
                                    </p:animEffect>
                                    <p:anim calcmode="lin" valueType="num">
                                      <p:cBhvr>
                                        <p:cTn id="64" dur="750" fill="hold"/>
                                        <p:tgtEl>
                                          <p:spTgt spid="74"/>
                                        </p:tgtEl>
                                        <p:attrNameLst>
                                          <p:attrName>ppt_x</p:attrName>
                                        </p:attrNameLst>
                                      </p:cBhvr>
                                      <p:tavLst>
                                        <p:tav tm="0">
                                          <p:val>
                                            <p:strVal val="#ppt_x"/>
                                          </p:val>
                                        </p:tav>
                                        <p:tav tm="100000">
                                          <p:val>
                                            <p:strVal val="#ppt_x"/>
                                          </p:val>
                                        </p:tav>
                                      </p:tavLst>
                                    </p:anim>
                                    <p:anim calcmode="lin" valueType="num">
                                      <p:cBhvr>
                                        <p:cTn id="65" dur="750" fill="hold"/>
                                        <p:tgtEl>
                                          <p:spTgt spid="74"/>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70"/>
                                        </p:tgtEl>
                                        <p:attrNameLst>
                                          <p:attrName>style.visibility</p:attrName>
                                        </p:attrNameLst>
                                      </p:cBhvr>
                                      <p:to>
                                        <p:strVal val="visible"/>
                                      </p:to>
                                    </p:set>
                                    <p:animEffect transition="in" filter="fade">
                                      <p:cBhvr>
                                        <p:cTn id="68" dur="750"/>
                                        <p:tgtEl>
                                          <p:spTgt spid="70"/>
                                        </p:tgtEl>
                                      </p:cBhvr>
                                    </p:animEffect>
                                    <p:anim calcmode="lin" valueType="num">
                                      <p:cBhvr>
                                        <p:cTn id="69" dur="750" fill="hold"/>
                                        <p:tgtEl>
                                          <p:spTgt spid="70"/>
                                        </p:tgtEl>
                                        <p:attrNameLst>
                                          <p:attrName>ppt_x</p:attrName>
                                        </p:attrNameLst>
                                      </p:cBhvr>
                                      <p:tavLst>
                                        <p:tav tm="0">
                                          <p:val>
                                            <p:strVal val="#ppt_x"/>
                                          </p:val>
                                        </p:tav>
                                        <p:tav tm="100000">
                                          <p:val>
                                            <p:strVal val="#ppt_x"/>
                                          </p:val>
                                        </p:tav>
                                      </p:tavLst>
                                    </p:anim>
                                    <p:anim calcmode="lin" valueType="num">
                                      <p:cBhvr>
                                        <p:cTn id="70" dur="750" fill="hold"/>
                                        <p:tgtEl>
                                          <p:spTgt spid="70"/>
                                        </p:tgtEl>
                                        <p:attrNameLst>
                                          <p:attrName>ppt_y</p:attrName>
                                        </p:attrNameLst>
                                      </p:cBhvr>
                                      <p:tavLst>
                                        <p:tav tm="0">
                                          <p:val>
                                            <p:strVal val="#ppt_y-.1"/>
                                          </p:val>
                                        </p:tav>
                                        <p:tav tm="100000">
                                          <p:val>
                                            <p:strVal val="#ppt_y"/>
                                          </p:val>
                                        </p:tav>
                                      </p:tavLst>
                                    </p:anim>
                                  </p:childTnLst>
                                </p:cTn>
                              </p:par>
                            </p:childTnLst>
                          </p:cTn>
                        </p:par>
                        <p:par>
                          <p:cTn id="71" fill="hold">
                            <p:stCondLst>
                              <p:cond delay="4250"/>
                            </p:stCondLst>
                            <p:childTnLst>
                              <p:par>
                                <p:cTn id="72" presetID="42" presetClass="entr" presetSubtype="0" fill="hold" nodeType="after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750"/>
                                        <p:tgtEl>
                                          <p:spTgt spid="20"/>
                                        </p:tgtEl>
                                      </p:cBhvr>
                                    </p:animEffect>
                                    <p:anim calcmode="lin" valueType="num">
                                      <p:cBhvr>
                                        <p:cTn id="75" dur="750" fill="hold"/>
                                        <p:tgtEl>
                                          <p:spTgt spid="20"/>
                                        </p:tgtEl>
                                        <p:attrNameLst>
                                          <p:attrName>ppt_x</p:attrName>
                                        </p:attrNameLst>
                                      </p:cBhvr>
                                      <p:tavLst>
                                        <p:tav tm="0">
                                          <p:val>
                                            <p:strVal val="#ppt_x"/>
                                          </p:val>
                                        </p:tav>
                                        <p:tav tm="100000">
                                          <p:val>
                                            <p:strVal val="#ppt_x"/>
                                          </p:val>
                                        </p:tav>
                                      </p:tavLst>
                                    </p:anim>
                                    <p:anim calcmode="lin" valueType="num">
                                      <p:cBhvr>
                                        <p:cTn id="76" dur="750" fill="hold"/>
                                        <p:tgtEl>
                                          <p:spTgt spid="20"/>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fade">
                                      <p:cBhvr>
                                        <p:cTn id="79" dur="750"/>
                                        <p:tgtEl>
                                          <p:spTgt spid="50"/>
                                        </p:tgtEl>
                                      </p:cBhvr>
                                    </p:animEffect>
                                    <p:anim calcmode="lin" valueType="num">
                                      <p:cBhvr>
                                        <p:cTn id="80" dur="750" fill="hold"/>
                                        <p:tgtEl>
                                          <p:spTgt spid="50"/>
                                        </p:tgtEl>
                                        <p:attrNameLst>
                                          <p:attrName>ppt_x</p:attrName>
                                        </p:attrNameLst>
                                      </p:cBhvr>
                                      <p:tavLst>
                                        <p:tav tm="0">
                                          <p:val>
                                            <p:strVal val="#ppt_x"/>
                                          </p:val>
                                        </p:tav>
                                        <p:tav tm="100000">
                                          <p:val>
                                            <p:strVal val="#ppt_x"/>
                                          </p:val>
                                        </p:tav>
                                      </p:tavLst>
                                    </p:anim>
                                    <p:anim calcmode="lin" valueType="num">
                                      <p:cBhvr>
                                        <p:cTn id="81" dur="750" fill="hold"/>
                                        <p:tgtEl>
                                          <p:spTgt spid="50"/>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fade">
                                      <p:cBhvr>
                                        <p:cTn id="84" dur="750"/>
                                        <p:tgtEl>
                                          <p:spTgt spid="53"/>
                                        </p:tgtEl>
                                      </p:cBhvr>
                                    </p:animEffect>
                                    <p:anim calcmode="lin" valueType="num">
                                      <p:cBhvr>
                                        <p:cTn id="85" dur="750" fill="hold"/>
                                        <p:tgtEl>
                                          <p:spTgt spid="53"/>
                                        </p:tgtEl>
                                        <p:attrNameLst>
                                          <p:attrName>ppt_x</p:attrName>
                                        </p:attrNameLst>
                                      </p:cBhvr>
                                      <p:tavLst>
                                        <p:tav tm="0">
                                          <p:val>
                                            <p:strVal val="#ppt_x"/>
                                          </p:val>
                                        </p:tav>
                                        <p:tav tm="100000">
                                          <p:val>
                                            <p:strVal val="#ppt_x"/>
                                          </p:val>
                                        </p:tav>
                                      </p:tavLst>
                                    </p:anim>
                                    <p:anim calcmode="lin" valueType="num">
                                      <p:cBhvr>
                                        <p:cTn id="86" dur="750" fill="hold"/>
                                        <p:tgtEl>
                                          <p:spTgt spid="53"/>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fade">
                                      <p:cBhvr>
                                        <p:cTn id="89" dur="750"/>
                                        <p:tgtEl>
                                          <p:spTgt spid="54"/>
                                        </p:tgtEl>
                                      </p:cBhvr>
                                    </p:animEffect>
                                    <p:anim calcmode="lin" valueType="num">
                                      <p:cBhvr>
                                        <p:cTn id="90" dur="750" fill="hold"/>
                                        <p:tgtEl>
                                          <p:spTgt spid="54"/>
                                        </p:tgtEl>
                                        <p:attrNameLst>
                                          <p:attrName>ppt_x</p:attrName>
                                        </p:attrNameLst>
                                      </p:cBhvr>
                                      <p:tavLst>
                                        <p:tav tm="0">
                                          <p:val>
                                            <p:strVal val="#ppt_x"/>
                                          </p:val>
                                        </p:tav>
                                        <p:tav tm="100000">
                                          <p:val>
                                            <p:strVal val="#ppt_x"/>
                                          </p:val>
                                        </p:tav>
                                      </p:tavLst>
                                    </p:anim>
                                    <p:anim calcmode="lin" valueType="num">
                                      <p:cBhvr>
                                        <p:cTn id="91" dur="75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53" grpId="0"/>
      <p:bldP spid="54" grpId="0"/>
      <p:bldP spid="63" grpId="0"/>
      <p:bldP spid="64" grpId="0"/>
      <p:bldP spid="73" grpId="0"/>
      <p:bldP spid="7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289684" y="2424635"/>
            <a:ext cx="1735434" cy="173543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a:gsLst>
                  <a:gs pos="100000">
                    <a:srgbClr val="C483E4"/>
                  </a:gs>
                  <a:gs pos="0">
                    <a:srgbClr val="F0E0F8">
                      <a:lumMod val="0"/>
                      <a:lumOff val="100000"/>
                    </a:srgbClr>
                  </a:gs>
                </a:gsLst>
                <a:lin ang="2700000" scaled="1"/>
              </a:gradFill>
              <a:ea typeface="微软雅黑" panose="020B0503020204020204" pitchFamily="34" charset="-122"/>
            </a:endParaRPr>
          </a:p>
        </p:txBody>
      </p:sp>
      <p:sp>
        <p:nvSpPr>
          <p:cNvPr id="5" name="矩形 4"/>
          <p:cNvSpPr/>
          <p:nvPr/>
        </p:nvSpPr>
        <p:spPr>
          <a:xfrm>
            <a:off x="3536449" y="2138190"/>
            <a:ext cx="1165704" cy="2308324"/>
          </a:xfrm>
          <a:prstGeom prst="rect">
            <a:avLst/>
          </a:prstGeom>
        </p:spPr>
        <p:txBody>
          <a:bodyPr wrap="none">
            <a:spAutoFit/>
          </a:bodyPr>
          <a:lstStyle/>
          <a:p>
            <a:pPr algn="ctr"/>
            <a:r>
              <a:rPr lang="en-US" altLang="zh-CN" sz="14400" b="1" spc="-400" dirty="0">
                <a:gradFill>
                  <a:gsLst>
                    <a:gs pos="100000">
                      <a:srgbClr val="C483E4"/>
                    </a:gs>
                    <a:gs pos="0">
                      <a:srgbClr val="F0E0F8">
                        <a:lumMod val="0"/>
                        <a:lumOff val="100000"/>
                      </a:srgbClr>
                    </a:gs>
                  </a:gsLst>
                  <a:lin ang="2700000" scaled="1"/>
                </a:gradFill>
                <a:latin typeface="方正黑体简体" pitchFamily="65" charset="-122"/>
                <a:ea typeface="方正黑体简体" pitchFamily="65" charset="-122"/>
              </a:rPr>
              <a:t>4</a:t>
            </a:r>
            <a:endParaRPr lang="zh-CN" altLang="en-US" sz="14400" b="1" spc="-400" dirty="0">
              <a:gradFill>
                <a:gsLst>
                  <a:gs pos="100000">
                    <a:srgbClr val="C483E4"/>
                  </a:gs>
                  <a:gs pos="0">
                    <a:srgbClr val="F0E0F8">
                      <a:lumMod val="0"/>
                      <a:lumOff val="100000"/>
                    </a:srgbClr>
                  </a:gs>
                </a:gsLst>
                <a:lin ang="2700000" scaled="1"/>
              </a:gradFill>
              <a:latin typeface="方正黑体简体" pitchFamily="65" charset="-122"/>
              <a:ea typeface="方正黑体简体" pitchFamily="65" charset="-122"/>
            </a:endParaRPr>
          </a:p>
        </p:txBody>
      </p:sp>
      <p:sp>
        <p:nvSpPr>
          <p:cNvPr id="6" name="矩形 5"/>
          <p:cNvSpPr/>
          <p:nvPr/>
        </p:nvSpPr>
        <p:spPr>
          <a:xfrm>
            <a:off x="5328210" y="2414206"/>
            <a:ext cx="3877985" cy="830997"/>
          </a:xfrm>
          <a:prstGeom prst="rect">
            <a:avLst/>
          </a:prstGeom>
        </p:spPr>
        <p:txBody>
          <a:bodyPr wrap="none">
            <a:spAutoFit/>
          </a:bodyPr>
          <a:lstStyle/>
          <a:p>
            <a:pPr algn="ctr"/>
            <a:r>
              <a:rPr lang="zh-CN" altLang="en-US" sz="4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rPr>
              <a:t>添加章节内容</a:t>
            </a:r>
            <a:endParaRPr lang="zh-CN" altLang="en-US" sz="4800" dirty="0">
              <a:gradFill>
                <a:gsLst>
                  <a:gs pos="100000">
                    <a:srgbClr val="C483E4"/>
                  </a:gs>
                  <a:gs pos="0">
                    <a:srgbClr val="F0E0F8">
                      <a:lumMod val="0"/>
                      <a:lumOff val="100000"/>
                    </a:srgbClr>
                  </a:gs>
                </a:gsLst>
                <a:lin ang="2700000" scaled="1"/>
              </a:gradFill>
              <a:latin typeface="方正尚酷简体" panose="03000509000000000000" pitchFamily="65" charset="-122"/>
              <a:ea typeface="方正尚酷简体" panose="03000509000000000000" pitchFamily="65" charset="-122"/>
            </a:endParaRPr>
          </a:p>
        </p:txBody>
      </p:sp>
      <p:sp>
        <p:nvSpPr>
          <p:cNvPr id="25" name="矩形 24"/>
          <p:cNvSpPr/>
          <p:nvPr/>
        </p:nvSpPr>
        <p:spPr>
          <a:xfrm>
            <a:off x="5215939" y="3235000"/>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
        <p:nvSpPr>
          <p:cNvPr id="26" name="矩形 25"/>
          <p:cNvSpPr/>
          <p:nvPr/>
        </p:nvSpPr>
        <p:spPr>
          <a:xfrm>
            <a:off x="7249202" y="3235000"/>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
        <p:nvSpPr>
          <p:cNvPr id="28" name="矩形 27"/>
          <p:cNvSpPr/>
          <p:nvPr/>
        </p:nvSpPr>
        <p:spPr>
          <a:xfrm>
            <a:off x="5232978" y="3732856"/>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
        <p:nvSpPr>
          <p:cNvPr id="29" name="矩形 28"/>
          <p:cNvSpPr/>
          <p:nvPr/>
        </p:nvSpPr>
        <p:spPr>
          <a:xfrm>
            <a:off x="7266240" y="3732201"/>
            <a:ext cx="1939955" cy="420564"/>
          </a:xfrm>
          <a:prstGeom prst="rect">
            <a:avLst/>
          </a:prstGeom>
        </p:spPr>
        <p:txBody>
          <a:bodyPr wrap="none">
            <a:spAutoFit/>
          </a:bodyPr>
          <a:lstStyle/>
          <a:p>
            <a:pPr marL="381000" indent="-381000">
              <a:buFont typeface="Wingdings" panose="05000000000000000000" pitchFamily="2" charset="2"/>
              <a:buChar char="u"/>
            </a:pPr>
            <a:r>
              <a:rPr lang="zh-CN" altLang="en-US" sz="2135" dirty="0">
                <a:gradFill>
                  <a:gsLst>
                    <a:gs pos="100000">
                      <a:srgbClr val="C483E4"/>
                    </a:gs>
                    <a:gs pos="0">
                      <a:srgbClr val="F0E0F8">
                        <a:lumMod val="0"/>
                        <a:lumOff val="100000"/>
                      </a:srgbClr>
                    </a:gs>
                  </a:gsLst>
                  <a:lin ang="2700000" scaled="1"/>
                </a:gradFill>
                <a:latin typeface="+mj-ea"/>
                <a:ea typeface="+mj-ea"/>
              </a:rPr>
              <a:t>添加副标题</a:t>
            </a:r>
            <a:endParaRPr lang="zh-CN" altLang="en-US" sz="2135" dirty="0">
              <a:gradFill>
                <a:gsLst>
                  <a:gs pos="100000">
                    <a:srgbClr val="C483E4"/>
                  </a:gs>
                  <a:gs pos="0">
                    <a:srgbClr val="F0E0F8">
                      <a:lumMod val="0"/>
                      <a:lumOff val="100000"/>
                    </a:srgbClr>
                  </a:gs>
                </a:gsLst>
                <a:lin ang="27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
                                        </p:tgtEl>
                                      </p:cBhvr>
                                    </p:animEffect>
                                  </p:childTnLst>
                                </p:cTn>
                              </p:par>
                            </p:childTnLst>
                          </p:cTn>
                        </p:par>
                        <p:par>
                          <p:cTn id="24" fill="hold">
                            <p:stCondLst>
                              <p:cond delay="12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5"/>
                                        </p:tgtEl>
                                        <p:attrNameLst>
                                          <p:attrName>ppt_y</p:attrName>
                                        </p:attrNameLst>
                                      </p:cBhvr>
                                      <p:tavLst>
                                        <p:tav tm="0">
                                          <p:val>
                                            <p:strVal val="#ppt_y"/>
                                          </p:val>
                                        </p:tav>
                                        <p:tav tm="100000">
                                          <p:val>
                                            <p:strVal val="#ppt_y"/>
                                          </p:val>
                                        </p:tav>
                                      </p:tavLst>
                                    </p:anim>
                                    <p:anim calcmode="lin" valueType="num">
                                      <p:cBhvr>
                                        <p:cTn id="2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5"/>
                                        </p:tgtEl>
                                      </p:cBhvr>
                                    </p:animEffect>
                                  </p:childTnLst>
                                </p:cTn>
                              </p:par>
                            </p:childTnLst>
                          </p:cTn>
                        </p:par>
                        <p:par>
                          <p:cTn id="32" fill="hold">
                            <p:stCondLst>
                              <p:cond delay="19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26"/>
                                        </p:tgtEl>
                                        <p:attrNameLst>
                                          <p:attrName>ppt_y</p:attrName>
                                        </p:attrNameLst>
                                      </p:cBhvr>
                                      <p:tavLst>
                                        <p:tav tm="0">
                                          <p:val>
                                            <p:strVal val="#ppt_y"/>
                                          </p:val>
                                        </p:tav>
                                        <p:tav tm="100000">
                                          <p:val>
                                            <p:strVal val="#ppt_y"/>
                                          </p:val>
                                        </p:tav>
                                      </p:tavLst>
                                    </p:anim>
                                    <p:anim calcmode="lin" valueType="num">
                                      <p:cBhvr>
                                        <p:cTn id="37"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26"/>
                                        </p:tgtEl>
                                      </p:cBhvr>
                                    </p:animEffect>
                                  </p:childTnLst>
                                </p:cTn>
                              </p:par>
                            </p:childTnLst>
                          </p:cTn>
                        </p:par>
                        <p:par>
                          <p:cTn id="40" fill="hold">
                            <p:stCondLst>
                              <p:cond delay="265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8"/>
                                        </p:tgtEl>
                                        <p:attrNameLst>
                                          <p:attrName>ppt_y</p:attrName>
                                        </p:attrNameLst>
                                      </p:cBhvr>
                                      <p:tavLst>
                                        <p:tav tm="0">
                                          <p:val>
                                            <p:strVal val="#ppt_y"/>
                                          </p:val>
                                        </p:tav>
                                        <p:tav tm="100000">
                                          <p:val>
                                            <p:strVal val="#ppt_y"/>
                                          </p:val>
                                        </p:tav>
                                      </p:tavLst>
                                    </p:anim>
                                    <p:anim calcmode="lin" valueType="num">
                                      <p:cBhvr>
                                        <p:cTn id="45"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8"/>
                                        </p:tgtEl>
                                      </p:cBhvr>
                                    </p:animEffect>
                                  </p:childTnLst>
                                </p:cTn>
                              </p:par>
                            </p:childTnLst>
                          </p:cTn>
                        </p:par>
                        <p:par>
                          <p:cTn id="48" fill="hold">
                            <p:stCondLst>
                              <p:cond delay="3349"/>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9"/>
                                        </p:tgtEl>
                                        <p:attrNameLst>
                                          <p:attrName>ppt_y</p:attrName>
                                        </p:attrNameLst>
                                      </p:cBhvr>
                                      <p:tavLst>
                                        <p:tav tm="0">
                                          <p:val>
                                            <p:strVal val="#ppt_y"/>
                                          </p:val>
                                        </p:tav>
                                        <p:tav tm="100000">
                                          <p:val>
                                            <p:strVal val="#ppt_y"/>
                                          </p:val>
                                        </p:tav>
                                      </p:tavLst>
                                    </p:anim>
                                    <p:anim calcmode="lin" valueType="num">
                                      <p:cBhvr>
                                        <p:cTn id="5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25" grpId="0"/>
      <p:bldP spid="26" grpId="0"/>
      <p:bldP spid="28"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1"/>
          <p:cNvGraphicFramePr/>
          <p:nvPr/>
        </p:nvGraphicFramePr>
        <p:xfrm>
          <a:off x="692989" y="1974323"/>
          <a:ext cx="5377619" cy="3798080"/>
        </p:xfrm>
        <a:graphic>
          <a:graphicData uri="http://schemas.openxmlformats.org/drawingml/2006/chart">
            <c:chart xmlns:c="http://schemas.openxmlformats.org/drawingml/2006/chart" xmlns:r="http://schemas.openxmlformats.org/officeDocument/2006/relationships" r:id="rId1"/>
          </a:graphicData>
        </a:graphic>
      </p:graphicFrame>
      <p:grpSp>
        <p:nvGrpSpPr>
          <p:cNvPr id="2" name="Group 13"/>
          <p:cNvGrpSpPr/>
          <p:nvPr/>
        </p:nvGrpSpPr>
        <p:grpSpPr>
          <a:xfrm>
            <a:off x="7004333" y="1196000"/>
            <a:ext cx="4576641" cy="1152464"/>
            <a:chOff x="138498" y="3002145"/>
            <a:chExt cx="3433375" cy="864573"/>
          </a:xfrm>
        </p:grpSpPr>
        <p:sp>
          <p:nvSpPr>
            <p:cNvPr id="1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6"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17" name="矩形 9"/>
            <p:cNvSpPr/>
            <p:nvPr/>
          </p:nvSpPr>
          <p:spPr>
            <a:xfrm>
              <a:off x="484796" y="3271159"/>
              <a:ext cx="308707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 name="Group 17"/>
          <p:cNvGrpSpPr/>
          <p:nvPr/>
        </p:nvGrpSpPr>
        <p:grpSpPr>
          <a:xfrm>
            <a:off x="7017029" y="2375176"/>
            <a:ext cx="4716306" cy="1152464"/>
            <a:chOff x="138498" y="3002145"/>
            <a:chExt cx="3538151" cy="864573"/>
          </a:xfrm>
        </p:grpSpPr>
        <p:sp>
          <p:nvSpPr>
            <p:cNvPr id="19"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0"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21" name="矩形 9"/>
            <p:cNvSpPr/>
            <p:nvPr/>
          </p:nvSpPr>
          <p:spPr>
            <a:xfrm>
              <a:off x="484796" y="3271159"/>
              <a:ext cx="3191853"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 name="Group 21"/>
          <p:cNvGrpSpPr/>
          <p:nvPr/>
        </p:nvGrpSpPr>
        <p:grpSpPr>
          <a:xfrm>
            <a:off x="7029725" y="3553544"/>
            <a:ext cx="4551248" cy="1152464"/>
            <a:chOff x="138498" y="3002145"/>
            <a:chExt cx="3414325" cy="864573"/>
          </a:xfrm>
        </p:grpSpPr>
        <p:sp>
          <p:nvSpPr>
            <p:cNvPr id="23"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4"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25"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 name="Group 25"/>
          <p:cNvGrpSpPr/>
          <p:nvPr/>
        </p:nvGrpSpPr>
        <p:grpSpPr>
          <a:xfrm>
            <a:off x="7029725" y="4736762"/>
            <a:ext cx="4551248" cy="1152464"/>
            <a:chOff x="138498" y="3002145"/>
            <a:chExt cx="3414325" cy="864573"/>
          </a:xfrm>
        </p:grpSpPr>
        <p:sp>
          <p:nvSpPr>
            <p:cNvPr id="27" name="椭圆 10"/>
            <p:cNvSpPr/>
            <p:nvPr/>
          </p:nvSpPr>
          <p:spPr>
            <a:xfrm>
              <a:off x="138498" y="326763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8"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4"/>
                  </a:solidFill>
                  <a:latin typeface="微软雅黑" panose="020B0503020204020204" pitchFamily="34" charset="-122"/>
                  <a:ea typeface="微软雅黑" panose="020B0503020204020204" pitchFamily="34" charset="-122"/>
                </a:rPr>
                <a:t>点击添加标题</a:t>
              </a:r>
              <a:endParaRPr lang="en-US" altLang="zh-CN" sz="1865" dirty="0">
                <a:solidFill>
                  <a:schemeClr val="accent4"/>
                </a:solidFill>
                <a:latin typeface="微软雅黑" panose="020B0503020204020204" pitchFamily="34" charset="-122"/>
                <a:ea typeface="微软雅黑" panose="020B0503020204020204" pitchFamily="34" charset="-122"/>
              </a:endParaRPr>
            </a:p>
          </p:txBody>
        </p:sp>
        <p:sp>
          <p:nvSpPr>
            <p:cNvPr id="29"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7" name="标题 6"/>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Top)">
                                      <p:cBhvr>
                                        <p:cTn id="11" dur="500"/>
                                        <p:tgtEl>
                                          <p:spTgt spid="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Top)">
                                      <p:cBhvr>
                                        <p:cTn id="15" dur="500"/>
                                        <p:tgtEl>
                                          <p:spTgt spid="4"/>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lide(fromTo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26189" y="3047984"/>
            <a:ext cx="11339625" cy="285751"/>
            <a:chOff x="319087" y="2285987"/>
            <a:chExt cx="8505826" cy="214313"/>
          </a:xfrm>
        </p:grpSpPr>
        <p:sp>
          <p:nvSpPr>
            <p:cNvPr id="3" name="Oval 2"/>
            <p:cNvSpPr/>
            <p:nvPr/>
          </p:nvSpPr>
          <p:spPr>
            <a:xfrm>
              <a:off x="319087" y="2285987"/>
              <a:ext cx="214313" cy="214313"/>
            </a:xfrm>
            <a:prstGeom prst="ellipse">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 name="Oval 3"/>
            <p:cNvSpPr/>
            <p:nvPr/>
          </p:nvSpPr>
          <p:spPr>
            <a:xfrm>
              <a:off x="8610600" y="2285987"/>
              <a:ext cx="214313" cy="214313"/>
            </a:xfrm>
            <a:prstGeom prst="ellipse">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cxnSp>
          <p:nvCxnSpPr>
            <p:cNvPr id="7" name="Straight Connector 6"/>
            <p:cNvCxnSpPr>
              <a:stCxn id="3" idx="6"/>
              <a:endCxn id="4" idx="2"/>
            </p:cNvCxnSpPr>
            <p:nvPr/>
          </p:nvCxnSpPr>
          <p:spPr>
            <a:xfrm>
              <a:off x="533400" y="2393144"/>
              <a:ext cx="807720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8" name="Oval 7"/>
          <p:cNvSpPr/>
          <p:nvPr/>
        </p:nvSpPr>
        <p:spPr>
          <a:xfrm>
            <a:off x="3189667" y="3047984"/>
            <a:ext cx="285713" cy="285751"/>
          </a:xfrm>
          <a:prstGeom prst="ellipse">
            <a:avLst/>
          </a:prstGeom>
          <a:solidFill>
            <a:schemeClr val="bg1">
              <a:lumMod val="95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10" name="Oval 9"/>
          <p:cNvSpPr/>
          <p:nvPr/>
        </p:nvSpPr>
        <p:spPr>
          <a:xfrm>
            <a:off x="5953145" y="3047984"/>
            <a:ext cx="285713" cy="285751"/>
          </a:xfrm>
          <a:prstGeom prst="ellips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11" name="Oval 10"/>
          <p:cNvSpPr/>
          <p:nvPr/>
        </p:nvSpPr>
        <p:spPr>
          <a:xfrm>
            <a:off x="8716623" y="3047984"/>
            <a:ext cx="285713" cy="285751"/>
          </a:xfrm>
          <a:prstGeom prst="ellipse">
            <a:avLst/>
          </a:prstGeom>
          <a:solidFill>
            <a:schemeClr val="bg1">
              <a:lumMod val="9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12" name="TextBox 11"/>
          <p:cNvSpPr txBox="1"/>
          <p:nvPr/>
        </p:nvSpPr>
        <p:spPr>
          <a:xfrm>
            <a:off x="1969039" y="2108202"/>
            <a:ext cx="2742843" cy="861775"/>
          </a:xfrm>
          <a:prstGeom prst="rect">
            <a:avLst/>
          </a:prstGeom>
          <a:noFill/>
        </p:spPr>
        <p:txBody>
          <a:bodyPr wrap="square" lIns="121908" tIns="60954" rIns="121908" bIns="60954" rtlCol="0">
            <a:spAutoFit/>
          </a:bodyPr>
          <a:lstStyle/>
          <a:p>
            <a:pPr algn="ctr"/>
            <a:r>
              <a:rPr lang="zh-CN" altLang="en-US" sz="1600" dirty="0">
                <a:solidFill>
                  <a:schemeClr val="tx1">
                    <a:lumMod val="50000"/>
                    <a:lumOff val="50000"/>
                  </a:schemeClr>
                </a:solidFill>
                <a:latin typeface="+mn-ea"/>
              </a:rPr>
              <a:t>此处添加详细文本描述，建议与标题相关并符合整体语言风格</a:t>
            </a:r>
            <a:endParaRPr lang="en-US" sz="1600" dirty="0">
              <a:solidFill>
                <a:schemeClr val="tx1">
                  <a:lumMod val="50000"/>
                  <a:lumOff val="50000"/>
                </a:schemeClr>
              </a:solidFill>
              <a:latin typeface="+mn-ea"/>
            </a:endParaRPr>
          </a:p>
        </p:txBody>
      </p:sp>
      <p:sp>
        <p:nvSpPr>
          <p:cNvPr id="13" name="TextBox 12"/>
          <p:cNvSpPr txBox="1"/>
          <p:nvPr/>
        </p:nvSpPr>
        <p:spPr>
          <a:xfrm>
            <a:off x="4724580" y="2108202"/>
            <a:ext cx="2742843" cy="861775"/>
          </a:xfrm>
          <a:prstGeom prst="rect">
            <a:avLst/>
          </a:prstGeom>
          <a:noFill/>
        </p:spPr>
        <p:txBody>
          <a:bodyPr wrap="square" lIns="121908" tIns="60954" rIns="121908" bIns="60954" rtlCol="0">
            <a:spAutoFit/>
          </a:bodyPr>
          <a:lstStyle/>
          <a:p>
            <a:pPr algn="ctr"/>
            <a:r>
              <a:rPr lang="zh-CN" altLang="en-US" sz="1600" dirty="0">
                <a:solidFill>
                  <a:schemeClr val="tx1">
                    <a:lumMod val="50000"/>
                    <a:lumOff val="50000"/>
                  </a:schemeClr>
                </a:solidFill>
                <a:latin typeface="+mn-ea"/>
              </a:rPr>
              <a:t>此处添加详细文本描述，建议与标题相关并符合整体语言风格</a:t>
            </a:r>
            <a:endParaRPr lang="en-US" altLang="zh-CN" sz="1600" dirty="0">
              <a:solidFill>
                <a:schemeClr val="tx1">
                  <a:lumMod val="50000"/>
                  <a:lumOff val="50000"/>
                </a:schemeClr>
              </a:solidFill>
              <a:latin typeface="+mn-ea"/>
            </a:endParaRPr>
          </a:p>
        </p:txBody>
      </p:sp>
      <p:sp>
        <p:nvSpPr>
          <p:cNvPr id="14" name="TextBox 13"/>
          <p:cNvSpPr txBox="1"/>
          <p:nvPr/>
        </p:nvSpPr>
        <p:spPr>
          <a:xfrm>
            <a:off x="7480121" y="2108202"/>
            <a:ext cx="2742843" cy="861775"/>
          </a:xfrm>
          <a:prstGeom prst="rect">
            <a:avLst/>
          </a:prstGeom>
          <a:noFill/>
        </p:spPr>
        <p:txBody>
          <a:bodyPr wrap="square" lIns="121908" tIns="60954" rIns="121908" bIns="60954" rtlCol="0">
            <a:spAutoFit/>
          </a:bodyPr>
          <a:lstStyle/>
          <a:p>
            <a:pPr algn="ctr"/>
            <a:r>
              <a:rPr lang="zh-CN" altLang="en-US" sz="1600" dirty="0">
                <a:solidFill>
                  <a:schemeClr val="tx1">
                    <a:lumMod val="50000"/>
                    <a:lumOff val="50000"/>
                  </a:schemeClr>
                </a:solidFill>
                <a:latin typeface="+mn-ea"/>
              </a:rPr>
              <a:t>此处添加详细文本描述，建议与标题相关并符合整体语言风格</a:t>
            </a:r>
            <a:endParaRPr lang="en-US" altLang="zh-CN" sz="1600" dirty="0">
              <a:solidFill>
                <a:schemeClr val="tx1">
                  <a:lumMod val="50000"/>
                  <a:lumOff val="50000"/>
                </a:schemeClr>
              </a:solidFill>
              <a:latin typeface="+mn-ea"/>
            </a:endParaRPr>
          </a:p>
        </p:txBody>
      </p:sp>
      <p:grpSp>
        <p:nvGrpSpPr>
          <p:cNvPr id="17" name="Group 16"/>
          <p:cNvGrpSpPr/>
          <p:nvPr/>
        </p:nvGrpSpPr>
        <p:grpSpPr>
          <a:xfrm>
            <a:off x="2667447" y="3422432"/>
            <a:ext cx="1320628" cy="539969"/>
            <a:chOff x="1905000" y="2623973"/>
            <a:chExt cx="990600" cy="404977"/>
          </a:xfrm>
        </p:grpSpPr>
        <p:sp>
          <p:nvSpPr>
            <p:cNvPr id="16" name="Isosceles Triangle 15"/>
            <p:cNvSpPr/>
            <p:nvPr/>
          </p:nvSpPr>
          <p:spPr>
            <a:xfrm>
              <a:off x="2314575" y="2623973"/>
              <a:ext cx="171450" cy="147802"/>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5" name="Rectangle 14"/>
            <p:cNvSpPr/>
            <p:nvPr/>
          </p:nvSpPr>
          <p:spPr>
            <a:xfrm>
              <a:off x="1905000" y="2724150"/>
              <a:ext cx="9906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mn-ea"/>
                </a:rPr>
                <a:t>2014</a:t>
              </a:r>
              <a:endParaRPr lang="en-US" sz="2700" b="1" dirty="0">
                <a:latin typeface="+mn-ea"/>
              </a:endParaRPr>
            </a:p>
          </p:txBody>
        </p:sp>
      </p:grpSp>
      <p:grpSp>
        <p:nvGrpSpPr>
          <p:cNvPr id="18" name="Group 17"/>
          <p:cNvGrpSpPr/>
          <p:nvPr/>
        </p:nvGrpSpPr>
        <p:grpSpPr>
          <a:xfrm>
            <a:off x="5435687" y="3416302"/>
            <a:ext cx="1320628" cy="539969"/>
            <a:chOff x="1905000" y="2623973"/>
            <a:chExt cx="990600" cy="404977"/>
          </a:xfrm>
          <a:solidFill>
            <a:schemeClr val="accent3"/>
          </a:solidFill>
        </p:grpSpPr>
        <p:sp>
          <p:nvSpPr>
            <p:cNvPr id="19" name="Isosceles Triangle 18"/>
            <p:cNvSpPr/>
            <p:nvPr/>
          </p:nvSpPr>
          <p:spPr>
            <a:xfrm>
              <a:off x="2314575" y="2623973"/>
              <a:ext cx="171450" cy="14780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0" name="Rectangle 19"/>
            <p:cNvSpPr/>
            <p:nvPr/>
          </p:nvSpPr>
          <p:spPr>
            <a:xfrm>
              <a:off x="1905000" y="2724150"/>
              <a:ext cx="990600" cy="304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mn-ea"/>
                </a:rPr>
                <a:t>2015</a:t>
              </a:r>
              <a:endParaRPr lang="en-US" sz="2700" b="1" dirty="0">
                <a:latin typeface="+mn-ea"/>
              </a:endParaRPr>
            </a:p>
          </p:txBody>
        </p:sp>
      </p:grpSp>
      <p:grpSp>
        <p:nvGrpSpPr>
          <p:cNvPr id="21" name="Group 20"/>
          <p:cNvGrpSpPr/>
          <p:nvPr/>
        </p:nvGrpSpPr>
        <p:grpSpPr>
          <a:xfrm>
            <a:off x="8191228" y="3416302"/>
            <a:ext cx="1320628" cy="539969"/>
            <a:chOff x="1905000" y="2623973"/>
            <a:chExt cx="990600" cy="404977"/>
          </a:xfrm>
        </p:grpSpPr>
        <p:sp>
          <p:nvSpPr>
            <p:cNvPr id="22" name="Isosceles Triangle 21"/>
            <p:cNvSpPr/>
            <p:nvPr/>
          </p:nvSpPr>
          <p:spPr>
            <a:xfrm>
              <a:off x="2314575" y="2623973"/>
              <a:ext cx="171450" cy="147802"/>
            </a:xfrm>
            <a:prstGeom prst="triangl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3" name="Rectangle 22"/>
            <p:cNvSpPr/>
            <p:nvPr/>
          </p:nvSpPr>
          <p:spPr>
            <a:xfrm>
              <a:off x="1905000" y="2724150"/>
              <a:ext cx="990600" cy="3048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mn-ea"/>
                </a:rPr>
                <a:t>2016</a:t>
              </a:r>
              <a:endParaRPr lang="en-US" sz="2700" b="1" dirty="0">
                <a:latin typeface="+mn-ea"/>
              </a:endParaRPr>
            </a:p>
          </p:txBody>
        </p:sp>
      </p:grpSp>
      <p:sp>
        <p:nvSpPr>
          <p:cNvPr id="24" name="Text Placeholder 25"/>
          <p:cNvSpPr txBox="1"/>
          <p:nvPr/>
        </p:nvSpPr>
        <p:spPr>
          <a:xfrm>
            <a:off x="686505" y="4859444"/>
            <a:ext cx="10831690" cy="1007957"/>
          </a:xfrm>
          <a:prstGeom prst="rect">
            <a:avLst/>
          </a:prstGeom>
        </p:spPr>
        <p:txBody>
          <a:bodyPr lIns="121908" tIns="60954" rIns="121908" bIns="60954"/>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6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600" dirty="0">
                <a:solidFill>
                  <a:schemeClr val="tx1">
                    <a:lumMod val="50000"/>
                    <a:lumOff val="50000"/>
                  </a:schemeClr>
                </a:solidFill>
                <a:latin typeface="+mn-ea"/>
              </a:rPr>
              <a:t>200</a:t>
            </a:r>
            <a:r>
              <a:rPr lang="zh-CN" altLang="en-US" sz="1600" dirty="0">
                <a:solidFill>
                  <a:schemeClr val="tx1">
                    <a:lumMod val="50000"/>
                    <a:lumOff val="50000"/>
                  </a:schemeClr>
                </a:solidFill>
                <a:latin typeface="+mn-ea"/>
              </a:rPr>
              <a:t>字以内，据统计每页幻灯片的最好控制在</a:t>
            </a:r>
            <a:r>
              <a:rPr lang="en-US" altLang="zh-CN" sz="1600" dirty="0">
                <a:solidFill>
                  <a:schemeClr val="tx1">
                    <a:lumMod val="50000"/>
                    <a:lumOff val="50000"/>
                  </a:schemeClr>
                </a:solidFill>
                <a:latin typeface="+mn-ea"/>
              </a:rPr>
              <a:t>5</a:t>
            </a:r>
            <a:r>
              <a:rPr lang="zh-CN" altLang="en-US" sz="1600" dirty="0">
                <a:solidFill>
                  <a:schemeClr val="tx1">
                    <a:lumMod val="50000"/>
                    <a:lumOff val="50000"/>
                  </a:schemeClr>
                </a:solidFill>
                <a:latin typeface="+mn-ea"/>
              </a:rPr>
              <a:t>分钟之内。此处添加详细文本描述，建议与标题相关并符合整体语言风格，语言描述尽量简洁生动。</a:t>
            </a:r>
            <a:endParaRPr lang="zh-CN" altLang="en-US" sz="1600" dirty="0">
              <a:solidFill>
                <a:schemeClr val="tx1">
                  <a:lumMod val="50000"/>
                  <a:lumOff val="50000"/>
                </a:schemeClr>
              </a:solidFill>
              <a:latin typeface="+mn-ea"/>
            </a:endParaRPr>
          </a:p>
        </p:txBody>
      </p:sp>
      <p:sp>
        <p:nvSpPr>
          <p:cNvPr id="25" name="Text Placeholder 26"/>
          <p:cNvSpPr txBox="1"/>
          <p:nvPr/>
        </p:nvSpPr>
        <p:spPr>
          <a:xfrm>
            <a:off x="686505" y="4453043"/>
            <a:ext cx="10831690" cy="406400"/>
          </a:xfrm>
          <a:prstGeom prst="rect">
            <a:avLst/>
          </a:prstGeom>
        </p:spPr>
        <p:txBody>
          <a:bodyPr lIns="121908" tIns="60954" rIns="121908" bIns="60954"/>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2400" b="1" dirty="0">
                <a:solidFill>
                  <a:schemeClr val="tx1">
                    <a:lumMod val="50000"/>
                    <a:lumOff val="50000"/>
                  </a:schemeClr>
                </a:solidFill>
                <a:latin typeface="+mn-ea"/>
              </a:rPr>
              <a:t>我们的目标</a:t>
            </a:r>
            <a:endParaRPr lang="en-US" sz="2400" b="1" dirty="0">
              <a:solidFill>
                <a:schemeClr val="tx1">
                  <a:lumMod val="50000"/>
                  <a:lumOff val="50000"/>
                </a:schemeClr>
              </a:solidFill>
              <a:latin typeface="+mn-ea"/>
            </a:endParaRPr>
          </a:p>
        </p:txBody>
      </p:sp>
      <p:sp>
        <p:nvSpPr>
          <p:cNvPr id="9" name="标题 8"/>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22" presetClass="entr" presetSubtype="1"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par>
                                <p:cTn id="31" presetID="22" presetClass="entr" presetSubtype="1"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par>
                                <p:cTn id="34" presetID="22" presetClass="entr" presetSubtype="1"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up)">
                                      <p:cBhvr>
                                        <p:cTn id="36" dur="500"/>
                                        <p:tgtEl>
                                          <p:spTgt spid="21"/>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p:bldP spid="13" grpId="0"/>
      <p:bldP spid="14" grpId="0"/>
      <p:bldP spid="24"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等腰三角形 21"/>
          <p:cNvSpPr/>
          <p:nvPr/>
        </p:nvSpPr>
        <p:spPr bwMode="auto">
          <a:xfrm rot="16200000" flipH="1">
            <a:off x="6108267" y="2148560"/>
            <a:ext cx="2837196" cy="2889965"/>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42" tIns="44720" rIns="89442" bIns="44720" anchor="ctr"/>
          <a:lstStyle/>
          <a:p>
            <a:pPr>
              <a:defRPr/>
            </a:pP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sp>
        <p:nvSpPr>
          <p:cNvPr id="74" name="等腰三角形 21"/>
          <p:cNvSpPr/>
          <p:nvPr/>
        </p:nvSpPr>
        <p:spPr bwMode="auto">
          <a:xfrm rot="5400000">
            <a:off x="3309884" y="2148560"/>
            <a:ext cx="2837196" cy="2889965"/>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42" tIns="44720" rIns="89442" bIns="44720" anchor="ctr"/>
          <a:lstStyle/>
          <a:p>
            <a:pPr>
              <a:defRPr/>
            </a:pP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sp>
        <p:nvSpPr>
          <p:cNvPr id="77" name="椭圆 5"/>
          <p:cNvSpPr/>
          <p:nvPr/>
        </p:nvSpPr>
        <p:spPr bwMode="auto">
          <a:xfrm>
            <a:off x="3285286" y="1938284"/>
            <a:ext cx="3562555" cy="3577923"/>
          </a:xfrm>
          <a:prstGeom prst="ellipse">
            <a:avLst/>
          </a:prstGeom>
          <a:noFill/>
          <a:ln w="25400" cap="flat" cmpd="sng" algn="ctr">
            <a:solidFill>
              <a:schemeClr val="bg1">
                <a:lumMod val="50000"/>
              </a:schemeClr>
            </a:solidFill>
            <a:prstDash val="solid"/>
          </a:ln>
          <a:effectLst/>
        </p:spPr>
        <p:txBody>
          <a:bodyPr lIns="89442" tIns="44720" rIns="89442" bIns="44720" anchor="ctr"/>
          <a:lstStyle/>
          <a:p>
            <a:pPr algn="ctr">
              <a:defRPr/>
            </a:pPr>
            <a:endParaRPr lang="zh-CN" altLang="en-US" sz="3200" kern="0" dirty="0">
              <a:solidFill>
                <a:sysClr val="window" lastClr="FFFFFF"/>
              </a:solidFill>
              <a:latin typeface="Calibri" panose="020F0502020204030204"/>
              <a:ea typeface="微软雅黑" panose="020B0503020204020204" pitchFamily="34" charset="-122"/>
            </a:endParaRPr>
          </a:p>
        </p:txBody>
      </p:sp>
      <p:sp>
        <p:nvSpPr>
          <p:cNvPr id="83" name="椭圆 6"/>
          <p:cNvSpPr/>
          <p:nvPr/>
        </p:nvSpPr>
        <p:spPr bwMode="auto">
          <a:xfrm>
            <a:off x="5416929" y="1938284"/>
            <a:ext cx="3564105" cy="3577923"/>
          </a:xfrm>
          <a:prstGeom prst="ellipse">
            <a:avLst/>
          </a:prstGeom>
          <a:noFill/>
          <a:ln w="25400" cap="flat" cmpd="sng" algn="ctr">
            <a:solidFill>
              <a:schemeClr val="bg1">
                <a:lumMod val="50000"/>
              </a:schemeClr>
            </a:solidFill>
            <a:prstDash val="solid"/>
          </a:ln>
          <a:effectLst/>
        </p:spPr>
        <p:txBody>
          <a:bodyPr lIns="89442" tIns="44720" rIns="89442" bIns="44720" anchor="ctr"/>
          <a:lstStyle/>
          <a:p>
            <a:pPr algn="ctr">
              <a:defRPr/>
            </a:pPr>
            <a:endParaRPr lang="zh-CN" altLang="en-US" sz="3200" kern="0" dirty="0">
              <a:solidFill>
                <a:sysClr val="window" lastClr="FFFFFF"/>
              </a:solidFill>
              <a:latin typeface="Calibri" panose="020F0502020204030204"/>
              <a:ea typeface="微软雅黑" panose="020B0503020204020204" pitchFamily="34" charset="-122"/>
            </a:endParaRPr>
          </a:p>
        </p:txBody>
      </p:sp>
      <p:cxnSp>
        <p:nvCxnSpPr>
          <p:cNvPr id="84" name="直接连接符 7"/>
          <p:cNvCxnSpPr>
            <a:cxnSpLocks noChangeShapeType="1"/>
          </p:cNvCxnSpPr>
          <p:nvPr/>
        </p:nvCxnSpPr>
        <p:spPr bwMode="auto">
          <a:xfrm>
            <a:off x="4263515" y="2811747"/>
            <a:ext cx="558103" cy="263127"/>
          </a:xfrm>
          <a:prstGeom prst="line">
            <a:avLst/>
          </a:prstGeom>
          <a:noFill/>
          <a:ln w="28575" algn="ctr">
            <a:solidFill>
              <a:schemeClr val="bg1">
                <a:lumMod val="50000"/>
              </a:schemeClr>
            </a:solidFill>
            <a:round/>
            <a:headEnd type="none" w="med" len="med"/>
            <a:tailEnd type="arrow" w="med" len="med"/>
          </a:ln>
        </p:spPr>
      </p:cxnSp>
      <p:cxnSp>
        <p:nvCxnSpPr>
          <p:cNvPr id="85" name="直接连接符 8"/>
          <p:cNvCxnSpPr>
            <a:cxnSpLocks noChangeShapeType="1"/>
          </p:cNvCxnSpPr>
          <p:nvPr/>
        </p:nvCxnSpPr>
        <p:spPr bwMode="auto">
          <a:xfrm>
            <a:off x="3965860" y="3619812"/>
            <a:ext cx="576704" cy="0"/>
          </a:xfrm>
          <a:prstGeom prst="line">
            <a:avLst/>
          </a:prstGeom>
          <a:noFill/>
          <a:ln w="28575" algn="ctr">
            <a:solidFill>
              <a:schemeClr val="bg1">
                <a:lumMod val="50000"/>
              </a:schemeClr>
            </a:solidFill>
            <a:round/>
            <a:headEnd type="none" w="med" len="med"/>
            <a:tailEnd type="arrow" w="med" len="med"/>
          </a:ln>
        </p:spPr>
      </p:cxnSp>
      <p:cxnSp>
        <p:nvCxnSpPr>
          <p:cNvPr id="86" name="直接连接符 9"/>
          <p:cNvCxnSpPr>
            <a:cxnSpLocks noChangeShapeType="1"/>
          </p:cNvCxnSpPr>
          <p:nvPr/>
        </p:nvCxnSpPr>
        <p:spPr bwMode="auto">
          <a:xfrm flipV="1">
            <a:off x="4263514" y="4142957"/>
            <a:ext cx="576704" cy="306724"/>
          </a:xfrm>
          <a:prstGeom prst="line">
            <a:avLst/>
          </a:prstGeom>
          <a:noFill/>
          <a:ln w="28575" algn="ctr">
            <a:solidFill>
              <a:schemeClr val="bg1">
                <a:lumMod val="50000"/>
              </a:schemeClr>
            </a:solidFill>
            <a:round/>
            <a:headEnd type="none" w="med" len="med"/>
            <a:tailEnd type="arrow" w="med" len="med"/>
          </a:ln>
        </p:spPr>
      </p:cxnSp>
      <p:cxnSp>
        <p:nvCxnSpPr>
          <p:cNvPr id="94" name="直接连接符 10"/>
          <p:cNvCxnSpPr>
            <a:cxnSpLocks noChangeShapeType="1"/>
          </p:cNvCxnSpPr>
          <p:nvPr/>
        </p:nvCxnSpPr>
        <p:spPr bwMode="auto">
          <a:xfrm flipH="1" flipV="1">
            <a:off x="7517563" y="4130501"/>
            <a:ext cx="576704" cy="306724"/>
          </a:xfrm>
          <a:prstGeom prst="line">
            <a:avLst/>
          </a:prstGeom>
          <a:noFill/>
          <a:ln w="28575" algn="ctr">
            <a:solidFill>
              <a:schemeClr val="bg1">
                <a:lumMod val="50000"/>
              </a:schemeClr>
            </a:solidFill>
            <a:round/>
            <a:headEnd type="none" w="med" len="med"/>
            <a:tailEnd type="arrow" w="med" len="med"/>
          </a:ln>
        </p:spPr>
      </p:cxnSp>
      <p:cxnSp>
        <p:nvCxnSpPr>
          <p:cNvPr id="97" name="直接连接符 11"/>
          <p:cNvCxnSpPr>
            <a:cxnSpLocks noChangeShapeType="1"/>
          </p:cNvCxnSpPr>
          <p:nvPr/>
        </p:nvCxnSpPr>
        <p:spPr bwMode="auto">
          <a:xfrm flipH="1">
            <a:off x="7805915" y="3616698"/>
            <a:ext cx="576704" cy="0"/>
          </a:xfrm>
          <a:prstGeom prst="line">
            <a:avLst/>
          </a:prstGeom>
          <a:noFill/>
          <a:ln w="28575" algn="ctr">
            <a:solidFill>
              <a:schemeClr val="bg1">
                <a:lumMod val="50000"/>
              </a:schemeClr>
            </a:solidFill>
            <a:round/>
            <a:headEnd type="none" w="med" len="med"/>
            <a:tailEnd type="arrow" w="med" len="med"/>
          </a:ln>
        </p:spPr>
      </p:cxnSp>
      <p:cxnSp>
        <p:nvCxnSpPr>
          <p:cNvPr id="100" name="直接连接符 12"/>
          <p:cNvCxnSpPr>
            <a:cxnSpLocks noChangeShapeType="1"/>
          </p:cNvCxnSpPr>
          <p:nvPr/>
        </p:nvCxnSpPr>
        <p:spPr bwMode="auto">
          <a:xfrm flipH="1">
            <a:off x="7536166" y="2811747"/>
            <a:ext cx="558103" cy="263127"/>
          </a:xfrm>
          <a:prstGeom prst="line">
            <a:avLst/>
          </a:prstGeom>
          <a:noFill/>
          <a:ln w="28575" algn="ctr">
            <a:solidFill>
              <a:schemeClr val="bg1">
                <a:lumMod val="50000"/>
              </a:schemeClr>
            </a:solidFill>
            <a:round/>
            <a:headEnd type="none" w="med" len="med"/>
            <a:tailEnd type="arrow" w="med" len="med"/>
          </a:ln>
        </p:spPr>
      </p:cxnSp>
      <p:grpSp>
        <p:nvGrpSpPr>
          <p:cNvPr id="103" name="组合 13"/>
          <p:cNvGrpSpPr/>
          <p:nvPr/>
        </p:nvGrpSpPr>
        <p:grpSpPr>
          <a:xfrm>
            <a:off x="5106871" y="2593769"/>
            <a:ext cx="2055677" cy="2064545"/>
            <a:chOff x="5014912" y="2584450"/>
            <a:chExt cx="2105025" cy="2105025"/>
          </a:xfrm>
        </p:grpSpPr>
        <p:sp>
          <p:nvSpPr>
            <p:cNvPr id="106"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935" kern="0" dirty="0">
                <a:solidFill>
                  <a:srgbClr val="4D4D4D"/>
                </a:solidFill>
                <a:latin typeface="微软雅黑" panose="020B0503020204020204" pitchFamily="34" charset="-122"/>
                <a:ea typeface="微软雅黑" panose="020B0503020204020204" pitchFamily="34" charset="-122"/>
              </a:endParaRPr>
            </a:p>
          </p:txBody>
        </p:sp>
        <p:sp>
          <p:nvSpPr>
            <p:cNvPr id="107"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35" b="1" kern="0" dirty="0">
                  <a:solidFill>
                    <a:srgbClr val="4D4D4D"/>
                  </a:solidFill>
                  <a:latin typeface="Impact" panose="020B0806030902050204" pitchFamily="34" charset="0"/>
                  <a:ea typeface="微软雅黑" panose="020B0503020204020204" pitchFamily="34" charset="-122"/>
                </a:rPr>
                <a:t>文字说明</a:t>
              </a:r>
              <a:endParaRPr lang="zh-CN" altLang="en-US" sz="2135" b="1" kern="0" dirty="0">
                <a:solidFill>
                  <a:srgbClr val="4D4D4D"/>
                </a:solidFill>
                <a:latin typeface="Impact" panose="020B0806030902050204" pitchFamily="34" charset="0"/>
                <a:ea typeface="微软雅黑" panose="020B0503020204020204" pitchFamily="34" charset="-122"/>
              </a:endParaRPr>
            </a:p>
          </p:txBody>
        </p:sp>
      </p:grpSp>
      <p:sp>
        <p:nvSpPr>
          <p:cNvPr id="108" name="Oval 19"/>
          <p:cNvSpPr>
            <a:spLocks noChangeArrowheads="1"/>
          </p:cNvSpPr>
          <p:nvPr/>
        </p:nvSpPr>
        <p:spPr bwMode="auto">
          <a:xfrm>
            <a:off x="3302338" y="2022362"/>
            <a:ext cx="968929" cy="973107"/>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endParaRPr lang="zh-CN" altLang="en-US" sz="1865" kern="0" dirty="0">
              <a:solidFill>
                <a:sysClr val="window" lastClr="FFFFFF"/>
              </a:solidFill>
              <a:latin typeface="Arial" panose="020B0604020202020204" pitchFamily="34" charset="0"/>
              <a:ea typeface="微软雅黑" panose="020B0503020204020204" pitchFamily="34" charset="-122"/>
            </a:endParaRPr>
          </a:p>
        </p:txBody>
      </p:sp>
      <p:sp>
        <p:nvSpPr>
          <p:cNvPr id="109" name="Oval 19"/>
          <p:cNvSpPr>
            <a:spLocks noChangeArrowheads="1"/>
          </p:cNvSpPr>
          <p:nvPr/>
        </p:nvSpPr>
        <p:spPr bwMode="auto">
          <a:xfrm>
            <a:off x="8044660" y="2037929"/>
            <a:ext cx="96892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endParaRPr lang="zh-CN" altLang="en-US" sz="1865" kern="0" dirty="0">
              <a:solidFill>
                <a:schemeClr val="bg1"/>
              </a:solidFill>
              <a:latin typeface="Arial" panose="020B0604020202020204" pitchFamily="34" charset="0"/>
              <a:ea typeface="微软雅黑" panose="020B0503020204020204" pitchFamily="34" charset="-122"/>
            </a:endParaRPr>
          </a:p>
        </p:txBody>
      </p:sp>
      <p:sp>
        <p:nvSpPr>
          <p:cNvPr id="110" name="Oval 19"/>
          <p:cNvSpPr>
            <a:spLocks noChangeArrowheads="1"/>
          </p:cNvSpPr>
          <p:nvPr/>
        </p:nvSpPr>
        <p:spPr bwMode="auto">
          <a:xfrm>
            <a:off x="8484940" y="3168292"/>
            <a:ext cx="97047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endParaRPr lang="zh-CN" altLang="en-US" sz="1865" kern="0" dirty="0">
              <a:solidFill>
                <a:schemeClr val="bg1"/>
              </a:solidFill>
              <a:latin typeface="Arial" panose="020B0604020202020204" pitchFamily="34" charset="0"/>
              <a:ea typeface="微软雅黑" panose="020B0503020204020204" pitchFamily="34" charset="-122"/>
            </a:endParaRPr>
          </a:p>
        </p:txBody>
      </p:sp>
      <p:sp>
        <p:nvSpPr>
          <p:cNvPr id="111" name="Oval 110"/>
          <p:cNvSpPr>
            <a:spLocks noChangeArrowheads="1"/>
          </p:cNvSpPr>
          <p:nvPr/>
        </p:nvSpPr>
        <p:spPr bwMode="auto">
          <a:xfrm>
            <a:off x="8092716" y="4286198"/>
            <a:ext cx="97047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endParaRPr lang="zh-CN" altLang="en-US" sz="1865" kern="0" dirty="0">
              <a:solidFill>
                <a:schemeClr val="bg1"/>
              </a:solidFill>
              <a:latin typeface="Arial" panose="020B0604020202020204" pitchFamily="34" charset="0"/>
              <a:ea typeface="微软雅黑" panose="020B0503020204020204" pitchFamily="34" charset="-122"/>
            </a:endParaRPr>
          </a:p>
        </p:txBody>
      </p:sp>
      <p:sp>
        <p:nvSpPr>
          <p:cNvPr id="112" name="Oval 19"/>
          <p:cNvSpPr>
            <a:spLocks noChangeArrowheads="1"/>
          </p:cNvSpPr>
          <p:nvPr/>
        </p:nvSpPr>
        <p:spPr bwMode="auto">
          <a:xfrm>
            <a:off x="2868257" y="3130925"/>
            <a:ext cx="970478" cy="974665"/>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endParaRPr lang="zh-CN" altLang="en-US" sz="1865" kern="0" dirty="0">
              <a:solidFill>
                <a:sysClr val="window" lastClr="FFFFFF"/>
              </a:solidFill>
              <a:latin typeface="Arial" panose="020B0604020202020204" pitchFamily="34" charset="0"/>
              <a:ea typeface="微软雅黑" panose="020B0503020204020204" pitchFamily="34" charset="-122"/>
            </a:endParaRPr>
          </a:p>
        </p:txBody>
      </p:sp>
      <p:sp>
        <p:nvSpPr>
          <p:cNvPr id="113" name="Oval 19"/>
          <p:cNvSpPr>
            <a:spLocks noChangeArrowheads="1"/>
          </p:cNvSpPr>
          <p:nvPr/>
        </p:nvSpPr>
        <p:spPr bwMode="auto">
          <a:xfrm>
            <a:off x="3265131" y="4279969"/>
            <a:ext cx="970478" cy="974665"/>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endParaRPr lang="zh-CN" altLang="en-US" sz="1865" kern="0" dirty="0">
              <a:solidFill>
                <a:sysClr val="window" lastClr="FFFFFF"/>
              </a:solidFill>
              <a:latin typeface="Arial" panose="020B0604020202020204" pitchFamily="34" charset="0"/>
              <a:ea typeface="微软雅黑" panose="020B0503020204020204" pitchFamily="34" charset="-122"/>
            </a:endParaRPr>
          </a:p>
        </p:txBody>
      </p:sp>
      <p:sp>
        <p:nvSpPr>
          <p:cNvPr id="114" name="TextBox 113"/>
          <p:cNvSpPr txBox="1"/>
          <p:nvPr/>
        </p:nvSpPr>
        <p:spPr>
          <a:xfrm>
            <a:off x="929419" y="1905397"/>
            <a:ext cx="2123856"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5" name="TextBox 114"/>
          <p:cNvSpPr txBox="1"/>
          <p:nvPr/>
        </p:nvSpPr>
        <p:spPr>
          <a:xfrm>
            <a:off x="9228630" y="1905397"/>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536245" y="3189169"/>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9685080" y="3189169"/>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8" name="TextBox 117"/>
          <p:cNvSpPr txBox="1"/>
          <p:nvPr/>
        </p:nvSpPr>
        <p:spPr>
          <a:xfrm>
            <a:off x="9253830" y="4307075"/>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929418" y="4307075"/>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p:cTn id="7" dur="500" fill="hold"/>
                                        <p:tgtEl>
                                          <p:spTgt spid="103"/>
                                        </p:tgtEl>
                                        <p:attrNameLst>
                                          <p:attrName>ppt_w</p:attrName>
                                        </p:attrNameLst>
                                      </p:cBhvr>
                                      <p:tavLst>
                                        <p:tav tm="0">
                                          <p:val>
                                            <p:fltVal val="0"/>
                                          </p:val>
                                        </p:tav>
                                        <p:tav tm="100000">
                                          <p:val>
                                            <p:strVal val="#ppt_w"/>
                                          </p:val>
                                        </p:tav>
                                      </p:tavLst>
                                    </p:anim>
                                    <p:anim calcmode="lin" valueType="num">
                                      <p:cBhvr>
                                        <p:cTn id="8" dur="500" fill="hold"/>
                                        <p:tgtEl>
                                          <p:spTgt spid="103"/>
                                        </p:tgtEl>
                                        <p:attrNameLst>
                                          <p:attrName>ppt_h</p:attrName>
                                        </p:attrNameLst>
                                      </p:cBhvr>
                                      <p:tavLst>
                                        <p:tav tm="0">
                                          <p:val>
                                            <p:fltVal val="0"/>
                                          </p:val>
                                        </p:tav>
                                        <p:tav tm="100000">
                                          <p:val>
                                            <p:strVal val="#ppt_h"/>
                                          </p:val>
                                        </p:tav>
                                      </p:tavLst>
                                    </p:anim>
                                    <p:anim calcmode="lin" valueType="num">
                                      <p:cBhvr>
                                        <p:cTn id="9" dur="500" fill="hold"/>
                                        <p:tgtEl>
                                          <p:spTgt spid="103"/>
                                        </p:tgtEl>
                                        <p:attrNameLst>
                                          <p:attrName>style.rotation</p:attrName>
                                        </p:attrNameLst>
                                      </p:cBhvr>
                                      <p:tavLst>
                                        <p:tav tm="0">
                                          <p:val>
                                            <p:fltVal val="360"/>
                                          </p:val>
                                        </p:tav>
                                        <p:tav tm="100000">
                                          <p:val>
                                            <p:fltVal val="0"/>
                                          </p:val>
                                        </p:tav>
                                      </p:tavLst>
                                    </p:anim>
                                    <p:animEffect transition="in" filter="fade">
                                      <p:cBhvr>
                                        <p:cTn id="10" dur="500"/>
                                        <p:tgtEl>
                                          <p:spTgt spid="10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Effect transition="in" filter="wipe(left)">
                                      <p:cBhvr>
                                        <p:cTn id="14" dur="500"/>
                                        <p:tgtEl>
                                          <p:spTgt spid="8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wipe(right)">
                                      <p:cBhvr>
                                        <p:cTn id="17" dur="500"/>
                                        <p:tgtEl>
                                          <p:spTgt spid="77"/>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wipe(right)">
                                      <p:cBhvr>
                                        <p:cTn id="20" dur="500"/>
                                        <p:tgtEl>
                                          <p:spTgt spid="72"/>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right)">
                                      <p:cBhvr>
                                        <p:cTn id="23" dur="500"/>
                                        <p:tgtEl>
                                          <p:spTgt spid="74"/>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08"/>
                                        </p:tgtEl>
                                        <p:attrNameLst>
                                          <p:attrName>style.visibility</p:attrName>
                                        </p:attrNameLst>
                                      </p:cBhvr>
                                      <p:to>
                                        <p:strVal val="visible"/>
                                      </p:to>
                                    </p:set>
                                    <p:animScale>
                                      <p:cBhvr>
                                        <p:cTn id="27" dur="1000" decel="50000" fill="hold">
                                          <p:stCondLst>
                                            <p:cond delay="0"/>
                                          </p:stCondLst>
                                        </p:cTn>
                                        <p:tgtEl>
                                          <p:spTgt spid="1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08"/>
                                        </p:tgtEl>
                                        <p:attrNameLst>
                                          <p:attrName>ppt_x</p:attrName>
                                          <p:attrName>ppt_y</p:attrName>
                                        </p:attrNameLst>
                                      </p:cBhvr>
                                    </p:animMotion>
                                    <p:animEffect transition="in" filter="fade">
                                      <p:cBhvr>
                                        <p:cTn id="29" dur="1000"/>
                                        <p:tgtEl>
                                          <p:spTgt spid="108"/>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109"/>
                                        </p:tgtEl>
                                        <p:attrNameLst>
                                          <p:attrName>style.visibility</p:attrName>
                                        </p:attrNameLst>
                                      </p:cBhvr>
                                      <p:to>
                                        <p:strVal val="visible"/>
                                      </p:to>
                                    </p:set>
                                    <p:animScale>
                                      <p:cBhvr>
                                        <p:cTn id="32" dur="1000" decel="50000" fill="hold">
                                          <p:stCondLst>
                                            <p:cond delay="0"/>
                                          </p:stCondLst>
                                        </p:cTn>
                                        <p:tgtEl>
                                          <p:spTgt spid="1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09"/>
                                        </p:tgtEl>
                                        <p:attrNameLst>
                                          <p:attrName>ppt_x</p:attrName>
                                          <p:attrName>ppt_y</p:attrName>
                                        </p:attrNameLst>
                                      </p:cBhvr>
                                    </p:animMotion>
                                    <p:animEffect transition="in" filter="fade">
                                      <p:cBhvr>
                                        <p:cTn id="34" dur="1000"/>
                                        <p:tgtEl>
                                          <p:spTgt spid="109"/>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112"/>
                                        </p:tgtEl>
                                        <p:attrNameLst>
                                          <p:attrName>style.visibility</p:attrName>
                                        </p:attrNameLst>
                                      </p:cBhvr>
                                      <p:to>
                                        <p:strVal val="visible"/>
                                      </p:to>
                                    </p:set>
                                    <p:animScale>
                                      <p:cBhvr>
                                        <p:cTn id="37" dur="1000" decel="50000" fill="hold">
                                          <p:stCondLst>
                                            <p:cond delay="0"/>
                                          </p:stCondLst>
                                        </p:cTn>
                                        <p:tgtEl>
                                          <p:spTgt spid="1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12"/>
                                        </p:tgtEl>
                                        <p:attrNameLst>
                                          <p:attrName>ppt_x</p:attrName>
                                          <p:attrName>ppt_y</p:attrName>
                                        </p:attrNameLst>
                                      </p:cBhvr>
                                    </p:animMotion>
                                    <p:animEffect transition="in" filter="fade">
                                      <p:cBhvr>
                                        <p:cTn id="39" dur="1000"/>
                                        <p:tgtEl>
                                          <p:spTgt spid="112"/>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110"/>
                                        </p:tgtEl>
                                        <p:attrNameLst>
                                          <p:attrName>style.visibility</p:attrName>
                                        </p:attrNameLst>
                                      </p:cBhvr>
                                      <p:to>
                                        <p:strVal val="visible"/>
                                      </p:to>
                                    </p:set>
                                    <p:animScale>
                                      <p:cBhvr>
                                        <p:cTn id="42" dur="1000" decel="50000" fill="hold">
                                          <p:stCondLst>
                                            <p:cond delay="0"/>
                                          </p:stCondLst>
                                        </p:cTn>
                                        <p:tgtEl>
                                          <p:spTgt spid="1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10"/>
                                        </p:tgtEl>
                                        <p:attrNameLst>
                                          <p:attrName>ppt_x</p:attrName>
                                          <p:attrName>ppt_y</p:attrName>
                                        </p:attrNameLst>
                                      </p:cBhvr>
                                    </p:animMotion>
                                    <p:animEffect transition="in" filter="fade">
                                      <p:cBhvr>
                                        <p:cTn id="44" dur="1000"/>
                                        <p:tgtEl>
                                          <p:spTgt spid="110"/>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113"/>
                                        </p:tgtEl>
                                        <p:attrNameLst>
                                          <p:attrName>style.visibility</p:attrName>
                                        </p:attrNameLst>
                                      </p:cBhvr>
                                      <p:to>
                                        <p:strVal val="visible"/>
                                      </p:to>
                                    </p:set>
                                    <p:animScale>
                                      <p:cBhvr>
                                        <p:cTn id="47" dur="1000" decel="50000" fill="hold">
                                          <p:stCondLst>
                                            <p:cond delay="0"/>
                                          </p:stCondLst>
                                        </p:cTn>
                                        <p:tgtEl>
                                          <p:spTgt spid="1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13"/>
                                        </p:tgtEl>
                                        <p:attrNameLst>
                                          <p:attrName>ppt_x</p:attrName>
                                          <p:attrName>ppt_y</p:attrName>
                                        </p:attrNameLst>
                                      </p:cBhvr>
                                    </p:animMotion>
                                    <p:animEffect transition="in" filter="fade">
                                      <p:cBhvr>
                                        <p:cTn id="49" dur="1000"/>
                                        <p:tgtEl>
                                          <p:spTgt spid="113"/>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111"/>
                                        </p:tgtEl>
                                        <p:attrNameLst>
                                          <p:attrName>style.visibility</p:attrName>
                                        </p:attrNameLst>
                                      </p:cBhvr>
                                      <p:to>
                                        <p:strVal val="visible"/>
                                      </p:to>
                                    </p:set>
                                    <p:animScale>
                                      <p:cBhvr>
                                        <p:cTn id="52" dur="1000" decel="50000" fill="hold">
                                          <p:stCondLst>
                                            <p:cond delay="0"/>
                                          </p:stCondLst>
                                        </p:cTn>
                                        <p:tgtEl>
                                          <p:spTgt spid="1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11"/>
                                        </p:tgtEl>
                                        <p:attrNameLst>
                                          <p:attrName>ppt_x</p:attrName>
                                          <p:attrName>ppt_y</p:attrName>
                                        </p:attrNameLst>
                                      </p:cBhvr>
                                    </p:animMotion>
                                    <p:animEffect transition="in" filter="fade">
                                      <p:cBhvr>
                                        <p:cTn id="54" dur="1000"/>
                                        <p:tgtEl>
                                          <p:spTgt spid="111"/>
                                        </p:tgtEl>
                                      </p:cBhvr>
                                    </p:animEffect>
                                  </p:childTnLst>
                                </p:cTn>
                              </p:par>
                            </p:childTnLst>
                          </p:cTn>
                        </p:par>
                        <p:par>
                          <p:cTn id="55" fill="hold">
                            <p:stCondLst>
                              <p:cond delay="2000"/>
                            </p:stCondLst>
                            <p:childTnLst>
                              <p:par>
                                <p:cTn id="56" presetID="12" presetClass="entr" presetSubtype="8"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 calcmode="lin" valueType="num">
                                      <p:cBhvr additive="base">
                                        <p:cTn id="58" dur="500"/>
                                        <p:tgtEl>
                                          <p:spTgt spid="84"/>
                                        </p:tgtEl>
                                        <p:attrNameLst>
                                          <p:attrName>ppt_x</p:attrName>
                                        </p:attrNameLst>
                                      </p:cBhvr>
                                      <p:tavLst>
                                        <p:tav tm="0">
                                          <p:val>
                                            <p:strVal val="#ppt_x-#ppt_w*1.125000"/>
                                          </p:val>
                                        </p:tav>
                                        <p:tav tm="100000">
                                          <p:val>
                                            <p:strVal val="#ppt_x"/>
                                          </p:val>
                                        </p:tav>
                                      </p:tavLst>
                                    </p:anim>
                                    <p:animEffect transition="in" filter="wipe(right)">
                                      <p:cBhvr>
                                        <p:cTn id="59" dur="500"/>
                                        <p:tgtEl>
                                          <p:spTgt spid="84"/>
                                        </p:tgtEl>
                                      </p:cBhvr>
                                    </p:animEffect>
                                  </p:childTnLst>
                                </p:cTn>
                              </p:par>
                              <p:par>
                                <p:cTn id="60" presetID="12" presetClass="entr" presetSubtype="8" fill="hold" nodeType="withEffect">
                                  <p:stCondLst>
                                    <p:cond delay="0"/>
                                  </p:stCondLst>
                                  <p:childTnLst>
                                    <p:set>
                                      <p:cBhvr>
                                        <p:cTn id="61" dur="1" fill="hold">
                                          <p:stCondLst>
                                            <p:cond delay="0"/>
                                          </p:stCondLst>
                                        </p:cTn>
                                        <p:tgtEl>
                                          <p:spTgt spid="85"/>
                                        </p:tgtEl>
                                        <p:attrNameLst>
                                          <p:attrName>style.visibility</p:attrName>
                                        </p:attrNameLst>
                                      </p:cBhvr>
                                      <p:to>
                                        <p:strVal val="visible"/>
                                      </p:to>
                                    </p:set>
                                    <p:anim calcmode="lin" valueType="num">
                                      <p:cBhvr additive="base">
                                        <p:cTn id="62" dur="500"/>
                                        <p:tgtEl>
                                          <p:spTgt spid="85"/>
                                        </p:tgtEl>
                                        <p:attrNameLst>
                                          <p:attrName>ppt_x</p:attrName>
                                        </p:attrNameLst>
                                      </p:cBhvr>
                                      <p:tavLst>
                                        <p:tav tm="0">
                                          <p:val>
                                            <p:strVal val="#ppt_x-#ppt_w*1.125000"/>
                                          </p:val>
                                        </p:tav>
                                        <p:tav tm="100000">
                                          <p:val>
                                            <p:strVal val="#ppt_x"/>
                                          </p:val>
                                        </p:tav>
                                      </p:tavLst>
                                    </p:anim>
                                    <p:animEffect transition="in" filter="wipe(right)">
                                      <p:cBhvr>
                                        <p:cTn id="63" dur="500"/>
                                        <p:tgtEl>
                                          <p:spTgt spid="85"/>
                                        </p:tgtEl>
                                      </p:cBhvr>
                                    </p:animEffect>
                                  </p:childTnLst>
                                </p:cTn>
                              </p:par>
                              <p:par>
                                <p:cTn id="64" presetID="12" presetClass="entr" presetSubtype="8"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 calcmode="lin" valueType="num">
                                      <p:cBhvr additive="base">
                                        <p:cTn id="66" dur="500"/>
                                        <p:tgtEl>
                                          <p:spTgt spid="86"/>
                                        </p:tgtEl>
                                        <p:attrNameLst>
                                          <p:attrName>ppt_x</p:attrName>
                                        </p:attrNameLst>
                                      </p:cBhvr>
                                      <p:tavLst>
                                        <p:tav tm="0">
                                          <p:val>
                                            <p:strVal val="#ppt_x-#ppt_w*1.125000"/>
                                          </p:val>
                                        </p:tav>
                                        <p:tav tm="100000">
                                          <p:val>
                                            <p:strVal val="#ppt_x"/>
                                          </p:val>
                                        </p:tav>
                                      </p:tavLst>
                                    </p:anim>
                                    <p:animEffect transition="in" filter="wipe(right)">
                                      <p:cBhvr>
                                        <p:cTn id="67" dur="500"/>
                                        <p:tgtEl>
                                          <p:spTgt spid="86"/>
                                        </p:tgtEl>
                                      </p:cBhvr>
                                    </p:animEffect>
                                  </p:childTnLst>
                                </p:cTn>
                              </p:par>
                              <p:par>
                                <p:cTn id="68" presetID="12" presetClass="entr" presetSubtype="2" fill="hold" nodeType="withEffect">
                                  <p:stCondLst>
                                    <p:cond delay="0"/>
                                  </p:stCondLst>
                                  <p:childTnLst>
                                    <p:set>
                                      <p:cBhvr>
                                        <p:cTn id="69" dur="1" fill="hold">
                                          <p:stCondLst>
                                            <p:cond delay="0"/>
                                          </p:stCondLst>
                                        </p:cTn>
                                        <p:tgtEl>
                                          <p:spTgt spid="100"/>
                                        </p:tgtEl>
                                        <p:attrNameLst>
                                          <p:attrName>style.visibility</p:attrName>
                                        </p:attrNameLst>
                                      </p:cBhvr>
                                      <p:to>
                                        <p:strVal val="visible"/>
                                      </p:to>
                                    </p:set>
                                    <p:anim calcmode="lin" valueType="num">
                                      <p:cBhvr additive="base">
                                        <p:cTn id="70" dur="500"/>
                                        <p:tgtEl>
                                          <p:spTgt spid="100"/>
                                        </p:tgtEl>
                                        <p:attrNameLst>
                                          <p:attrName>ppt_x</p:attrName>
                                        </p:attrNameLst>
                                      </p:cBhvr>
                                      <p:tavLst>
                                        <p:tav tm="0">
                                          <p:val>
                                            <p:strVal val="#ppt_x+#ppt_w*1.125000"/>
                                          </p:val>
                                        </p:tav>
                                        <p:tav tm="100000">
                                          <p:val>
                                            <p:strVal val="#ppt_x"/>
                                          </p:val>
                                        </p:tav>
                                      </p:tavLst>
                                    </p:anim>
                                    <p:animEffect transition="in" filter="wipe(left)">
                                      <p:cBhvr>
                                        <p:cTn id="71" dur="500"/>
                                        <p:tgtEl>
                                          <p:spTgt spid="100"/>
                                        </p:tgtEl>
                                      </p:cBhvr>
                                    </p:animEffect>
                                  </p:childTnLst>
                                </p:cTn>
                              </p:par>
                              <p:par>
                                <p:cTn id="72" presetID="12" presetClass="entr" presetSubtype="2" fill="hold" nodeType="withEffect">
                                  <p:stCondLst>
                                    <p:cond delay="0"/>
                                  </p:stCondLst>
                                  <p:childTnLst>
                                    <p:set>
                                      <p:cBhvr>
                                        <p:cTn id="73" dur="1" fill="hold">
                                          <p:stCondLst>
                                            <p:cond delay="0"/>
                                          </p:stCondLst>
                                        </p:cTn>
                                        <p:tgtEl>
                                          <p:spTgt spid="97"/>
                                        </p:tgtEl>
                                        <p:attrNameLst>
                                          <p:attrName>style.visibility</p:attrName>
                                        </p:attrNameLst>
                                      </p:cBhvr>
                                      <p:to>
                                        <p:strVal val="visible"/>
                                      </p:to>
                                    </p:set>
                                    <p:anim calcmode="lin" valueType="num">
                                      <p:cBhvr additive="base">
                                        <p:cTn id="74" dur="500"/>
                                        <p:tgtEl>
                                          <p:spTgt spid="97"/>
                                        </p:tgtEl>
                                        <p:attrNameLst>
                                          <p:attrName>ppt_x</p:attrName>
                                        </p:attrNameLst>
                                      </p:cBhvr>
                                      <p:tavLst>
                                        <p:tav tm="0">
                                          <p:val>
                                            <p:strVal val="#ppt_x+#ppt_w*1.125000"/>
                                          </p:val>
                                        </p:tav>
                                        <p:tav tm="100000">
                                          <p:val>
                                            <p:strVal val="#ppt_x"/>
                                          </p:val>
                                        </p:tav>
                                      </p:tavLst>
                                    </p:anim>
                                    <p:animEffect transition="in" filter="wipe(left)">
                                      <p:cBhvr>
                                        <p:cTn id="75" dur="500"/>
                                        <p:tgtEl>
                                          <p:spTgt spid="97"/>
                                        </p:tgtEl>
                                      </p:cBhvr>
                                    </p:animEffect>
                                  </p:childTnLst>
                                </p:cTn>
                              </p:par>
                              <p:par>
                                <p:cTn id="76" presetID="12" presetClass="entr" presetSubtype="2" fill="hold" nodeType="withEffect">
                                  <p:stCondLst>
                                    <p:cond delay="0"/>
                                  </p:stCondLst>
                                  <p:childTnLst>
                                    <p:set>
                                      <p:cBhvr>
                                        <p:cTn id="77" dur="1" fill="hold">
                                          <p:stCondLst>
                                            <p:cond delay="0"/>
                                          </p:stCondLst>
                                        </p:cTn>
                                        <p:tgtEl>
                                          <p:spTgt spid="94"/>
                                        </p:tgtEl>
                                        <p:attrNameLst>
                                          <p:attrName>style.visibility</p:attrName>
                                        </p:attrNameLst>
                                      </p:cBhvr>
                                      <p:to>
                                        <p:strVal val="visible"/>
                                      </p:to>
                                    </p:set>
                                    <p:anim calcmode="lin" valueType="num">
                                      <p:cBhvr additive="base">
                                        <p:cTn id="78" dur="500"/>
                                        <p:tgtEl>
                                          <p:spTgt spid="94"/>
                                        </p:tgtEl>
                                        <p:attrNameLst>
                                          <p:attrName>ppt_x</p:attrName>
                                        </p:attrNameLst>
                                      </p:cBhvr>
                                      <p:tavLst>
                                        <p:tav tm="0">
                                          <p:val>
                                            <p:strVal val="#ppt_x+#ppt_w*1.125000"/>
                                          </p:val>
                                        </p:tav>
                                        <p:tav tm="100000">
                                          <p:val>
                                            <p:strVal val="#ppt_x"/>
                                          </p:val>
                                        </p:tav>
                                      </p:tavLst>
                                    </p:anim>
                                    <p:animEffect transition="in" filter="wipe(left)">
                                      <p:cBhvr>
                                        <p:cTn id="79" dur="500"/>
                                        <p:tgtEl>
                                          <p:spTgt spid="94"/>
                                        </p:tgtEl>
                                      </p:cBhvr>
                                    </p:animEffect>
                                  </p:childTnLst>
                                </p:cTn>
                              </p:par>
                            </p:childTnLst>
                          </p:cTn>
                        </p:par>
                        <p:par>
                          <p:cTn id="80" fill="hold">
                            <p:stCondLst>
                              <p:cond delay="2500"/>
                            </p:stCondLst>
                            <p:childTnLst>
                              <p:par>
                                <p:cTn id="81" presetID="22" presetClass="entr" presetSubtype="8" fill="hold" grpId="0" nodeType="afterEffect">
                                  <p:stCondLst>
                                    <p:cond delay="0"/>
                                  </p:stCondLst>
                                  <p:childTnLst>
                                    <p:set>
                                      <p:cBhvr>
                                        <p:cTn id="82" dur="1" fill="hold">
                                          <p:stCondLst>
                                            <p:cond delay="0"/>
                                          </p:stCondLst>
                                        </p:cTn>
                                        <p:tgtEl>
                                          <p:spTgt spid="114"/>
                                        </p:tgtEl>
                                        <p:attrNameLst>
                                          <p:attrName>style.visibility</p:attrName>
                                        </p:attrNameLst>
                                      </p:cBhvr>
                                      <p:to>
                                        <p:strVal val="visible"/>
                                      </p:to>
                                    </p:set>
                                    <p:animEffect transition="in" filter="wipe(left)">
                                      <p:cBhvr>
                                        <p:cTn id="83" dur="500"/>
                                        <p:tgtEl>
                                          <p:spTgt spid="114"/>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15"/>
                                        </p:tgtEl>
                                        <p:attrNameLst>
                                          <p:attrName>style.visibility</p:attrName>
                                        </p:attrNameLst>
                                      </p:cBhvr>
                                      <p:to>
                                        <p:strVal val="visible"/>
                                      </p:to>
                                    </p:set>
                                    <p:animEffect transition="in" filter="wipe(left)">
                                      <p:cBhvr>
                                        <p:cTn id="86" dur="500"/>
                                        <p:tgtEl>
                                          <p:spTgt spid="115"/>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16"/>
                                        </p:tgtEl>
                                        <p:attrNameLst>
                                          <p:attrName>style.visibility</p:attrName>
                                        </p:attrNameLst>
                                      </p:cBhvr>
                                      <p:to>
                                        <p:strVal val="visible"/>
                                      </p:to>
                                    </p:set>
                                    <p:animEffect transition="in" filter="wipe(left)">
                                      <p:cBhvr>
                                        <p:cTn id="89" dur="500"/>
                                        <p:tgtEl>
                                          <p:spTgt spid="11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Effect transition="in" filter="wipe(left)">
                                      <p:cBhvr>
                                        <p:cTn id="92" dur="500"/>
                                        <p:tgtEl>
                                          <p:spTgt spid="117"/>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18"/>
                                        </p:tgtEl>
                                        <p:attrNameLst>
                                          <p:attrName>style.visibility</p:attrName>
                                        </p:attrNameLst>
                                      </p:cBhvr>
                                      <p:to>
                                        <p:strVal val="visible"/>
                                      </p:to>
                                    </p:set>
                                    <p:animEffect transition="in" filter="wipe(left)">
                                      <p:cBhvr>
                                        <p:cTn id="95" dur="500"/>
                                        <p:tgtEl>
                                          <p:spTgt spid="118"/>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19"/>
                                        </p:tgtEl>
                                        <p:attrNameLst>
                                          <p:attrName>style.visibility</p:attrName>
                                        </p:attrNameLst>
                                      </p:cBhvr>
                                      <p:to>
                                        <p:strVal val="visible"/>
                                      </p:to>
                                    </p:set>
                                    <p:animEffect transition="in" filter="wipe(left)">
                                      <p:cBhvr>
                                        <p:cTn id="98"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7" grpId="0" animBg="1"/>
      <p:bldP spid="83" grpId="0" animBg="1"/>
      <p:bldP spid="108" grpId="0" animBg="1"/>
      <p:bldP spid="109" grpId="0" animBg="1"/>
      <p:bldP spid="110" grpId="0" animBg="1"/>
      <p:bldP spid="111" grpId="0" animBg="1"/>
      <p:bldP spid="112" grpId="0" animBg="1"/>
      <p:bldP spid="113" grpId="0" animBg="1"/>
      <p:bldP spid="114" grpId="0"/>
      <p:bldP spid="115" grpId="0"/>
      <p:bldP spid="116" grpId="0"/>
      <p:bldP spid="117" grpId="0"/>
      <p:bldP spid="118" grpId="0"/>
      <p:bldP spid="1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155393" y="1320349"/>
            <a:ext cx="2516141" cy="1724452"/>
            <a:chOff x="834186" y="1203598"/>
            <a:chExt cx="2206153" cy="1512000"/>
          </a:xfrm>
        </p:grpSpPr>
        <p:sp>
          <p:nvSpPr>
            <p:cNvPr id="9" name="矩形 8"/>
            <p:cNvSpPr/>
            <p:nvPr/>
          </p:nvSpPr>
          <p:spPr>
            <a:xfrm>
              <a:off x="834186" y="1203598"/>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0" name="矩形 9"/>
            <p:cNvSpPr/>
            <p:nvPr/>
          </p:nvSpPr>
          <p:spPr>
            <a:xfrm>
              <a:off x="929263" y="1268759"/>
              <a:ext cx="2015999" cy="138167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1" name="组合 10"/>
          <p:cNvGrpSpPr/>
          <p:nvPr/>
        </p:nvGrpSpPr>
        <p:grpSpPr>
          <a:xfrm>
            <a:off x="3943754" y="2471166"/>
            <a:ext cx="2516141" cy="1724452"/>
            <a:chOff x="6063554" y="3147814"/>
            <a:chExt cx="2206153" cy="1512000"/>
          </a:xfrm>
        </p:grpSpPr>
        <p:sp>
          <p:nvSpPr>
            <p:cNvPr id="12" name="矩形 11"/>
            <p:cNvSpPr/>
            <p:nvPr/>
          </p:nvSpPr>
          <p:spPr>
            <a:xfrm>
              <a:off x="6063554" y="3147814"/>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矩形 12"/>
            <p:cNvSpPr/>
            <p:nvPr/>
          </p:nvSpPr>
          <p:spPr>
            <a:xfrm>
              <a:off x="6158631" y="3212975"/>
              <a:ext cx="2015999" cy="1381677"/>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4" name="组合 13"/>
          <p:cNvGrpSpPr/>
          <p:nvPr/>
        </p:nvGrpSpPr>
        <p:grpSpPr>
          <a:xfrm>
            <a:off x="5732115" y="3621982"/>
            <a:ext cx="2516141" cy="1724452"/>
            <a:chOff x="6063554" y="3147814"/>
            <a:chExt cx="2206153" cy="1512000"/>
          </a:xfrm>
        </p:grpSpPr>
        <p:sp>
          <p:nvSpPr>
            <p:cNvPr id="15" name="矩形 14"/>
            <p:cNvSpPr/>
            <p:nvPr/>
          </p:nvSpPr>
          <p:spPr>
            <a:xfrm>
              <a:off x="6063554" y="3147814"/>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6" name="矩形 15"/>
            <p:cNvSpPr/>
            <p:nvPr/>
          </p:nvSpPr>
          <p:spPr>
            <a:xfrm>
              <a:off x="6158631" y="3212975"/>
              <a:ext cx="2015999" cy="138167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7" name="组合 16"/>
          <p:cNvGrpSpPr/>
          <p:nvPr/>
        </p:nvGrpSpPr>
        <p:grpSpPr>
          <a:xfrm>
            <a:off x="7520474" y="4772799"/>
            <a:ext cx="2516141" cy="1724452"/>
            <a:chOff x="6063554" y="3147814"/>
            <a:chExt cx="2206153" cy="1512000"/>
          </a:xfrm>
        </p:grpSpPr>
        <p:sp>
          <p:nvSpPr>
            <p:cNvPr id="18" name="矩形 17"/>
            <p:cNvSpPr/>
            <p:nvPr/>
          </p:nvSpPr>
          <p:spPr>
            <a:xfrm>
              <a:off x="6063554" y="3147814"/>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 name="矩形 18"/>
            <p:cNvSpPr/>
            <p:nvPr/>
          </p:nvSpPr>
          <p:spPr>
            <a:xfrm>
              <a:off x="6158631" y="3212975"/>
              <a:ext cx="2015999" cy="138167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20" name="Text Box 14"/>
          <p:cNvSpPr txBox="1">
            <a:spLocks noChangeArrowheads="1"/>
          </p:cNvSpPr>
          <p:nvPr/>
        </p:nvSpPr>
        <p:spPr bwMode="black">
          <a:xfrm>
            <a:off x="4752201" y="1363145"/>
            <a:ext cx="3144000"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1" name="Text Box 14"/>
          <p:cNvSpPr txBox="1">
            <a:spLocks noChangeArrowheads="1"/>
          </p:cNvSpPr>
          <p:nvPr/>
        </p:nvSpPr>
        <p:spPr bwMode="black">
          <a:xfrm>
            <a:off x="529194" y="3141047"/>
            <a:ext cx="3263150"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2" name="Text Box 14"/>
          <p:cNvSpPr txBox="1">
            <a:spLocks noChangeArrowheads="1"/>
          </p:cNvSpPr>
          <p:nvPr/>
        </p:nvSpPr>
        <p:spPr bwMode="black">
          <a:xfrm>
            <a:off x="3072916" y="5586514"/>
            <a:ext cx="4174913"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3" name="Text Box 14"/>
          <p:cNvSpPr txBox="1">
            <a:spLocks noChangeArrowheads="1"/>
          </p:cNvSpPr>
          <p:nvPr/>
        </p:nvSpPr>
        <p:spPr bwMode="black">
          <a:xfrm>
            <a:off x="8303670" y="3446032"/>
            <a:ext cx="3263150"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4" name="标题 2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 calcmode="lin" valueType="num">
                                      <p:cBhvr>
                                        <p:cTn id="9" dur="750" fill="hold"/>
                                        <p:tgtEl>
                                          <p:spTgt spid="8"/>
                                        </p:tgtEl>
                                        <p:attrNameLst>
                                          <p:attrName>style.rotation</p:attrName>
                                        </p:attrNameLst>
                                      </p:cBhvr>
                                      <p:tavLst>
                                        <p:tav tm="0">
                                          <p:val>
                                            <p:fltVal val="360"/>
                                          </p:val>
                                        </p:tav>
                                        <p:tav tm="100000">
                                          <p:val>
                                            <p:fltVal val="0"/>
                                          </p:val>
                                        </p:tav>
                                      </p:tavLst>
                                    </p:anim>
                                    <p:animEffect transition="in" filter="fade">
                                      <p:cBhvr>
                                        <p:cTn id="10" dur="750"/>
                                        <p:tgtEl>
                                          <p:spTgt spid="8"/>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11"/>
                                        </p:tgtEl>
                                        <p:attrNameLst>
                                          <p:attrName>style.visibility</p:attrName>
                                        </p:attrNameLst>
                                      </p:cBhvr>
                                      <p:to>
                                        <p:strVal val="visible"/>
                                      </p:to>
                                    </p:set>
                                    <p:anim calcmode="lin" valueType="num">
                                      <p:cBhvr>
                                        <p:cTn id="13" dur="750" fill="hold"/>
                                        <p:tgtEl>
                                          <p:spTgt spid="11"/>
                                        </p:tgtEl>
                                        <p:attrNameLst>
                                          <p:attrName>ppt_w</p:attrName>
                                        </p:attrNameLst>
                                      </p:cBhvr>
                                      <p:tavLst>
                                        <p:tav tm="0">
                                          <p:val>
                                            <p:fltVal val="0"/>
                                          </p:val>
                                        </p:tav>
                                        <p:tav tm="100000">
                                          <p:val>
                                            <p:strVal val="#ppt_w"/>
                                          </p:val>
                                        </p:tav>
                                      </p:tavLst>
                                    </p:anim>
                                    <p:anim calcmode="lin" valueType="num">
                                      <p:cBhvr>
                                        <p:cTn id="14" dur="750" fill="hold"/>
                                        <p:tgtEl>
                                          <p:spTgt spid="11"/>
                                        </p:tgtEl>
                                        <p:attrNameLst>
                                          <p:attrName>ppt_h</p:attrName>
                                        </p:attrNameLst>
                                      </p:cBhvr>
                                      <p:tavLst>
                                        <p:tav tm="0">
                                          <p:val>
                                            <p:fltVal val="0"/>
                                          </p:val>
                                        </p:tav>
                                        <p:tav tm="100000">
                                          <p:val>
                                            <p:strVal val="#ppt_h"/>
                                          </p:val>
                                        </p:tav>
                                      </p:tavLst>
                                    </p:anim>
                                    <p:anim calcmode="lin" valueType="num">
                                      <p:cBhvr>
                                        <p:cTn id="15" dur="750" fill="hold"/>
                                        <p:tgtEl>
                                          <p:spTgt spid="11"/>
                                        </p:tgtEl>
                                        <p:attrNameLst>
                                          <p:attrName>style.rotation</p:attrName>
                                        </p:attrNameLst>
                                      </p:cBhvr>
                                      <p:tavLst>
                                        <p:tav tm="0">
                                          <p:val>
                                            <p:fltVal val="360"/>
                                          </p:val>
                                        </p:tav>
                                        <p:tav tm="100000">
                                          <p:val>
                                            <p:fltVal val="0"/>
                                          </p:val>
                                        </p:tav>
                                      </p:tavLst>
                                    </p:anim>
                                    <p:animEffect transition="in" filter="fade">
                                      <p:cBhvr>
                                        <p:cTn id="16" dur="750"/>
                                        <p:tgtEl>
                                          <p:spTgt spid="11"/>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14"/>
                                        </p:tgtEl>
                                        <p:attrNameLst>
                                          <p:attrName>style.visibility</p:attrName>
                                        </p:attrNameLst>
                                      </p:cBhvr>
                                      <p:to>
                                        <p:strVal val="visible"/>
                                      </p:to>
                                    </p:set>
                                    <p:anim calcmode="lin" valueType="num">
                                      <p:cBhvr>
                                        <p:cTn id="19" dur="750" fill="hold"/>
                                        <p:tgtEl>
                                          <p:spTgt spid="14"/>
                                        </p:tgtEl>
                                        <p:attrNameLst>
                                          <p:attrName>ppt_w</p:attrName>
                                        </p:attrNameLst>
                                      </p:cBhvr>
                                      <p:tavLst>
                                        <p:tav tm="0">
                                          <p:val>
                                            <p:fltVal val="0"/>
                                          </p:val>
                                        </p:tav>
                                        <p:tav tm="100000">
                                          <p:val>
                                            <p:strVal val="#ppt_w"/>
                                          </p:val>
                                        </p:tav>
                                      </p:tavLst>
                                    </p:anim>
                                    <p:anim calcmode="lin" valueType="num">
                                      <p:cBhvr>
                                        <p:cTn id="20" dur="750" fill="hold"/>
                                        <p:tgtEl>
                                          <p:spTgt spid="14"/>
                                        </p:tgtEl>
                                        <p:attrNameLst>
                                          <p:attrName>ppt_h</p:attrName>
                                        </p:attrNameLst>
                                      </p:cBhvr>
                                      <p:tavLst>
                                        <p:tav tm="0">
                                          <p:val>
                                            <p:fltVal val="0"/>
                                          </p:val>
                                        </p:tav>
                                        <p:tav tm="100000">
                                          <p:val>
                                            <p:strVal val="#ppt_h"/>
                                          </p:val>
                                        </p:tav>
                                      </p:tavLst>
                                    </p:anim>
                                    <p:anim calcmode="lin" valueType="num">
                                      <p:cBhvr>
                                        <p:cTn id="21" dur="750" fill="hold"/>
                                        <p:tgtEl>
                                          <p:spTgt spid="14"/>
                                        </p:tgtEl>
                                        <p:attrNameLst>
                                          <p:attrName>style.rotation</p:attrName>
                                        </p:attrNameLst>
                                      </p:cBhvr>
                                      <p:tavLst>
                                        <p:tav tm="0">
                                          <p:val>
                                            <p:fltVal val="360"/>
                                          </p:val>
                                        </p:tav>
                                        <p:tav tm="100000">
                                          <p:val>
                                            <p:fltVal val="0"/>
                                          </p:val>
                                        </p:tav>
                                      </p:tavLst>
                                    </p:anim>
                                    <p:animEffect transition="in" filter="fade">
                                      <p:cBhvr>
                                        <p:cTn id="22" dur="750"/>
                                        <p:tgtEl>
                                          <p:spTgt spid="14"/>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750" fill="hold"/>
                                        <p:tgtEl>
                                          <p:spTgt spid="17"/>
                                        </p:tgtEl>
                                        <p:attrNameLst>
                                          <p:attrName>ppt_w</p:attrName>
                                        </p:attrNameLst>
                                      </p:cBhvr>
                                      <p:tavLst>
                                        <p:tav tm="0">
                                          <p:val>
                                            <p:fltVal val="0"/>
                                          </p:val>
                                        </p:tav>
                                        <p:tav tm="100000">
                                          <p:val>
                                            <p:strVal val="#ppt_w"/>
                                          </p:val>
                                        </p:tav>
                                      </p:tavLst>
                                    </p:anim>
                                    <p:anim calcmode="lin" valueType="num">
                                      <p:cBhvr>
                                        <p:cTn id="26" dur="750" fill="hold"/>
                                        <p:tgtEl>
                                          <p:spTgt spid="17"/>
                                        </p:tgtEl>
                                        <p:attrNameLst>
                                          <p:attrName>ppt_h</p:attrName>
                                        </p:attrNameLst>
                                      </p:cBhvr>
                                      <p:tavLst>
                                        <p:tav tm="0">
                                          <p:val>
                                            <p:fltVal val="0"/>
                                          </p:val>
                                        </p:tav>
                                        <p:tav tm="100000">
                                          <p:val>
                                            <p:strVal val="#ppt_h"/>
                                          </p:val>
                                        </p:tav>
                                      </p:tavLst>
                                    </p:anim>
                                    <p:anim calcmode="lin" valueType="num">
                                      <p:cBhvr>
                                        <p:cTn id="27" dur="750" fill="hold"/>
                                        <p:tgtEl>
                                          <p:spTgt spid="17"/>
                                        </p:tgtEl>
                                        <p:attrNameLst>
                                          <p:attrName>style.rotation</p:attrName>
                                        </p:attrNameLst>
                                      </p:cBhvr>
                                      <p:tavLst>
                                        <p:tav tm="0">
                                          <p:val>
                                            <p:fltVal val="360"/>
                                          </p:val>
                                        </p:tav>
                                        <p:tav tm="100000">
                                          <p:val>
                                            <p:fltVal val="0"/>
                                          </p:val>
                                        </p:tav>
                                      </p:tavLst>
                                    </p:anim>
                                    <p:animEffect transition="in" filter="fade">
                                      <p:cBhvr>
                                        <p:cTn id="28" dur="750"/>
                                        <p:tgtEl>
                                          <p:spTgt spid="17"/>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1500"/>
                            </p:stCondLst>
                            <p:childTnLst>
                              <p:par>
                                <p:cTn id="34" presetID="22" presetClass="entr" presetSubtype="2"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childTnLst>
                          </p:cTn>
                        </p:par>
                        <p:par>
                          <p:cTn id="41" fill="hold">
                            <p:stCondLst>
                              <p:cond delay="2500"/>
                            </p:stCondLst>
                            <p:childTnLst>
                              <p:par>
                                <p:cTn id="42" presetID="22" presetClass="entr" presetSubtype="2"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right)">
                                      <p:cBhvr>
                                        <p:cTn id="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86"/>
          <p:cNvSpPr/>
          <p:nvPr/>
        </p:nvSpPr>
        <p:spPr>
          <a:xfrm>
            <a:off x="9060489" y="2719477"/>
            <a:ext cx="3130718" cy="119149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7" name="Rectangle 84"/>
          <p:cNvSpPr/>
          <p:nvPr/>
        </p:nvSpPr>
        <p:spPr>
          <a:xfrm>
            <a:off x="796" y="2719477"/>
            <a:ext cx="3130719" cy="119149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8" name="Oval 3"/>
          <p:cNvSpPr/>
          <p:nvPr/>
        </p:nvSpPr>
        <p:spPr>
          <a:xfrm>
            <a:off x="2111030" y="1888204"/>
            <a:ext cx="2853665" cy="2854037"/>
          </a:xfrm>
          <a:prstGeom prst="ellipse">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9" name="Oval 4"/>
          <p:cNvSpPr/>
          <p:nvPr/>
        </p:nvSpPr>
        <p:spPr>
          <a:xfrm>
            <a:off x="4669170" y="1888204"/>
            <a:ext cx="2853665" cy="2854037"/>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0" name="Oval 6"/>
          <p:cNvSpPr/>
          <p:nvPr/>
        </p:nvSpPr>
        <p:spPr>
          <a:xfrm>
            <a:off x="7227310" y="1888204"/>
            <a:ext cx="2853665" cy="2854037"/>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51" name="Group 24"/>
          <p:cNvGrpSpPr/>
          <p:nvPr/>
        </p:nvGrpSpPr>
        <p:grpSpPr>
          <a:xfrm>
            <a:off x="5525802" y="2744948"/>
            <a:ext cx="1140399" cy="1140547"/>
            <a:chOff x="6111586" y="318800"/>
            <a:chExt cx="490538" cy="490538"/>
          </a:xfrm>
          <a:solidFill>
            <a:schemeClr val="bg1"/>
          </a:solidFill>
        </p:grpSpPr>
        <p:sp>
          <p:nvSpPr>
            <p:cNvPr id="52" name="Freeform 5"/>
            <p:cNvSpPr>
              <a:spLocks noEditPoints="1"/>
            </p:cNvSpPr>
            <p:nvPr/>
          </p:nvSpPr>
          <p:spPr bwMode="auto">
            <a:xfrm>
              <a:off x="6111586" y="318800"/>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6"/>
            <p:cNvSpPr/>
            <p:nvPr/>
          </p:nvSpPr>
          <p:spPr bwMode="auto">
            <a:xfrm>
              <a:off x="6402099" y="50295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7"/>
            <p:cNvSpPr/>
            <p:nvPr/>
          </p:nvSpPr>
          <p:spPr bwMode="auto">
            <a:xfrm>
              <a:off x="6402099" y="456912"/>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5" name="Freeform 8"/>
            <p:cNvSpPr/>
            <p:nvPr/>
          </p:nvSpPr>
          <p:spPr bwMode="auto">
            <a:xfrm>
              <a:off x="6402099" y="410875"/>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Freeform 9"/>
            <p:cNvSpPr/>
            <p:nvPr/>
          </p:nvSpPr>
          <p:spPr bwMode="auto">
            <a:xfrm>
              <a:off x="6233824"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10"/>
            <p:cNvSpPr/>
            <p:nvPr/>
          </p:nvSpPr>
          <p:spPr bwMode="auto">
            <a:xfrm>
              <a:off x="6233824"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11"/>
            <p:cNvSpPr/>
            <p:nvPr/>
          </p:nvSpPr>
          <p:spPr bwMode="auto">
            <a:xfrm>
              <a:off x="6233824"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12"/>
            <p:cNvSpPr/>
            <p:nvPr/>
          </p:nvSpPr>
          <p:spPr bwMode="auto">
            <a:xfrm>
              <a:off x="6402099"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13"/>
            <p:cNvSpPr/>
            <p:nvPr/>
          </p:nvSpPr>
          <p:spPr bwMode="auto">
            <a:xfrm>
              <a:off x="6402099"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14"/>
            <p:cNvSpPr/>
            <p:nvPr/>
          </p:nvSpPr>
          <p:spPr bwMode="auto">
            <a:xfrm>
              <a:off x="6402099"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2" name="Freeform 15"/>
            <p:cNvSpPr/>
            <p:nvPr/>
          </p:nvSpPr>
          <p:spPr bwMode="auto">
            <a:xfrm>
              <a:off x="6233824" y="548987"/>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3" name="Freeform 16"/>
            <p:cNvSpPr/>
            <p:nvPr/>
          </p:nvSpPr>
          <p:spPr bwMode="auto">
            <a:xfrm>
              <a:off x="6233824" y="59502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4" name="Freeform 17"/>
            <p:cNvSpPr>
              <a:spLocks noEditPoints="1"/>
            </p:cNvSpPr>
            <p:nvPr/>
          </p:nvSpPr>
          <p:spPr bwMode="auto">
            <a:xfrm>
              <a:off x="6233824" y="379125"/>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65" name="Freeform 26"/>
          <p:cNvSpPr>
            <a:spLocks noEditPoints="1"/>
          </p:cNvSpPr>
          <p:nvPr/>
        </p:nvSpPr>
        <p:spPr bwMode="auto">
          <a:xfrm>
            <a:off x="8083941" y="2655631"/>
            <a:ext cx="1297540" cy="1249045"/>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66" name="Group 82"/>
          <p:cNvGrpSpPr/>
          <p:nvPr/>
        </p:nvGrpSpPr>
        <p:grpSpPr>
          <a:xfrm>
            <a:off x="3029134" y="2735539"/>
            <a:ext cx="1017456" cy="1158875"/>
            <a:chOff x="812800" y="2719388"/>
            <a:chExt cx="1017588" cy="1158875"/>
          </a:xfrm>
          <a:solidFill>
            <a:schemeClr val="bg1"/>
          </a:solidFill>
        </p:grpSpPr>
        <p:sp>
          <p:nvSpPr>
            <p:cNvPr id="67" name="Freeform 35"/>
            <p:cNvSpPr>
              <a:spLocks noEditPoints="1"/>
            </p:cNvSpPr>
            <p:nvPr/>
          </p:nvSpPr>
          <p:spPr bwMode="auto">
            <a:xfrm>
              <a:off x="812800" y="2719388"/>
              <a:ext cx="1017588" cy="1158875"/>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8" name="Oval 36"/>
            <p:cNvSpPr>
              <a:spLocks noChangeArrowheads="1"/>
            </p:cNvSpPr>
            <p:nvPr/>
          </p:nvSpPr>
          <p:spPr bwMode="auto">
            <a:xfrm>
              <a:off x="1612900" y="3624263"/>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Oval 37"/>
            <p:cNvSpPr>
              <a:spLocks noChangeArrowheads="1"/>
            </p:cNvSpPr>
            <p:nvPr/>
          </p:nvSpPr>
          <p:spPr bwMode="auto">
            <a:xfrm>
              <a:off x="1612900" y="3406776"/>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Oval 38"/>
            <p:cNvSpPr>
              <a:spLocks noChangeArrowheads="1"/>
            </p:cNvSpPr>
            <p:nvPr/>
          </p:nvSpPr>
          <p:spPr bwMode="auto">
            <a:xfrm>
              <a:off x="1612900" y="3190876"/>
              <a:ext cx="71438" cy="71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44" name="矩形 143"/>
          <p:cNvSpPr/>
          <p:nvPr/>
        </p:nvSpPr>
        <p:spPr>
          <a:xfrm>
            <a:off x="2881366" y="4886703"/>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5" name="矩形 47"/>
          <p:cNvSpPr>
            <a:spLocks noChangeArrowheads="1"/>
          </p:cNvSpPr>
          <p:nvPr/>
        </p:nvSpPr>
        <p:spPr bwMode="auto">
          <a:xfrm>
            <a:off x="2475962" y="5274250"/>
            <a:ext cx="212380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6" name="矩形 145"/>
          <p:cNvSpPr/>
          <p:nvPr/>
        </p:nvSpPr>
        <p:spPr>
          <a:xfrm>
            <a:off x="5439506" y="4886703"/>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7" name="矩形 47"/>
          <p:cNvSpPr>
            <a:spLocks noChangeArrowheads="1"/>
          </p:cNvSpPr>
          <p:nvPr/>
        </p:nvSpPr>
        <p:spPr bwMode="auto">
          <a:xfrm>
            <a:off x="5034102" y="5274250"/>
            <a:ext cx="212380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8" name="矩形 147"/>
          <p:cNvSpPr/>
          <p:nvPr/>
        </p:nvSpPr>
        <p:spPr>
          <a:xfrm>
            <a:off x="7997646" y="4886703"/>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9" name="矩形 47"/>
          <p:cNvSpPr>
            <a:spLocks noChangeArrowheads="1"/>
          </p:cNvSpPr>
          <p:nvPr/>
        </p:nvSpPr>
        <p:spPr bwMode="auto">
          <a:xfrm>
            <a:off x="7592242" y="5274250"/>
            <a:ext cx="212380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 calcmode="lin" valueType="num">
                                      <p:cBhvr>
                                        <p:cTn id="10" dur="500" fill="hold"/>
                                        <p:tgtEl>
                                          <p:spTgt spid="48"/>
                                        </p:tgtEl>
                                        <p:attrNameLst>
                                          <p:attrName>ppt_w</p:attrName>
                                        </p:attrNameLst>
                                      </p:cBhvr>
                                      <p:tavLst>
                                        <p:tav tm="0">
                                          <p:val>
                                            <p:fltVal val="0"/>
                                          </p:val>
                                        </p:tav>
                                        <p:tav tm="100000">
                                          <p:val>
                                            <p:strVal val="#ppt_w"/>
                                          </p:val>
                                        </p:tav>
                                      </p:tavLst>
                                    </p:anim>
                                    <p:anim calcmode="lin" valueType="num">
                                      <p:cBhvr>
                                        <p:cTn id="11" dur="500" fill="hold"/>
                                        <p:tgtEl>
                                          <p:spTgt spid="48"/>
                                        </p:tgtEl>
                                        <p:attrNameLst>
                                          <p:attrName>ppt_h</p:attrName>
                                        </p:attrNameLst>
                                      </p:cBhvr>
                                      <p:tavLst>
                                        <p:tav tm="0">
                                          <p:val>
                                            <p:fltVal val="0"/>
                                          </p:val>
                                        </p:tav>
                                        <p:tav tm="100000">
                                          <p:val>
                                            <p:strVal val="#ppt_h"/>
                                          </p:val>
                                        </p:tav>
                                      </p:tavLst>
                                    </p:anim>
                                    <p:animEffect transition="in" filter="fade">
                                      <p:cBhvr>
                                        <p:cTn id="12" dur="500"/>
                                        <p:tgtEl>
                                          <p:spTgt spid="48"/>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44"/>
                                        </p:tgtEl>
                                        <p:attrNameLst>
                                          <p:attrName>style.visibility</p:attrName>
                                        </p:attrNameLst>
                                      </p:cBhvr>
                                      <p:to>
                                        <p:strVal val="visible"/>
                                      </p:to>
                                    </p:set>
                                    <p:animEffect transition="in" filter="wipe(up)">
                                      <p:cBhvr>
                                        <p:cTn id="20" dur="250"/>
                                        <p:tgtEl>
                                          <p:spTgt spid="144"/>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145"/>
                                        </p:tgtEl>
                                        <p:attrNameLst>
                                          <p:attrName>style.visibility</p:attrName>
                                        </p:attrNameLst>
                                      </p:cBhvr>
                                      <p:to>
                                        <p:strVal val="visible"/>
                                      </p:to>
                                    </p:set>
                                    <p:animEffect transition="in" filter="wipe(up)">
                                      <p:cBhvr>
                                        <p:cTn id="24" dur="500"/>
                                        <p:tgtEl>
                                          <p:spTgt spid="145"/>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animEffect transition="in" filter="fade">
                                      <p:cBhvr>
                                        <p:cTn id="30" dur="500"/>
                                        <p:tgtEl>
                                          <p:spTgt spid="49"/>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46"/>
                                        </p:tgtEl>
                                        <p:attrNameLst>
                                          <p:attrName>style.visibility</p:attrName>
                                        </p:attrNameLst>
                                      </p:cBhvr>
                                      <p:to>
                                        <p:strVal val="visible"/>
                                      </p:to>
                                    </p:set>
                                    <p:animEffect transition="in" filter="wipe(up)">
                                      <p:cBhvr>
                                        <p:cTn id="38" dur="250"/>
                                        <p:tgtEl>
                                          <p:spTgt spid="146"/>
                                        </p:tgtEl>
                                      </p:cBhvr>
                                    </p:animEffect>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147"/>
                                        </p:tgtEl>
                                        <p:attrNameLst>
                                          <p:attrName>style.visibility</p:attrName>
                                        </p:attrNameLst>
                                      </p:cBhvr>
                                      <p:to>
                                        <p:strVal val="visible"/>
                                      </p:to>
                                    </p:set>
                                    <p:animEffect transition="in" filter="wipe(up)">
                                      <p:cBhvr>
                                        <p:cTn id="42" dur="500"/>
                                        <p:tgtEl>
                                          <p:spTgt spid="147"/>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p:cTn id="46" dur="500" fill="hold"/>
                                        <p:tgtEl>
                                          <p:spTgt spid="50"/>
                                        </p:tgtEl>
                                        <p:attrNameLst>
                                          <p:attrName>ppt_w</p:attrName>
                                        </p:attrNameLst>
                                      </p:cBhvr>
                                      <p:tavLst>
                                        <p:tav tm="0">
                                          <p:val>
                                            <p:fltVal val="0"/>
                                          </p:val>
                                        </p:tav>
                                        <p:tav tm="100000">
                                          <p:val>
                                            <p:strVal val="#ppt_w"/>
                                          </p:val>
                                        </p:tav>
                                      </p:tavLst>
                                    </p:anim>
                                    <p:anim calcmode="lin" valueType="num">
                                      <p:cBhvr>
                                        <p:cTn id="47" dur="500" fill="hold"/>
                                        <p:tgtEl>
                                          <p:spTgt spid="50"/>
                                        </p:tgtEl>
                                        <p:attrNameLst>
                                          <p:attrName>ppt_h</p:attrName>
                                        </p:attrNameLst>
                                      </p:cBhvr>
                                      <p:tavLst>
                                        <p:tav tm="0">
                                          <p:val>
                                            <p:fltVal val="0"/>
                                          </p:val>
                                        </p:tav>
                                        <p:tav tm="100000">
                                          <p:val>
                                            <p:strVal val="#ppt_h"/>
                                          </p:val>
                                        </p:tav>
                                      </p:tavLst>
                                    </p:anim>
                                    <p:animEffect transition="in" filter="fade">
                                      <p:cBhvr>
                                        <p:cTn id="48" dur="500"/>
                                        <p:tgtEl>
                                          <p:spTgt spid="50"/>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fade">
                                      <p:cBhvr>
                                        <p:cTn id="52" dur="500"/>
                                        <p:tgtEl>
                                          <p:spTgt spid="65"/>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148"/>
                                        </p:tgtEl>
                                        <p:attrNameLst>
                                          <p:attrName>style.visibility</p:attrName>
                                        </p:attrNameLst>
                                      </p:cBhvr>
                                      <p:to>
                                        <p:strVal val="visible"/>
                                      </p:to>
                                    </p:set>
                                    <p:animEffect transition="in" filter="wipe(up)">
                                      <p:cBhvr>
                                        <p:cTn id="56" dur="250"/>
                                        <p:tgtEl>
                                          <p:spTgt spid="148"/>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149"/>
                                        </p:tgtEl>
                                        <p:attrNameLst>
                                          <p:attrName>style.visibility</p:attrName>
                                        </p:attrNameLst>
                                      </p:cBhvr>
                                      <p:to>
                                        <p:strVal val="visible"/>
                                      </p:to>
                                    </p:set>
                                    <p:animEffect transition="in" filter="wipe(up)">
                                      <p:cBhvr>
                                        <p:cTn id="60" dur="500"/>
                                        <p:tgtEl>
                                          <p:spTgt spid="14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wipe(left)">
                                      <p:cBhvr>
                                        <p:cTn id="6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65" grpId="0" animBg="1"/>
      <p:bldP spid="144" grpId="0"/>
      <p:bldP spid="145" grpId="0"/>
      <p:bldP spid="146" grpId="0"/>
      <p:bldP spid="147" grpId="0"/>
      <p:bldP spid="148" grpId="0"/>
      <p:bldP spid="14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541456" y="3069111"/>
            <a:ext cx="5109091" cy="830997"/>
          </a:xfrm>
          <a:prstGeom prst="rect">
            <a:avLst/>
          </a:prstGeom>
        </p:spPr>
        <p:txBody>
          <a:bodyPr wrap="none">
            <a:spAutoFit/>
          </a:bodyPr>
          <a:lstStyle/>
          <a:p>
            <a:pPr algn="ctr"/>
            <a:r>
              <a:rPr lang="zh-CN" altLang="en-US" sz="4800" dirty="0">
                <a:gradFill flip="none" rotWithShape="1">
                  <a:gsLst>
                    <a:gs pos="100000">
                      <a:srgbClr val="C483E4"/>
                    </a:gs>
                    <a:gs pos="0">
                      <a:srgbClr val="F0E0F8">
                        <a:lumMod val="0"/>
                        <a:lumOff val="100000"/>
                      </a:srgbClr>
                    </a:gs>
                  </a:gsLst>
                  <a:lin ang="2700000" scaled="1"/>
                  <a:tileRect/>
                </a:gradFill>
                <a:latin typeface="方正尚酷简体" panose="03000509000000000000" pitchFamily="65" charset="-122"/>
                <a:ea typeface="方正尚酷简体" panose="03000509000000000000" pitchFamily="65" charset="-122"/>
              </a:rPr>
              <a:t>感谢您的耐心观看</a:t>
            </a:r>
            <a:endParaRPr lang="zh-CN" altLang="en-US" sz="4800" dirty="0">
              <a:gradFill flip="none" rotWithShape="1">
                <a:gsLst>
                  <a:gs pos="100000">
                    <a:srgbClr val="C483E4"/>
                  </a:gs>
                  <a:gs pos="0">
                    <a:srgbClr val="F0E0F8">
                      <a:lumMod val="0"/>
                      <a:lumOff val="100000"/>
                    </a:srgbClr>
                  </a:gs>
                </a:gsLst>
                <a:lin ang="2700000" scaled="1"/>
                <a:tileRect/>
              </a:gradFill>
              <a:latin typeface="方正尚酷简体" panose="03000509000000000000" pitchFamily="65" charset="-122"/>
              <a:ea typeface="方正尚酷简体" panose="03000509000000000000" pitchFamily="65" charset="-122"/>
            </a:endParaRPr>
          </a:p>
        </p:txBody>
      </p:sp>
      <p:sp>
        <p:nvSpPr>
          <p:cNvPr id="15" name="矩形 14"/>
          <p:cNvSpPr/>
          <p:nvPr/>
        </p:nvSpPr>
        <p:spPr>
          <a:xfrm>
            <a:off x="5198110" y="4347105"/>
            <a:ext cx="1795780" cy="420370"/>
          </a:xfrm>
          <a:prstGeom prst="rect">
            <a:avLst/>
          </a:prstGeom>
        </p:spPr>
        <p:txBody>
          <a:bodyPr wrap="none">
            <a:spAutoFit/>
          </a:bodyPr>
          <a:lstStyle/>
          <a:p>
            <a:pPr algn="ctr"/>
            <a:r>
              <a:rPr lang="zh-CN" altLang="en-US" sz="2135" dirty="0">
                <a:solidFill>
                  <a:schemeClr val="bg1"/>
                </a:solidFill>
                <a:latin typeface="+mj-ea"/>
                <a:ea typeface="+mj-ea"/>
              </a:rPr>
              <a:t>汇报人：</a:t>
            </a:r>
            <a:r>
              <a:rPr lang="en-US" altLang="zh-CN" sz="2135" dirty="0">
                <a:solidFill>
                  <a:schemeClr val="bg1"/>
                </a:solidFill>
                <a:latin typeface="+mj-ea"/>
                <a:ea typeface="+mj-ea"/>
              </a:rPr>
              <a:t>XXX</a:t>
            </a:r>
            <a:endParaRPr lang="en-US" altLang="zh-CN" sz="2135" dirty="0">
              <a:solidFill>
                <a:schemeClr val="bg1"/>
              </a:solidFill>
              <a:latin typeface="+mj-ea"/>
              <a:ea typeface="+mj-ea"/>
            </a:endParaRPr>
          </a:p>
        </p:txBody>
      </p:sp>
      <p:sp>
        <p:nvSpPr>
          <p:cNvPr id="16" name="文本框 15"/>
          <p:cNvSpPr txBox="1"/>
          <p:nvPr/>
        </p:nvSpPr>
        <p:spPr>
          <a:xfrm>
            <a:off x="3440691" y="3881615"/>
            <a:ext cx="5436616" cy="276999"/>
          </a:xfrm>
          <a:prstGeom prst="rect">
            <a:avLst/>
          </a:prstGeom>
          <a:noFill/>
        </p:spPr>
        <p:txBody>
          <a:bodyPr wrap="square" rtlCol="0">
            <a:spAutoFit/>
          </a:bodyPr>
          <a:lstStyle/>
          <a:p>
            <a:pPr algn="dist"/>
            <a:r>
              <a:rPr lang="en-US" altLang="zh-CN" sz="1200" dirty="0">
                <a:solidFill>
                  <a:schemeClr val="bg1"/>
                </a:solidFill>
                <a:latin typeface="微软雅黑" panose="020B0503020204020204" pitchFamily="34" charset="-122"/>
                <a:ea typeface="微软雅黑" panose="020B0503020204020204" pitchFamily="34" charset="-122"/>
              </a:rPr>
              <a:t>PROFESSIONAL POWERPOINT TEMPLATE</a:t>
            </a:r>
            <a:endParaRPr lang="zh-CN" altLang="en-US" sz="1200"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871864" y="2055650"/>
            <a:ext cx="2448272" cy="8931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par>
                          <p:cTn id="12" fill="hold">
                            <p:stCondLst>
                              <p:cond delay="8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5"/>
                                        </p:tgtEl>
                                        <p:attrNameLst>
                                          <p:attrName>ppt_y</p:attrName>
                                        </p:attrNameLst>
                                      </p:cBhvr>
                                      <p:tavLst>
                                        <p:tav tm="0">
                                          <p:val>
                                            <p:strVal val="#ppt_y"/>
                                          </p:val>
                                        </p:tav>
                                        <p:tav tm="100000">
                                          <p:val>
                                            <p:strVal val="#ppt_y"/>
                                          </p:val>
                                        </p:tav>
                                      </p:tavLst>
                                    </p:anim>
                                    <p:anim calcmode="lin" valueType="num">
                                      <p:cBhvr>
                                        <p:cTn id="17"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5"/>
                                        </p:tgtEl>
                                      </p:cBhvr>
                                    </p:animEffect>
                                  </p:childTnLst>
                                </p:cTn>
                              </p:par>
                            </p:childTnLst>
                          </p:cTn>
                        </p:par>
                        <p:par>
                          <p:cTn id="20" fill="hold">
                            <p:stCondLst>
                              <p:cond delay="1650"/>
                            </p:stCondLst>
                            <p:childTnLst>
                              <p:par>
                                <p:cTn id="21" presetID="16" presetClass="entr" presetSubtype="37"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outVertical)">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p:bldLst>
  </p:timing>
</p:sld>
</file>

<file path=ppt/tags/tag1.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4637">
      <a:dk1>
        <a:sysClr val="windowText" lastClr="000000"/>
      </a:dk1>
      <a:lt1>
        <a:sysClr val="window" lastClr="FFFFFF"/>
      </a:lt1>
      <a:dk2>
        <a:srgbClr val="C041FF"/>
      </a:dk2>
      <a:lt2>
        <a:srgbClr val="272262"/>
      </a:lt2>
      <a:accent1>
        <a:srgbClr val="272262"/>
      </a:accent1>
      <a:accent2>
        <a:srgbClr val="C041FF"/>
      </a:accent2>
      <a:accent3>
        <a:srgbClr val="272262"/>
      </a:accent3>
      <a:accent4>
        <a:srgbClr val="C041FF"/>
      </a:accent4>
      <a:accent5>
        <a:srgbClr val="272262"/>
      </a:accent5>
      <a:accent6>
        <a:srgbClr val="C041FF"/>
      </a:accent6>
      <a:hlink>
        <a:srgbClr val="6B9F25"/>
      </a:hlink>
      <a:folHlink>
        <a:srgbClr val="BA6906"/>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4411</Words>
  <Application>WPS 演示</Application>
  <PresentationFormat>宽屏</PresentationFormat>
  <Paragraphs>620</Paragraphs>
  <Slides>30</Slides>
  <Notes>18</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30</vt:i4>
      </vt:variant>
    </vt:vector>
  </HeadingPairs>
  <TitlesOfParts>
    <vt:vector size="49" baseType="lpstr">
      <vt:lpstr>Arial</vt:lpstr>
      <vt:lpstr>宋体</vt:lpstr>
      <vt:lpstr>Wingdings</vt:lpstr>
      <vt:lpstr>方正尚酷简体</vt:lpstr>
      <vt:lpstr>微软雅黑</vt:lpstr>
      <vt:lpstr>锐字巅峰粗黑简1.0</vt:lpstr>
      <vt:lpstr>方正黑体简体</vt:lpstr>
      <vt:lpstr>Arial Narrow</vt:lpstr>
      <vt:lpstr>Calibri</vt:lpstr>
      <vt:lpstr>Impact</vt:lpstr>
      <vt:lpstr>Calibri</vt:lpstr>
      <vt:lpstr>Arial Unicode MS</vt:lpstr>
      <vt:lpstr>Arial Black</vt:lpstr>
      <vt:lpstr>方正正纤黑简体</vt:lpstr>
      <vt:lpstr>LiHei Pro</vt:lpstr>
      <vt:lpstr>华文黑体</vt:lpstr>
      <vt:lpstr>Agency FB</vt:lpstr>
      <vt:lpstr>黑体</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admin</cp:lastModifiedBy>
  <cp:revision>82</cp:revision>
  <dcterms:created xsi:type="dcterms:W3CDTF">2015-05-05T08:02:00Z</dcterms:created>
  <dcterms:modified xsi:type="dcterms:W3CDTF">2018-10-16T03:42:04Z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