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305" r:id="rId3"/>
    <p:sldId id="284" r:id="rId5"/>
    <p:sldId id="295" r:id="rId6"/>
    <p:sldId id="296" r:id="rId7"/>
    <p:sldId id="287" r:id="rId8"/>
    <p:sldId id="274" r:id="rId9"/>
    <p:sldId id="273" r:id="rId10"/>
    <p:sldId id="297" r:id="rId11"/>
    <p:sldId id="298" r:id="rId12"/>
    <p:sldId id="276" r:id="rId13"/>
    <p:sldId id="280" r:id="rId14"/>
    <p:sldId id="27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647C"/>
    <a:srgbClr val="596982"/>
    <a:srgbClr val="576882"/>
    <a:srgbClr val="586982"/>
    <a:srgbClr val="5A6982"/>
    <a:srgbClr val="53657F"/>
    <a:srgbClr val="546A82"/>
    <a:srgbClr val="626E88"/>
    <a:srgbClr val="5E6C86"/>
    <a:srgbClr val="474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noFill/>
            <a:ln w="25400" cap="flat" cmpd="sng" algn="ctr">
              <a:solidFill>
                <a:schemeClr val="dk1">
                  <a:tint val="88500"/>
                </a:schemeClr>
              </a:solidFill>
              <a:miter lim="800000"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noFill/>
            <a:ln w="25400" cap="flat" cmpd="sng" algn="ctr">
              <a:solidFill>
                <a:schemeClr val="dk1">
                  <a:tint val="55000"/>
                </a:schemeClr>
              </a:solidFill>
              <a:miter lim="800000"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noFill/>
            <a:ln w="25400" cap="flat" cmpd="sng" algn="ctr">
              <a:solidFill>
                <a:schemeClr val="dk1">
                  <a:tint val="75000"/>
                </a:schemeClr>
              </a:solidFill>
              <a:miter lim="800000"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299829265"/>
        <c:axId val="898894434"/>
      </c:barChart>
      <c:catAx>
        <c:axId val="29982926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98894434"/>
        <c:crosses val="autoZero"/>
        <c:auto val="1"/>
        <c:lblAlgn val="ctr"/>
        <c:lblOffset val="100"/>
        <c:noMultiLvlLbl val="0"/>
      </c:catAx>
      <c:valAx>
        <c:axId val="89889443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9982926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>
          <a:solidFill>
            <a:schemeClr val="tx1">
              <a:lumMod val="75000"/>
              <a:lumOff val="25000"/>
            </a:schemeClr>
          </a:solidFill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1">
            <a:alphaModFix amt="9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2.png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image" Target="../media/image2.png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3" Type="http://schemas.openxmlformats.org/officeDocument/2006/relationships/notesSlide" Target="../notesSlides/notesSlide4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5.xml"/><Relationship Id="rId10" Type="http://schemas.openxmlformats.org/officeDocument/2006/relationships/tags" Target="../tags/tag24.xml"/><Relationship Id="rId1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30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image" Target="../media/image2.png"/><Relationship Id="rId2" Type="http://schemas.openxmlformats.org/officeDocument/2006/relationships/tags" Target="../tags/tag42.xml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9.xml"/><Relationship Id="rId1" Type="http://schemas.openxmlformats.org/officeDocument/2006/relationships/tags" Target="../tags/tag41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image" Target="../media/image2.png"/><Relationship Id="rId1" Type="http://schemas.openxmlformats.org/officeDocument/2006/relationships/tags" Target="../tags/tag6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43815" y="2860675"/>
            <a:ext cx="12277725" cy="4011930"/>
            <a:chOff x="-69" y="4385"/>
            <a:chExt cx="19335" cy="6442"/>
          </a:xfrm>
        </p:grpSpPr>
        <p:sp>
          <p:nvSpPr>
            <p:cNvPr id="8" name="矩形 7"/>
            <p:cNvSpPr/>
            <p:nvPr/>
          </p:nvSpPr>
          <p:spPr>
            <a:xfrm>
              <a:off x="2325" y="5762"/>
              <a:ext cx="1628" cy="1974"/>
            </a:xfrm>
            <a:prstGeom prst="rect">
              <a:avLst/>
            </a:prstGeom>
            <a:gradFill>
              <a:gsLst>
                <a:gs pos="0">
                  <a:srgbClr val="5A6982"/>
                </a:gs>
                <a:gs pos="39000">
                  <a:srgbClr val="53657F"/>
                </a:gs>
                <a:gs pos="83000">
                  <a:srgbClr val="5A6E8B"/>
                </a:gs>
                <a:gs pos="100000">
                  <a:srgbClr val="546C8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-69" y="4385"/>
              <a:ext cx="19335" cy="6442"/>
              <a:chOff x="352" y="4968"/>
              <a:chExt cx="19335" cy="6360"/>
            </a:xfrm>
          </p:grpSpPr>
          <p:sp>
            <p:nvSpPr>
              <p:cNvPr id="10" name="任意多边形 9"/>
              <p:cNvSpPr/>
              <p:nvPr/>
            </p:nvSpPr>
            <p:spPr>
              <a:xfrm flipH="1">
                <a:off x="352" y="4968"/>
                <a:ext cx="19304" cy="6062"/>
              </a:xfrm>
              <a:custGeom>
                <a:avLst/>
                <a:gdLst>
                  <a:gd name="connsiteX0" fmla="*/ 55 w 19303"/>
                  <a:gd name="connsiteY0" fmla="*/ 5748 h 5777"/>
                  <a:gd name="connsiteX1" fmla="*/ 0 w 19303"/>
                  <a:gd name="connsiteY1" fmla="*/ 65 h 5777"/>
                  <a:gd name="connsiteX2" fmla="*/ 877 w 19303"/>
                  <a:gd name="connsiteY2" fmla="*/ 761 h 5777"/>
                  <a:gd name="connsiteX3" fmla="*/ 2243 w 19303"/>
                  <a:gd name="connsiteY3" fmla="*/ 1120 h 5777"/>
                  <a:gd name="connsiteX4" fmla="*/ 3737 w 19303"/>
                  <a:gd name="connsiteY4" fmla="*/ 1895 h 5777"/>
                  <a:gd name="connsiteX5" fmla="*/ 5232 w 19303"/>
                  <a:gd name="connsiteY5" fmla="*/ 2127 h 5777"/>
                  <a:gd name="connsiteX6" fmla="*/ 7500 w 19303"/>
                  <a:gd name="connsiteY6" fmla="*/ 2642 h 5777"/>
                  <a:gd name="connsiteX7" fmla="*/ 9639 w 19303"/>
                  <a:gd name="connsiteY7" fmla="*/ 2333 h 5777"/>
                  <a:gd name="connsiteX8" fmla="*/ 11495 w 19303"/>
                  <a:gd name="connsiteY8" fmla="*/ 2642 h 5777"/>
                  <a:gd name="connsiteX9" fmla="*/ 13170 w 19303"/>
                  <a:gd name="connsiteY9" fmla="*/ 2127 h 5777"/>
                  <a:gd name="connsiteX10" fmla="*/ 15206 w 19303"/>
                  <a:gd name="connsiteY10" fmla="*/ 2097 h 5777"/>
                  <a:gd name="connsiteX11" fmla="*/ 16643 w 19303"/>
                  <a:gd name="connsiteY11" fmla="*/ 1169 h 5777"/>
                  <a:gd name="connsiteX12" fmla="*/ 18144 w 19303"/>
                  <a:gd name="connsiteY12" fmla="*/ 916 h 5777"/>
                  <a:gd name="connsiteX13" fmla="*/ 19276 w 19303"/>
                  <a:gd name="connsiteY13" fmla="*/ 0 h 5777"/>
                  <a:gd name="connsiteX14" fmla="*/ 19263 w 19303"/>
                  <a:gd name="connsiteY14" fmla="*/ 5739 h 5777"/>
                  <a:gd name="connsiteX15" fmla="*/ 137 w 19303"/>
                  <a:gd name="connsiteY15" fmla="*/ 5777 h 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9304" h="5777">
                    <a:moveTo>
                      <a:pt x="55" y="5748"/>
                    </a:moveTo>
                    <a:cubicBezTo>
                      <a:pt x="14" y="5160"/>
                      <a:pt x="21" y="1935"/>
                      <a:pt x="0" y="65"/>
                    </a:cubicBezTo>
                    <a:cubicBezTo>
                      <a:pt x="194" y="236"/>
                      <a:pt x="505" y="588"/>
                      <a:pt x="877" y="761"/>
                    </a:cubicBezTo>
                    <a:cubicBezTo>
                      <a:pt x="1249" y="934"/>
                      <a:pt x="1779" y="981"/>
                      <a:pt x="2243" y="1120"/>
                    </a:cubicBezTo>
                    <a:cubicBezTo>
                      <a:pt x="2908" y="1287"/>
                      <a:pt x="3244" y="1757"/>
                      <a:pt x="3737" y="1895"/>
                    </a:cubicBezTo>
                    <a:cubicBezTo>
                      <a:pt x="4278" y="1998"/>
                      <a:pt x="4568" y="2025"/>
                      <a:pt x="5232" y="2127"/>
                    </a:cubicBezTo>
                    <a:cubicBezTo>
                      <a:pt x="6089" y="2268"/>
                      <a:pt x="6142" y="2433"/>
                      <a:pt x="7500" y="2642"/>
                    </a:cubicBezTo>
                    <a:cubicBezTo>
                      <a:pt x="8285" y="2665"/>
                      <a:pt x="8685" y="2411"/>
                      <a:pt x="9639" y="2333"/>
                    </a:cubicBezTo>
                    <a:cubicBezTo>
                      <a:pt x="10598" y="2444"/>
                      <a:pt x="10490" y="2642"/>
                      <a:pt x="11495" y="2642"/>
                    </a:cubicBezTo>
                    <a:cubicBezTo>
                      <a:pt x="12500" y="2642"/>
                      <a:pt x="12213" y="2295"/>
                      <a:pt x="13170" y="2127"/>
                    </a:cubicBezTo>
                    <a:cubicBezTo>
                      <a:pt x="14128" y="1959"/>
                      <a:pt x="14374" y="2292"/>
                      <a:pt x="15206" y="2097"/>
                    </a:cubicBezTo>
                    <a:cubicBezTo>
                      <a:pt x="16038" y="1901"/>
                      <a:pt x="16144" y="1282"/>
                      <a:pt x="16643" y="1169"/>
                    </a:cubicBezTo>
                    <a:cubicBezTo>
                      <a:pt x="17180" y="1096"/>
                      <a:pt x="17640" y="1000"/>
                      <a:pt x="18144" y="916"/>
                    </a:cubicBezTo>
                    <a:cubicBezTo>
                      <a:pt x="18577" y="775"/>
                      <a:pt x="19075" y="335"/>
                      <a:pt x="19276" y="0"/>
                    </a:cubicBezTo>
                    <a:cubicBezTo>
                      <a:pt x="19354" y="732"/>
                      <a:pt x="19241" y="4123"/>
                      <a:pt x="19263" y="5739"/>
                    </a:cubicBezTo>
                    <a:cubicBezTo>
                      <a:pt x="15940" y="5789"/>
                      <a:pt x="3325" y="5770"/>
                      <a:pt x="137" y="5777"/>
                    </a:cubicBezTo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380" y="5495"/>
                <a:ext cx="19276" cy="5535"/>
              </a:xfrm>
              <a:custGeom>
                <a:avLst/>
                <a:gdLst>
                  <a:gd name="connsiteX0" fmla="*/ 44 w 19276"/>
                  <a:gd name="connsiteY0" fmla="*/ 5247 h 5275"/>
                  <a:gd name="connsiteX1" fmla="*/ 0 w 19276"/>
                  <a:gd name="connsiteY1" fmla="*/ 0 h 5275"/>
                  <a:gd name="connsiteX2" fmla="*/ 856 w 19276"/>
                  <a:gd name="connsiteY2" fmla="*/ 704 h 5275"/>
                  <a:gd name="connsiteX3" fmla="*/ 2233 w 19276"/>
                  <a:gd name="connsiteY3" fmla="*/ 962 h 5275"/>
                  <a:gd name="connsiteX4" fmla="*/ 3493 w 19276"/>
                  <a:gd name="connsiteY4" fmla="*/ 1686 h 5275"/>
                  <a:gd name="connsiteX5" fmla="*/ 5342 w 19276"/>
                  <a:gd name="connsiteY5" fmla="*/ 1635 h 5275"/>
                  <a:gd name="connsiteX6" fmla="*/ 7474 w 19276"/>
                  <a:gd name="connsiteY6" fmla="*/ 2255 h 5275"/>
                  <a:gd name="connsiteX7" fmla="*/ 9482 w 19276"/>
                  <a:gd name="connsiteY7" fmla="*/ 1973 h 5275"/>
                  <a:gd name="connsiteX8" fmla="*/ 11356 w 19276"/>
                  <a:gd name="connsiteY8" fmla="*/ 2228 h 5275"/>
                  <a:gd name="connsiteX9" fmla="*/ 13156 w 19276"/>
                  <a:gd name="connsiteY9" fmla="*/ 1711 h 5275"/>
                  <a:gd name="connsiteX10" fmla="*/ 15204 w 19276"/>
                  <a:gd name="connsiteY10" fmla="*/ 1780 h 5275"/>
                  <a:gd name="connsiteX11" fmla="*/ 16633 w 19276"/>
                  <a:gd name="connsiteY11" fmla="*/ 1008 h 5275"/>
                  <a:gd name="connsiteX12" fmla="*/ 18020 w 19276"/>
                  <a:gd name="connsiteY12" fmla="*/ 904 h 5275"/>
                  <a:gd name="connsiteX13" fmla="*/ 19276 w 19276"/>
                  <a:gd name="connsiteY13" fmla="*/ 40 h 5275"/>
                  <a:gd name="connsiteX14" fmla="*/ 19254 w 19276"/>
                  <a:gd name="connsiteY14" fmla="*/ 5240 h 5275"/>
                  <a:gd name="connsiteX15" fmla="*/ 126 w 19276"/>
                  <a:gd name="connsiteY15" fmla="*/ 5275 h 5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9276" h="5275">
                    <a:moveTo>
                      <a:pt x="44" y="5247"/>
                    </a:moveTo>
                    <a:cubicBezTo>
                      <a:pt x="3" y="4703"/>
                      <a:pt x="21" y="1732"/>
                      <a:pt x="0" y="0"/>
                    </a:cubicBezTo>
                    <a:cubicBezTo>
                      <a:pt x="159" y="171"/>
                      <a:pt x="484" y="543"/>
                      <a:pt x="856" y="704"/>
                    </a:cubicBezTo>
                    <a:cubicBezTo>
                      <a:pt x="1228" y="864"/>
                      <a:pt x="1768" y="834"/>
                      <a:pt x="2233" y="962"/>
                    </a:cubicBezTo>
                    <a:cubicBezTo>
                      <a:pt x="2897" y="1117"/>
                      <a:pt x="2999" y="1557"/>
                      <a:pt x="3493" y="1686"/>
                    </a:cubicBezTo>
                    <a:cubicBezTo>
                      <a:pt x="4006" y="1738"/>
                      <a:pt x="4679" y="1541"/>
                      <a:pt x="5342" y="1635"/>
                    </a:cubicBezTo>
                    <a:cubicBezTo>
                      <a:pt x="6199" y="1766"/>
                      <a:pt x="6115" y="2062"/>
                      <a:pt x="7474" y="2255"/>
                    </a:cubicBezTo>
                    <a:cubicBezTo>
                      <a:pt x="8259" y="2276"/>
                      <a:pt x="8554" y="1999"/>
                      <a:pt x="9482" y="1973"/>
                    </a:cubicBezTo>
                    <a:cubicBezTo>
                      <a:pt x="10410" y="1947"/>
                      <a:pt x="10347" y="2326"/>
                      <a:pt x="11356" y="2228"/>
                    </a:cubicBezTo>
                    <a:cubicBezTo>
                      <a:pt x="12364" y="2132"/>
                      <a:pt x="12198" y="1867"/>
                      <a:pt x="13156" y="1711"/>
                    </a:cubicBezTo>
                    <a:cubicBezTo>
                      <a:pt x="14113" y="1555"/>
                      <a:pt x="14372" y="1960"/>
                      <a:pt x="15204" y="1780"/>
                    </a:cubicBezTo>
                    <a:cubicBezTo>
                      <a:pt x="16036" y="1599"/>
                      <a:pt x="16134" y="1112"/>
                      <a:pt x="16633" y="1008"/>
                    </a:cubicBezTo>
                    <a:cubicBezTo>
                      <a:pt x="17171" y="940"/>
                      <a:pt x="17516" y="982"/>
                      <a:pt x="18020" y="904"/>
                    </a:cubicBezTo>
                    <a:cubicBezTo>
                      <a:pt x="18453" y="773"/>
                      <a:pt x="19075" y="351"/>
                      <a:pt x="19276" y="40"/>
                    </a:cubicBezTo>
                    <a:cubicBezTo>
                      <a:pt x="19250" y="633"/>
                      <a:pt x="19232" y="3743"/>
                      <a:pt x="19254" y="5240"/>
                    </a:cubicBezTo>
                    <a:cubicBezTo>
                      <a:pt x="15931" y="5285"/>
                      <a:pt x="3314" y="5268"/>
                      <a:pt x="126" y="5275"/>
                    </a:cubicBezTo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 flipH="1">
                <a:off x="355" y="5945"/>
                <a:ext cx="19332" cy="5383"/>
              </a:xfrm>
              <a:custGeom>
                <a:avLst/>
                <a:gdLst>
                  <a:gd name="connsiteX0" fmla="*/ 44 w 19266"/>
                  <a:gd name="connsiteY0" fmla="*/ 4776 h 4799"/>
                  <a:gd name="connsiteX1" fmla="*/ 0 w 19266"/>
                  <a:gd name="connsiteY1" fmla="*/ 0 h 4799"/>
                  <a:gd name="connsiteX2" fmla="*/ 856 w 19266"/>
                  <a:gd name="connsiteY2" fmla="*/ 640 h 4799"/>
                  <a:gd name="connsiteX3" fmla="*/ 2233 w 19266"/>
                  <a:gd name="connsiteY3" fmla="*/ 875 h 4799"/>
                  <a:gd name="connsiteX4" fmla="*/ 3493 w 19266"/>
                  <a:gd name="connsiteY4" fmla="*/ 1533 h 4799"/>
                  <a:gd name="connsiteX5" fmla="*/ 5343 w 19266"/>
                  <a:gd name="connsiteY5" fmla="*/ 1489 h 4799"/>
                  <a:gd name="connsiteX6" fmla="*/ 7413 w 19266"/>
                  <a:gd name="connsiteY6" fmla="*/ 1794 h 4799"/>
                  <a:gd name="connsiteX7" fmla="*/ 9835 w 19266"/>
                  <a:gd name="connsiteY7" fmla="*/ 1588 h 4799"/>
                  <a:gd name="connsiteX8" fmla="*/ 11588 w 19266"/>
                  <a:gd name="connsiteY8" fmla="*/ 1923 h 4799"/>
                  <a:gd name="connsiteX9" fmla="*/ 13156 w 19266"/>
                  <a:gd name="connsiteY9" fmla="*/ 1557 h 4799"/>
                  <a:gd name="connsiteX10" fmla="*/ 15144 w 19266"/>
                  <a:gd name="connsiteY10" fmla="*/ 1537 h 4799"/>
                  <a:gd name="connsiteX11" fmla="*/ 16634 w 19266"/>
                  <a:gd name="connsiteY11" fmla="*/ 918 h 4799"/>
                  <a:gd name="connsiteX12" fmla="*/ 18021 w 19266"/>
                  <a:gd name="connsiteY12" fmla="*/ 823 h 4799"/>
                  <a:gd name="connsiteX13" fmla="*/ 19230 w 19266"/>
                  <a:gd name="connsiteY13" fmla="*/ 201 h 4799"/>
                  <a:gd name="connsiteX14" fmla="*/ 19255 w 19266"/>
                  <a:gd name="connsiteY14" fmla="*/ 4768 h 4799"/>
                  <a:gd name="connsiteX15" fmla="*/ 126 w 19266"/>
                  <a:gd name="connsiteY15" fmla="*/ 4799 h 4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9267" h="4799">
                    <a:moveTo>
                      <a:pt x="44" y="4776"/>
                    </a:moveTo>
                    <a:cubicBezTo>
                      <a:pt x="3" y="4280"/>
                      <a:pt x="21" y="1575"/>
                      <a:pt x="0" y="0"/>
                    </a:cubicBezTo>
                    <a:cubicBezTo>
                      <a:pt x="145" y="142"/>
                      <a:pt x="484" y="494"/>
                      <a:pt x="856" y="640"/>
                    </a:cubicBezTo>
                    <a:cubicBezTo>
                      <a:pt x="1228" y="787"/>
                      <a:pt x="1768" y="759"/>
                      <a:pt x="2233" y="875"/>
                    </a:cubicBezTo>
                    <a:cubicBezTo>
                      <a:pt x="2897" y="1016"/>
                      <a:pt x="2999" y="1417"/>
                      <a:pt x="3493" y="1533"/>
                    </a:cubicBezTo>
                    <a:cubicBezTo>
                      <a:pt x="4007" y="1582"/>
                      <a:pt x="4679" y="1402"/>
                      <a:pt x="5343" y="1489"/>
                    </a:cubicBezTo>
                    <a:cubicBezTo>
                      <a:pt x="6200" y="1606"/>
                      <a:pt x="6054" y="1620"/>
                      <a:pt x="7413" y="1794"/>
                    </a:cubicBezTo>
                    <a:cubicBezTo>
                      <a:pt x="8198" y="1814"/>
                      <a:pt x="8875" y="1494"/>
                      <a:pt x="9835" y="1588"/>
                    </a:cubicBezTo>
                    <a:cubicBezTo>
                      <a:pt x="10795" y="1681"/>
                      <a:pt x="10583" y="1923"/>
                      <a:pt x="11588" y="1923"/>
                    </a:cubicBezTo>
                    <a:cubicBezTo>
                      <a:pt x="12593" y="1923"/>
                      <a:pt x="12199" y="1698"/>
                      <a:pt x="13156" y="1557"/>
                    </a:cubicBezTo>
                    <a:cubicBezTo>
                      <a:pt x="14114" y="1416"/>
                      <a:pt x="14345" y="1640"/>
                      <a:pt x="15144" y="1537"/>
                    </a:cubicBezTo>
                    <a:cubicBezTo>
                      <a:pt x="15943" y="1434"/>
                      <a:pt x="16135" y="1012"/>
                      <a:pt x="16634" y="918"/>
                    </a:cubicBezTo>
                    <a:cubicBezTo>
                      <a:pt x="17172" y="855"/>
                      <a:pt x="17517" y="893"/>
                      <a:pt x="18021" y="823"/>
                    </a:cubicBezTo>
                    <a:cubicBezTo>
                      <a:pt x="18454" y="703"/>
                      <a:pt x="19029" y="484"/>
                      <a:pt x="19230" y="201"/>
                    </a:cubicBezTo>
                    <a:cubicBezTo>
                      <a:pt x="19309" y="789"/>
                      <a:pt x="19233" y="3406"/>
                      <a:pt x="19255" y="4768"/>
                    </a:cubicBezTo>
                    <a:cubicBezTo>
                      <a:pt x="15932" y="4810"/>
                      <a:pt x="3314" y="4794"/>
                      <a:pt x="126" y="4799"/>
                    </a:cubicBez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2115185" y="443230"/>
            <a:ext cx="119888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80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不</a:t>
            </a:r>
            <a:endParaRPr lang="zh-CN" altLang="en-US" sz="800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35785" y="1244600"/>
            <a:ext cx="1097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72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负</a:t>
            </a:r>
            <a:endParaRPr lang="zh-CN" altLang="en-US" sz="720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510155" y="1944370"/>
            <a:ext cx="10210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66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韶</a:t>
            </a:r>
            <a:endParaRPr lang="zh-CN" altLang="en-US" sz="660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15185" y="2767965"/>
            <a:ext cx="119888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80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华</a:t>
            </a:r>
            <a:endParaRPr lang="zh-CN" altLang="en-US" sz="800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23" name="图片 22" descr="221290"/>
          <p:cNvPicPr>
            <a:picLocks noChangeAspect="1"/>
          </p:cNvPicPr>
          <p:nvPr/>
        </p:nvPicPr>
        <p:blipFill>
          <a:blip r:embed="rId1"/>
          <a:srcRect l="19167" t="80424" r="78074" b="15212"/>
          <a:stretch>
            <a:fillRect/>
          </a:stretch>
        </p:blipFill>
        <p:spPr>
          <a:xfrm>
            <a:off x="2895600" y="1630680"/>
            <a:ext cx="277495" cy="27432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2582545" y="5212080"/>
            <a:ext cx="7027545" cy="1165860"/>
            <a:chOff x="4603" y="8065"/>
            <a:chExt cx="11067" cy="1836"/>
          </a:xfrm>
        </p:grpSpPr>
        <p:sp>
          <p:nvSpPr>
            <p:cNvPr id="24" name="文本框 23"/>
            <p:cNvSpPr txBox="1"/>
            <p:nvPr/>
          </p:nvSpPr>
          <p:spPr>
            <a:xfrm>
              <a:off x="4603" y="8065"/>
              <a:ext cx="740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>
                  <a:latin typeface="楷体" panose="02010609060101010101" charset="-122"/>
                  <a:ea typeface="楷体" panose="02010609060101010101" charset="-122"/>
                </a:rPr>
                <a:t>韶华已如此，冉冉积芳尘。</a:t>
              </a:r>
              <a:endParaRPr lang="zh-CN" altLang="en-US" sz="28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270" y="9079"/>
              <a:ext cx="740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>
                  <a:latin typeface="楷体" panose="02010609060101010101" charset="-122"/>
                  <a:ea typeface="楷体" panose="02010609060101010101" charset="-122"/>
                </a:rPr>
                <a:t>石润先知雨，山浓浑是春。</a:t>
              </a:r>
              <a:endParaRPr lang="zh-CN" altLang="en-US" sz="2800"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t="-4000" b="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-46990" y="1656715"/>
            <a:ext cx="12280265" cy="5218430"/>
            <a:chOff x="-74" y="2609"/>
            <a:chExt cx="19339" cy="8218"/>
          </a:xfrm>
        </p:grpSpPr>
        <p:grpSp>
          <p:nvGrpSpPr>
            <p:cNvPr id="25" name="组合 24"/>
            <p:cNvGrpSpPr/>
            <p:nvPr/>
          </p:nvGrpSpPr>
          <p:grpSpPr>
            <a:xfrm>
              <a:off x="-69" y="2609"/>
              <a:ext cx="19335" cy="6175"/>
              <a:chOff x="-69" y="4434"/>
              <a:chExt cx="19335" cy="6296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2325" y="6194"/>
                <a:ext cx="1628" cy="1974"/>
              </a:xfrm>
              <a:prstGeom prst="rect">
                <a:avLst/>
              </a:prstGeom>
              <a:gradFill>
                <a:gsLst>
                  <a:gs pos="0">
                    <a:srgbClr val="586982"/>
                  </a:gs>
                  <a:gs pos="39000">
                    <a:srgbClr val="576882"/>
                  </a:gs>
                  <a:gs pos="83000">
                    <a:srgbClr val="5A6E8B"/>
                  </a:gs>
                  <a:gs pos="100000">
                    <a:srgbClr val="546C8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-69" y="4434"/>
                <a:ext cx="19335" cy="6296"/>
                <a:chOff x="352" y="5016"/>
                <a:chExt cx="19335" cy="6216"/>
              </a:xfrm>
            </p:grpSpPr>
            <p:sp>
              <p:nvSpPr>
                <p:cNvPr id="28" name="任意多边形 27"/>
                <p:cNvSpPr/>
                <p:nvPr/>
              </p:nvSpPr>
              <p:spPr>
                <a:xfrm flipH="1">
                  <a:off x="352" y="5016"/>
                  <a:ext cx="19304" cy="6062"/>
                </a:xfrm>
                <a:custGeom>
                  <a:avLst/>
                  <a:gdLst>
                    <a:gd name="connsiteX0" fmla="*/ 55 w 19303"/>
                    <a:gd name="connsiteY0" fmla="*/ 5748 h 5777"/>
                    <a:gd name="connsiteX1" fmla="*/ 0 w 19303"/>
                    <a:gd name="connsiteY1" fmla="*/ 65 h 5777"/>
                    <a:gd name="connsiteX2" fmla="*/ 877 w 19303"/>
                    <a:gd name="connsiteY2" fmla="*/ 761 h 5777"/>
                    <a:gd name="connsiteX3" fmla="*/ 2243 w 19303"/>
                    <a:gd name="connsiteY3" fmla="*/ 1120 h 5777"/>
                    <a:gd name="connsiteX4" fmla="*/ 3737 w 19303"/>
                    <a:gd name="connsiteY4" fmla="*/ 1895 h 5777"/>
                    <a:gd name="connsiteX5" fmla="*/ 5232 w 19303"/>
                    <a:gd name="connsiteY5" fmla="*/ 2127 h 5777"/>
                    <a:gd name="connsiteX6" fmla="*/ 7500 w 19303"/>
                    <a:gd name="connsiteY6" fmla="*/ 2642 h 5777"/>
                    <a:gd name="connsiteX7" fmla="*/ 9639 w 19303"/>
                    <a:gd name="connsiteY7" fmla="*/ 2333 h 5777"/>
                    <a:gd name="connsiteX8" fmla="*/ 11495 w 19303"/>
                    <a:gd name="connsiteY8" fmla="*/ 2642 h 5777"/>
                    <a:gd name="connsiteX9" fmla="*/ 13170 w 19303"/>
                    <a:gd name="connsiteY9" fmla="*/ 2127 h 5777"/>
                    <a:gd name="connsiteX10" fmla="*/ 15206 w 19303"/>
                    <a:gd name="connsiteY10" fmla="*/ 2097 h 5777"/>
                    <a:gd name="connsiteX11" fmla="*/ 16643 w 19303"/>
                    <a:gd name="connsiteY11" fmla="*/ 1169 h 5777"/>
                    <a:gd name="connsiteX12" fmla="*/ 18144 w 19303"/>
                    <a:gd name="connsiteY12" fmla="*/ 916 h 5777"/>
                    <a:gd name="connsiteX13" fmla="*/ 19276 w 19303"/>
                    <a:gd name="connsiteY13" fmla="*/ 0 h 5777"/>
                    <a:gd name="connsiteX14" fmla="*/ 19263 w 19303"/>
                    <a:gd name="connsiteY14" fmla="*/ 5739 h 5777"/>
                    <a:gd name="connsiteX15" fmla="*/ 137 w 19303"/>
                    <a:gd name="connsiteY15" fmla="*/ 5777 h 5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9304" h="5777">
                      <a:moveTo>
                        <a:pt x="55" y="5748"/>
                      </a:moveTo>
                      <a:cubicBezTo>
                        <a:pt x="14" y="5160"/>
                        <a:pt x="21" y="1935"/>
                        <a:pt x="0" y="65"/>
                      </a:cubicBezTo>
                      <a:cubicBezTo>
                        <a:pt x="194" y="236"/>
                        <a:pt x="505" y="588"/>
                        <a:pt x="877" y="761"/>
                      </a:cubicBezTo>
                      <a:cubicBezTo>
                        <a:pt x="1249" y="934"/>
                        <a:pt x="1779" y="981"/>
                        <a:pt x="2243" y="1120"/>
                      </a:cubicBezTo>
                      <a:cubicBezTo>
                        <a:pt x="2908" y="1287"/>
                        <a:pt x="3244" y="1757"/>
                        <a:pt x="3737" y="1895"/>
                      </a:cubicBezTo>
                      <a:cubicBezTo>
                        <a:pt x="4278" y="1998"/>
                        <a:pt x="4568" y="2025"/>
                        <a:pt x="5232" y="2127"/>
                      </a:cubicBezTo>
                      <a:cubicBezTo>
                        <a:pt x="6089" y="2268"/>
                        <a:pt x="6142" y="2433"/>
                        <a:pt x="7500" y="2642"/>
                      </a:cubicBezTo>
                      <a:cubicBezTo>
                        <a:pt x="8285" y="2665"/>
                        <a:pt x="8685" y="2411"/>
                        <a:pt x="9639" y="2333"/>
                      </a:cubicBezTo>
                      <a:cubicBezTo>
                        <a:pt x="10598" y="2444"/>
                        <a:pt x="10490" y="2642"/>
                        <a:pt x="11495" y="2642"/>
                      </a:cubicBezTo>
                      <a:cubicBezTo>
                        <a:pt x="12500" y="2642"/>
                        <a:pt x="12213" y="2295"/>
                        <a:pt x="13170" y="2127"/>
                      </a:cubicBezTo>
                      <a:cubicBezTo>
                        <a:pt x="14128" y="1959"/>
                        <a:pt x="14374" y="2292"/>
                        <a:pt x="15206" y="2097"/>
                      </a:cubicBezTo>
                      <a:cubicBezTo>
                        <a:pt x="16038" y="1901"/>
                        <a:pt x="16144" y="1282"/>
                        <a:pt x="16643" y="1169"/>
                      </a:cubicBezTo>
                      <a:cubicBezTo>
                        <a:pt x="17180" y="1096"/>
                        <a:pt x="17640" y="1000"/>
                        <a:pt x="18144" y="916"/>
                      </a:cubicBezTo>
                      <a:cubicBezTo>
                        <a:pt x="18577" y="775"/>
                        <a:pt x="19075" y="335"/>
                        <a:pt x="19276" y="0"/>
                      </a:cubicBezTo>
                      <a:cubicBezTo>
                        <a:pt x="19354" y="732"/>
                        <a:pt x="19241" y="4123"/>
                        <a:pt x="19263" y="5739"/>
                      </a:cubicBezTo>
                      <a:cubicBezTo>
                        <a:pt x="15940" y="5789"/>
                        <a:pt x="3325" y="5770"/>
                        <a:pt x="137" y="5777"/>
                      </a:cubicBezTo>
                    </a:path>
                  </a:pathLst>
                </a:custGeom>
                <a:solidFill>
                  <a:schemeClr val="bg1">
                    <a:alpha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29" name="任意多边形 28"/>
                <p:cNvSpPr/>
                <p:nvPr/>
              </p:nvSpPr>
              <p:spPr>
                <a:xfrm>
                  <a:off x="380" y="5495"/>
                  <a:ext cx="19276" cy="5535"/>
                </a:xfrm>
                <a:custGeom>
                  <a:avLst/>
                  <a:gdLst>
                    <a:gd name="connsiteX0" fmla="*/ 44 w 19276"/>
                    <a:gd name="connsiteY0" fmla="*/ 5247 h 5275"/>
                    <a:gd name="connsiteX1" fmla="*/ 0 w 19276"/>
                    <a:gd name="connsiteY1" fmla="*/ 0 h 5275"/>
                    <a:gd name="connsiteX2" fmla="*/ 856 w 19276"/>
                    <a:gd name="connsiteY2" fmla="*/ 704 h 5275"/>
                    <a:gd name="connsiteX3" fmla="*/ 2233 w 19276"/>
                    <a:gd name="connsiteY3" fmla="*/ 962 h 5275"/>
                    <a:gd name="connsiteX4" fmla="*/ 3493 w 19276"/>
                    <a:gd name="connsiteY4" fmla="*/ 1686 h 5275"/>
                    <a:gd name="connsiteX5" fmla="*/ 5342 w 19276"/>
                    <a:gd name="connsiteY5" fmla="*/ 1635 h 5275"/>
                    <a:gd name="connsiteX6" fmla="*/ 7474 w 19276"/>
                    <a:gd name="connsiteY6" fmla="*/ 2255 h 5275"/>
                    <a:gd name="connsiteX7" fmla="*/ 9482 w 19276"/>
                    <a:gd name="connsiteY7" fmla="*/ 1973 h 5275"/>
                    <a:gd name="connsiteX8" fmla="*/ 11356 w 19276"/>
                    <a:gd name="connsiteY8" fmla="*/ 2228 h 5275"/>
                    <a:gd name="connsiteX9" fmla="*/ 13156 w 19276"/>
                    <a:gd name="connsiteY9" fmla="*/ 1711 h 5275"/>
                    <a:gd name="connsiteX10" fmla="*/ 15204 w 19276"/>
                    <a:gd name="connsiteY10" fmla="*/ 1780 h 5275"/>
                    <a:gd name="connsiteX11" fmla="*/ 16633 w 19276"/>
                    <a:gd name="connsiteY11" fmla="*/ 1008 h 5275"/>
                    <a:gd name="connsiteX12" fmla="*/ 18020 w 19276"/>
                    <a:gd name="connsiteY12" fmla="*/ 904 h 5275"/>
                    <a:gd name="connsiteX13" fmla="*/ 19276 w 19276"/>
                    <a:gd name="connsiteY13" fmla="*/ 40 h 5275"/>
                    <a:gd name="connsiteX14" fmla="*/ 19254 w 19276"/>
                    <a:gd name="connsiteY14" fmla="*/ 5240 h 5275"/>
                    <a:gd name="connsiteX15" fmla="*/ 126 w 19276"/>
                    <a:gd name="connsiteY15" fmla="*/ 5275 h 5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9276" h="5275">
                      <a:moveTo>
                        <a:pt x="44" y="5247"/>
                      </a:moveTo>
                      <a:cubicBezTo>
                        <a:pt x="3" y="4703"/>
                        <a:pt x="21" y="1732"/>
                        <a:pt x="0" y="0"/>
                      </a:cubicBezTo>
                      <a:cubicBezTo>
                        <a:pt x="159" y="171"/>
                        <a:pt x="484" y="543"/>
                        <a:pt x="856" y="704"/>
                      </a:cubicBezTo>
                      <a:cubicBezTo>
                        <a:pt x="1228" y="864"/>
                        <a:pt x="1768" y="834"/>
                        <a:pt x="2233" y="962"/>
                      </a:cubicBezTo>
                      <a:cubicBezTo>
                        <a:pt x="2897" y="1117"/>
                        <a:pt x="2999" y="1557"/>
                        <a:pt x="3493" y="1686"/>
                      </a:cubicBezTo>
                      <a:cubicBezTo>
                        <a:pt x="4006" y="1738"/>
                        <a:pt x="4679" y="1541"/>
                        <a:pt x="5342" y="1635"/>
                      </a:cubicBezTo>
                      <a:cubicBezTo>
                        <a:pt x="6199" y="1766"/>
                        <a:pt x="6115" y="2062"/>
                        <a:pt x="7474" y="2255"/>
                      </a:cubicBezTo>
                      <a:cubicBezTo>
                        <a:pt x="8259" y="2276"/>
                        <a:pt x="8554" y="1999"/>
                        <a:pt x="9482" y="1973"/>
                      </a:cubicBezTo>
                      <a:cubicBezTo>
                        <a:pt x="10410" y="1947"/>
                        <a:pt x="10347" y="2326"/>
                        <a:pt x="11356" y="2228"/>
                      </a:cubicBezTo>
                      <a:cubicBezTo>
                        <a:pt x="12364" y="2132"/>
                        <a:pt x="12198" y="1867"/>
                        <a:pt x="13156" y="1711"/>
                      </a:cubicBezTo>
                      <a:cubicBezTo>
                        <a:pt x="14113" y="1555"/>
                        <a:pt x="14372" y="1960"/>
                        <a:pt x="15204" y="1780"/>
                      </a:cubicBezTo>
                      <a:cubicBezTo>
                        <a:pt x="16036" y="1599"/>
                        <a:pt x="16134" y="1112"/>
                        <a:pt x="16633" y="1008"/>
                      </a:cubicBezTo>
                      <a:cubicBezTo>
                        <a:pt x="17171" y="940"/>
                        <a:pt x="17516" y="982"/>
                        <a:pt x="18020" y="904"/>
                      </a:cubicBezTo>
                      <a:cubicBezTo>
                        <a:pt x="18453" y="773"/>
                        <a:pt x="19075" y="351"/>
                        <a:pt x="19276" y="40"/>
                      </a:cubicBezTo>
                      <a:cubicBezTo>
                        <a:pt x="19250" y="633"/>
                        <a:pt x="19232" y="3743"/>
                        <a:pt x="19254" y="5240"/>
                      </a:cubicBezTo>
                      <a:cubicBezTo>
                        <a:pt x="15931" y="5285"/>
                        <a:pt x="3314" y="5268"/>
                        <a:pt x="126" y="5275"/>
                      </a:cubicBezTo>
                    </a:path>
                  </a:pathLst>
                </a:cu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 flipH="1">
                  <a:off x="355" y="5849"/>
                  <a:ext cx="19332" cy="5383"/>
                </a:xfrm>
                <a:custGeom>
                  <a:avLst/>
                  <a:gdLst>
                    <a:gd name="connsiteX0" fmla="*/ 44 w 19266"/>
                    <a:gd name="connsiteY0" fmla="*/ 4776 h 4799"/>
                    <a:gd name="connsiteX1" fmla="*/ 0 w 19266"/>
                    <a:gd name="connsiteY1" fmla="*/ 0 h 4799"/>
                    <a:gd name="connsiteX2" fmla="*/ 856 w 19266"/>
                    <a:gd name="connsiteY2" fmla="*/ 640 h 4799"/>
                    <a:gd name="connsiteX3" fmla="*/ 2233 w 19266"/>
                    <a:gd name="connsiteY3" fmla="*/ 875 h 4799"/>
                    <a:gd name="connsiteX4" fmla="*/ 3493 w 19266"/>
                    <a:gd name="connsiteY4" fmla="*/ 1533 h 4799"/>
                    <a:gd name="connsiteX5" fmla="*/ 5343 w 19266"/>
                    <a:gd name="connsiteY5" fmla="*/ 1489 h 4799"/>
                    <a:gd name="connsiteX6" fmla="*/ 7413 w 19266"/>
                    <a:gd name="connsiteY6" fmla="*/ 1794 h 4799"/>
                    <a:gd name="connsiteX7" fmla="*/ 9835 w 19266"/>
                    <a:gd name="connsiteY7" fmla="*/ 1588 h 4799"/>
                    <a:gd name="connsiteX8" fmla="*/ 11588 w 19266"/>
                    <a:gd name="connsiteY8" fmla="*/ 1923 h 4799"/>
                    <a:gd name="connsiteX9" fmla="*/ 13156 w 19266"/>
                    <a:gd name="connsiteY9" fmla="*/ 1557 h 4799"/>
                    <a:gd name="connsiteX10" fmla="*/ 15144 w 19266"/>
                    <a:gd name="connsiteY10" fmla="*/ 1537 h 4799"/>
                    <a:gd name="connsiteX11" fmla="*/ 16634 w 19266"/>
                    <a:gd name="connsiteY11" fmla="*/ 918 h 4799"/>
                    <a:gd name="connsiteX12" fmla="*/ 18021 w 19266"/>
                    <a:gd name="connsiteY12" fmla="*/ 823 h 4799"/>
                    <a:gd name="connsiteX13" fmla="*/ 19230 w 19266"/>
                    <a:gd name="connsiteY13" fmla="*/ 201 h 4799"/>
                    <a:gd name="connsiteX14" fmla="*/ 19255 w 19266"/>
                    <a:gd name="connsiteY14" fmla="*/ 4768 h 4799"/>
                    <a:gd name="connsiteX15" fmla="*/ 126 w 19266"/>
                    <a:gd name="connsiteY15" fmla="*/ 4799 h 4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9267" h="4799">
                      <a:moveTo>
                        <a:pt x="44" y="4776"/>
                      </a:moveTo>
                      <a:cubicBezTo>
                        <a:pt x="3" y="4280"/>
                        <a:pt x="21" y="1575"/>
                        <a:pt x="0" y="0"/>
                      </a:cubicBezTo>
                      <a:cubicBezTo>
                        <a:pt x="145" y="142"/>
                        <a:pt x="484" y="494"/>
                        <a:pt x="856" y="640"/>
                      </a:cubicBezTo>
                      <a:cubicBezTo>
                        <a:pt x="1228" y="787"/>
                        <a:pt x="1768" y="759"/>
                        <a:pt x="2233" y="875"/>
                      </a:cubicBezTo>
                      <a:cubicBezTo>
                        <a:pt x="2897" y="1016"/>
                        <a:pt x="2999" y="1417"/>
                        <a:pt x="3493" y="1533"/>
                      </a:cubicBezTo>
                      <a:cubicBezTo>
                        <a:pt x="4007" y="1582"/>
                        <a:pt x="4679" y="1402"/>
                        <a:pt x="5343" y="1489"/>
                      </a:cubicBezTo>
                      <a:cubicBezTo>
                        <a:pt x="6200" y="1606"/>
                        <a:pt x="6054" y="1620"/>
                        <a:pt x="7413" y="1794"/>
                      </a:cubicBezTo>
                      <a:cubicBezTo>
                        <a:pt x="8198" y="1814"/>
                        <a:pt x="8875" y="1494"/>
                        <a:pt x="9835" y="1588"/>
                      </a:cubicBezTo>
                      <a:cubicBezTo>
                        <a:pt x="10795" y="1681"/>
                        <a:pt x="10583" y="1923"/>
                        <a:pt x="11588" y="1923"/>
                      </a:cubicBezTo>
                      <a:cubicBezTo>
                        <a:pt x="12593" y="1923"/>
                        <a:pt x="12199" y="1698"/>
                        <a:pt x="13156" y="1557"/>
                      </a:cubicBezTo>
                      <a:cubicBezTo>
                        <a:pt x="14114" y="1416"/>
                        <a:pt x="14345" y="1640"/>
                        <a:pt x="15144" y="1537"/>
                      </a:cubicBezTo>
                      <a:cubicBezTo>
                        <a:pt x="15943" y="1434"/>
                        <a:pt x="16135" y="1012"/>
                        <a:pt x="16634" y="918"/>
                      </a:cubicBezTo>
                      <a:cubicBezTo>
                        <a:pt x="17172" y="855"/>
                        <a:pt x="17517" y="893"/>
                        <a:pt x="18021" y="823"/>
                      </a:cubicBezTo>
                      <a:cubicBezTo>
                        <a:pt x="18454" y="703"/>
                        <a:pt x="19029" y="484"/>
                        <a:pt x="19230" y="201"/>
                      </a:cubicBezTo>
                      <a:cubicBezTo>
                        <a:pt x="19309" y="789"/>
                        <a:pt x="19233" y="3406"/>
                        <a:pt x="19255" y="4768"/>
                      </a:cubicBezTo>
                      <a:cubicBezTo>
                        <a:pt x="15932" y="4810"/>
                        <a:pt x="3314" y="4794"/>
                        <a:pt x="126" y="4799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0" name="矩形 9"/>
            <p:cNvSpPr/>
            <p:nvPr/>
          </p:nvSpPr>
          <p:spPr>
            <a:xfrm>
              <a:off x="-74" y="6459"/>
              <a:ext cx="19322" cy="43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37895" y="853440"/>
            <a:ext cx="4077335" cy="1105535"/>
            <a:chOff x="6363" y="1545"/>
            <a:chExt cx="6421" cy="1741"/>
          </a:xfrm>
        </p:grpSpPr>
        <p:sp>
          <p:nvSpPr>
            <p:cNvPr id="32" name="矩形 31"/>
            <p:cNvSpPr/>
            <p:nvPr/>
          </p:nvSpPr>
          <p:spPr>
            <a:xfrm>
              <a:off x="6658" y="1827"/>
              <a:ext cx="5849" cy="119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0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</a:rPr>
                <a:t>目 录 </a:t>
              </a:r>
              <a:r>
                <a:rPr lang="en-US" altLang="zh-CN" sz="40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</a:rPr>
                <a:t>/ contents</a:t>
              </a:r>
              <a:endParaRPr lang="en-US" altLang="zh-CN" sz="400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endParaRPr>
            </a:p>
          </p:txBody>
        </p:sp>
        <p:sp>
          <p:nvSpPr>
            <p:cNvPr id="33" name="L 形 32"/>
            <p:cNvSpPr/>
            <p:nvPr/>
          </p:nvSpPr>
          <p:spPr>
            <a:xfrm rot="5400000">
              <a:off x="6363" y="1545"/>
              <a:ext cx="567" cy="567"/>
            </a:xfrm>
            <a:prstGeom prst="corner">
              <a:avLst>
                <a:gd name="adj1" fmla="val 16259"/>
                <a:gd name="adj2" fmla="val 1300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6200000">
              <a:off x="12218" y="2720"/>
              <a:ext cx="567" cy="567"/>
            </a:xfrm>
            <a:prstGeom prst="corner">
              <a:avLst>
                <a:gd name="adj1" fmla="val 16259"/>
                <a:gd name="adj2" fmla="val 1300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541780" y="3799205"/>
            <a:ext cx="16351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dist">
              <a:buFont typeface="Arial" panose="020B0604020202020204" pitchFamily="34" charset="0"/>
              <a:buChar char="•"/>
            </a:pPr>
            <a:r>
              <a:rPr lang="zh-CN" altLang="en-US" sz="24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标题</a:t>
            </a:r>
            <a:r>
              <a:rPr lang="en-US" altLang="zh-CN" sz="32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01</a:t>
            </a:r>
            <a:endParaRPr lang="en-US" altLang="zh-CN" sz="320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892300" y="4427220"/>
            <a:ext cx="34220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</a:rPr>
              <a:t>单击此处添加相关内容。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586220" y="3799205"/>
            <a:ext cx="16351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dist">
              <a:buFont typeface="Arial" panose="020B0604020202020204" pitchFamily="34" charset="0"/>
              <a:buChar char="•"/>
            </a:pPr>
            <a:r>
              <a:rPr lang="zh-CN" altLang="en-US" sz="24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标题</a:t>
            </a:r>
            <a:r>
              <a:rPr lang="en-US" altLang="zh-CN" sz="32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02</a:t>
            </a:r>
            <a:endParaRPr lang="en-US" altLang="zh-CN" sz="320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936740" y="4427220"/>
            <a:ext cx="34220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</a:rPr>
              <a:t>单击此处添加相关内容。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541780" y="5172710"/>
            <a:ext cx="16351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dist">
              <a:buFont typeface="Arial" panose="020B0604020202020204" pitchFamily="34" charset="0"/>
              <a:buChar char="•"/>
            </a:pPr>
            <a:r>
              <a:rPr lang="zh-CN" altLang="en-US" sz="24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标题</a:t>
            </a:r>
            <a:r>
              <a:rPr lang="en-US" altLang="zh-CN" sz="32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03</a:t>
            </a:r>
            <a:endParaRPr lang="en-US" altLang="zh-CN" sz="320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892300" y="5800725"/>
            <a:ext cx="34220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</a:rPr>
              <a:t>单击此处添加相关内容。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586220" y="5172710"/>
            <a:ext cx="16351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dist">
              <a:buFont typeface="Arial" panose="020B0604020202020204" pitchFamily="34" charset="0"/>
              <a:buChar char="•"/>
            </a:pPr>
            <a:r>
              <a:rPr lang="zh-CN" altLang="en-US" sz="24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标题</a:t>
            </a:r>
            <a:r>
              <a:rPr lang="en-US" altLang="zh-CN" sz="32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04</a:t>
            </a:r>
            <a:endParaRPr lang="en-US" altLang="zh-CN" sz="320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936740" y="5800725"/>
            <a:ext cx="34220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</a:rPr>
              <a:t>单击此处添加相关内容。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779780" y="1435735"/>
            <a:ext cx="8475980" cy="460611"/>
            <a:chOff x="4603" y="8065"/>
            <a:chExt cx="14802" cy="712"/>
          </a:xfrm>
        </p:grpSpPr>
        <p:sp>
          <p:nvSpPr>
            <p:cNvPr id="24" name="文本框 23"/>
            <p:cNvSpPr txBox="1"/>
            <p:nvPr/>
          </p:nvSpPr>
          <p:spPr>
            <a:xfrm>
              <a:off x="4603" y="8065"/>
              <a:ext cx="7401" cy="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韶华已如此，冉冉积芳尘。</a:t>
              </a: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2004" y="8065"/>
              <a:ext cx="7401" cy="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石润先知雨，山浓浑是春。</a:t>
              </a: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779780" y="1924685"/>
            <a:ext cx="10150475" cy="937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30000"/>
              </a:lnSpc>
            </a:pPr>
            <a:r>
              <a:rPr lang="zh-CN" altLang="en-US" spc="2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sym typeface="Arial" panose="020B0604020202020204" pitchFamily="34" charset="0"/>
              </a:rPr>
              <a:t>Lorem ipsum dolor sit amet, consectetur adipisicing elit.Lorem ipsum dolor sit amet, consectetur adipisicing elit.Lorem </a:t>
            </a:r>
            <a:endParaRPr lang="zh-CN" altLang="en-US" spc="200" dirty="0">
              <a:solidFill>
                <a:schemeClr val="tx1">
                  <a:lumMod val="50000"/>
                  <a:lumOff val="50000"/>
                </a:schemeClr>
              </a:solidFill>
              <a:uFillTx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79780" y="679450"/>
            <a:ext cx="2338070" cy="756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dist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标题</a:t>
            </a:r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/ </a:t>
            </a:r>
            <a:r>
              <a:rPr lang="en-US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Title</a:t>
            </a:r>
            <a:endParaRPr lang="en-US" altLang="zh-CN" sz="200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2" name=" 184"/>
          <p:cNvSpPr/>
          <p:nvPr/>
        </p:nvSpPr>
        <p:spPr>
          <a:xfrm>
            <a:off x="11308715" y="545465"/>
            <a:ext cx="288002" cy="288002"/>
          </a:xfrm>
          <a:prstGeom prst="ellipse">
            <a:avLst/>
          </a:prstGeom>
          <a:solidFill>
            <a:srgbClr val="6B7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875030" y="3167380"/>
            <a:ext cx="2146935" cy="272669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6B798F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855980" y="4863465"/>
            <a:ext cx="216535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3"/>
            </p:custDataLst>
          </p:nvPr>
        </p:nvSpPr>
        <p:spPr>
          <a:xfrm>
            <a:off x="1303655" y="4408805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4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Title01</a:t>
            </a:r>
            <a:endParaRPr lang="en-US" altLang="zh-CN" sz="24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cxnSp>
        <p:nvCxnSpPr>
          <p:cNvPr id="33" name="直接连接符 32"/>
          <p:cNvCxnSpPr>
            <a:stCxn id="23" idx="3"/>
          </p:cNvCxnSpPr>
          <p:nvPr/>
        </p:nvCxnSpPr>
        <p:spPr>
          <a:xfrm>
            <a:off x="3021965" y="4530725"/>
            <a:ext cx="8354695" cy="1905"/>
          </a:xfrm>
          <a:prstGeom prst="line">
            <a:avLst/>
          </a:prstGeom>
          <a:ln>
            <a:solidFill>
              <a:srgbClr val="6B7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图片 60" descr="087ea57d77eac8186ea1a2d896fc2539"/>
          <p:cNvPicPr>
            <a:picLocks noChangeAspect="1"/>
          </p:cNvPicPr>
          <p:nvPr/>
        </p:nvPicPr>
        <p:blipFill>
          <a:blip r:embed="rId4"/>
          <a:srcRect l="20977" t="61579" r="63517" b="31047"/>
          <a:stretch>
            <a:fillRect/>
          </a:stretch>
        </p:blipFill>
        <p:spPr>
          <a:xfrm>
            <a:off x="9571355" y="3392170"/>
            <a:ext cx="1012825" cy="1016635"/>
          </a:xfrm>
          <a:prstGeom prst="rect">
            <a:avLst/>
          </a:prstGeom>
        </p:spPr>
      </p:pic>
      <p:pic>
        <p:nvPicPr>
          <p:cNvPr id="63" name="图片 62" descr="087ea57d77eac8186ea1a2d896fc2539"/>
          <p:cNvPicPr>
            <a:picLocks noChangeAspect="1"/>
          </p:cNvPicPr>
          <p:nvPr/>
        </p:nvPicPr>
        <p:blipFill>
          <a:blip r:embed="rId4"/>
          <a:srcRect l="42267" t="70868" r="41951" b="22006"/>
          <a:stretch>
            <a:fillRect/>
          </a:stretch>
        </p:blipFill>
        <p:spPr>
          <a:xfrm>
            <a:off x="6885305" y="3330575"/>
            <a:ext cx="1031875" cy="983615"/>
          </a:xfrm>
          <a:prstGeom prst="rect">
            <a:avLst/>
          </a:prstGeom>
        </p:spPr>
      </p:pic>
      <p:pic>
        <p:nvPicPr>
          <p:cNvPr id="64" name="图片 63" descr="087ea57d77eac8186ea1a2d896fc2539"/>
          <p:cNvPicPr>
            <a:picLocks noChangeAspect="1"/>
          </p:cNvPicPr>
          <p:nvPr/>
        </p:nvPicPr>
        <p:blipFill>
          <a:blip r:embed="rId4"/>
          <a:srcRect l="62089" t="61195" r="21010" b="32017"/>
          <a:stretch>
            <a:fillRect/>
          </a:stretch>
        </p:blipFill>
        <p:spPr>
          <a:xfrm>
            <a:off x="1367155" y="3398520"/>
            <a:ext cx="1080008" cy="915639"/>
          </a:xfrm>
          <a:prstGeom prst="rect">
            <a:avLst/>
          </a:prstGeom>
        </p:spPr>
      </p:pic>
      <p:pic>
        <p:nvPicPr>
          <p:cNvPr id="62" name="图片 61" descr="087ea57d77eac8186ea1a2d896fc2539"/>
          <p:cNvPicPr>
            <a:picLocks noChangeAspect="1"/>
          </p:cNvPicPr>
          <p:nvPr/>
        </p:nvPicPr>
        <p:blipFill>
          <a:blip r:embed="rId4"/>
          <a:srcRect l="20977" t="70255" r="64447" b="21827"/>
          <a:stretch>
            <a:fillRect/>
          </a:stretch>
        </p:blipFill>
        <p:spPr>
          <a:xfrm>
            <a:off x="4253230" y="3275965"/>
            <a:ext cx="952500" cy="10922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5"/>
            </p:custDataLst>
          </p:nvPr>
        </p:nvSpPr>
        <p:spPr>
          <a:xfrm>
            <a:off x="3677920" y="5158105"/>
            <a:ext cx="216535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4125595" y="4703445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0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Title02</a:t>
            </a:r>
            <a:endParaRPr lang="en-US" altLang="zh-CN" sz="20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7"/>
            </p:custDataLst>
          </p:nvPr>
        </p:nvSpPr>
        <p:spPr>
          <a:xfrm>
            <a:off x="6350000" y="5158105"/>
            <a:ext cx="216535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>
            <p:custDataLst>
              <p:tags r:id="rId8"/>
            </p:custDataLst>
          </p:nvPr>
        </p:nvSpPr>
        <p:spPr>
          <a:xfrm>
            <a:off x="6797675" y="4703445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0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Title03</a:t>
            </a:r>
            <a:endParaRPr lang="en-US" altLang="zh-CN" sz="20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sp>
        <p:nvSpPr>
          <p:cNvPr id="40" name="文本框 39"/>
          <p:cNvSpPr txBox="1"/>
          <p:nvPr>
            <p:custDataLst>
              <p:tags r:id="rId9"/>
            </p:custDataLst>
          </p:nvPr>
        </p:nvSpPr>
        <p:spPr>
          <a:xfrm>
            <a:off x="9022080" y="5158105"/>
            <a:ext cx="216535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>
            <p:custDataLst>
              <p:tags r:id="rId10"/>
            </p:custDataLst>
          </p:nvPr>
        </p:nvSpPr>
        <p:spPr>
          <a:xfrm>
            <a:off x="9469755" y="4703445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0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Title04</a:t>
            </a:r>
            <a:endParaRPr lang="en-US" altLang="zh-CN" sz="20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779780" y="1435735"/>
            <a:ext cx="8475980" cy="460611"/>
            <a:chOff x="4603" y="8065"/>
            <a:chExt cx="14802" cy="712"/>
          </a:xfrm>
        </p:grpSpPr>
        <p:sp>
          <p:nvSpPr>
            <p:cNvPr id="24" name="文本框 23"/>
            <p:cNvSpPr txBox="1"/>
            <p:nvPr/>
          </p:nvSpPr>
          <p:spPr>
            <a:xfrm>
              <a:off x="4603" y="8065"/>
              <a:ext cx="7401" cy="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韶华已如此，冉冉积芳尘。</a:t>
              </a: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2004" y="8065"/>
              <a:ext cx="7401" cy="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石润先知雨，山浓浑是春。</a:t>
              </a: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779780" y="1924685"/>
            <a:ext cx="10150475" cy="937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30000"/>
              </a:lnSpc>
            </a:pPr>
            <a:r>
              <a:rPr lang="zh-CN" altLang="en-US" spc="2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sym typeface="Arial" panose="020B0604020202020204" pitchFamily="34" charset="0"/>
              </a:rPr>
              <a:t>Lorem ipsum dolor sit amet, consectetur adipisicing elit.Lorem ipsum dolor sit amet, consectetur adipisicing elit.Lorem </a:t>
            </a:r>
            <a:endParaRPr lang="zh-CN" altLang="en-US" spc="200" dirty="0">
              <a:solidFill>
                <a:schemeClr val="tx1">
                  <a:lumMod val="50000"/>
                  <a:lumOff val="50000"/>
                </a:schemeClr>
              </a:solidFill>
              <a:uFillTx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79780" y="679450"/>
            <a:ext cx="2338070" cy="756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dist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标题</a:t>
            </a:r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/ </a:t>
            </a:r>
            <a:r>
              <a:rPr lang="en-US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Title</a:t>
            </a:r>
            <a:endParaRPr lang="en-US" altLang="zh-CN" sz="200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2" name=" 184"/>
          <p:cNvSpPr/>
          <p:nvPr/>
        </p:nvSpPr>
        <p:spPr>
          <a:xfrm>
            <a:off x="11308715" y="545465"/>
            <a:ext cx="288002" cy="288002"/>
          </a:xfrm>
          <a:prstGeom prst="ellipse">
            <a:avLst/>
          </a:prstGeom>
          <a:solidFill>
            <a:srgbClr val="6B7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9255760" y="3168650"/>
            <a:ext cx="2146935" cy="272669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6B798F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9205595" y="4773930"/>
            <a:ext cx="216535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3"/>
            </p:custDataLst>
          </p:nvPr>
        </p:nvSpPr>
        <p:spPr>
          <a:xfrm>
            <a:off x="9653270" y="4319270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4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Title08</a:t>
            </a:r>
            <a:endParaRPr lang="en-US" altLang="zh-CN" sz="24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902335" y="4531995"/>
            <a:ext cx="8354695" cy="1905"/>
          </a:xfrm>
          <a:prstGeom prst="line">
            <a:avLst/>
          </a:prstGeom>
          <a:ln>
            <a:solidFill>
              <a:srgbClr val="6B7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图片 63" descr="087ea57d77eac8186ea1a2d896fc2539"/>
          <p:cNvPicPr>
            <a:picLocks noChangeAspect="1"/>
          </p:cNvPicPr>
          <p:nvPr/>
        </p:nvPicPr>
        <p:blipFill>
          <a:blip r:embed="rId4"/>
          <a:srcRect l="42148" t="51705" r="43147" b="41441"/>
          <a:stretch>
            <a:fillRect/>
          </a:stretch>
        </p:blipFill>
        <p:spPr>
          <a:xfrm>
            <a:off x="9786620" y="3388995"/>
            <a:ext cx="939800" cy="924560"/>
          </a:xfrm>
          <a:prstGeom prst="rect">
            <a:avLst/>
          </a:prstGeom>
        </p:spPr>
      </p:pic>
      <p:pic>
        <p:nvPicPr>
          <p:cNvPr id="62" name="图片 61" descr="087ea57d77eac8186ea1a2d896fc2539"/>
          <p:cNvPicPr>
            <a:picLocks noChangeAspect="1"/>
          </p:cNvPicPr>
          <p:nvPr/>
        </p:nvPicPr>
        <p:blipFill>
          <a:blip r:embed="rId4"/>
          <a:srcRect l="1183" t="61987" r="84669" b="31310"/>
          <a:stretch>
            <a:fillRect/>
          </a:stretch>
        </p:blipFill>
        <p:spPr>
          <a:xfrm>
            <a:off x="1584960" y="3491230"/>
            <a:ext cx="924560" cy="92456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5"/>
            </p:custDataLst>
          </p:nvPr>
        </p:nvSpPr>
        <p:spPr>
          <a:xfrm>
            <a:off x="995680" y="5158105"/>
            <a:ext cx="216535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1443355" y="4703445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0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Title05</a:t>
            </a:r>
            <a:endParaRPr lang="en-US" altLang="zh-CN" sz="20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7"/>
            </p:custDataLst>
          </p:nvPr>
        </p:nvSpPr>
        <p:spPr>
          <a:xfrm>
            <a:off x="3667760" y="5158105"/>
            <a:ext cx="216535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>
            <p:custDataLst>
              <p:tags r:id="rId8"/>
            </p:custDataLst>
          </p:nvPr>
        </p:nvSpPr>
        <p:spPr>
          <a:xfrm>
            <a:off x="4115435" y="4703445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0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Title06</a:t>
            </a:r>
            <a:endParaRPr lang="en-US" altLang="zh-CN" sz="20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pic>
        <p:nvPicPr>
          <p:cNvPr id="15" name="图片 14" descr="087ea57d77eac8186ea1a2d896fc2539"/>
          <p:cNvPicPr>
            <a:picLocks noChangeAspect="1"/>
          </p:cNvPicPr>
          <p:nvPr/>
        </p:nvPicPr>
        <p:blipFill>
          <a:blip r:embed="rId4"/>
          <a:srcRect l="63119" t="70868" r="21342" b="22006"/>
          <a:stretch>
            <a:fillRect/>
          </a:stretch>
        </p:blipFill>
        <p:spPr>
          <a:xfrm>
            <a:off x="4242435" y="3329940"/>
            <a:ext cx="1016000" cy="98361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6339840" y="5157470"/>
            <a:ext cx="216535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6787515" y="4702810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0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Title07</a:t>
            </a:r>
            <a:endParaRPr lang="en-US" altLang="zh-CN" sz="20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pic>
        <p:nvPicPr>
          <p:cNvPr id="59" name="图片 58" descr="087ea57d77eac8186ea1a2d896fc2539"/>
          <p:cNvPicPr>
            <a:picLocks noChangeAspect="1"/>
          </p:cNvPicPr>
          <p:nvPr/>
        </p:nvPicPr>
        <p:blipFill>
          <a:blip r:embed="rId4"/>
          <a:srcRect l="1170" t="81803" r="84240" b="12344"/>
          <a:stretch>
            <a:fillRect/>
          </a:stretch>
        </p:blipFill>
        <p:spPr>
          <a:xfrm>
            <a:off x="6971665" y="3475990"/>
            <a:ext cx="901700" cy="76390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 descr="261378"/>
          <p:cNvPicPr>
            <a:picLocks noChangeAspect="1"/>
          </p:cNvPicPr>
          <p:nvPr/>
        </p:nvPicPr>
        <p:blipFill>
          <a:blip r:embed="rId1">
            <a:lum bright="-12000" contrast="18000"/>
          </a:blip>
          <a:srcRect t="12452" b="11082"/>
          <a:stretch>
            <a:fillRect/>
          </a:stretch>
        </p:blipFill>
        <p:spPr>
          <a:xfrm>
            <a:off x="-5715" y="4445"/>
            <a:ext cx="12204090" cy="367807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"/>
            </p:custDataLst>
          </p:nvPr>
        </p:nvSpPr>
        <p:spPr>
          <a:xfrm>
            <a:off x="471170" y="4968875"/>
            <a:ext cx="2102485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1595120" y="4492625"/>
            <a:ext cx="9785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</a:t>
            </a:r>
            <a:endParaRPr lang="en-US" altLang="zh-CN" sz="280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924175" y="4511040"/>
            <a:ext cx="8475980" cy="460611"/>
            <a:chOff x="4603" y="8065"/>
            <a:chExt cx="14802" cy="712"/>
          </a:xfrm>
        </p:grpSpPr>
        <p:sp>
          <p:nvSpPr>
            <p:cNvPr id="18" name="文本框 17"/>
            <p:cNvSpPr txBox="1"/>
            <p:nvPr/>
          </p:nvSpPr>
          <p:spPr>
            <a:xfrm>
              <a:off x="4603" y="8065"/>
              <a:ext cx="7401" cy="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韶华已如此，冉冉积芳尘。</a:t>
              </a:r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2004" y="8065"/>
              <a:ext cx="7401" cy="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石润先知雨，山浓浑是春。</a:t>
              </a:r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2924175" y="4958080"/>
            <a:ext cx="6939280" cy="14065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30000"/>
              </a:lnSpc>
            </a:pPr>
            <a:r>
              <a:rPr lang="zh-CN" altLang="en-US" spc="20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sym typeface="Arial" panose="020B0604020202020204" pitchFamily="34" charset="0"/>
              </a:rPr>
              <a:t>Lorem ipsum dolor sit amet, consectetur adipisicing elit.Lorem ipsum dolor sit amet, consectetur adipisicing elit.Lorem </a:t>
            </a:r>
            <a:endParaRPr lang="zh-CN" altLang="en-US" spc="200" dirty="0">
              <a:solidFill>
                <a:schemeClr val="tx1">
                  <a:lumMod val="65000"/>
                  <a:lumOff val="35000"/>
                </a:schemeClr>
              </a:solidFill>
              <a:uFillTx/>
              <a:sym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592945" y="550545"/>
            <a:ext cx="613410" cy="21177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钓鱼临积水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0443210" y="1295400"/>
            <a:ext cx="613410" cy="21177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隔柳见行人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>
            <p:custDataLst>
              <p:tags r:id="rId1"/>
            </p:custDataLst>
          </p:nvPr>
        </p:nvSpPr>
        <p:spPr>
          <a:xfrm>
            <a:off x="1069340" y="3872865"/>
            <a:ext cx="2102485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2"/>
            </p:custDataLst>
          </p:nvPr>
        </p:nvSpPr>
        <p:spPr>
          <a:xfrm>
            <a:off x="1069340" y="3340735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24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Title01</a:t>
            </a:r>
            <a:endParaRPr lang="en-US" altLang="zh-CN" sz="24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600450" y="4058920"/>
            <a:ext cx="2102485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3600450" y="3526790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24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Title02</a:t>
            </a:r>
            <a:endParaRPr lang="en-US" altLang="zh-CN" sz="24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6213475" y="3340735"/>
            <a:ext cx="2102485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6213475" y="2808605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24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Title03</a:t>
            </a:r>
            <a:endParaRPr lang="en-US" altLang="zh-CN" sz="24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9479280" y="3432175"/>
            <a:ext cx="2102485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9479280" y="2900045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24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Title04</a:t>
            </a:r>
            <a:endParaRPr lang="en-US" altLang="zh-CN" sz="24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28675" y="4619625"/>
            <a:ext cx="10610850" cy="1343660"/>
            <a:chOff x="1305" y="7275"/>
            <a:chExt cx="16710" cy="2116"/>
          </a:xfrm>
        </p:grpSpPr>
        <p:sp>
          <p:nvSpPr>
            <p:cNvPr id="2" name="任意多边形 1"/>
            <p:cNvSpPr/>
            <p:nvPr/>
          </p:nvSpPr>
          <p:spPr>
            <a:xfrm>
              <a:off x="1305" y="7439"/>
              <a:ext cx="16711" cy="1952"/>
            </a:xfrm>
            <a:custGeom>
              <a:avLst/>
              <a:gdLst>
                <a:gd name="connsiteX0" fmla="*/ 0 w 16711"/>
                <a:gd name="connsiteY0" fmla="*/ 1952 h 1952"/>
                <a:gd name="connsiteX1" fmla="*/ 2101 w 16711"/>
                <a:gd name="connsiteY1" fmla="*/ 716 h 1952"/>
                <a:gd name="connsiteX2" fmla="*/ 5778 w 16711"/>
                <a:gd name="connsiteY2" fmla="*/ 1822 h 1952"/>
                <a:gd name="connsiteX3" fmla="*/ 9801 w 16711"/>
                <a:gd name="connsiteY3" fmla="*/ 0 h 1952"/>
                <a:gd name="connsiteX4" fmla="*/ 12784 w 16711"/>
                <a:gd name="connsiteY4" fmla="*/ 1360 h 1952"/>
                <a:gd name="connsiteX5" fmla="*/ 14832 w 16711"/>
                <a:gd name="connsiteY5" fmla="*/ 52 h 1952"/>
                <a:gd name="connsiteX6" fmla="*/ 16711 w 16711"/>
                <a:gd name="connsiteY6" fmla="*/ 1011 h 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1" h="1952">
                  <a:moveTo>
                    <a:pt x="0" y="1952"/>
                  </a:moveTo>
                  <a:cubicBezTo>
                    <a:pt x="458" y="1743"/>
                    <a:pt x="1953" y="741"/>
                    <a:pt x="2101" y="716"/>
                  </a:cubicBezTo>
                  <a:cubicBezTo>
                    <a:pt x="2249" y="691"/>
                    <a:pt x="5654" y="1867"/>
                    <a:pt x="5778" y="1822"/>
                  </a:cubicBezTo>
                  <a:cubicBezTo>
                    <a:pt x="5902" y="1777"/>
                    <a:pt x="9677" y="-25"/>
                    <a:pt x="9801" y="0"/>
                  </a:cubicBezTo>
                  <a:cubicBezTo>
                    <a:pt x="9925" y="25"/>
                    <a:pt x="12682" y="1387"/>
                    <a:pt x="12784" y="1360"/>
                  </a:cubicBezTo>
                  <a:cubicBezTo>
                    <a:pt x="12886" y="1333"/>
                    <a:pt x="14755" y="79"/>
                    <a:pt x="14832" y="52"/>
                  </a:cubicBezTo>
                  <a:cubicBezTo>
                    <a:pt x="14909" y="25"/>
                    <a:pt x="16436" y="960"/>
                    <a:pt x="16711" y="1011"/>
                  </a:cubicBezTo>
                </a:path>
              </a:pathLst>
            </a:custGeom>
            <a:noFill/>
            <a:ln>
              <a:solidFill>
                <a:srgbClr val="6B79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4" name=" 184"/>
            <p:cNvSpPr/>
            <p:nvPr/>
          </p:nvSpPr>
          <p:spPr>
            <a:xfrm>
              <a:off x="3302" y="7971"/>
              <a:ext cx="283" cy="283"/>
            </a:xfrm>
            <a:prstGeom prst="ellipse">
              <a:avLst/>
            </a:prstGeom>
            <a:solidFill>
              <a:srgbClr val="6B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" name=" 184"/>
            <p:cNvSpPr/>
            <p:nvPr/>
          </p:nvSpPr>
          <p:spPr>
            <a:xfrm>
              <a:off x="6923" y="9084"/>
              <a:ext cx="283" cy="283"/>
            </a:xfrm>
            <a:prstGeom prst="ellipse">
              <a:avLst/>
            </a:prstGeom>
            <a:solidFill>
              <a:srgbClr val="6B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" name=" 184"/>
            <p:cNvSpPr/>
            <p:nvPr/>
          </p:nvSpPr>
          <p:spPr>
            <a:xfrm>
              <a:off x="10897" y="7275"/>
              <a:ext cx="283" cy="283"/>
            </a:xfrm>
            <a:prstGeom prst="ellipse">
              <a:avLst/>
            </a:prstGeom>
            <a:solidFill>
              <a:srgbClr val="6B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 184"/>
            <p:cNvSpPr/>
            <p:nvPr/>
          </p:nvSpPr>
          <p:spPr>
            <a:xfrm>
              <a:off x="16057" y="7299"/>
              <a:ext cx="283" cy="283"/>
            </a:xfrm>
            <a:prstGeom prst="ellipse">
              <a:avLst/>
            </a:prstGeom>
            <a:solidFill>
              <a:srgbClr val="6B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 184"/>
            <p:cNvSpPr/>
            <p:nvPr/>
          </p:nvSpPr>
          <p:spPr>
            <a:xfrm>
              <a:off x="13973" y="8633"/>
              <a:ext cx="283" cy="283"/>
            </a:xfrm>
            <a:prstGeom prst="ellipse">
              <a:avLst/>
            </a:prstGeom>
            <a:solidFill>
              <a:srgbClr val="6B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1" name=" 184"/>
          <p:cNvSpPr/>
          <p:nvPr/>
        </p:nvSpPr>
        <p:spPr>
          <a:xfrm>
            <a:off x="11308715" y="545465"/>
            <a:ext cx="288002" cy="288002"/>
          </a:xfrm>
          <a:prstGeom prst="ellipse">
            <a:avLst/>
          </a:prstGeom>
          <a:solidFill>
            <a:srgbClr val="6B7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55345" y="1209675"/>
            <a:ext cx="2630805" cy="782955"/>
            <a:chOff x="6411" y="1785"/>
            <a:chExt cx="4143" cy="1233"/>
          </a:xfrm>
        </p:grpSpPr>
        <p:sp>
          <p:nvSpPr>
            <p:cNvPr id="23" name="矩形 22"/>
            <p:cNvSpPr/>
            <p:nvPr/>
          </p:nvSpPr>
          <p:spPr>
            <a:xfrm>
              <a:off x="6658" y="1827"/>
              <a:ext cx="3682" cy="11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dist"/>
              <a:r>
                <a:rPr lang="zh-CN" altLang="en-US" sz="36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标题</a:t>
              </a:r>
              <a:r>
                <a:rPr lang="en-US" altLang="zh-CN" sz="36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/ </a:t>
              </a:r>
              <a:r>
                <a:rPr lang="en-US" altLang="zh-CN" sz="28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Title</a:t>
              </a:r>
              <a:endParaRPr lang="en-US" altLang="zh-CN" sz="280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endParaRPr>
            </a:p>
          </p:txBody>
        </p:sp>
        <p:sp>
          <p:nvSpPr>
            <p:cNvPr id="27" name="L 形 26"/>
            <p:cNvSpPr/>
            <p:nvPr/>
          </p:nvSpPr>
          <p:spPr>
            <a:xfrm rot="5400000">
              <a:off x="6411" y="1785"/>
              <a:ext cx="567" cy="567"/>
            </a:xfrm>
            <a:prstGeom prst="corner">
              <a:avLst>
                <a:gd name="adj1" fmla="val 16259"/>
                <a:gd name="adj2" fmla="val 1300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L 形 35"/>
            <p:cNvSpPr/>
            <p:nvPr/>
          </p:nvSpPr>
          <p:spPr>
            <a:xfrm rot="16200000">
              <a:off x="9987" y="2311"/>
              <a:ext cx="567" cy="567"/>
            </a:xfrm>
            <a:prstGeom prst="corner">
              <a:avLst>
                <a:gd name="adj1" fmla="val 16259"/>
                <a:gd name="adj2" fmla="val 1300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945515" y="2449195"/>
          <a:ext cx="5363845" cy="3526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6" name="文本框 65"/>
          <p:cNvSpPr txBox="1"/>
          <p:nvPr/>
        </p:nvSpPr>
        <p:spPr>
          <a:xfrm>
            <a:off x="6722745" y="4128770"/>
            <a:ext cx="3964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简约风</a:t>
            </a:r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\concise style</a:t>
            </a:r>
            <a:endParaRPr lang="en-US" altLang="zh-CN" sz="2800" b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7" name="文本框 26"/>
          <p:cNvSpPr txBox="1"/>
          <p:nvPr>
            <p:custDataLst>
              <p:tags r:id="rId2"/>
            </p:custDataLst>
          </p:nvPr>
        </p:nvSpPr>
        <p:spPr>
          <a:xfrm>
            <a:off x="6753225" y="4681220"/>
            <a:ext cx="4403090" cy="9493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sym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855345" y="1209675"/>
            <a:ext cx="2630805" cy="782955"/>
            <a:chOff x="6411" y="1785"/>
            <a:chExt cx="4143" cy="1233"/>
          </a:xfrm>
        </p:grpSpPr>
        <p:sp>
          <p:nvSpPr>
            <p:cNvPr id="7" name="矩形 6"/>
            <p:cNvSpPr/>
            <p:nvPr/>
          </p:nvSpPr>
          <p:spPr>
            <a:xfrm>
              <a:off x="6658" y="1827"/>
              <a:ext cx="3682" cy="11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dist"/>
              <a:r>
                <a:rPr lang="zh-CN" altLang="en-US" sz="36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标题</a:t>
              </a:r>
              <a:r>
                <a:rPr lang="en-US" altLang="zh-CN" sz="36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/ </a:t>
              </a:r>
              <a:r>
                <a:rPr lang="en-US" altLang="zh-CN" sz="28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Title</a:t>
              </a:r>
              <a:endParaRPr lang="en-US" altLang="zh-CN" sz="280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endParaRPr>
            </a:p>
          </p:txBody>
        </p:sp>
        <p:sp>
          <p:nvSpPr>
            <p:cNvPr id="8" name="L 形 7"/>
            <p:cNvSpPr/>
            <p:nvPr/>
          </p:nvSpPr>
          <p:spPr>
            <a:xfrm rot="5400000">
              <a:off x="6411" y="1785"/>
              <a:ext cx="567" cy="567"/>
            </a:xfrm>
            <a:prstGeom prst="corner">
              <a:avLst>
                <a:gd name="adj1" fmla="val 16259"/>
                <a:gd name="adj2" fmla="val 1300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 rot="16200000">
              <a:off x="9987" y="2311"/>
              <a:ext cx="567" cy="567"/>
            </a:xfrm>
            <a:prstGeom prst="corner">
              <a:avLst>
                <a:gd name="adj1" fmla="val 16259"/>
                <a:gd name="adj2" fmla="val 1300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692265" y="2632710"/>
            <a:ext cx="4463415" cy="982345"/>
            <a:chOff x="4603" y="8065"/>
            <a:chExt cx="7401" cy="1547"/>
          </a:xfrm>
        </p:grpSpPr>
        <p:sp>
          <p:nvSpPr>
            <p:cNvPr id="24" name="文本框 23"/>
            <p:cNvSpPr txBox="1"/>
            <p:nvPr/>
          </p:nvSpPr>
          <p:spPr>
            <a:xfrm>
              <a:off x="4603" y="8065"/>
              <a:ext cx="740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</a:rPr>
                <a:t>韶华已如此，冉冉积芳尘。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603" y="8887"/>
              <a:ext cx="740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</a:rPr>
                <a:t>石润先知雨，山浓浑是春。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21" name=" 184"/>
          <p:cNvSpPr/>
          <p:nvPr/>
        </p:nvSpPr>
        <p:spPr>
          <a:xfrm>
            <a:off x="11308715" y="545465"/>
            <a:ext cx="288002" cy="288002"/>
          </a:xfrm>
          <a:prstGeom prst="ellipse">
            <a:avLst/>
          </a:prstGeom>
          <a:solidFill>
            <a:srgbClr val="6B7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184"/>
          <p:cNvSpPr/>
          <p:nvPr/>
        </p:nvSpPr>
        <p:spPr>
          <a:xfrm>
            <a:off x="11308715" y="545465"/>
            <a:ext cx="288002" cy="288002"/>
          </a:xfrm>
          <a:prstGeom prst="ellipse">
            <a:avLst/>
          </a:prstGeom>
          <a:solidFill>
            <a:srgbClr val="6B7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55345" y="1209675"/>
            <a:ext cx="2630805" cy="782955"/>
            <a:chOff x="6411" y="1785"/>
            <a:chExt cx="4143" cy="1233"/>
          </a:xfrm>
        </p:grpSpPr>
        <p:sp>
          <p:nvSpPr>
            <p:cNvPr id="14" name="矩形 13"/>
            <p:cNvSpPr/>
            <p:nvPr/>
          </p:nvSpPr>
          <p:spPr>
            <a:xfrm>
              <a:off x="6658" y="1827"/>
              <a:ext cx="3682" cy="11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dist"/>
              <a:r>
                <a:rPr lang="zh-CN" altLang="en-US" sz="36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标题</a:t>
              </a:r>
              <a:r>
                <a:rPr lang="en-US" altLang="zh-CN" sz="36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/ </a:t>
              </a:r>
              <a:r>
                <a:rPr lang="en-US" altLang="zh-CN" sz="28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Title</a:t>
              </a:r>
              <a:endParaRPr lang="en-US" altLang="zh-CN" sz="280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endParaRPr>
            </a:p>
          </p:txBody>
        </p:sp>
        <p:sp>
          <p:nvSpPr>
            <p:cNvPr id="27" name="L 形 26"/>
            <p:cNvSpPr/>
            <p:nvPr/>
          </p:nvSpPr>
          <p:spPr>
            <a:xfrm rot="5400000">
              <a:off x="6411" y="1785"/>
              <a:ext cx="567" cy="567"/>
            </a:xfrm>
            <a:prstGeom prst="corner">
              <a:avLst>
                <a:gd name="adj1" fmla="val 16259"/>
                <a:gd name="adj2" fmla="val 1300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L 形 19"/>
            <p:cNvSpPr/>
            <p:nvPr/>
          </p:nvSpPr>
          <p:spPr>
            <a:xfrm rot="16200000">
              <a:off x="9987" y="2311"/>
              <a:ext cx="567" cy="567"/>
            </a:xfrm>
            <a:prstGeom prst="corner">
              <a:avLst>
                <a:gd name="adj1" fmla="val 16259"/>
                <a:gd name="adj2" fmla="val 1300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>
            <p:custDataLst>
              <p:tags r:id="rId1"/>
            </p:custDataLst>
          </p:nvPr>
        </p:nvSpPr>
        <p:spPr>
          <a:xfrm>
            <a:off x="783590" y="5687060"/>
            <a:ext cx="2399030" cy="807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>
            <p:custDataLst>
              <p:tags r:id="rId2"/>
            </p:custDataLst>
          </p:nvPr>
        </p:nvSpPr>
        <p:spPr>
          <a:xfrm>
            <a:off x="1379855" y="5139055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4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Title01</a:t>
            </a:r>
            <a:endParaRPr lang="en-US" altLang="zh-CN" sz="24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pic>
        <p:nvPicPr>
          <p:cNvPr id="48" name="图片 47" descr="087ea57d77eac8186ea1a2d896fc2539"/>
          <p:cNvPicPr>
            <a:picLocks noChangeAspect="1"/>
          </p:cNvPicPr>
          <p:nvPr/>
        </p:nvPicPr>
        <p:blipFill>
          <a:blip r:embed="rId3"/>
          <a:srcRect l="21459" t="51008" r="63366" b="41789"/>
          <a:stretch>
            <a:fillRect/>
          </a:stretch>
        </p:blipFill>
        <p:spPr>
          <a:xfrm>
            <a:off x="1443990" y="3559175"/>
            <a:ext cx="1078230" cy="1080135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4"/>
            </p:custDataLst>
          </p:nvPr>
        </p:nvSpPr>
        <p:spPr>
          <a:xfrm>
            <a:off x="3423285" y="5099050"/>
            <a:ext cx="239903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5"/>
            </p:custDataLst>
          </p:nvPr>
        </p:nvSpPr>
        <p:spPr>
          <a:xfrm>
            <a:off x="4019550" y="4551045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4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Title02</a:t>
            </a:r>
            <a:endParaRPr lang="en-US" altLang="zh-CN" sz="24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pic>
        <p:nvPicPr>
          <p:cNvPr id="65" name="图片 64" descr="087ea57d77eac8186ea1a2d896fc2539"/>
          <p:cNvPicPr>
            <a:picLocks noChangeAspect="1"/>
          </p:cNvPicPr>
          <p:nvPr/>
        </p:nvPicPr>
        <p:blipFill>
          <a:blip r:embed="rId3"/>
          <a:srcRect l="21459" t="60938" r="63563" b="32016"/>
          <a:stretch>
            <a:fillRect/>
          </a:stretch>
        </p:blipFill>
        <p:spPr>
          <a:xfrm>
            <a:off x="4090670" y="2900045"/>
            <a:ext cx="1064260" cy="1056640"/>
          </a:xfrm>
          <a:prstGeom prst="rect">
            <a:avLst/>
          </a:prstGeom>
        </p:spPr>
      </p:pic>
      <p:sp>
        <p:nvSpPr>
          <p:cNvPr id="66" name="文本框 65"/>
          <p:cNvSpPr txBox="1"/>
          <p:nvPr>
            <p:custDataLst>
              <p:tags r:id="rId6"/>
            </p:custDataLst>
          </p:nvPr>
        </p:nvSpPr>
        <p:spPr>
          <a:xfrm>
            <a:off x="6028055" y="4631055"/>
            <a:ext cx="239903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>
            <p:custDataLst>
              <p:tags r:id="rId7"/>
            </p:custDataLst>
          </p:nvPr>
        </p:nvSpPr>
        <p:spPr>
          <a:xfrm>
            <a:off x="6624320" y="4083050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4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Title03</a:t>
            </a:r>
            <a:endParaRPr lang="en-US" altLang="zh-CN" sz="24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pic>
        <p:nvPicPr>
          <p:cNvPr id="68" name="图片 67" descr="087ea57d77eac8186ea1a2d896fc2539"/>
          <p:cNvPicPr>
            <a:picLocks noChangeAspect="1"/>
          </p:cNvPicPr>
          <p:nvPr/>
        </p:nvPicPr>
        <p:blipFill>
          <a:blip r:embed="rId3"/>
          <a:srcRect l="83875" t="71016" r="468" b="21984"/>
          <a:stretch>
            <a:fillRect/>
          </a:stretch>
        </p:blipFill>
        <p:spPr>
          <a:xfrm>
            <a:off x="6624320" y="2317115"/>
            <a:ext cx="1112520" cy="1049655"/>
          </a:xfrm>
          <a:prstGeom prst="rect">
            <a:avLst/>
          </a:prstGeom>
        </p:spPr>
      </p:pic>
      <p:sp>
        <p:nvSpPr>
          <p:cNvPr id="69" name="文本框 68"/>
          <p:cNvSpPr txBox="1"/>
          <p:nvPr>
            <p:custDataLst>
              <p:tags r:id="rId8"/>
            </p:custDataLst>
          </p:nvPr>
        </p:nvSpPr>
        <p:spPr>
          <a:xfrm>
            <a:off x="8557260" y="3956685"/>
            <a:ext cx="239903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70" name="文本框 69"/>
          <p:cNvSpPr txBox="1"/>
          <p:nvPr>
            <p:custDataLst>
              <p:tags r:id="rId9"/>
            </p:custDataLst>
          </p:nvPr>
        </p:nvSpPr>
        <p:spPr>
          <a:xfrm>
            <a:off x="9153525" y="3408680"/>
            <a:ext cx="12071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400"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Title04</a:t>
            </a:r>
            <a:endParaRPr lang="en-US" altLang="zh-CN" sz="240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pic>
        <p:nvPicPr>
          <p:cNvPr id="71" name="图片 70" descr="087ea57d77eac8186ea1a2d896fc2539"/>
          <p:cNvPicPr>
            <a:picLocks noChangeAspect="1"/>
          </p:cNvPicPr>
          <p:nvPr/>
        </p:nvPicPr>
        <p:blipFill>
          <a:blip r:embed="rId3"/>
          <a:srcRect l="21459" t="41497" r="63366" b="51613"/>
          <a:stretch>
            <a:fillRect/>
          </a:stretch>
        </p:blipFill>
        <p:spPr>
          <a:xfrm>
            <a:off x="9217660" y="1821180"/>
            <a:ext cx="1078230" cy="1033145"/>
          </a:xfrm>
          <a:prstGeom prst="rect">
            <a:avLst/>
          </a:prstGeom>
        </p:spPr>
      </p:pic>
      <p:grpSp>
        <p:nvGrpSpPr>
          <p:cNvPr id="76" name="组合 75"/>
          <p:cNvGrpSpPr/>
          <p:nvPr/>
        </p:nvGrpSpPr>
        <p:grpSpPr>
          <a:xfrm>
            <a:off x="791845" y="3140075"/>
            <a:ext cx="10127615" cy="1731010"/>
            <a:chOff x="1233" y="4530"/>
            <a:chExt cx="15949" cy="2726"/>
          </a:xfrm>
        </p:grpSpPr>
        <p:cxnSp>
          <p:nvCxnSpPr>
            <p:cNvPr id="73" name="肘形连接符 72"/>
            <p:cNvCxnSpPr/>
            <p:nvPr/>
          </p:nvCxnSpPr>
          <p:spPr>
            <a:xfrm rot="10800000" flipV="1">
              <a:off x="1233" y="6348"/>
              <a:ext cx="7922" cy="909"/>
            </a:xfrm>
            <a:prstGeom prst="bentConnector3">
              <a:avLst>
                <a:gd name="adj1" fmla="val 49987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肘形连接符 73"/>
            <p:cNvCxnSpPr/>
            <p:nvPr/>
          </p:nvCxnSpPr>
          <p:spPr>
            <a:xfrm rot="10800000" flipV="1">
              <a:off x="5252" y="5439"/>
              <a:ext cx="7922" cy="909"/>
            </a:xfrm>
            <a:prstGeom prst="bentConnector3">
              <a:avLst>
                <a:gd name="adj1" fmla="val 49987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肘形连接符 74"/>
            <p:cNvCxnSpPr/>
            <p:nvPr/>
          </p:nvCxnSpPr>
          <p:spPr>
            <a:xfrm rot="10800000" flipV="1">
              <a:off x="9260" y="4530"/>
              <a:ext cx="7922" cy="909"/>
            </a:xfrm>
            <a:prstGeom prst="bentConnector3">
              <a:avLst>
                <a:gd name="adj1" fmla="val 49987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21281"/>
          <p:cNvPicPr>
            <a:picLocks noChangeAspect="1"/>
          </p:cNvPicPr>
          <p:nvPr/>
        </p:nvPicPr>
        <p:blipFill>
          <a:blip r:embed="rId1">
            <a:lum bright="12000"/>
          </a:blip>
          <a:srcRect t="2029" b="47088"/>
          <a:stretch>
            <a:fillRect/>
          </a:stretch>
        </p:blipFill>
        <p:spPr>
          <a:xfrm>
            <a:off x="-6350" y="-5715"/>
            <a:ext cx="12204090" cy="367859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861425" y="550545"/>
            <a:ext cx="613410" cy="21177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应有忘归者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11690" y="1295400"/>
            <a:ext cx="613410" cy="21177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扁舟采白苹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"/>
            </p:custDataLst>
          </p:nvPr>
        </p:nvSpPr>
        <p:spPr>
          <a:xfrm>
            <a:off x="471170" y="4968875"/>
            <a:ext cx="2102485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Lorem ipsum dolor sit amet, consect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1595120" y="4492625"/>
            <a:ext cx="97853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+mn-ea"/>
              </a:rPr>
              <a:t>Title</a:t>
            </a:r>
            <a:endParaRPr lang="en-US" altLang="zh-CN" sz="280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924175" y="4511040"/>
            <a:ext cx="8475980" cy="460611"/>
            <a:chOff x="4603" y="8065"/>
            <a:chExt cx="14802" cy="712"/>
          </a:xfrm>
        </p:grpSpPr>
        <p:sp>
          <p:nvSpPr>
            <p:cNvPr id="18" name="文本框 17"/>
            <p:cNvSpPr txBox="1"/>
            <p:nvPr/>
          </p:nvSpPr>
          <p:spPr>
            <a:xfrm>
              <a:off x="4603" y="8065"/>
              <a:ext cx="7401" cy="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韶华已如此，冉冉积芳尘。</a:t>
              </a:r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2004" y="8065"/>
              <a:ext cx="7401" cy="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石润先知雨，山浓浑是春。</a:t>
              </a:r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2924175" y="4958080"/>
            <a:ext cx="6939280" cy="14065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30000"/>
              </a:lnSpc>
            </a:pPr>
            <a:r>
              <a:rPr lang="zh-CN" altLang="en-US" spc="20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sym typeface="Arial" panose="020B0604020202020204" pitchFamily="34" charset="0"/>
              </a:rPr>
              <a:t>Lorem ipsum dolor sit amet, consectetur adipisicing elit.Lorem ipsum dolor sit amet, consectetur adipisicing elit.Lorem </a:t>
            </a:r>
            <a:endParaRPr lang="zh-CN" altLang="en-US" spc="200" dirty="0">
              <a:solidFill>
                <a:schemeClr val="tx1">
                  <a:lumMod val="65000"/>
                  <a:lumOff val="35000"/>
                </a:schemeClr>
              </a:solidFill>
              <a:uFillTx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090295" y="2864485"/>
            <a:ext cx="2423795" cy="2204085"/>
            <a:chOff x="1181" y="5165"/>
            <a:chExt cx="3817" cy="3471"/>
          </a:xfrm>
        </p:grpSpPr>
        <p:sp>
          <p:nvSpPr>
            <p:cNvPr id="14" name="矩形 13"/>
            <p:cNvSpPr/>
            <p:nvPr/>
          </p:nvSpPr>
          <p:spPr>
            <a:xfrm>
              <a:off x="1214" y="5567"/>
              <a:ext cx="3784" cy="3068"/>
            </a:xfrm>
            <a:prstGeom prst="rect">
              <a:avLst/>
            </a:prstGeom>
            <a:noFill/>
            <a:ln>
              <a:gradFill>
                <a:gsLst>
                  <a:gs pos="12000">
                    <a:schemeClr val="bg1">
                      <a:alpha val="0"/>
                    </a:schemeClr>
                  </a:gs>
                  <a:gs pos="13000">
                    <a:schemeClr val="bg1">
                      <a:lumMod val="65000"/>
                    </a:schemeClr>
                  </a:gs>
                </a:gsLst>
                <a:lin ang="468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>
              <p:custDataLst>
                <p:tags r:id="rId1"/>
              </p:custDataLst>
            </p:nvPr>
          </p:nvSpPr>
          <p:spPr>
            <a:xfrm>
              <a:off x="1570" y="6445"/>
              <a:ext cx="3071" cy="21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Arial" panose="020B0604020202020204" pitchFamily="34" charset="0"/>
                </a:rPr>
                <a:t>Lorem ipsum dolor sit amet, consect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2"/>
              </p:custDataLst>
            </p:nvPr>
          </p:nvSpPr>
          <p:spPr>
            <a:xfrm>
              <a:off x="1181" y="5165"/>
              <a:ext cx="2028" cy="6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dist"/>
              <a:r>
                <a:rPr lang="en-US" altLang="zh-CN" sz="2800">
                  <a:sym typeface="+mn-ea"/>
                </a:rPr>
                <a:t>Title</a:t>
              </a:r>
              <a:r>
                <a:rPr lang="en-US" altLang="zh-CN" sz="2400">
                  <a:sym typeface="+mn-ea"/>
                </a:rPr>
                <a:t>01</a:t>
              </a:r>
              <a:endParaRPr lang="en-US" altLang="zh-CN"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ea"/>
                <a:sym typeface="+mn-ea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263015" y="5543550"/>
            <a:ext cx="9857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200000"/>
              </a:lnSpc>
            </a:pP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本模板所有图线及其相应的素材均可自由编辑、改色、替换。</a:t>
            </a:r>
            <a:r>
              <a:rPr lang="zh-CN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制作人：树苗</a:t>
            </a:r>
            <a:endParaRPr lang="zh-CN" spc="3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855345" y="1209675"/>
            <a:ext cx="2630805" cy="782955"/>
            <a:chOff x="6411" y="1785"/>
            <a:chExt cx="4143" cy="1233"/>
          </a:xfrm>
        </p:grpSpPr>
        <p:sp>
          <p:nvSpPr>
            <p:cNvPr id="3" name="矩形 2"/>
            <p:cNvSpPr/>
            <p:nvPr/>
          </p:nvSpPr>
          <p:spPr>
            <a:xfrm>
              <a:off x="6658" y="1827"/>
              <a:ext cx="3682" cy="11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dist"/>
              <a:r>
                <a:rPr lang="zh-CN" altLang="en-US" sz="36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标题</a:t>
              </a:r>
              <a:r>
                <a:rPr lang="en-US" altLang="zh-CN" sz="36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/ </a:t>
              </a:r>
              <a:r>
                <a:rPr lang="en-US" altLang="zh-CN" sz="2800">
                  <a:solidFill>
                    <a:schemeClr val="tx1"/>
                  </a:solidFill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  <a:sym typeface="+mn-ea"/>
                </a:rPr>
                <a:t>Title</a:t>
              </a:r>
              <a:endParaRPr lang="en-US" altLang="zh-CN" sz="280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endParaRPr>
            </a:p>
          </p:txBody>
        </p:sp>
        <p:sp>
          <p:nvSpPr>
            <p:cNvPr id="8" name="L 形 7"/>
            <p:cNvSpPr/>
            <p:nvPr/>
          </p:nvSpPr>
          <p:spPr>
            <a:xfrm rot="5400000">
              <a:off x="6411" y="1785"/>
              <a:ext cx="567" cy="567"/>
            </a:xfrm>
            <a:prstGeom prst="corner">
              <a:avLst>
                <a:gd name="adj1" fmla="val 16259"/>
                <a:gd name="adj2" fmla="val 1300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L 形 3"/>
            <p:cNvSpPr/>
            <p:nvPr/>
          </p:nvSpPr>
          <p:spPr>
            <a:xfrm rot="16200000">
              <a:off x="9987" y="2311"/>
              <a:ext cx="567" cy="567"/>
            </a:xfrm>
            <a:prstGeom prst="corner">
              <a:avLst>
                <a:gd name="adj1" fmla="val 16259"/>
                <a:gd name="adj2" fmla="val 1300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" name=" 184"/>
          <p:cNvSpPr/>
          <p:nvPr/>
        </p:nvSpPr>
        <p:spPr>
          <a:xfrm>
            <a:off x="11308715" y="545465"/>
            <a:ext cx="288002" cy="288002"/>
          </a:xfrm>
          <a:prstGeom prst="ellipse">
            <a:avLst/>
          </a:prstGeom>
          <a:solidFill>
            <a:srgbClr val="6B7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979670" y="2863850"/>
            <a:ext cx="2423795" cy="2204085"/>
            <a:chOff x="1181" y="5165"/>
            <a:chExt cx="3817" cy="3471"/>
          </a:xfrm>
        </p:grpSpPr>
        <p:sp>
          <p:nvSpPr>
            <p:cNvPr id="35" name="矩形 34"/>
            <p:cNvSpPr/>
            <p:nvPr/>
          </p:nvSpPr>
          <p:spPr>
            <a:xfrm>
              <a:off x="1214" y="5567"/>
              <a:ext cx="3784" cy="3068"/>
            </a:xfrm>
            <a:prstGeom prst="rect">
              <a:avLst/>
            </a:prstGeom>
            <a:noFill/>
            <a:ln>
              <a:gradFill>
                <a:gsLst>
                  <a:gs pos="12000">
                    <a:schemeClr val="bg1">
                      <a:alpha val="0"/>
                    </a:schemeClr>
                  </a:gs>
                  <a:gs pos="13000">
                    <a:schemeClr val="bg1">
                      <a:lumMod val="65000"/>
                    </a:schemeClr>
                  </a:gs>
                </a:gsLst>
                <a:lin ang="468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>
              <p:custDataLst>
                <p:tags r:id="rId3"/>
              </p:custDataLst>
            </p:nvPr>
          </p:nvSpPr>
          <p:spPr>
            <a:xfrm>
              <a:off x="1570" y="6445"/>
              <a:ext cx="3071" cy="21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Arial" panose="020B0604020202020204" pitchFamily="34" charset="0"/>
                </a:rPr>
                <a:t>Lorem ipsum dolor sit amet, consect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4"/>
              </p:custDataLst>
            </p:nvPr>
          </p:nvSpPr>
          <p:spPr>
            <a:xfrm>
              <a:off x="1181" y="5165"/>
              <a:ext cx="2028" cy="6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dist"/>
              <a:r>
                <a:rPr lang="en-US" altLang="zh-CN" sz="2800">
                  <a:sym typeface="+mn-ea"/>
                </a:rPr>
                <a:t>Title</a:t>
              </a:r>
              <a:r>
                <a:rPr lang="en-US" altLang="zh-CN" sz="2400">
                  <a:sym typeface="+mn-ea"/>
                </a:rPr>
                <a:t>02</a:t>
              </a:r>
              <a:endParaRPr lang="en-US" altLang="zh-CN"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ea"/>
                <a:sym typeface="+mn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884920" y="2864485"/>
            <a:ext cx="2423795" cy="2204085"/>
            <a:chOff x="1181" y="5165"/>
            <a:chExt cx="3817" cy="3471"/>
          </a:xfrm>
        </p:grpSpPr>
        <p:sp>
          <p:nvSpPr>
            <p:cNvPr id="39" name="矩形 38"/>
            <p:cNvSpPr/>
            <p:nvPr/>
          </p:nvSpPr>
          <p:spPr>
            <a:xfrm>
              <a:off x="1214" y="5567"/>
              <a:ext cx="3784" cy="3068"/>
            </a:xfrm>
            <a:prstGeom prst="rect">
              <a:avLst/>
            </a:prstGeom>
            <a:noFill/>
            <a:ln>
              <a:gradFill>
                <a:gsLst>
                  <a:gs pos="12000">
                    <a:schemeClr val="bg1">
                      <a:alpha val="0"/>
                    </a:schemeClr>
                  </a:gs>
                  <a:gs pos="13000">
                    <a:schemeClr val="bg1">
                      <a:lumMod val="65000"/>
                    </a:schemeClr>
                  </a:gs>
                </a:gsLst>
                <a:lin ang="468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>
              <p:custDataLst>
                <p:tags r:id="rId5"/>
              </p:custDataLst>
            </p:nvPr>
          </p:nvSpPr>
          <p:spPr>
            <a:xfrm>
              <a:off x="1570" y="6445"/>
              <a:ext cx="3071" cy="21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Arial" panose="020B0604020202020204" pitchFamily="34" charset="0"/>
                </a:rPr>
                <a:t>Lorem ipsum dolor sit amet, consect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>
              <p:custDataLst>
                <p:tags r:id="rId6"/>
              </p:custDataLst>
            </p:nvPr>
          </p:nvSpPr>
          <p:spPr>
            <a:xfrm>
              <a:off x="1181" y="5165"/>
              <a:ext cx="2028" cy="6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dist"/>
              <a:r>
                <a:rPr lang="en-US" altLang="zh-CN" sz="2800">
                  <a:sym typeface="+mn-ea"/>
                </a:rPr>
                <a:t>Title</a:t>
              </a:r>
              <a:r>
                <a:rPr lang="en-US" altLang="zh-CN" sz="2400">
                  <a:sym typeface="+mn-ea"/>
                </a:rPr>
                <a:t>03</a:t>
              </a:r>
              <a:endParaRPr lang="en-US" altLang="zh-CN"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ea"/>
                <a:sym typeface="+mn-ea"/>
              </a:endParaRPr>
            </a:p>
          </p:txBody>
        </p:sp>
      </p:grpSp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878840" y="591185"/>
            <a:ext cx="5371465" cy="1564005"/>
            <a:chOff x="1401" y="1118"/>
            <a:chExt cx="8459" cy="2463"/>
          </a:xfrm>
        </p:grpSpPr>
        <p:sp>
          <p:nvSpPr>
            <p:cNvPr id="23" name="文本框 22"/>
            <p:cNvSpPr txBox="1"/>
            <p:nvPr>
              <p:custDataLst>
                <p:tags r:id="rId1"/>
              </p:custDataLst>
            </p:nvPr>
          </p:nvSpPr>
          <p:spPr>
            <a:xfrm>
              <a:off x="2093" y="2471"/>
              <a:ext cx="7767" cy="1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sym typeface="Arial" panose="020B0604020202020204" pitchFamily="34" charset="0"/>
                </a:rPr>
                <a:t>Lorem ipsum dolor sit amet, consect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Arial" panose="020B0604020202020204" pitchFamily="34" charset="0"/>
              </a:endParaRPr>
            </a:p>
          </p:txBody>
        </p:sp>
        <p:pic>
          <p:nvPicPr>
            <p:cNvPr id="21" name="图片 20" descr="087ea57d77eac8186ea1a2d896fc2539"/>
            <p:cNvPicPr>
              <a:picLocks noChangeAspect="1"/>
            </p:cNvPicPr>
            <p:nvPr/>
          </p:nvPicPr>
          <p:blipFill>
            <a:blip r:embed="rId2"/>
            <a:srcRect l="64077" t="70065" r="22577" b="21571"/>
            <a:stretch>
              <a:fillRect/>
            </a:stretch>
          </p:blipFill>
          <p:spPr>
            <a:xfrm>
              <a:off x="2183" y="1118"/>
              <a:ext cx="1020" cy="135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3400" y="1556"/>
              <a:ext cx="205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2400">
                  <a:sym typeface="+mn-ea"/>
                </a:rPr>
                <a:t>Title</a:t>
              </a:r>
              <a:r>
                <a:rPr lang="en-US" altLang="zh-CN" sz="2800">
                  <a:sym typeface="+mn-ea"/>
                </a:rPr>
                <a:t>01</a:t>
              </a:r>
              <a:endParaRPr lang="en-US" altLang="zh-CN" sz="2800">
                <a:sym typeface="+mn-ea"/>
              </a:endParaRPr>
            </a:p>
          </p:txBody>
        </p:sp>
        <p:sp>
          <p:nvSpPr>
            <p:cNvPr id="24" name=" 184"/>
            <p:cNvSpPr/>
            <p:nvPr/>
          </p:nvSpPr>
          <p:spPr>
            <a:xfrm>
              <a:off x="1401" y="1733"/>
              <a:ext cx="227" cy="22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78840" y="2129155"/>
            <a:ext cx="5412740" cy="1432560"/>
            <a:chOff x="1401" y="1376"/>
            <a:chExt cx="8524" cy="2256"/>
          </a:xfrm>
        </p:grpSpPr>
        <p:sp>
          <p:nvSpPr>
            <p:cNvPr id="26" name="文本框 25"/>
            <p:cNvSpPr txBox="1"/>
            <p:nvPr>
              <p:custDataLst>
                <p:tags r:id="rId3"/>
              </p:custDataLst>
            </p:nvPr>
          </p:nvSpPr>
          <p:spPr>
            <a:xfrm>
              <a:off x="2093" y="2531"/>
              <a:ext cx="7832" cy="110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sym typeface="Arial" panose="020B0604020202020204" pitchFamily="34" charset="0"/>
                </a:rPr>
                <a:t>Lorem ipsum dolor sit amet, consect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Arial" panose="020B0604020202020204" pitchFamily="34" charset="0"/>
              </a:endParaRPr>
            </a:p>
          </p:txBody>
        </p:sp>
        <p:pic>
          <p:nvPicPr>
            <p:cNvPr id="27" name="图片 26" descr="087ea57d77eac8186ea1a2d896fc2539"/>
            <p:cNvPicPr>
              <a:picLocks noChangeAspect="1"/>
            </p:cNvPicPr>
            <p:nvPr/>
          </p:nvPicPr>
          <p:blipFill>
            <a:blip r:embed="rId2"/>
            <a:srcRect l="83586" t="41194" r="-857" b="51031"/>
            <a:stretch>
              <a:fillRect/>
            </a:stretch>
          </p:blipFill>
          <p:spPr>
            <a:xfrm>
              <a:off x="2144" y="1376"/>
              <a:ext cx="1320" cy="1255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3400" y="1556"/>
              <a:ext cx="205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2400">
                  <a:sym typeface="+mn-ea"/>
                </a:rPr>
                <a:t>Title</a:t>
              </a:r>
              <a:r>
                <a:rPr lang="en-US" altLang="zh-CN" sz="2800">
                  <a:sym typeface="+mn-ea"/>
                </a:rPr>
                <a:t>02</a:t>
              </a:r>
              <a:endParaRPr lang="en-US" altLang="zh-CN" sz="2800">
                <a:sym typeface="+mn-ea"/>
              </a:endParaRPr>
            </a:p>
          </p:txBody>
        </p:sp>
        <p:sp>
          <p:nvSpPr>
            <p:cNvPr id="29" name=" 184"/>
            <p:cNvSpPr/>
            <p:nvPr/>
          </p:nvSpPr>
          <p:spPr>
            <a:xfrm>
              <a:off x="1401" y="1733"/>
              <a:ext cx="227" cy="22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78840" y="3598545"/>
            <a:ext cx="5412740" cy="1281430"/>
            <a:chOff x="1401" y="1262"/>
            <a:chExt cx="8524" cy="2018"/>
          </a:xfrm>
        </p:grpSpPr>
        <p:sp>
          <p:nvSpPr>
            <p:cNvPr id="43" name="文本框 42"/>
            <p:cNvSpPr txBox="1"/>
            <p:nvPr>
              <p:custDataLst>
                <p:tags r:id="rId4"/>
              </p:custDataLst>
            </p:nvPr>
          </p:nvSpPr>
          <p:spPr>
            <a:xfrm>
              <a:off x="2093" y="2441"/>
              <a:ext cx="7832" cy="83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sym typeface="Arial" panose="020B0604020202020204" pitchFamily="34" charset="0"/>
                </a:rPr>
                <a:t>Lorem ipsum dolor sit amet, consect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Arial" panose="020B0604020202020204" pitchFamily="34" charset="0"/>
              </a:endParaRPr>
            </a:p>
          </p:txBody>
        </p:sp>
        <p:pic>
          <p:nvPicPr>
            <p:cNvPr id="44" name="图片 43" descr="087ea57d77eac8186ea1a2d896fc2539"/>
            <p:cNvPicPr>
              <a:picLocks noChangeAspect="1"/>
            </p:cNvPicPr>
            <p:nvPr/>
          </p:nvPicPr>
          <p:blipFill>
            <a:blip r:embed="rId2"/>
            <a:srcRect l="63973" t="60913" r="21111" b="31838"/>
            <a:stretch>
              <a:fillRect/>
            </a:stretch>
          </p:blipFill>
          <p:spPr>
            <a:xfrm>
              <a:off x="2188" y="1262"/>
              <a:ext cx="1140" cy="1170"/>
            </a:xfrm>
            <a:prstGeom prst="rect">
              <a:avLst/>
            </a:prstGeom>
          </p:spPr>
        </p:pic>
        <p:sp>
          <p:nvSpPr>
            <p:cNvPr id="45" name="文本框 44"/>
            <p:cNvSpPr txBox="1"/>
            <p:nvPr/>
          </p:nvSpPr>
          <p:spPr>
            <a:xfrm>
              <a:off x="3400" y="1556"/>
              <a:ext cx="205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2400">
                  <a:sym typeface="+mn-ea"/>
                </a:rPr>
                <a:t>Title</a:t>
              </a:r>
              <a:r>
                <a:rPr lang="en-US" altLang="zh-CN" sz="2800">
                  <a:sym typeface="+mn-ea"/>
                </a:rPr>
                <a:t>03</a:t>
              </a:r>
              <a:endParaRPr lang="en-US" altLang="zh-CN" sz="2800">
                <a:sym typeface="+mn-ea"/>
              </a:endParaRPr>
            </a:p>
          </p:txBody>
        </p:sp>
        <p:sp>
          <p:nvSpPr>
            <p:cNvPr id="46" name=" 184"/>
            <p:cNvSpPr/>
            <p:nvPr/>
          </p:nvSpPr>
          <p:spPr>
            <a:xfrm>
              <a:off x="1401" y="1733"/>
              <a:ext cx="227" cy="22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78840" y="5108575"/>
            <a:ext cx="5412740" cy="1233805"/>
            <a:chOff x="1401" y="1397"/>
            <a:chExt cx="8524" cy="1943"/>
          </a:xfrm>
        </p:grpSpPr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2093" y="2501"/>
              <a:ext cx="7832" cy="83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sym typeface="Arial" panose="020B0604020202020204" pitchFamily="34" charset="0"/>
                </a:rPr>
                <a:t>Lorem ipsum dolor sit amet, consect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Arial" panose="020B0604020202020204" pitchFamily="34" charset="0"/>
              </a:endParaRPr>
            </a:p>
          </p:txBody>
        </p:sp>
        <p:pic>
          <p:nvPicPr>
            <p:cNvPr id="49" name="图片 48" descr="087ea57d77eac8186ea1a2d896fc2539"/>
            <p:cNvPicPr>
              <a:picLocks noChangeAspect="1"/>
            </p:cNvPicPr>
            <p:nvPr/>
          </p:nvPicPr>
          <p:blipFill>
            <a:blip r:embed="rId2"/>
            <a:srcRect l="62782" t="21651" r="20732" b="71658"/>
            <a:stretch>
              <a:fillRect/>
            </a:stretch>
          </p:blipFill>
          <p:spPr>
            <a:xfrm>
              <a:off x="2093" y="1397"/>
              <a:ext cx="1260" cy="1080"/>
            </a:xfrm>
            <a:prstGeom prst="rect">
              <a:avLst/>
            </a:prstGeom>
          </p:spPr>
        </p:pic>
        <p:sp>
          <p:nvSpPr>
            <p:cNvPr id="51" name="文本框 50"/>
            <p:cNvSpPr txBox="1"/>
            <p:nvPr/>
          </p:nvSpPr>
          <p:spPr>
            <a:xfrm>
              <a:off x="3400" y="1556"/>
              <a:ext cx="205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2400">
                  <a:sym typeface="+mn-ea"/>
                </a:rPr>
                <a:t>Title</a:t>
              </a:r>
              <a:r>
                <a:rPr lang="en-US" altLang="zh-CN" sz="2800">
                  <a:sym typeface="+mn-ea"/>
                </a:rPr>
                <a:t>04</a:t>
              </a:r>
              <a:endParaRPr lang="en-US" altLang="zh-CN" sz="2800">
                <a:sym typeface="+mn-ea"/>
              </a:endParaRPr>
            </a:p>
          </p:txBody>
        </p:sp>
        <p:sp>
          <p:nvSpPr>
            <p:cNvPr id="52" name=" 184"/>
            <p:cNvSpPr/>
            <p:nvPr/>
          </p:nvSpPr>
          <p:spPr>
            <a:xfrm>
              <a:off x="1401" y="1733"/>
              <a:ext cx="227" cy="22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 184"/>
          <p:cNvSpPr/>
          <p:nvPr/>
        </p:nvSpPr>
        <p:spPr>
          <a:xfrm>
            <a:off x="11308715" y="545465"/>
            <a:ext cx="288002" cy="288002"/>
          </a:xfrm>
          <a:prstGeom prst="ellipse">
            <a:avLst/>
          </a:prstGeom>
          <a:solidFill>
            <a:srgbClr val="6B7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6899275" y="3790950"/>
            <a:ext cx="4076700" cy="2238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30000"/>
              </a:lnSpc>
            </a:pPr>
            <a:r>
              <a:rPr lang="zh-CN" altLang="en-US" sz="2000" spc="2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Arial" panose="020B0604020202020204" pitchFamily="34" charset="0"/>
              </a:rPr>
              <a:t>Lorem ipsum dolor sit amet, consectetur adipisicing elit.Lorem ipsum dolor sit amet, consectetur adipisicing elit.Lorem </a:t>
            </a:r>
            <a:endParaRPr lang="zh-CN" altLang="en-US" sz="2000" spc="200" dirty="0">
              <a:solidFill>
                <a:schemeClr val="tx1">
                  <a:lumMod val="75000"/>
                  <a:lumOff val="25000"/>
                </a:schemeClr>
              </a:solidFill>
              <a:uFillTx/>
              <a:sym typeface="Arial" panose="020B0604020202020204" pitchFamily="34" charset="0"/>
            </a:endParaRPr>
          </a:p>
        </p:txBody>
      </p:sp>
      <p:pic>
        <p:nvPicPr>
          <p:cNvPr id="5" name="图片 4" descr="087ea57d77eac8186ea1a2d896fc2539"/>
          <p:cNvPicPr>
            <a:picLocks noChangeAspect="1"/>
          </p:cNvPicPr>
          <p:nvPr/>
        </p:nvPicPr>
        <p:blipFill>
          <a:blip r:embed="rId2"/>
          <a:srcRect l="63447" t="71319" r="21816" b="21818"/>
          <a:stretch>
            <a:fillRect/>
          </a:stretch>
        </p:blipFill>
        <p:spPr>
          <a:xfrm>
            <a:off x="6899275" y="2880360"/>
            <a:ext cx="955675" cy="939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961630" y="3185795"/>
            <a:ext cx="1064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2800">
                <a:sym typeface="+mn-ea"/>
              </a:rPr>
              <a:t>Title</a:t>
            </a:r>
            <a:endParaRPr lang="en-US" altLang="zh-CN" sz="2800"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884035" y="2129155"/>
            <a:ext cx="3964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简约风</a:t>
            </a:r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\concise style</a:t>
            </a:r>
            <a:endParaRPr lang="en-US" altLang="zh-CN" sz="2800" b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43815" y="2860675"/>
            <a:ext cx="12277725" cy="4011930"/>
            <a:chOff x="-69" y="4385"/>
            <a:chExt cx="19335" cy="6442"/>
          </a:xfrm>
        </p:grpSpPr>
        <p:sp>
          <p:nvSpPr>
            <p:cNvPr id="8" name="矩形 7"/>
            <p:cNvSpPr/>
            <p:nvPr/>
          </p:nvSpPr>
          <p:spPr>
            <a:xfrm>
              <a:off x="2325" y="5762"/>
              <a:ext cx="1628" cy="1974"/>
            </a:xfrm>
            <a:prstGeom prst="rect">
              <a:avLst/>
            </a:prstGeom>
            <a:gradFill>
              <a:gsLst>
                <a:gs pos="0">
                  <a:srgbClr val="596982"/>
                </a:gs>
                <a:gs pos="39000">
                  <a:srgbClr val="50647C"/>
                </a:gs>
                <a:gs pos="83000">
                  <a:srgbClr val="5A6E8B"/>
                </a:gs>
                <a:gs pos="100000">
                  <a:srgbClr val="546C8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-69" y="4385"/>
              <a:ext cx="19335" cy="6442"/>
              <a:chOff x="352" y="4968"/>
              <a:chExt cx="19335" cy="6360"/>
            </a:xfrm>
          </p:grpSpPr>
          <p:sp>
            <p:nvSpPr>
              <p:cNvPr id="10" name="任意多边形 9"/>
              <p:cNvSpPr/>
              <p:nvPr/>
            </p:nvSpPr>
            <p:spPr>
              <a:xfrm flipH="1">
                <a:off x="352" y="4968"/>
                <a:ext cx="19304" cy="6062"/>
              </a:xfrm>
              <a:custGeom>
                <a:avLst/>
                <a:gdLst>
                  <a:gd name="connsiteX0" fmla="*/ 55 w 19303"/>
                  <a:gd name="connsiteY0" fmla="*/ 5748 h 5777"/>
                  <a:gd name="connsiteX1" fmla="*/ 0 w 19303"/>
                  <a:gd name="connsiteY1" fmla="*/ 65 h 5777"/>
                  <a:gd name="connsiteX2" fmla="*/ 877 w 19303"/>
                  <a:gd name="connsiteY2" fmla="*/ 761 h 5777"/>
                  <a:gd name="connsiteX3" fmla="*/ 2243 w 19303"/>
                  <a:gd name="connsiteY3" fmla="*/ 1120 h 5777"/>
                  <a:gd name="connsiteX4" fmla="*/ 3737 w 19303"/>
                  <a:gd name="connsiteY4" fmla="*/ 1895 h 5777"/>
                  <a:gd name="connsiteX5" fmla="*/ 5232 w 19303"/>
                  <a:gd name="connsiteY5" fmla="*/ 2127 h 5777"/>
                  <a:gd name="connsiteX6" fmla="*/ 7500 w 19303"/>
                  <a:gd name="connsiteY6" fmla="*/ 2642 h 5777"/>
                  <a:gd name="connsiteX7" fmla="*/ 9639 w 19303"/>
                  <a:gd name="connsiteY7" fmla="*/ 2333 h 5777"/>
                  <a:gd name="connsiteX8" fmla="*/ 11495 w 19303"/>
                  <a:gd name="connsiteY8" fmla="*/ 2642 h 5777"/>
                  <a:gd name="connsiteX9" fmla="*/ 13170 w 19303"/>
                  <a:gd name="connsiteY9" fmla="*/ 2127 h 5777"/>
                  <a:gd name="connsiteX10" fmla="*/ 15206 w 19303"/>
                  <a:gd name="connsiteY10" fmla="*/ 2097 h 5777"/>
                  <a:gd name="connsiteX11" fmla="*/ 16643 w 19303"/>
                  <a:gd name="connsiteY11" fmla="*/ 1169 h 5777"/>
                  <a:gd name="connsiteX12" fmla="*/ 18144 w 19303"/>
                  <a:gd name="connsiteY12" fmla="*/ 916 h 5777"/>
                  <a:gd name="connsiteX13" fmla="*/ 19276 w 19303"/>
                  <a:gd name="connsiteY13" fmla="*/ 0 h 5777"/>
                  <a:gd name="connsiteX14" fmla="*/ 19263 w 19303"/>
                  <a:gd name="connsiteY14" fmla="*/ 5739 h 5777"/>
                  <a:gd name="connsiteX15" fmla="*/ 137 w 19303"/>
                  <a:gd name="connsiteY15" fmla="*/ 5777 h 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9304" h="5777">
                    <a:moveTo>
                      <a:pt x="55" y="5748"/>
                    </a:moveTo>
                    <a:cubicBezTo>
                      <a:pt x="14" y="5160"/>
                      <a:pt x="21" y="1935"/>
                      <a:pt x="0" y="65"/>
                    </a:cubicBezTo>
                    <a:cubicBezTo>
                      <a:pt x="194" y="236"/>
                      <a:pt x="505" y="588"/>
                      <a:pt x="877" y="761"/>
                    </a:cubicBezTo>
                    <a:cubicBezTo>
                      <a:pt x="1249" y="934"/>
                      <a:pt x="1779" y="981"/>
                      <a:pt x="2243" y="1120"/>
                    </a:cubicBezTo>
                    <a:cubicBezTo>
                      <a:pt x="2908" y="1287"/>
                      <a:pt x="3244" y="1757"/>
                      <a:pt x="3737" y="1895"/>
                    </a:cubicBezTo>
                    <a:cubicBezTo>
                      <a:pt x="4278" y="1998"/>
                      <a:pt x="4568" y="2025"/>
                      <a:pt x="5232" y="2127"/>
                    </a:cubicBezTo>
                    <a:cubicBezTo>
                      <a:pt x="6089" y="2268"/>
                      <a:pt x="6142" y="2433"/>
                      <a:pt x="7500" y="2642"/>
                    </a:cubicBezTo>
                    <a:cubicBezTo>
                      <a:pt x="8285" y="2665"/>
                      <a:pt x="8685" y="2411"/>
                      <a:pt x="9639" y="2333"/>
                    </a:cubicBezTo>
                    <a:cubicBezTo>
                      <a:pt x="10598" y="2444"/>
                      <a:pt x="10490" y="2642"/>
                      <a:pt x="11495" y="2642"/>
                    </a:cubicBezTo>
                    <a:cubicBezTo>
                      <a:pt x="12500" y="2642"/>
                      <a:pt x="12213" y="2295"/>
                      <a:pt x="13170" y="2127"/>
                    </a:cubicBezTo>
                    <a:cubicBezTo>
                      <a:pt x="14128" y="1959"/>
                      <a:pt x="14374" y="2292"/>
                      <a:pt x="15206" y="2097"/>
                    </a:cubicBezTo>
                    <a:cubicBezTo>
                      <a:pt x="16038" y="1901"/>
                      <a:pt x="16144" y="1282"/>
                      <a:pt x="16643" y="1169"/>
                    </a:cubicBezTo>
                    <a:cubicBezTo>
                      <a:pt x="17180" y="1096"/>
                      <a:pt x="17640" y="1000"/>
                      <a:pt x="18144" y="916"/>
                    </a:cubicBezTo>
                    <a:cubicBezTo>
                      <a:pt x="18577" y="775"/>
                      <a:pt x="19075" y="335"/>
                      <a:pt x="19276" y="0"/>
                    </a:cubicBezTo>
                    <a:cubicBezTo>
                      <a:pt x="19354" y="732"/>
                      <a:pt x="19241" y="4123"/>
                      <a:pt x="19263" y="5739"/>
                    </a:cubicBezTo>
                    <a:cubicBezTo>
                      <a:pt x="15940" y="5789"/>
                      <a:pt x="3325" y="5770"/>
                      <a:pt x="137" y="5777"/>
                    </a:cubicBezTo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380" y="5495"/>
                <a:ext cx="19276" cy="5535"/>
              </a:xfrm>
              <a:custGeom>
                <a:avLst/>
                <a:gdLst>
                  <a:gd name="connsiteX0" fmla="*/ 44 w 19276"/>
                  <a:gd name="connsiteY0" fmla="*/ 5247 h 5275"/>
                  <a:gd name="connsiteX1" fmla="*/ 0 w 19276"/>
                  <a:gd name="connsiteY1" fmla="*/ 0 h 5275"/>
                  <a:gd name="connsiteX2" fmla="*/ 856 w 19276"/>
                  <a:gd name="connsiteY2" fmla="*/ 704 h 5275"/>
                  <a:gd name="connsiteX3" fmla="*/ 2233 w 19276"/>
                  <a:gd name="connsiteY3" fmla="*/ 962 h 5275"/>
                  <a:gd name="connsiteX4" fmla="*/ 3493 w 19276"/>
                  <a:gd name="connsiteY4" fmla="*/ 1686 h 5275"/>
                  <a:gd name="connsiteX5" fmla="*/ 5342 w 19276"/>
                  <a:gd name="connsiteY5" fmla="*/ 1635 h 5275"/>
                  <a:gd name="connsiteX6" fmla="*/ 7474 w 19276"/>
                  <a:gd name="connsiteY6" fmla="*/ 2255 h 5275"/>
                  <a:gd name="connsiteX7" fmla="*/ 9482 w 19276"/>
                  <a:gd name="connsiteY7" fmla="*/ 1973 h 5275"/>
                  <a:gd name="connsiteX8" fmla="*/ 11356 w 19276"/>
                  <a:gd name="connsiteY8" fmla="*/ 2228 h 5275"/>
                  <a:gd name="connsiteX9" fmla="*/ 13156 w 19276"/>
                  <a:gd name="connsiteY9" fmla="*/ 1711 h 5275"/>
                  <a:gd name="connsiteX10" fmla="*/ 15204 w 19276"/>
                  <a:gd name="connsiteY10" fmla="*/ 1780 h 5275"/>
                  <a:gd name="connsiteX11" fmla="*/ 16633 w 19276"/>
                  <a:gd name="connsiteY11" fmla="*/ 1008 h 5275"/>
                  <a:gd name="connsiteX12" fmla="*/ 18020 w 19276"/>
                  <a:gd name="connsiteY12" fmla="*/ 904 h 5275"/>
                  <a:gd name="connsiteX13" fmla="*/ 19276 w 19276"/>
                  <a:gd name="connsiteY13" fmla="*/ 40 h 5275"/>
                  <a:gd name="connsiteX14" fmla="*/ 19254 w 19276"/>
                  <a:gd name="connsiteY14" fmla="*/ 5240 h 5275"/>
                  <a:gd name="connsiteX15" fmla="*/ 126 w 19276"/>
                  <a:gd name="connsiteY15" fmla="*/ 5275 h 5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9276" h="5275">
                    <a:moveTo>
                      <a:pt x="44" y="5247"/>
                    </a:moveTo>
                    <a:cubicBezTo>
                      <a:pt x="3" y="4703"/>
                      <a:pt x="21" y="1732"/>
                      <a:pt x="0" y="0"/>
                    </a:cubicBezTo>
                    <a:cubicBezTo>
                      <a:pt x="159" y="171"/>
                      <a:pt x="484" y="543"/>
                      <a:pt x="856" y="704"/>
                    </a:cubicBezTo>
                    <a:cubicBezTo>
                      <a:pt x="1228" y="864"/>
                      <a:pt x="1768" y="834"/>
                      <a:pt x="2233" y="962"/>
                    </a:cubicBezTo>
                    <a:cubicBezTo>
                      <a:pt x="2897" y="1117"/>
                      <a:pt x="2999" y="1557"/>
                      <a:pt x="3493" y="1686"/>
                    </a:cubicBezTo>
                    <a:cubicBezTo>
                      <a:pt x="4006" y="1738"/>
                      <a:pt x="4679" y="1541"/>
                      <a:pt x="5342" y="1635"/>
                    </a:cubicBezTo>
                    <a:cubicBezTo>
                      <a:pt x="6199" y="1766"/>
                      <a:pt x="6115" y="2062"/>
                      <a:pt x="7474" y="2255"/>
                    </a:cubicBezTo>
                    <a:cubicBezTo>
                      <a:pt x="8259" y="2276"/>
                      <a:pt x="8554" y="1999"/>
                      <a:pt x="9482" y="1973"/>
                    </a:cubicBezTo>
                    <a:cubicBezTo>
                      <a:pt x="10410" y="1947"/>
                      <a:pt x="10347" y="2326"/>
                      <a:pt x="11356" y="2228"/>
                    </a:cubicBezTo>
                    <a:cubicBezTo>
                      <a:pt x="12364" y="2132"/>
                      <a:pt x="12198" y="1867"/>
                      <a:pt x="13156" y="1711"/>
                    </a:cubicBezTo>
                    <a:cubicBezTo>
                      <a:pt x="14113" y="1555"/>
                      <a:pt x="14372" y="1960"/>
                      <a:pt x="15204" y="1780"/>
                    </a:cubicBezTo>
                    <a:cubicBezTo>
                      <a:pt x="16036" y="1599"/>
                      <a:pt x="16134" y="1112"/>
                      <a:pt x="16633" y="1008"/>
                    </a:cubicBezTo>
                    <a:cubicBezTo>
                      <a:pt x="17171" y="940"/>
                      <a:pt x="17516" y="982"/>
                      <a:pt x="18020" y="904"/>
                    </a:cubicBezTo>
                    <a:cubicBezTo>
                      <a:pt x="18453" y="773"/>
                      <a:pt x="19075" y="351"/>
                      <a:pt x="19276" y="40"/>
                    </a:cubicBezTo>
                    <a:cubicBezTo>
                      <a:pt x="19250" y="633"/>
                      <a:pt x="19232" y="3743"/>
                      <a:pt x="19254" y="5240"/>
                    </a:cubicBezTo>
                    <a:cubicBezTo>
                      <a:pt x="15931" y="5285"/>
                      <a:pt x="3314" y="5268"/>
                      <a:pt x="126" y="5275"/>
                    </a:cubicBezTo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 flipH="1">
                <a:off x="355" y="5945"/>
                <a:ext cx="19332" cy="5383"/>
              </a:xfrm>
              <a:custGeom>
                <a:avLst/>
                <a:gdLst>
                  <a:gd name="connsiteX0" fmla="*/ 44 w 19266"/>
                  <a:gd name="connsiteY0" fmla="*/ 4776 h 4799"/>
                  <a:gd name="connsiteX1" fmla="*/ 0 w 19266"/>
                  <a:gd name="connsiteY1" fmla="*/ 0 h 4799"/>
                  <a:gd name="connsiteX2" fmla="*/ 856 w 19266"/>
                  <a:gd name="connsiteY2" fmla="*/ 640 h 4799"/>
                  <a:gd name="connsiteX3" fmla="*/ 2233 w 19266"/>
                  <a:gd name="connsiteY3" fmla="*/ 875 h 4799"/>
                  <a:gd name="connsiteX4" fmla="*/ 3493 w 19266"/>
                  <a:gd name="connsiteY4" fmla="*/ 1533 h 4799"/>
                  <a:gd name="connsiteX5" fmla="*/ 5343 w 19266"/>
                  <a:gd name="connsiteY5" fmla="*/ 1489 h 4799"/>
                  <a:gd name="connsiteX6" fmla="*/ 7413 w 19266"/>
                  <a:gd name="connsiteY6" fmla="*/ 1794 h 4799"/>
                  <a:gd name="connsiteX7" fmla="*/ 9835 w 19266"/>
                  <a:gd name="connsiteY7" fmla="*/ 1588 h 4799"/>
                  <a:gd name="connsiteX8" fmla="*/ 11588 w 19266"/>
                  <a:gd name="connsiteY8" fmla="*/ 1923 h 4799"/>
                  <a:gd name="connsiteX9" fmla="*/ 13156 w 19266"/>
                  <a:gd name="connsiteY9" fmla="*/ 1557 h 4799"/>
                  <a:gd name="connsiteX10" fmla="*/ 15144 w 19266"/>
                  <a:gd name="connsiteY10" fmla="*/ 1537 h 4799"/>
                  <a:gd name="connsiteX11" fmla="*/ 16634 w 19266"/>
                  <a:gd name="connsiteY11" fmla="*/ 918 h 4799"/>
                  <a:gd name="connsiteX12" fmla="*/ 18021 w 19266"/>
                  <a:gd name="connsiteY12" fmla="*/ 823 h 4799"/>
                  <a:gd name="connsiteX13" fmla="*/ 19230 w 19266"/>
                  <a:gd name="connsiteY13" fmla="*/ 201 h 4799"/>
                  <a:gd name="connsiteX14" fmla="*/ 19255 w 19266"/>
                  <a:gd name="connsiteY14" fmla="*/ 4768 h 4799"/>
                  <a:gd name="connsiteX15" fmla="*/ 126 w 19266"/>
                  <a:gd name="connsiteY15" fmla="*/ 4799 h 4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9267" h="4799">
                    <a:moveTo>
                      <a:pt x="44" y="4776"/>
                    </a:moveTo>
                    <a:cubicBezTo>
                      <a:pt x="3" y="4280"/>
                      <a:pt x="21" y="1575"/>
                      <a:pt x="0" y="0"/>
                    </a:cubicBezTo>
                    <a:cubicBezTo>
                      <a:pt x="145" y="142"/>
                      <a:pt x="484" y="494"/>
                      <a:pt x="856" y="640"/>
                    </a:cubicBezTo>
                    <a:cubicBezTo>
                      <a:pt x="1228" y="787"/>
                      <a:pt x="1768" y="759"/>
                      <a:pt x="2233" y="875"/>
                    </a:cubicBezTo>
                    <a:cubicBezTo>
                      <a:pt x="2897" y="1016"/>
                      <a:pt x="2999" y="1417"/>
                      <a:pt x="3493" y="1533"/>
                    </a:cubicBezTo>
                    <a:cubicBezTo>
                      <a:pt x="4007" y="1582"/>
                      <a:pt x="4679" y="1402"/>
                      <a:pt x="5343" y="1489"/>
                    </a:cubicBezTo>
                    <a:cubicBezTo>
                      <a:pt x="6200" y="1606"/>
                      <a:pt x="6054" y="1620"/>
                      <a:pt x="7413" y="1794"/>
                    </a:cubicBezTo>
                    <a:cubicBezTo>
                      <a:pt x="8198" y="1814"/>
                      <a:pt x="8875" y="1494"/>
                      <a:pt x="9835" y="1588"/>
                    </a:cubicBezTo>
                    <a:cubicBezTo>
                      <a:pt x="10795" y="1681"/>
                      <a:pt x="10583" y="1923"/>
                      <a:pt x="11588" y="1923"/>
                    </a:cubicBezTo>
                    <a:cubicBezTo>
                      <a:pt x="12593" y="1923"/>
                      <a:pt x="12199" y="1698"/>
                      <a:pt x="13156" y="1557"/>
                    </a:cubicBezTo>
                    <a:cubicBezTo>
                      <a:pt x="14114" y="1416"/>
                      <a:pt x="14345" y="1640"/>
                      <a:pt x="15144" y="1537"/>
                    </a:cubicBezTo>
                    <a:cubicBezTo>
                      <a:pt x="15943" y="1434"/>
                      <a:pt x="16135" y="1012"/>
                      <a:pt x="16634" y="918"/>
                    </a:cubicBezTo>
                    <a:cubicBezTo>
                      <a:pt x="17172" y="855"/>
                      <a:pt x="17517" y="893"/>
                      <a:pt x="18021" y="823"/>
                    </a:cubicBezTo>
                    <a:cubicBezTo>
                      <a:pt x="18454" y="703"/>
                      <a:pt x="19029" y="484"/>
                      <a:pt x="19230" y="201"/>
                    </a:cubicBezTo>
                    <a:cubicBezTo>
                      <a:pt x="19309" y="789"/>
                      <a:pt x="19233" y="3406"/>
                      <a:pt x="19255" y="4768"/>
                    </a:cubicBezTo>
                    <a:cubicBezTo>
                      <a:pt x="15932" y="4810"/>
                      <a:pt x="3314" y="4794"/>
                      <a:pt x="126" y="4799"/>
                    </a:cubicBez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2943860" y="5202555"/>
            <a:ext cx="63055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简约小清新《不负韶华简约风》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PPT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模板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9965" y="5758180"/>
            <a:ext cx="25704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制作人：树苗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115185" y="443230"/>
            <a:ext cx="119888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80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不</a:t>
            </a:r>
            <a:endParaRPr lang="zh-CN" altLang="en-US" sz="800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35785" y="1244600"/>
            <a:ext cx="1097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72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负</a:t>
            </a:r>
            <a:endParaRPr lang="zh-CN" altLang="en-US" sz="720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510155" y="1944370"/>
            <a:ext cx="10210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66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韶</a:t>
            </a:r>
            <a:endParaRPr lang="zh-CN" altLang="en-US" sz="660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15185" y="2767965"/>
            <a:ext cx="119888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80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华</a:t>
            </a:r>
            <a:endParaRPr lang="zh-CN" altLang="en-US" sz="800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23" name="图片 22" descr="221290"/>
          <p:cNvPicPr>
            <a:picLocks noChangeAspect="1"/>
          </p:cNvPicPr>
          <p:nvPr/>
        </p:nvPicPr>
        <p:blipFill>
          <a:blip r:embed="rId1"/>
          <a:srcRect l="19167" t="80424" r="78074" b="15212"/>
          <a:stretch>
            <a:fillRect/>
          </a:stretch>
        </p:blipFill>
        <p:spPr>
          <a:xfrm>
            <a:off x="2895600" y="1630680"/>
            <a:ext cx="277495" cy="2743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4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5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6.xml><?xml version="1.0" encoding="utf-8"?>
<p:tagLst xmlns:p="http://schemas.openxmlformats.org/presentationml/2006/main">
  <p:tag name="KSO_WM_TAG_VERSION" val="1.0"/>
  <p:tag name="KSO_WM_TEMPLATE_CATEGORY" val="diagram"/>
  <p:tag name="KSO_WM_TEMPLATE_INDEX" val="799"/>
  <p:tag name="KSO_WM_UNIT_TYPE" val="l_h_f"/>
  <p:tag name="KSO_WM_UNIT_INDEX" val="1_1_1"/>
  <p:tag name="KSO_WM_UNIT_ID" val="261*l_h_f*1_1_1"/>
  <p:tag name="KSO_WM_UNIT_CLEAR" val="1"/>
  <p:tag name="KSO_WM_UNIT_LAYERLEVEL" val="1_1_1"/>
  <p:tag name="KSO_WM_UNIT_VALUE" val="57"/>
  <p:tag name="KSO_WM_UNIT_HIGHLIGHT" val="0"/>
  <p:tag name="KSO_WM_UNIT_COMPATIBLE" val="0"/>
  <p:tag name="KSO_WM_BEAUTIFY_FLAG" val="#wm#"/>
  <p:tag name="KSO_WM_UNIT_PRESET_TEXT_INDEX" val="4"/>
  <p:tag name="KSO_WM_UNIT_PRESET_TEXT_LEN" val="120"/>
  <p:tag name="KSO_WM_DIAGRAM_GROUP_CODE" val="l1-1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8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9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11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12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13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14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15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6.xml><?xml version="1.0" encoding="utf-8"?>
<p:tagLst xmlns:p="http://schemas.openxmlformats.org/presentationml/2006/main">
  <p:tag name="KSO_WM_TAG_VERSION" val="1.0"/>
  <p:tag name="KSO_WM_TEMPLATE_CATEGORY" val="diagram"/>
  <p:tag name="KSO_WM_TEMPLATE_INDEX" val="799"/>
  <p:tag name="KSO_WM_UNIT_TYPE" val="l_h_f"/>
  <p:tag name="KSO_WM_UNIT_INDEX" val="1_1_1"/>
  <p:tag name="KSO_WM_UNIT_ID" val="261*l_h_f*1_1_1"/>
  <p:tag name="KSO_WM_UNIT_CLEAR" val="1"/>
  <p:tag name="KSO_WM_UNIT_LAYERLEVEL" val="1_1_1"/>
  <p:tag name="KSO_WM_UNIT_VALUE" val="57"/>
  <p:tag name="KSO_WM_UNIT_HIGHLIGHT" val="0"/>
  <p:tag name="KSO_WM_UNIT_COMPATIBLE" val="0"/>
  <p:tag name="KSO_WM_BEAUTIFY_FLAG" val="#wm#"/>
  <p:tag name="KSO_WM_UNIT_PRESET_TEXT_INDEX" val="4"/>
  <p:tag name="KSO_WM_UNIT_PRESET_TEXT_LEN" val="120"/>
  <p:tag name="KSO_WM_DIAGRAM_GROUP_CODE" val="l1-1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18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19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20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21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22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23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24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25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6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27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28.xml><?xml version="1.0" encoding="utf-8"?>
<p:tagLst xmlns:p="http://schemas.openxmlformats.org/presentationml/2006/main">
  <p:tag name="KSO_WM_TAG_VERSION" val="1.0"/>
  <p:tag name="KSO_WM_TEMPLATE_CATEGORY" val="diagram"/>
  <p:tag name="KSO_WM_TEMPLATE_INDEX" val="799"/>
  <p:tag name="KSO_WM_UNIT_TYPE" val="l_h_f"/>
  <p:tag name="KSO_WM_UNIT_INDEX" val="1_1_1"/>
  <p:tag name="KSO_WM_UNIT_ID" val="261*l_h_f*1_1_1"/>
  <p:tag name="KSO_WM_UNIT_CLEAR" val="1"/>
  <p:tag name="KSO_WM_UNIT_LAYERLEVEL" val="1_1_1"/>
  <p:tag name="KSO_WM_UNIT_VALUE" val="57"/>
  <p:tag name="KSO_WM_UNIT_HIGHLIGHT" val="0"/>
  <p:tag name="KSO_WM_UNIT_COMPATIBLE" val="0"/>
  <p:tag name="KSO_WM_BEAUTIFY_FLAG" val="#wm#"/>
  <p:tag name="KSO_WM_UNIT_PRESET_TEXT_INDEX" val="4"/>
  <p:tag name="KSO_WM_UNIT_PRESET_TEXT_LEN" val="120"/>
  <p:tag name="KSO_WM_DIAGRAM_GROUP_CODE" val="l1-1"/>
  <p:tag name="KSO_WM_UNIT_TEXT_FILL_FORE_SCHEMECOLOR_INDEX" val="13"/>
  <p:tag name="KSO_WM_UNIT_TEXT_FILL_TYPE" val="1"/>
</p:tagLst>
</file>

<file path=ppt/tags/tag29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0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31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32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33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34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35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36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38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9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40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41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42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43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44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45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46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47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48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49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50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51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52.xml><?xml version="1.0" encoding="utf-8"?>
<p:tagLst xmlns:p="http://schemas.openxmlformats.org/presentationml/2006/main">
  <p:tag name="KSO_WM_TAG_VERSION" val="1.0"/>
  <p:tag name="KSO_WM_TEMPLATE_CATEGORY" val="diagram"/>
  <p:tag name="KSO_WM_TEMPLATE_INDEX" val="799"/>
  <p:tag name="KSO_WM_UNIT_TYPE" val="l_h_f"/>
  <p:tag name="KSO_WM_UNIT_INDEX" val="1_1_1"/>
  <p:tag name="KSO_WM_UNIT_ID" val="261*l_h_f*1_1_1"/>
  <p:tag name="KSO_WM_UNIT_CLEAR" val="1"/>
  <p:tag name="KSO_WM_UNIT_LAYERLEVEL" val="1_1_1"/>
  <p:tag name="KSO_WM_UNIT_VALUE" val="57"/>
  <p:tag name="KSO_WM_UNIT_HIGHLIGHT" val="0"/>
  <p:tag name="KSO_WM_UNIT_COMPATIBLE" val="0"/>
  <p:tag name="KSO_WM_BEAUTIFY_FLAG" val="#wm#"/>
  <p:tag name="KSO_WM_UNIT_PRESET_TEXT_INDEX" val="4"/>
  <p:tag name="KSO_WM_UNIT_PRESET_TEXT_LEN" val="120"/>
  <p:tag name="KSO_WM_DIAGRAM_GROUP_CODE" val="l1-1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54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56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58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59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a"/>
  <p:tag name="KSO_WM_UNIT_INDEX" val="1_1_1"/>
  <p:tag name="KSO_WM_UNIT_ID" val="diagram771_4*l_h_a*1_1_1"/>
  <p:tag name="KSO_WM_UNIT_CLEAR" val="1"/>
  <p:tag name="KSO_WM_UNIT_LAYERLEVEL" val="1_1_1"/>
  <p:tag name="KSO_WM_UNIT_VALUE" val="5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60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61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62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63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64.xml><?xml version="1.0" encoding="utf-8"?>
<p:tagLst xmlns:p="http://schemas.openxmlformats.org/presentationml/2006/main">
  <p:tag name="KSO_WM_TEMPLATE_CATEGORY" val="diagram"/>
  <p:tag name="KSO_WM_TEMPLATE_INDEX" val="771"/>
  <p:tag name="KSO_WM_TAG_VERSION" val="1.0"/>
  <p:tag name="KSO_WM_UNIT_TYPE" val="l_h_f"/>
  <p:tag name="KSO_WM_UNIT_INDEX" val="1_1_1"/>
  <p:tag name="KSO_WM_UNIT_ID" val="diagram771_4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65.xml><?xml version="1.0" encoding="utf-8"?>
<p:tagLst xmlns:p="http://schemas.openxmlformats.org/presentationml/2006/main">
  <p:tag name="KSO_WM_TAG_VERSION" val="1.0"/>
  <p:tag name="KSO_WM_TEMPLATE_CATEGORY" val="diagram"/>
  <p:tag name="KSO_WM_TEMPLATE_INDEX" val="799"/>
  <p:tag name="KSO_WM_UNIT_TYPE" val="l_h_f"/>
  <p:tag name="KSO_WM_UNIT_INDEX" val="1_1_1"/>
  <p:tag name="KSO_WM_UNIT_ID" val="261*l_h_f*1_1_1"/>
  <p:tag name="KSO_WM_UNIT_CLEAR" val="1"/>
  <p:tag name="KSO_WM_UNIT_LAYERLEVEL" val="1_1_1"/>
  <p:tag name="KSO_WM_UNIT_VALUE" val="57"/>
  <p:tag name="KSO_WM_UNIT_HIGHLIGHT" val="0"/>
  <p:tag name="KSO_WM_UNIT_COMPATIBLE" val="0"/>
  <p:tag name="KSO_WM_BEAUTIFY_FLAG" val="#wm#"/>
  <p:tag name="KSO_WM_UNIT_PRESET_TEXT_INDEX" val="4"/>
  <p:tag name="KSO_WM_UNIT_PRESET_TEXT_LEN" val="120"/>
  <p:tag name="KSO_WM_DIAGRAM_GROUP_CODE" val="l1-1"/>
  <p:tag name="KSO_WM_UNIT_TEXT_FILL_FORE_SCHEMECOLOR_INDEX" val="13"/>
  <p:tag name="KSO_WM_UNIT_TEXT_FILL_TYPE" val="1"/>
</p:tagLst>
</file>

<file path=ppt/tags/tag66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67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2078</Words>
  <Application>WPS 演示</Application>
  <PresentationFormat>宽屏</PresentationFormat>
  <Paragraphs>202</Paragraphs>
  <Slides>12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黑体</vt:lpstr>
      <vt:lpstr>华文新魏</vt:lpstr>
      <vt:lpstr>楷体</vt:lpstr>
      <vt:lpstr>Calibri</vt:lpstr>
      <vt:lpstr>微软雅黑</vt:lpstr>
      <vt:lpstr>微软雅黑 Light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sweet</cp:lastModifiedBy>
  <cp:revision>14</cp:revision>
  <dcterms:created xsi:type="dcterms:W3CDTF">2018-03-01T02:03:00Z</dcterms:created>
  <dcterms:modified xsi:type="dcterms:W3CDTF">2018-10-07T06:38:15Z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