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354" r:id="rId6"/>
    <p:sldId id="331" r:id="rId7"/>
    <p:sldId id="425" r:id="rId8"/>
    <p:sldId id="276" r:id="rId9"/>
    <p:sldId id="410" r:id="rId10"/>
    <p:sldId id="418" r:id="rId11"/>
    <p:sldId id="417" r:id="rId12"/>
    <p:sldId id="277" r:id="rId13"/>
    <p:sldId id="267" r:id="rId14"/>
    <p:sldId id="303" r:id="rId15"/>
    <p:sldId id="353" r:id="rId16"/>
    <p:sldId id="278" r:id="rId17"/>
    <p:sldId id="419" r:id="rId18"/>
    <p:sldId id="426" r:id="rId19"/>
    <p:sldId id="414" r:id="rId20"/>
    <p:sldId id="42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29F"/>
    <a:srgbClr val="DBBFAD"/>
    <a:srgbClr val="FF9156"/>
    <a:srgbClr val="FF8B8E"/>
    <a:srgbClr val="61A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524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AB3D64-1959-4D8E-9A4C-DDAD44DD4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9297E-F332-48EA-A716-18B26A100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2489200"/>
            <a:ext cx="4567238" cy="40874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edit Content Heading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3249735"/>
            <a:ext cx="3335338" cy="206851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400"/>
              </a:lnSpc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 styles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aleh</a:t>
            </a:r>
            <a:r>
              <a:rPr lang="en-US" dirty="0"/>
              <a:t> </a:t>
            </a:r>
            <a:r>
              <a:rPr lang="en-US" dirty="0" err="1"/>
              <a:t>pue</a:t>
            </a:r>
            <a:r>
              <a:rPr lang="en-US" dirty="0"/>
              <a:t> h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alah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meutuwah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abeh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mita</a:t>
            </a:r>
            <a:r>
              <a:rPr lang="en-US" dirty="0"/>
              <a:t> </a:t>
            </a:r>
            <a:r>
              <a:rPr lang="en-US" dirty="0" err="1"/>
              <a:t>peng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7404101" y="3249734"/>
            <a:ext cx="3263900" cy="206851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 styles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aleh</a:t>
            </a:r>
            <a:r>
              <a:rPr lang="en-US" dirty="0"/>
              <a:t> </a:t>
            </a:r>
            <a:r>
              <a:rPr lang="en-US" dirty="0" err="1"/>
              <a:t>pue</a:t>
            </a:r>
            <a:r>
              <a:rPr lang="en-US" dirty="0"/>
              <a:t> h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alah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meutuwah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abeh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mita</a:t>
            </a:r>
            <a:r>
              <a:rPr lang="en-US" dirty="0"/>
              <a:t> </a:t>
            </a:r>
            <a:r>
              <a:rPr lang="en-US" dirty="0" err="1"/>
              <a:t>peng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04100" y="2489200"/>
            <a:ext cx="3263900" cy="40874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8" y="-2666998"/>
            <a:ext cx="6858001" cy="12192000"/>
          </a:xfrm>
          <a:prstGeom prst="rect">
            <a:avLst/>
          </a:prstGeom>
        </p:spPr>
      </p:pic>
      <p:sp>
        <p:nvSpPr>
          <p:cNvPr id="11" name="椭圆 10"/>
          <p:cNvSpPr/>
          <p:nvPr userDrawn="1"/>
        </p:nvSpPr>
        <p:spPr>
          <a:xfrm>
            <a:off x="-1219200" y="609600"/>
            <a:ext cx="914400" cy="914400"/>
          </a:xfrm>
          <a:prstGeom prst="ellipse">
            <a:avLst/>
          </a:prstGeom>
          <a:solidFill>
            <a:srgbClr val="B3D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-1219200" y="1809750"/>
            <a:ext cx="914400" cy="914400"/>
          </a:xfrm>
          <a:prstGeom prst="ellipse">
            <a:avLst/>
          </a:prstGeom>
          <a:solidFill>
            <a:srgbClr val="FF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-1219200" y="2971800"/>
            <a:ext cx="914400" cy="914400"/>
          </a:xfrm>
          <a:prstGeom prst="ellipse">
            <a:avLst/>
          </a:prstGeom>
          <a:solidFill>
            <a:srgbClr val="61A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-1219200" y="4133850"/>
            <a:ext cx="914400" cy="914400"/>
          </a:xfrm>
          <a:prstGeom prst="ellipse">
            <a:avLst/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/>
          <p:nvPr/>
        </p:nvSpPr>
        <p:spPr>
          <a:xfrm>
            <a:off x="2476500" y="2479804"/>
            <a:ext cx="72390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000" b="1" dirty="0">
                <a:solidFill>
                  <a:srgbClr val="FF9156"/>
                </a:solidFill>
                <a:latin typeface="+mn-lt"/>
                <a:ea typeface="+mn-ea"/>
                <a:cs typeface="+mn-ea"/>
                <a:sym typeface="+mn-lt"/>
              </a:rPr>
              <a:t>小清新工作总结模板</a:t>
            </a:r>
            <a:endParaRPr lang="en-US" sz="6000" b="1" dirty="0">
              <a:solidFill>
                <a:srgbClr val="FF915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Заголовок 1"/>
          <p:cNvSpPr txBox="1"/>
          <p:nvPr/>
        </p:nvSpPr>
        <p:spPr>
          <a:xfrm>
            <a:off x="2628898" y="3429000"/>
            <a:ext cx="6934202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sz="2000" dirty="0">
                <a:solidFill>
                  <a:srgbClr val="61A0D1"/>
                </a:solidFill>
                <a:latin typeface="+mn-lt"/>
                <a:ea typeface="+mn-ea"/>
                <a:cs typeface="+mn-ea"/>
                <a:sym typeface="+mn-lt"/>
              </a:rPr>
              <a:t>POWERPOINT PRESENTATION TEMPLATE</a:t>
            </a:r>
            <a:endParaRPr lang="en-US" sz="2000" dirty="0">
              <a:solidFill>
                <a:srgbClr val="61A0D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4076699" y="5179350"/>
            <a:ext cx="40767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汇报时间：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2019/1/1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2112" y="934684"/>
            <a:ext cx="6607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目录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en-GB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Shape 44"/>
          <p:cNvSpPr txBox="1"/>
          <p:nvPr/>
        </p:nvSpPr>
        <p:spPr>
          <a:xfrm>
            <a:off x="2886567" y="2766126"/>
            <a:ext cx="3465514" cy="600144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年度工作概述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040441" y="2755461"/>
            <a:ext cx="682172" cy="682172"/>
          </a:xfrm>
          <a:prstGeom prst="ellipse">
            <a:avLst/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Shape 46"/>
          <p:cNvSpPr txBox="1"/>
          <p:nvPr/>
        </p:nvSpPr>
        <p:spPr>
          <a:xfrm>
            <a:off x="7572677" y="2796475"/>
            <a:ext cx="3819472" cy="600144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亮点项目展示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10766" y="2748519"/>
            <a:ext cx="682172" cy="682172"/>
          </a:xfrm>
          <a:prstGeom prst="ellipse">
            <a:avLst/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Shape 46"/>
          <p:cNvSpPr txBox="1"/>
          <p:nvPr/>
        </p:nvSpPr>
        <p:spPr>
          <a:xfrm>
            <a:off x="2886566" y="4435106"/>
            <a:ext cx="3465515" cy="600144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工作存在的不足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040441" y="4400246"/>
            <a:ext cx="682172" cy="682172"/>
          </a:xfrm>
          <a:prstGeom prst="ellipse">
            <a:avLst/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Shape 48"/>
          <p:cNvSpPr txBox="1"/>
          <p:nvPr/>
        </p:nvSpPr>
        <p:spPr>
          <a:xfrm>
            <a:off x="7572677" y="4471019"/>
            <a:ext cx="4032292" cy="600144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月度工作计划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10766" y="4398866"/>
            <a:ext cx="682172" cy="682172"/>
          </a:xfrm>
          <a:prstGeom prst="ellipse">
            <a:avLst/>
          </a:prstGeom>
          <a:solidFill>
            <a:srgbClr val="FF8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4"/>
          <p:cNvSpPr txBox="1"/>
          <p:nvPr/>
        </p:nvSpPr>
        <p:spPr>
          <a:xfrm>
            <a:off x="3602135" y="3581717"/>
            <a:ext cx="4987730" cy="784810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年度工作概述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50736" y="1538972"/>
            <a:ext cx="1690529" cy="1690529"/>
          </a:xfrm>
          <a:prstGeom prst="ellipse">
            <a:avLst/>
          </a:prstGeom>
          <a:solidFill>
            <a:srgbClr val="FF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810"/>
          <p:cNvSpPr/>
          <p:nvPr/>
        </p:nvSpPr>
        <p:spPr>
          <a:xfrm>
            <a:off x="5346554" y="3285684"/>
            <a:ext cx="692541" cy="694944"/>
          </a:xfrm>
          <a:prstGeom prst="rect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3" name="Shape 1813"/>
          <p:cNvSpPr/>
          <p:nvPr/>
        </p:nvSpPr>
        <p:spPr>
          <a:xfrm>
            <a:off x="6176889" y="3285684"/>
            <a:ext cx="692541" cy="694944"/>
          </a:xfrm>
          <a:prstGeom prst="rect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4" name="Shape 1816"/>
          <p:cNvSpPr/>
          <p:nvPr/>
        </p:nvSpPr>
        <p:spPr>
          <a:xfrm>
            <a:off x="6176889" y="4119909"/>
            <a:ext cx="692541" cy="694944"/>
          </a:xfrm>
          <a:prstGeom prst="rect">
            <a:avLst/>
          </a:prstGeom>
          <a:solidFill>
            <a:srgbClr val="FF8B8E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5" name="Shape 1819"/>
          <p:cNvSpPr/>
          <p:nvPr/>
        </p:nvSpPr>
        <p:spPr>
          <a:xfrm>
            <a:off x="5346555" y="4119909"/>
            <a:ext cx="692541" cy="694944"/>
          </a:xfrm>
          <a:prstGeom prst="rect">
            <a:avLst/>
          </a:prstGeom>
          <a:solidFill>
            <a:srgbClr val="61A0D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7" name="Shape 1822"/>
          <p:cNvSpPr/>
          <p:nvPr/>
        </p:nvSpPr>
        <p:spPr>
          <a:xfrm>
            <a:off x="1759235" y="2345804"/>
            <a:ext cx="603504" cy="599758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8" name="Shape 1823"/>
          <p:cNvSpPr/>
          <p:nvPr/>
        </p:nvSpPr>
        <p:spPr>
          <a:xfrm>
            <a:off x="1949147" y="2511360"/>
            <a:ext cx="223680" cy="196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71" y="8035"/>
                </a:moveTo>
                <a:lnTo>
                  <a:pt x="11327" y="9235"/>
                </a:lnTo>
                <a:lnTo>
                  <a:pt x="14583" y="4904"/>
                </a:lnTo>
                <a:lnTo>
                  <a:pt x="15088" y="4330"/>
                </a:lnTo>
                <a:lnTo>
                  <a:pt x="17289" y="6157"/>
                </a:lnTo>
                <a:lnTo>
                  <a:pt x="17289" y="3078"/>
                </a:lnTo>
                <a:lnTo>
                  <a:pt x="17289" y="0"/>
                </a:lnTo>
                <a:lnTo>
                  <a:pt x="14583" y="626"/>
                </a:lnTo>
                <a:lnTo>
                  <a:pt x="11878" y="1200"/>
                </a:lnTo>
                <a:lnTo>
                  <a:pt x="14033" y="3704"/>
                </a:lnTo>
                <a:lnTo>
                  <a:pt x="10777" y="7409"/>
                </a:lnTo>
                <a:lnTo>
                  <a:pt x="7567" y="6157"/>
                </a:lnTo>
                <a:lnTo>
                  <a:pt x="5411" y="10487"/>
                </a:lnTo>
                <a:lnTo>
                  <a:pt x="2155" y="9235"/>
                </a:lnTo>
                <a:lnTo>
                  <a:pt x="550" y="14817"/>
                </a:lnTo>
                <a:lnTo>
                  <a:pt x="0" y="16017"/>
                </a:lnTo>
                <a:lnTo>
                  <a:pt x="1055" y="16643"/>
                </a:lnTo>
                <a:lnTo>
                  <a:pt x="2706" y="11113"/>
                </a:lnTo>
                <a:lnTo>
                  <a:pt x="5916" y="12313"/>
                </a:lnTo>
                <a:lnTo>
                  <a:pt x="8071" y="8035"/>
                </a:lnTo>
                <a:lnTo>
                  <a:pt x="8071" y="8035"/>
                </a:lnTo>
                <a:close/>
                <a:moveTo>
                  <a:pt x="6466" y="21600"/>
                </a:moveTo>
                <a:lnTo>
                  <a:pt x="6466" y="16643"/>
                </a:lnTo>
                <a:lnTo>
                  <a:pt x="3761" y="16643"/>
                </a:lnTo>
                <a:lnTo>
                  <a:pt x="3761" y="21600"/>
                </a:lnTo>
                <a:lnTo>
                  <a:pt x="6466" y="21600"/>
                </a:lnTo>
                <a:lnTo>
                  <a:pt x="6466" y="21600"/>
                </a:lnTo>
                <a:close/>
                <a:moveTo>
                  <a:pt x="10227" y="21600"/>
                </a:moveTo>
                <a:lnTo>
                  <a:pt x="7567" y="21600"/>
                </a:lnTo>
                <a:lnTo>
                  <a:pt x="7567" y="14817"/>
                </a:lnTo>
                <a:lnTo>
                  <a:pt x="10227" y="14817"/>
                </a:lnTo>
                <a:lnTo>
                  <a:pt x="10227" y="21600"/>
                </a:lnTo>
                <a:lnTo>
                  <a:pt x="10227" y="21600"/>
                </a:lnTo>
                <a:close/>
                <a:moveTo>
                  <a:pt x="14033" y="21600"/>
                </a:moveTo>
                <a:lnTo>
                  <a:pt x="11327" y="21600"/>
                </a:lnTo>
                <a:lnTo>
                  <a:pt x="11327" y="12313"/>
                </a:lnTo>
                <a:lnTo>
                  <a:pt x="14033" y="12313"/>
                </a:lnTo>
                <a:lnTo>
                  <a:pt x="14033" y="21600"/>
                </a:lnTo>
                <a:lnTo>
                  <a:pt x="14033" y="21600"/>
                </a:lnTo>
                <a:close/>
                <a:moveTo>
                  <a:pt x="17794" y="21600"/>
                </a:moveTo>
                <a:lnTo>
                  <a:pt x="15088" y="21600"/>
                </a:lnTo>
                <a:lnTo>
                  <a:pt x="15088" y="9861"/>
                </a:lnTo>
                <a:lnTo>
                  <a:pt x="17794" y="9861"/>
                </a:lnTo>
                <a:lnTo>
                  <a:pt x="17794" y="21600"/>
                </a:lnTo>
                <a:lnTo>
                  <a:pt x="17794" y="21600"/>
                </a:lnTo>
                <a:close/>
                <a:moveTo>
                  <a:pt x="18894" y="6783"/>
                </a:moveTo>
                <a:lnTo>
                  <a:pt x="18894" y="21600"/>
                </a:lnTo>
                <a:lnTo>
                  <a:pt x="21600" y="21600"/>
                </a:lnTo>
                <a:lnTo>
                  <a:pt x="21600" y="6783"/>
                </a:lnTo>
                <a:lnTo>
                  <a:pt x="18894" y="6783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24575" y="2960695"/>
            <a:ext cx="122317" cy="600364"/>
            <a:chOff x="2624575" y="2605095"/>
            <a:chExt cx="122317" cy="600364"/>
          </a:xfrm>
          <a:solidFill>
            <a:srgbClr val="FF8B8E"/>
          </a:solidFill>
        </p:grpSpPr>
        <p:sp>
          <p:nvSpPr>
            <p:cNvPr id="119" name="Shape 1827"/>
            <p:cNvSpPr/>
            <p:nvPr/>
          </p:nvSpPr>
          <p:spPr>
            <a:xfrm>
              <a:off x="2624575" y="2605095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0" name="Shape 1829"/>
            <p:cNvSpPr/>
            <p:nvPr/>
          </p:nvSpPr>
          <p:spPr>
            <a:xfrm>
              <a:off x="2624575" y="2860172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1" name="Shape 1831"/>
            <p:cNvSpPr/>
            <p:nvPr/>
          </p:nvSpPr>
          <p:spPr>
            <a:xfrm>
              <a:off x="2624575" y="3077149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9" name="Shape 1849"/>
          <p:cNvSpPr/>
          <p:nvPr/>
        </p:nvSpPr>
        <p:spPr>
          <a:xfrm>
            <a:off x="1759235" y="4655287"/>
            <a:ext cx="603504" cy="599758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2" name="Shape 1852"/>
          <p:cNvSpPr/>
          <p:nvPr/>
        </p:nvSpPr>
        <p:spPr>
          <a:xfrm flipH="1">
            <a:off x="9790316" y="2348714"/>
            <a:ext cx="603504" cy="599758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3" name="Shape 1853"/>
          <p:cNvSpPr/>
          <p:nvPr/>
        </p:nvSpPr>
        <p:spPr>
          <a:xfrm>
            <a:off x="9993929" y="2559237"/>
            <a:ext cx="180529" cy="226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072" extrusionOk="0">
                <a:moveTo>
                  <a:pt x="17468" y="6506"/>
                </a:moveTo>
                <a:cubicBezTo>
                  <a:pt x="16410" y="7763"/>
                  <a:pt x="15333" y="6878"/>
                  <a:pt x="13824" y="5996"/>
                </a:cubicBezTo>
                <a:cubicBezTo>
                  <a:pt x="12317" y="5116"/>
                  <a:pt x="10950" y="4575"/>
                  <a:pt x="12006" y="3318"/>
                </a:cubicBezTo>
                <a:cubicBezTo>
                  <a:pt x="13062" y="2059"/>
                  <a:pt x="15140" y="1754"/>
                  <a:pt x="16648" y="2634"/>
                </a:cubicBezTo>
                <a:cubicBezTo>
                  <a:pt x="18155" y="3515"/>
                  <a:pt x="18522" y="5248"/>
                  <a:pt x="17468" y="6506"/>
                </a:cubicBezTo>
                <a:close/>
                <a:moveTo>
                  <a:pt x="20868" y="4865"/>
                </a:moveTo>
                <a:cubicBezTo>
                  <a:pt x="20191" y="1663"/>
                  <a:pt x="16530" y="-474"/>
                  <a:pt x="12691" y="90"/>
                </a:cubicBezTo>
                <a:cubicBezTo>
                  <a:pt x="8853" y="655"/>
                  <a:pt x="5613" y="3118"/>
                  <a:pt x="6290" y="6320"/>
                </a:cubicBezTo>
                <a:cubicBezTo>
                  <a:pt x="6436" y="7009"/>
                  <a:pt x="6840" y="8088"/>
                  <a:pt x="7318" y="8862"/>
                </a:cubicBezTo>
                <a:lnTo>
                  <a:pt x="346" y="17166"/>
                </a:lnTo>
                <a:cubicBezTo>
                  <a:pt x="90" y="17473"/>
                  <a:pt x="-56" y="18024"/>
                  <a:pt x="20" y="18392"/>
                </a:cubicBezTo>
                <a:lnTo>
                  <a:pt x="470" y="20511"/>
                </a:lnTo>
                <a:cubicBezTo>
                  <a:pt x="547" y="20879"/>
                  <a:pt x="971" y="21126"/>
                  <a:pt x="1412" y="21061"/>
                </a:cubicBezTo>
                <a:lnTo>
                  <a:pt x="3454" y="20761"/>
                </a:lnTo>
                <a:cubicBezTo>
                  <a:pt x="3895" y="20696"/>
                  <a:pt x="4457" y="20387"/>
                  <a:pt x="4700" y="20072"/>
                </a:cubicBezTo>
                <a:lnTo>
                  <a:pt x="7456" y="16513"/>
                </a:lnTo>
                <a:lnTo>
                  <a:pt x="7480" y="16490"/>
                </a:lnTo>
                <a:lnTo>
                  <a:pt x="9346" y="16216"/>
                </a:lnTo>
                <a:lnTo>
                  <a:pt x="12566" y="12046"/>
                </a:lnTo>
                <a:cubicBezTo>
                  <a:pt x="13623" y="12195"/>
                  <a:pt x="15142" y="12146"/>
                  <a:pt x="16039" y="12013"/>
                </a:cubicBezTo>
                <a:cubicBezTo>
                  <a:pt x="19878" y="11449"/>
                  <a:pt x="21544" y="8068"/>
                  <a:pt x="20868" y="48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5" name="Shape 1855"/>
          <p:cNvSpPr/>
          <p:nvPr/>
        </p:nvSpPr>
        <p:spPr>
          <a:xfrm flipH="1">
            <a:off x="9782441" y="4648033"/>
            <a:ext cx="603504" cy="599758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6" name="Shape 1856"/>
          <p:cNvSpPr/>
          <p:nvPr/>
        </p:nvSpPr>
        <p:spPr>
          <a:xfrm>
            <a:off x="9973865" y="4841407"/>
            <a:ext cx="214441" cy="228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602215" y="2561758"/>
            <a:ext cx="1914151" cy="221599"/>
          </a:xfrm>
        </p:spPr>
        <p:txBody>
          <a:bodyPr vert="horz"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2895384" y="2898275"/>
            <a:ext cx="2107514" cy="889153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dumng</a:t>
            </a: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natus error  pue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527217" y="4344087"/>
            <a:ext cx="335315" cy="280012"/>
          </a:xfrm>
        </p:spPr>
        <p:txBody>
          <a:bodyPr anchor="ctr">
            <a:no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3</a:t>
            </a:r>
            <a:endParaRPr lang="en-GB" sz="19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6357210" y="3529642"/>
            <a:ext cx="335315" cy="280012"/>
          </a:xfrm>
        </p:spPr>
        <p:txBody>
          <a:bodyPr anchor="ctr">
            <a:no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2</a:t>
            </a:r>
            <a:endParaRPr lang="en-GB" sz="19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6362966" y="4350445"/>
            <a:ext cx="335315" cy="280012"/>
          </a:xfrm>
        </p:spPr>
        <p:txBody>
          <a:bodyPr anchor="ctr">
            <a:no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4</a:t>
            </a:r>
            <a:endParaRPr lang="en-GB" sz="19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533437" y="3533778"/>
            <a:ext cx="335315" cy="280012"/>
          </a:xfrm>
        </p:spPr>
        <p:txBody>
          <a:bodyPr anchor="ctr">
            <a:no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1</a:t>
            </a:r>
            <a:endParaRPr lang="en-GB" sz="19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24575" y="5013756"/>
            <a:ext cx="122317" cy="600364"/>
            <a:chOff x="2624575" y="4658156"/>
            <a:chExt cx="122317" cy="600364"/>
          </a:xfrm>
          <a:solidFill>
            <a:srgbClr val="FF8B8E"/>
          </a:solidFill>
        </p:grpSpPr>
        <p:sp>
          <p:nvSpPr>
            <p:cNvPr id="138" name="Shape 1827"/>
            <p:cNvSpPr/>
            <p:nvPr/>
          </p:nvSpPr>
          <p:spPr>
            <a:xfrm>
              <a:off x="2624575" y="4658156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9" name="Shape 1829"/>
            <p:cNvSpPr/>
            <p:nvPr/>
          </p:nvSpPr>
          <p:spPr>
            <a:xfrm>
              <a:off x="2624575" y="4913233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0" name="Shape 1831"/>
            <p:cNvSpPr/>
            <p:nvPr/>
          </p:nvSpPr>
          <p:spPr>
            <a:xfrm>
              <a:off x="2624575" y="5130210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4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602215" y="4614819"/>
            <a:ext cx="1914151" cy="221599"/>
          </a:xfrm>
        </p:spPr>
        <p:txBody>
          <a:bodyPr vert="horz"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2895384" y="4951336"/>
            <a:ext cx="2107514" cy="889153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nyang</a:t>
            </a: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natus error  pue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388915" y="2960695"/>
            <a:ext cx="122317" cy="600364"/>
            <a:chOff x="7422906" y="2605095"/>
            <a:chExt cx="122317" cy="600364"/>
          </a:xfrm>
          <a:solidFill>
            <a:srgbClr val="FF8B8E"/>
          </a:solidFill>
        </p:grpSpPr>
        <p:sp>
          <p:nvSpPr>
            <p:cNvPr id="153" name="Shape 1827"/>
            <p:cNvSpPr/>
            <p:nvPr/>
          </p:nvSpPr>
          <p:spPr>
            <a:xfrm>
              <a:off x="7422906" y="2605095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4" name="Shape 1829"/>
            <p:cNvSpPr/>
            <p:nvPr/>
          </p:nvSpPr>
          <p:spPr>
            <a:xfrm>
              <a:off x="7422906" y="2860172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5" name="Shape 1831"/>
            <p:cNvSpPr/>
            <p:nvPr/>
          </p:nvSpPr>
          <p:spPr>
            <a:xfrm>
              <a:off x="7422906" y="3077149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382465" y="2561758"/>
            <a:ext cx="1914151" cy="221599"/>
          </a:xfr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5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7658790" y="2898275"/>
            <a:ext cx="2107514" cy="889153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haing</a:t>
            </a: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jikolasa verxa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88915" y="5013756"/>
            <a:ext cx="122317" cy="600364"/>
            <a:chOff x="7422906" y="4658156"/>
            <a:chExt cx="122317" cy="600364"/>
          </a:xfrm>
          <a:solidFill>
            <a:srgbClr val="FF8B8E"/>
          </a:solidFill>
        </p:grpSpPr>
        <p:sp>
          <p:nvSpPr>
            <p:cNvPr id="158" name="Shape 1827"/>
            <p:cNvSpPr/>
            <p:nvPr/>
          </p:nvSpPr>
          <p:spPr>
            <a:xfrm>
              <a:off x="7422906" y="4658156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9" name="Shape 1829"/>
            <p:cNvSpPr/>
            <p:nvPr/>
          </p:nvSpPr>
          <p:spPr>
            <a:xfrm>
              <a:off x="7422906" y="4913233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0" name="Shape 1831"/>
            <p:cNvSpPr/>
            <p:nvPr/>
          </p:nvSpPr>
          <p:spPr>
            <a:xfrm>
              <a:off x="7422906" y="5130210"/>
              <a:ext cx="122317" cy="12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6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382465" y="4614819"/>
            <a:ext cx="1914151" cy="221599"/>
          </a:xfrm>
        </p:spPr>
        <p:txBody>
          <a:bodyPr vert="horz"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7658790" y="4951336"/>
            <a:ext cx="2107514" cy="889153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yang</a:t>
            </a: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hua newraea serta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Shape 2360"/>
          <p:cNvSpPr/>
          <p:nvPr/>
        </p:nvSpPr>
        <p:spPr>
          <a:xfrm>
            <a:off x="1956305" y="4870079"/>
            <a:ext cx="209364" cy="18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2181"/>
          <p:cNvSpPr/>
          <p:nvPr/>
        </p:nvSpPr>
        <p:spPr>
          <a:xfrm>
            <a:off x="8898061" y="3034438"/>
            <a:ext cx="1765176" cy="638712"/>
          </a:xfrm>
          <a:prstGeom prst="rect">
            <a:avLst/>
          </a:prstGeom>
          <a:solidFill>
            <a:srgbClr val="DBBFA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Shape 2182"/>
          <p:cNvSpPr/>
          <p:nvPr/>
        </p:nvSpPr>
        <p:spPr>
          <a:xfrm>
            <a:off x="6536515" y="3034438"/>
            <a:ext cx="1843730" cy="638712"/>
          </a:xfrm>
          <a:prstGeom prst="rect">
            <a:avLst/>
          </a:prstGeom>
          <a:solidFill>
            <a:srgbClr val="DBBFA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Shape 2183"/>
          <p:cNvSpPr/>
          <p:nvPr/>
        </p:nvSpPr>
        <p:spPr>
          <a:xfrm>
            <a:off x="4175809" y="3034438"/>
            <a:ext cx="1843731" cy="638712"/>
          </a:xfrm>
          <a:prstGeom prst="rect">
            <a:avLst/>
          </a:prstGeom>
          <a:solidFill>
            <a:srgbClr val="DBBFA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Shape 2184"/>
          <p:cNvSpPr/>
          <p:nvPr/>
        </p:nvSpPr>
        <p:spPr>
          <a:xfrm>
            <a:off x="1811247" y="3034438"/>
            <a:ext cx="1843730" cy="638712"/>
          </a:xfrm>
          <a:prstGeom prst="rect">
            <a:avLst/>
          </a:prstGeom>
          <a:solidFill>
            <a:srgbClr val="DBBFA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16140" y="4813276"/>
            <a:ext cx="122896" cy="596210"/>
            <a:chOff x="1816140" y="4991076"/>
            <a:chExt cx="122896" cy="596210"/>
          </a:xfrm>
          <a:solidFill>
            <a:srgbClr val="FF9156"/>
          </a:solidFill>
        </p:grpSpPr>
        <p:sp>
          <p:nvSpPr>
            <p:cNvPr id="98" name="Shape 2193"/>
            <p:cNvSpPr/>
            <p:nvPr/>
          </p:nvSpPr>
          <p:spPr>
            <a:xfrm>
              <a:off x="1816140" y="4991076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Shape 2195"/>
            <p:cNvSpPr/>
            <p:nvPr/>
          </p:nvSpPr>
          <p:spPr>
            <a:xfrm>
              <a:off x="1816140" y="522924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0" name="Shape 2197"/>
            <p:cNvSpPr/>
            <p:nvPr/>
          </p:nvSpPr>
          <p:spPr>
            <a:xfrm>
              <a:off x="1816140" y="545836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173138" y="4813276"/>
            <a:ext cx="122896" cy="596210"/>
            <a:chOff x="4173138" y="4991076"/>
            <a:chExt cx="122896" cy="596210"/>
          </a:xfrm>
          <a:solidFill>
            <a:srgbClr val="FF9156"/>
          </a:solidFill>
        </p:grpSpPr>
        <p:sp>
          <p:nvSpPr>
            <p:cNvPr id="102" name="Shape 2201"/>
            <p:cNvSpPr/>
            <p:nvPr/>
          </p:nvSpPr>
          <p:spPr>
            <a:xfrm>
              <a:off x="4173138" y="4991076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3" name="Shape 2203"/>
            <p:cNvSpPr/>
            <p:nvPr/>
          </p:nvSpPr>
          <p:spPr>
            <a:xfrm>
              <a:off x="4173138" y="522924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4" name="Shape 2205"/>
            <p:cNvSpPr/>
            <p:nvPr/>
          </p:nvSpPr>
          <p:spPr>
            <a:xfrm>
              <a:off x="4173138" y="545836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530135" y="4813276"/>
            <a:ext cx="122897" cy="596210"/>
            <a:chOff x="6530135" y="4991076"/>
            <a:chExt cx="122897" cy="596210"/>
          </a:xfrm>
          <a:solidFill>
            <a:srgbClr val="FF9156"/>
          </a:solidFill>
        </p:grpSpPr>
        <p:sp>
          <p:nvSpPr>
            <p:cNvPr id="106" name="Shape 2209"/>
            <p:cNvSpPr/>
            <p:nvPr/>
          </p:nvSpPr>
          <p:spPr>
            <a:xfrm>
              <a:off x="6530135" y="4991076"/>
              <a:ext cx="122897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7" name="Shape 2211"/>
            <p:cNvSpPr/>
            <p:nvPr/>
          </p:nvSpPr>
          <p:spPr>
            <a:xfrm>
              <a:off x="6530135" y="5229248"/>
              <a:ext cx="122897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8" name="Shape 2213"/>
            <p:cNvSpPr/>
            <p:nvPr/>
          </p:nvSpPr>
          <p:spPr>
            <a:xfrm>
              <a:off x="6530135" y="5458368"/>
              <a:ext cx="122897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887133" y="4813276"/>
            <a:ext cx="122896" cy="596210"/>
            <a:chOff x="8887133" y="4991076"/>
            <a:chExt cx="122896" cy="596210"/>
          </a:xfrm>
          <a:solidFill>
            <a:srgbClr val="FF9156"/>
          </a:solidFill>
        </p:grpSpPr>
        <p:sp>
          <p:nvSpPr>
            <p:cNvPr id="110" name="Shape 2217"/>
            <p:cNvSpPr/>
            <p:nvPr/>
          </p:nvSpPr>
          <p:spPr>
            <a:xfrm>
              <a:off x="8887133" y="4991076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1" name="Shape 2219"/>
            <p:cNvSpPr/>
            <p:nvPr/>
          </p:nvSpPr>
          <p:spPr>
            <a:xfrm>
              <a:off x="8887133" y="522924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2" name="Shape 2221"/>
            <p:cNvSpPr/>
            <p:nvPr/>
          </p:nvSpPr>
          <p:spPr>
            <a:xfrm>
              <a:off x="8887133" y="5458368"/>
              <a:ext cx="122896" cy="12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6" name="Shape 2191"/>
          <p:cNvSpPr/>
          <p:nvPr/>
        </p:nvSpPr>
        <p:spPr>
          <a:xfrm>
            <a:off x="1523999" y="3164267"/>
            <a:ext cx="2142251" cy="1213842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3" name="Shape 2225"/>
          <p:cNvSpPr/>
          <p:nvPr/>
        </p:nvSpPr>
        <p:spPr>
          <a:xfrm>
            <a:off x="2404947" y="3421085"/>
            <a:ext cx="442166" cy="293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24" extrusionOk="0">
                <a:moveTo>
                  <a:pt x="18596" y="5942"/>
                </a:moveTo>
                <a:cubicBezTo>
                  <a:pt x="18295" y="7132"/>
                  <a:pt x="17976" y="8348"/>
                  <a:pt x="17696" y="9399"/>
                </a:cubicBezTo>
                <a:cubicBezTo>
                  <a:pt x="18794" y="11734"/>
                  <a:pt x="19440" y="14666"/>
                  <a:pt x="19440" y="17887"/>
                </a:cubicBezTo>
                <a:cubicBezTo>
                  <a:pt x="19440" y="18391"/>
                  <a:pt x="19426" y="18896"/>
                  <a:pt x="19394" y="19390"/>
                </a:cubicBezTo>
                <a:cubicBezTo>
                  <a:pt x="19341" y="20265"/>
                  <a:pt x="19778" y="21038"/>
                  <a:pt x="20372" y="21116"/>
                </a:cubicBezTo>
                <a:cubicBezTo>
                  <a:pt x="20405" y="21122"/>
                  <a:pt x="20439" y="21124"/>
                  <a:pt x="20471" y="21124"/>
                </a:cubicBezTo>
                <a:cubicBezTo>
                  <a:pt x="21024" y="21124"/>
                  <a:pt x="21495" y="20502"/>
                  <a:pt x="21545" y="19677"/>
                </a:cubicBezTo>
                <a:cubicBezTo>
                  <a:pt x="21582" y="19089"/>
                  <a:pt x="21600" y="18486"/>
                  <a:pt x="21600" y="17887"/>
                </a:cubicBezTo>
                <a:cubicBezTo>
                  <a:pt x="21600" y="13196"/>
                  <a:pt x="20463" y="9004"/>
                  <a:pt x="18596" y="5942"/>
                </a:cubicBezTo>
                <a:close/>
                <a:moveTo>
                  <a:pt x="10801" y="3957"/>
                </a:moveTo>
                <a:cubicBezTo>
                  <a:pt x="11273" y="3957"/>
                  <a:pt x="11734" y="4016"/>
                  <a:pt x="12183" y="4127"/>
                </a:cubicBezTo>
                <a:cubicBezTo>
                  <a:pt x="12656" y="3256"/>
                  <a:pt x="13186" y="2296"/>
                  <a:pt x="13702" y="1383"/>
                </a:cubicBezTo>
                <a:cubicBezTo>
                  <a:pt x="12781" y="990"/>
                  <a:pt x="11810" y="778"/>
                  <a:pt x="10801" y="778"/>
                </a:cubicBezTo>
                <a:cubicBezTo>
                  <a:pt x="4744" y="778"/>
                  <a:pt x="0" y="8292"/>
                  <a:pt x="0" y="17887"/>
                </a:cubicBezTo>
                <a:cubicBezTo>
                  <a:pt x="0" y="18477"/>
                  <a:pt x="18" y="19068"/>
                  <a:pt x="53" y="19643"/>
                </a:cubicBezTo>
                <a:cubicBezTo>
                  <a:pt x="105" y="20519"/>
                  <a:pt x="636" y="21162"/>
                  <a:pt x="1225" y="21086"/>
                </a:cubicBezTo>
                <a:cubicBezTo>
                  <a:pt x="1818" y="21007"/>
                  <a:pt x="2258" y="20236"/>
                  <a:pt x="2204" y="19361"/>
                </a:cubicBezTo>
                <a:cubicBezTo>
                  <a:pt x="2174" y="18879"/>
                  <a:pt x="2160" y="18383"/>
                  <a:pt x="2160" y="17887"/>
                </a:cubicBezTo>
                <a:cubicBezTo>
                  <a:pt x="2160" y="10076"/>
                  <a:pt x="5955" y="3957"/>
                  <a:pt x="10801" y="3957"/>
                </a:cubicBezTo>
                <a:close/>
                <a:moveTo>
                  <a:pt x="8778" y="16036"/>
                </a:moveTo>
                <a:cubicBezTo>
                  <a:pt x="8032" y="17937"/>
                  <a:pt x="8535" y="19501"/>
                  <a:pt x="9569" y="20379"/>
                </a:cubicBezTo>
                <a:cubicBezTo>
                  <a:pt x="10602" y="21258"/>
                  <a:pt x="11773" y="21116"/>
                  <a:pt x="12519" y="19216"/>
                </a:cubicBezTo>
                <a:cubicBezTo>
                  <a:pt x="13265" y="17315"/>
                  <a:pt x="17970" y="355"/>
                  <a:pt x="17561" y="6"/>
                </a:cubicBezTo>
                <a:cubicBezTo>
                  <a:pt x="17151" y="-342"/>
                  <a:pt x="9524" y="14136"/>
                  <a:pt x="8778" y="16036"/>
                </a:cubicBezTo>
                <a:close/>
              </a:path>
            </a:pathLst>
          </a:custGeom>
          <a:solidFill>
            <a:srgbClr val="FF915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Shape 2190"/>
          <p:cNvSpPr/>
          <p:nvPr/>
        </p:nvSpPr>
        <p:spPr>
          <a:xfrm>
            <a:off x="3883676" y="3164267"/>
            <a:ext cx="2142250" cy="1213842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4" name="Shape 2226"/>
          <p:cNvSpPr/>
          <p:nvPr/>
        </p:nvSpPr>
        <p:spPr>
          <a:xfrm>
            <a:off x="4883367" y="3401057"/>
            <a:ext cx="326255" cy="333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20433" extrusionOk="0">
                <a:moveTo>
                  <a:pt x="14102" y="6331"/>
                </a:moveTo>
                <a:cubicBezTo>
                  <a:pt x="13391" y="5619"/>
                  <a:pt x="13391" y="4469"/>
                  <a:pt x="14102" y="3759"/>
                </a:cubicBezTo>
                <a:cubicBezTo>
                  <a:pt x="14812" y="3049"/>
                  <a:pt x="15965" y="3049"/>
                  <a:pt x="16674" y="3759"/>
                </a:cubicBezTo>
                <a:cubicBezTo>
                  <a:pt x="17385" y="4469"/>
                  <a:pt x="17385" y="5619"/>
                  <a:pt x="16674" y="6331"/>
                </a:cubicBezTo>
                <a:cubicBezTo>
                  <a:pt x="15965" y="7041"/>
                  <a:pt x="14812" y="7041"/>
                  <a:pt x="14102" y="6331"/>
                </a:cubicBezTo>
                <a:close/>
                <a:moveTo>
                  <a:pt x="12904" y="13199"/>
                </a:moveTo>
                <a:cubicBezTo>
                  <a:pt x="12904" y="13199"/>
                  <a:pt x="21289" y="7286"/>
                  <a:pt x="20359" y="518"/>
                </a:cubicBezTo>
                <a:cubicBezTo>
                  <a:pt x="20339" y="369"/>
                  <a:pt x="20289" y="271"/>
                  <a:pt x="20226" y="206"/>
                </a:cubicBezTo>
                <a:cubicBezTo>
                  <a:pt x="20162" y="145"/>
                  <a:pt x="20065" y="93"/>
                  <a:pt x="19914" y="72"/>
                </a:cubicBezTo>
                <a:cubicBezTo>
                  <a:pt x="13147" y="-856"/>
                  <a:pt x="7233" y="7529"/>
                  <a:pt x="7233" y="7529"/>
                </a:cubicBezTo>
                <a:cubicBezTo>
                  <a:pt x="2104" y="6928"/>
                  <a:pt x="2478" y="7929"/>
                  <a:pt x="137" y="13421"/>
                </a:cubicBezTo>
                <a:cubicBezTo>
                  <a:pt x="-311" y="14470"/>
                  <a:pt x="416" y="14829"/>
                  <a:pt x="1211" y="14536"/>
                </a:cubicBezTo>
                <a:cubicBezTo>
                  <a:pt x="2006" y="14242"/>
                  <a:pt x="3764" y="13593"/>
                  <a:pt x="3764" y="13593"/>
                </a:cubicBezTo>
                <a:lnTo>
                  <a:pt x="6840" y="16669"/>
                </a:lnTo>
                <a:cubicBezTo>
                  <a:pt x="6840" y="16669"/>
                  <a:pt x="6192" y="18426"/>
                  <a:pt x="5897" y="19222"/>
                </a:cubicBezTo>
                <a:cubicBezTo>
                  <a:pt x="5604" y="20018"/>
                  <a:pt x="5963" y="20744"/>
                  <a:pt x="7012" y="20297"/>
                </a:cubicBezTo>
                <a:cubicBezTo>
                  <a:pt x="12505" y="17955"/>
                  <a:pt x="13504" y="18328"/>
                  <a:pt x="12904" y="13199"/>
                </a:cubicBezTo>
                <a:close/>
              </a:path>
            </a:pathLst>
          </a:custGeom>
          <a:solidFill>
            <a:srgbClr val="FF915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Shape 2189"/>
          <p:cNvSpPr/>
          <p:nvPr/>
        </p:nvSpPr>
        <p:spPr>
          <a:xfrm>
            <a:off x="6244382" y="3151567"/>
            <a:ext cx="2142250" cy="1213842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5" name="Group 2229"/>
          <p:cNvGrpSpPr/>
          <p:nvPr/>
        </p:nvGrpSpPr>
        <p:grpSpPr>
          <a:xfrm>
            <a:off x="7245876" y="3401057"/>
            <a:ext cx="237985" cy="333864"/>
            <a:chOff x="0" y="0"/>
            <a:chExt cx="473202" cy="663846"/>
          </a:xfrm>
          <a:solidFill>
            <a:srgbClr val="FF9156"/>
          </a:solidFill>
        </p:grpSpPr>
        <p:sp>
          <p:nvSpPr>
            <p:cNvPr id="116" name="Shape 2227"/>
            <p:cNvSpPr/>
            <p:nvPr/>
          </p:nvSpPr>
          <p:spPr>
            <a:xfrm>
              <a:off x="141458" y="565821"/>
              <a:ext cx="190286" cy="98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0" y="15280"/>
                  </a:moveTo>
                  <a:cubicBezTo>
                    <a:pt x="3026" y="19049"/>
                    <a:pt x="6533" y="21600"/>
                    <a:pt x="10798" y="21396"/>
                  </a:cubicBezTo>
                  <a:cubicBezTo>
                    <a:pt x="15067" y="21600"/>
                    <a:pt x="18574" y="19049"/>
                    <a:pt x="21600" y="15280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280"/>
                    <a:pt x="0" y="152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7" name="Shape 2228"/>
            <p:cNvSpPr/>
            <p:nvPr/>
          </p:nvSpPr>
          <p:spPr>
            <a:xfrm>
              <a:off x="-1" y="0"/>
              <a:ext cx="473204" cy="537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2" h="21600" extrusionOk="0">
                  <a:moveTo>
                    <a:pt x="14290" y="21600"/>
                  </a:moveTo>
                  <a:cubicBezTo>
                    <a:pt x="14290" y="15680"/>
                    <a:pt x="21116" y="13789"/>
                    <a:pt x="20605" y="7894"/>
                  </a:cubicBezTo>
                  <a:cubicBezTo>
                    <a:pt x="20282" y="4174"/>
                    <a:pt x="17549" y="0"/>
                    <a:pt x="10315" y="0"/>
                  </a:cubicBezTo>
                  <a:cubicBezTo>
                    <a:pt x="3083" y="0"/>
                    <a:pt x="350" y="4174"/>
                    <a:pt x="27" y="7894"/>
                  </a:cubicBezTo>
                  <a:cubicBezTo>
                    <a:pt x="-484" y="13789"/>
                    <a:pt x="6342" y="15680"/>
                    <a:pt x="6342" y="21600"/>
                  </a:cubicBezTo>
                  <a:cubicBezTo>
                    <a:pt x="6342" y="21600"/>
                    <a:pt x="14290" y="21600"/>
                    <a:pt x="1429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3" name="Shape 2188"/>
          <p:cNvSpPr/>
          <p:nvPr/>
        </p:nvSpPr>
        <p:spPr>
          <a:xfrm>
            <a:off x="8611474" y="3151567"/>
            <a:ext cx="2056526" cy="1213842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8" name="Shape 2230"/>
          <p:cNvSpPr/>
          <p:nvPr/>
        </p:nvSpPr>
        <p:spPr>
          <a:xfrm>
            <a:off x="9520115" y="3401057"/>
            <a:ext cx="333840" cy="333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915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0"/>
          </p:nvPr>
        </p:nvSpPr>
        <p:spPr>
          <a:xfrm>
            <a:off x="1811247" y="3936030"/>
            <a:ext cx="2056933" cy="329934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2131902" y="4762482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9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2131902" y="5005082"/>
            <a:ext cx="1670478" cy="19544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 sit ata si memet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0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2131902" y="5251400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Memet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main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1" name="Text Placeholder 20"/>
          <p:cNvSpPr>
            <a:spLocks noGrp="1"/>
          </p:cNvSpPr>
          <p:nvPr>
            <p:ph type="body" sz="quarter" idx="10"/>
          </p:nvPr>
        </p:nvSpPr>
        <p:spPr>
          <a:xfrm>
            <a:off x="4173138" y="3936030"/>
            <a:ext cx="2076991" cy="329934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4513851" y="4762482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3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4513851" y="5005082"/>
            <a:ext cx="1670478" cy="19544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 sit ata si memet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4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4513851" y="5251400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Memet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main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5" name="Text Placeholder 20"/>
          <p:cNvSpPr>
            <a:spLocks noGrp="1"/>
          </p:cNvSpPr>
          <p:nvPr>
            <p:ph type="body" sz="quarter" idx="10"/>
          </p:nvPr>
        </p:nvSpPr>
        <p:spPr>
          <a:xfrm>
            <a:off x="6530135" y="3936030"/>
            <a:ext cx="2032595" cy="329934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6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6826452" y="4762482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7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6826452" y="5005082"/>
            <a:ext cx="1670478" cy="19544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 sit ata si memet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8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6826452" y="5251400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Memet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main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9" name="Text Placeholder 20"/>
          <p:cNvSpPr>
            <a:spLocks noGrp="1"/>
          </p:cNvSpPr>
          <p:nvPr>
            <p:ph type="body" sz="quarter" idx="10"/>
          </p:nvPr>
        </p:nvSpPr>
        <p:spPr>
          <a:xfrm>
            <a:off x="8887134" y="3936030"/>
            <a:ext cx="2072624" cy="329934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0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9223479" y="4762482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1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9223479" y="5005082"/>
            <a:ext cx="1670478" cy="19544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 sit ata si memet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9223479" y="5251400"/>
            <a:ext cx="1670478" cy="195446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Memet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main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3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1524001" y="2155022"/>
            <a:ext cx="9222554" cy="583117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Body text here or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loremngek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demi min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ocopnokonrono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nongkrong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kareungteng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alay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launventore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veritatis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et quasi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architecto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beatae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vitae dicta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sunt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explicabo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Nemo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enim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5679281" y="2505490"/>
            <a:ext cx="2283619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5679281" y="2843111"/>
            <a:ext cx="2283619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Body text here or lorem ipsum dolor sit amet, lorem consectetur barakaBody text here or lorem ipsum dolor sit ametBody text here or lorem ipsum dolor sit amet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8384381" y="2505490"/>
            <a:ext cx="2283619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0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8384381" y="2843111"/>
            <a:ext cx="2283619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Body text here or lorem ipsum dolor sit amet, lorem consectetur barakaBody text here or lorem ipsum dolor sit ametBody text here or lorem ipsum dolor sit amet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5679281" y="4073995"/>
            <a:ext cx="2283619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5679281" y="4411616"/>
            <a:ext cx="2283619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Body text here or lorem ipsum dolor sit amet, lorem consectetur barakaBody text here or lorem ipsum dolor sit ametBody text here or lorem ipsum dolor sit amet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8384381" y="4073995"/>
            <a:ext cx="2283619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8384381" y="4411616"/>
            <a:ext cx="2283619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Body text here or lorem ipsum dolor sit amet, lorem consectetur barakaBody text here or lorem ipsum dolor sit ametBody text here or lorem ipsum dolor sit amet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Freeform 7"/>
          <p:cNvSpPr/>
          <p:nvPr/>
        </p:nvSpPr>
        <p:spPr bwMode="auto">
          <a:xfrm>
            <a:off x="1720236" y="2063735"/>
            <a:ext cx="1766128" cy="1586711"/>
          </a:xfrm>
          <a:custGeom>
            <a:avLst/>
            <a:gdLst>
              <a:gd name="T0" fmla="*/ 414 w 630"/>
              <a:gd name="T1" fmla="*/ 7 h 566"/>
              <a:gd name="T2" fmla="*/ 411 w 630"/>
              <a:gd name="T3" fmla="*/ 0 h 566"/>
              <a:gd name="T4" fmla="*/ 0 w 630"/>
              <a:gd name="T5" fmla="*/ 310 h 566"/>
              <a:gd name="T6" fmla="*/ 229 w 630"/>
              <a:gd name="T7" fmla="*/ 566 h 566"/>
              <a:gd name="T8" fmla="*/ 630 w 630"/>
              <a:gd name="T9" fmla="*/ 317 h 566"/>
              <a:gd name="T10" fmla="*/ 414 w 630"/>
              <a:gd name="T11" fmla="*/ 7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0" h="566">
                <a:moveTo>
                  <a:pt x="414" y="7"/>
                </a:moveTo>
                <a:lnTo>
                  <a:pt x="411" y="0"/>
                </a:lnTo>
                <a:lnTo>
                  <a:pt x="0" y="310"/>
                </a:lnTo>
                <a:lnTo>
                  <a:pt x="229" y="566"/>
                </a:lnTo>
                <a:lnTo>
                  <a:pt x="630" y="317"/>
                </a:lnTo>
                <a:lnTo>
                  <a:pt x="414" y="7"/>
                </a:lnTo>
                <a:close/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71" name="Group 5230"/>
          <p:cNvGrpSpPr/>
          <p:nvPr/>
        </p:nvGrpSpPr>
        <p:grpSpPr>
          <a:xfrm>
            <a:off x="2498934" y="2736687"/>
            <a:ext cx="221432" cy="348716"/>
            <a:chOff x="0" y="0"/>
            <a:chExt cx="389537" cy="613459"/>
          </a:xfrm>
          <a:solidFill>
            <a:schemeClr val="bg1"/>
          </a:solidFill>
        </p:grpSpPr>
        <p:sp>
          <p:nvSpPr>
            <p:cNvPr id="73" name="Shape 5227"/>
            <p:cNvSpPr/>
            <p:nvPr/>
          </p:nvSpPr>
          <p:spPr>
            <a:xfrm>
              <a:off x="0" y="225168"/>
              <a:ext cx="389538" cy="38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5" y="0"/>
                  </a:moveTo>
                  <a:lnTo>
                    <a:pt x="19913" y="0"/>
                  </a:lnTo>
                  <a:cubicBezTo>
                    <a:pt x="19541" y="0"/>
                    <a:pt x="19239" y="306"/>
                    <a:pt x="19239" y="679"/>
                  </a:cubicBezTo>
                  <a:lnTo>
                    <a:pt x="19239" y="5345"/>
                  </a:lnTo>
                  <a:cubicBezTo>
                    <a:pt x="19239" y="7610"/>
                    <a:pt x="17460" y="11441"/>
                    <a:pt x="10801" y="11441"/>
                  </a:cubicBezTo>
                  <a:cubicBezTo>
                    <a:pt x="4140" y="11441"/>
                    <a:pt x="2361" y="7610"/>
                    <a:pt x="2361" y="5345"/>
                  </a:cubicBezTo>
                  <a:lnTo>
                    <a:pt x="2361" y="679"/>
                  </a:lnTo>
                  <a:cubicBezTo>
                    <a:pt x="2361" y="306"/>
                    <a:pt x="2059" y="0"/>
                    <a:pt x="1687" y="0"/>
                  </a:cubicBezTo>
                  <a:lnTo>
                    <a:pt x="675" y="0"/>
                  </a:lnTo>
                  <a:cubicBezTo>
                    <a:pt x="303" y="0"/>
                    <a:pt x="0" y="306"/>
                    <a:pt x="0" y="679"/>
                  </a:cubicBezTo>
                  <a:lnTo>
                    <a:pt x="0" y="5345"/>
                  </a:lnTo>
                  <a:cubicBezTo>
                    <a:pt x="0" y="9133"/>
                    <a:pt x="2772" y="13186"/>
                    <a:pt x="9112" y="13743"/>
                  </a:cubicBezTo>
                  <a:lnTo>
                    <a:pt x="9112" y="18214"/>
                  </a:lnTo>
                  <a:lnTo>
                    <a:pt x="4725" y="18214"/>
                  </a:lnTo>
                  <a:cubicBezTo>
                    <a:pt x="4353" y="18214"/>
                    <a:pt x="4050" y="18517"/>
                    <a:pt x="4050" y="18891"/>
                  </a:cubicBezTo>
                  <a:lnTo>
                    <a:pt x="4050" y="20921"/>
                  </a:lnTo>
                  <a:cubicBezTo>
                    <a:pt x="4050" y="21294"/>
                    <a:pt x="4353" y="21600"/>
                    <a:pt x="4725" y="21600"/>
                  </a:cubicBezTo>
                  <a:lnTo>
                    <a:pt x="16875" y="21600"/>
                  </a:lnTo>
                  <a:cubicBezTo>
                    <a:pt x="17247" y="21600"/>
                    <a:pt x="17550" y="21294"/>
                    <a:pt x="17550" y="20921"/>
                  </a:cubicBezTo>
                  <a:lnTo>
                    <a:pt x="17550" y="18891"/>
                  </a:lnTo>
                  <a:cubicBezTo>
                    <a:pt x="17550" y="18517"/>
                    <a:pt x="17247" y="18214"/>
                    <a:pt x="16875" y="18214"/>
                  </a:cubicBezTo>
                  <a:lnTo>
                    <a:pt x="12488" y="18214"/>
                  </a:lnTo>
                  <a:lnTo>
                    <a:pt x="12488" y="13743"/>
                  </a:lnTo>
                  <a:cubicBezTo>
                    <a:pt x="18828" y="13186"/>
                    <a:pt x="21600" y="9133"/>
                    <a:pt x="21600" y="5345"/>
                  </a:cubicBezTo>
                  <a:lnTo>
                    <a:pt x="21600" y="679"/>
                  </a:lnTo>
                  <a:cubicBezTo>
                    <a:pt x="21600" y="306"/>
                    <a:pt x="21297" y="0"/>
                    <a:pt x="2092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  <p:sp>
          <p:nvSpPr>
            <p:cNvPr id="74" name="Shape 5228"/>
            <p:cNvSpPr/>
            <p:nvPr/>
          </p:nvSpPr>
          <p:spPr>
            <a:xfrm>
              <a:off x="104793" y="225168"/>
              <a:ext cx="182620" cy="14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21600"/>
                  </a:moveTo>
                  <a:cubicBezTo>
                    <a:pt x="19246" y="21600"/>
                    <a:pt x="21600" y="17226"/>
                    <a:pt x="21600" y="14334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4334"/>
                  </a:lnTo>
                  <a:cubicBezTo>
                    <a:pt x="0" y="17226"/>
                    <a:pt x="2354" y="21600"/>
                    <a:pt x="10802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  <p:sp>
          <p:nvSpPr>
            <p:cNvPr id="80" name="Shape 5229"/>
            <p:cNvSpPr/>
            <p:nvPr/>
          </p:nvSpPr>
          <p:spPr>
            <a:xfrm>
              <a:off x="104793" y="0"/>
              <a:ext cx="182620" cy="177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15"/>
                  </a:moveTo>
                  <a:cubicBezTo>
                    <a:pt x="21600" y="3561"/>
                    <a:pt x="19246" y="0"/>
                    <a:pt x="10802" y="0"/>
                  </a:cubicBezTo>
                  <a:cubicBezTo>
                    <a:pt x="2354" y="0"/>
                    <a:pt x="0" y="3561"/>
                    <a:pt x="0" y="5915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5915"/>
                    <a:pt x="21600" y="591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</p:grpSp>
      <p:sp>
        <p:nvSpPr>
          <p:cNvPr id="40" name="Freeform 8"/>
          <p:cNvSpPr/>
          <p:nvPr/>
        </p:nvSpPr>
        <p:spPr bwMode="auto">
          <a:xfrm>
            <a:off x="3682600" y="2461815"/>
            <a:ext cx="1410100" cy="1452149"/>
          </a:xfrm>
          <a:custGeom>
            <a:avLst/>
            <a:gdLst>
              <a:gd name="T0" fmla="*/ 226 w 503"/>
              <a:gd name="T1" fmla="*/ 518 h 518"/>
              <a:gd name="T2" fmla="*/ 503 w 503"/>
              <a:gd name="T3" fmla="*/ 297 h 518"/>
              <a:gd name="T4" fmla="*/ 306 w 503"/>
              <a:gd name="T5" fmla="*/ 0 h 518"/>
              <a:gd name="T6" fmla="*/ 160 w 503"/>
              <a:gd name="T7" fmla="*/ 90 h 518"/>
              <a:gd name="T8" fmla="*/ 0 w 503"/>
              <a:gd name="T9" fmla="*/ 189 h 518"/>
              <a:gd name="T10" fmla="*/ 226 w 503"/>
              <a:gd name="T11" fmla="*/ 518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" h="518">
                <a:moveTo>
                  <a:pt x="226" y="518"/>
                </a:moveTo>
                <a:lnTo>
                  <a:pt x="503" y="297"/>
                </a:lnTo>
                <a:lnTo>
                  <a:pt x="306" y="0"/>
                </a:lnTo>
                <a:lnTo>
                  <a:pt x="160" y="90"/>
                </a:lnTo>
                <a:lnTo>
                  <a:pt x="0" y="189"/>
                </a:lnTo>
                <a:lnTo>
                  <a:pt x="226" y="518"/>
                </a:lnTo>
                <a:close/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81" name="Group 5234"/>
          <p:cNvGrpSpPr/>
          <p:nvPr/>
        </p:nvGrpSpPr>
        <p:grpSpPr>
          <a:xfrm>
            <a:off x="4287759" y="3019186"/>
            <a:ext cx="245820" cy="252183"/>
            <a:chOff x="0" y="0"/>
            <a:chExt cx="485574" cy="498145"/>
          </a:xfrm>
          <a:solidFill>
            <a:schemeClr val="bg1"/>
          </a:solidFill>
        </p:grpSpPr>
        <p:sp>
          <p:nvSpPr>
            <p:cNvPr id="82" name="Shape 5232"/>
            <p:cNvSpPr/>
            <p:nvPr/>
          </p:nvSpPr>
          <p:spPr>
            <a:xfrm>
              <a:off x="0" y="66527"/>
              <a:ext cx="485575" cy="43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0"/>
                  </a:moveTo>
                  <a:lnTo>
                    <a:pt x="18120" y="0"/>
                  </a:lnTo>
                  <a:lnTo>
                    <a:pt x="18120" y="2700"/>
                  </a:lnTo>
                  <a:lnTo>
                    <a:pt x="14280" y="2700"/>
                  </a:lnTo>
                  <a:lnTo>
                    <a:pt x="14280" y="0"/>
                  </a:lnTo>
                  <a:lnTo>
                    <a:pt x="7320" y="0"/>
                  </a:lnTo>
                  <a:lnTo>
                    <a:pt x="7320" y="2700"/>
                  </a:lnTo>
                  <a:lnTo>
                    <a:pt x="3480" y="2700"/>
                  </a:lnTo>
                  <a:lnTo>
                    <a:pt x="3480" y="0"/>
                  </a:lnTo>
                  <a:lnTo>
                    <a:pt x="2400" y="0"/>
                  </a:lnTo>
                  <a:cubicBezTo>
                    <a:pt x="1079" y="0"/>
                    <a:pt x="0" y="1214"/>
                    <a:pt x="0" y="2700"/>
                  </a:cubicBezTo>
                  <a:lnTo>
                    <a:pt x="0" y="18900"/>
                  </a:lnTo>
                  <a:cubicBezTo>
                    <a:pt x="0" y="20386"/>
                    <a:pt x="1079" y="21600"/>
                    <a:pt x="2400" y="21600"/>
                  </a:cubicBezTo>
                  <a:lnTo>
                    <a:pt x="19200" y="21600"/>
                  </a:lnTo>
                  <a:cubicBezTo>
                    <a:pt x="20521" y="21600"/>
                    <a:pt x="21600" y="20386"/>
                    <a:pt x="21600" y="18900"/>
                  </a:cubicBezTo>
                  <a:lnTo>
                    <a:pt x="21600" y="2700"/>
                  </a:lnTo>
                  <a:cubicBezTo>
                    <a:pt x="21600" y="1214"/>
                    <a:pt x="20521" y="0"/>
                    <a:pt x="192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  <p:sp>
          <p:nvSpPr>
            <p:cNvPr id="83" name="Shape 5233"/>
            <p:cNvSpPr/>
            <p:nvPr/>
          </p:nvSpPr>
          <p:spPr>
            <a:xfrm>
              <a:off x="99791" y="0"/>
              <a:ext cx="280534" cy="91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694" y="0"/>
                  </a:lnTo>
                  <a:lnTo>
                    <a:pt x="18694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  <a:moveTo>
                    <a:pt x="2906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906" y="21600"/>
                  </a:lnTo>
                  <a:cubicBezTo>
                    <a:pt x="2906" y="21600"/>
                    <a:pt x="2906" y="0"/>
                    <a:pt x="2906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</p:grpSp>
      <p:sp>
        <p:nvSpPr>
          <p:cNvPr id="43" name="Freeform 11"/>
          <p:cNvSpPr/>
          <p:nvPr/>
        </p:nvSpPr>
        <p:spPr bwMode="auto">
          <a:xfrm>
            <a:off x="3410672" y="4110200"/>
            <a:ext cx="1438133" cy="1449347"/>
          </a:xfrm>
          <a:custGeom>
            <a:avLst/>
            <a:gdLst>
              <a:gd name="T0" fmla="*/ 0 w 513"/>
              <a:gd name="T1" fmla="*/ 252 h 517"/>
              <a:gd name="T2" fmla="*/ 207 w 513"/>
              <a:gd name="T3" fmla="*/ 481 h 517"/>
              <a:gd name="T4" fmla="*/ 238 w 513"/>
              <a:gd name="T5" fmla="*/ 517 h 517"/>
              <a:gd name="T6" fmla="*/ 513 w 513"/>
              <a:gd name="T7" fmla="*/ 290 h 517"/>
              <a:gd name="T8" fmla="*/ 504 w 513"/>
              <a:gd name="T9" fmla="*/ 275 h 517"/>
              <a:gd name="T10" fmla="*/ 313 w 513"/>
              <a:gd name="T11" fmla="*/ 0 h 517"/>
              <a:gd name="T12" fmla="*/ 0 w 513"/>
              <a:gd name="T13" fmla="*/ 252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517">
                <a:moveTo>
                  <a:pt x="0" y="252"/>
                </a:moveTo>
                <a:lnTo>
                  <a:pt x="207" y="481"/>
                </a:lnTo>
                <a:lnTo>
                  <a:pt x="238" y="517"/>
                </a:lnTo>
                <a:lnTo>
                  <a:pt x="513" y="290"/>
                </a:lnTo>
                <a:lnTo>
                  <a:pt x="504" y="275"/>
                </a:lnTo>
                <a:lnTo>
                  <a:pt x="313" y="0"/>
                </a:lnTo>
                <a:lnTo>
                  <a:pt x="0" y="252"/>
                </a:lnTo>
                <a:close/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84" name="Group 5277"/>
          <p:cNvGrpSpPr/>
          <p:nvPr/>
        </p:nvGrpSpPr>
        <p:grpSpPr>
          <a:xfrm>
            <a:off x="4022526" y="4623604"/>
            <a:ext cx="265233" cy="382009"/>
            <a:chOff x="0" y="0"/>
            <a:chExt cx="387003" cy="557391"/>
          </a:xfrm>
          <a:solidFill>
            <a:schemeClr val="bg1"/>
          </a:solidFill>
        </p:grpSpPr>
        <p:sp>
          <p:nvSpPr>
            <p:cNvPr id="85" name="Shape 5275"/>
            <p:cNvSpPr/>
            <p:nvPr/>
          </p:nvSpPr>
          <p:spPr>
            <a:xfrm>
              <a:off x="114961" y="477222"/>
              <a:ext cx="155624" cy="8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0" y="15280"/>
                  </a:moveTo>
                  <a:cubicBezTo>
                    <a:pt x="3026" y="19049"/>
                    <a:pt x="6533" y="21600"/>
                    <a:pt x="10798" y="21396"/>
                  </a:cubicBezTo>
                  <a:cubicBezTo>
                    <a:pt x="15067" y="21600"/>
                    <a:pt x="18574" y="19049"/>
                    <a:pt x="21600" y="15280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280"/>
                    <a:pt x="0" y="152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  <p:sp>
          <p:nvSpPr>
            <p:cNvPr id="86" name="Shape 5276"/>
            <p:cNvSpPr/>
            <p:nvPr/>
          </p:nvSpPr>
          <p:spPr>
            <a:xfrm>
              <a:off x="-1" y="0"/>
              <a:ext cx="387005" cy="439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2" h="21600" extrusionOk="0">
                  <a:moveTo>
                    <a:pt x="14290" y="21600"/>
                  </a:moveTo>
                  <a:cubicBezTo>
                    <a:pt x="14290" y="15680"/>
                    <a:pt x="21116" y="13789"/>
                    <a:pt x="20605" y="7894"/>
                  </a:cubicBezTo>
                  <a:cubicBezTo>
                    <a:pt x="20282" y="4174"/>
                    <a:pt x="17549" y="0"/>
                    <a:pt x="10315" y="0"/>
                  </a:cubicBezTo>
                  <a:cubicBezTo>
                    <a:pt x="3083" y="0"/>
                    <a:pt x="350" y="4174"/>
                    <a:pt x="27" y="7894"/>
                  </a:cubicBezTo>
                  <a:cubicBezTo>
                    <a:pt x="-484" y="13789"/>
                    <a:pt x="6342" y="15680"/>
                    <a:pt x="6342" y="21600"/>
                  </a:cubicBezTo>
                  <a:cubicBezTo>
                    <a:pt x="6342" y="21600"/>
                    <a:pt x="14290" y="21600"/>
                    <a:pt x="1429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Freeform 13"/>
          <p:cNvSpPr/>
          <p:nvPr/>
        </p:nvSpPr>
        <p:spPr bwMode="auto">
          <a:xfrm>
            <a:off x="1524000" y="3821451"/>
            <a:ext cx="1693240" cy="1642779"/>
          </a:xfrm>
          <a:custGeom>
            <a:avLst/>
            <a:gdLst>
              <a:gd name="T0" fmla="*/ 289 w 604"/>
              <a:gd name="T1" fmla="*/ 0 h 586"/>
              <a:gd name="T2" fmla="*/ 257 w 604"/>
              <a:gd name="T3" fmla="*/ 20 h 586"/>
              <a:gd name="T4" fmla="*/ 0 w 604"/>
              <a:gd name="T5" fmla="*/ 179 h 586"/>
              <a:gd name="T6" fmla="*/ 308 w 604"/>
              <a:gd name="T7" fmla="*/ 586 h 586"/>
              <a:gd name="T8" fmla="*/ 604 w 604"/>
              <a:gd name="T9" fmla="*/ 349 h 586"/>
              <a:gd name="T10" fmla="*/ 339 w 604"/>
              <a:gd name="T11" fmla="*/ 56 h 586"/>
              <a:gd name="T12" fmla="*/ 289 w 604"/>
              <a:gd name="T13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4" h="586">
                <a:moveTo>
                  <a:pt x="289" y="0"/>
                </a:moveTo>
                <a:lnTo>
                  <a:pt x="257" y="20"/>
                </a:lnTo>
                <a:lnTo>
                  <a:pt x="0" y="179"/>
                </a:lnTo>
                <a:lnTo>
                  <a:pt x="308" y="586"/>
                </a:lnTo>
                <a:lnTo>
                  <a:pt x="604" y="349"/>
                </a:lnTo>
                <a:lnTo>
                  <a:pt x="339" y="56"/>
                </a:lnTo>
                <a:lnTo>
                  <a:pt x="289" y="0"/>
                </a:lnTo>
                <a:close/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87" name="Group 5284"/>
          <p:cNvGrpSpPr/>
          <p:nvPr/>
        </p:nvGrpSpPr>
        <p:grpSpPr>
          <a:xfrm>
            <a:off x="2227098" y="4414857"/>
            <a:ext cx="224819" cy="328664"/>
            <a:chOff x="0" y="0"/>
            <a:chExt cx="340751" cy="498145"/>
          </a:xfrm>
          <a:solidFill>
            <a:schemeClr val="bg1"/>
          </a:solidFill>
        </p:grpSpPr>
        <p:sp>
          <p:nvSpPr>
            <p:cNvPr id="88" name="Shape 5282"/>
            <p:cNvSpPr/>
            <p:nvPr/>
          </p:nvSpPr>
          <p:spPr>
            <a:xfrm>
              <a:off x="0" y="60025"/>
              <a:ext cx="340752" cy="438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1" y="0"/>
                  </a:moveTo>
                  <a:lnTo>
                    <a:pt x="17589" y="3600"/>
                  </a:lnTo>
                  <a:lnTo>
                    <a:pt x="4011" y="3600"/>
                  </a:lnTo>
                  <a:lnTo>
                    <a:pt x="2159" y="0"/>
                  </a:lnTo>
                  <a:cubicBezTo>
                    <a:pt x="972" y="0"/>
                    <a:pt x="0" y="756"/>
                    <a:pt x="0" y="1679"/>
                  </a:cubicBezTo>
                  <a:lnTo>
                    <a:pt x="0" y="19921"/>
                  </a:lnTo>
                  <a:cubicBezTo>
                    <a:pt x="0" y="20844"/>
                    <a:pt x="972" y="21600"/>
                    <a:pt x="2159" y="21600"/>
                  </a:cubicBezTo>
                  <a:lnTo>
                    <a:pt x="19441" y="21600"/>
                  </a:lnTo>
                  <a:cubicBezTo>
                    <a:pt x="20628" y="21600"/>
                    <a:pt x="21600" y="20844"/>
                    <a:pt x="21600" y="19921"/>
                  </a:cubicBezTo>
                  <a:lnTo>
                    <a:pt x="21600" y="1679"/>
                  </a:lnTo>
                  <a:cubicBezTo>
                    <a:pt x="21600" y="756"/>
                    <a:pt x="20628" y="0"/>
                    <a:pt x="1944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  <p:sp>
          <p:nvSpPr>
            <p:cNvPr id="89" name="Shape 5283"/>
            <p:cNvSpPr/>
            <p:nvPr/>
          </p:nvSpPr>
          <p:spPr>
            <a:xfrm>
              <a:off x="60025" y="0"/>
              <a:ext cx="219060" cy="97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1" y="21600"/>
                  </a:moveTo>
                  <a:lnTo>
                    <a:pt x="21600" y="10800"/>
                  </a:lnTo>
                  <a:lnTo>
                    <a:pt x="16369" y="10800"/>
                  </a:lnTo>
                  <a:lnTo>
                    <a:pt x="14641" y="0"/>
                  </a:lnTo>
                  <a:lnTo>
                    <a:pt x="6959" y="0"/>
                  </a:lnTo>
                  <a:lnTo>
                    <a:pt x="5231" y="10800"/>
                  </a:lnTo>
                  <a:lnTo>
                    <a:pt x="0" y="10800"/>
                  </a:lnTo>
                  <a:lnTo>
                    <a:pt x="2159" y="21600"/>
                  </a:lnTo>
                  <a:cubicBezTo>
                    <a:pt x="2159" y="21600"/>
                    <a:pt x="19441" y="21600"/>
                    <a:pt x="19441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</p:grpSp>
      <p:sp>
        <p:nvSpPr>
          <p:cNvPr id="41" name="Freeform 9"/>
          <p:cNvSpPr/>
          <p:nvPr/>
        </p:nvSpPr>
        <p:spPr bwMode="auto">
          <a:xfrm>
            <a:off x="2451917" y="3064540"/>
            <a:ext cx="1757718" cy="1651190"/>
          </a:xfrm>
          <a:custGeom>
            <a:avLst/>
            <a:gdLst>
              <a:gd name="T0" fmla="*/ 627 w 627"/>
              <a:gd name="T1" fmla="*/ 333 h 589"/>
              <a:gd name="T2" fmla="*/ 397 w 627"/>
              <a:gd name="T3" fmla="*/ 0 h 589"/>
              <a:gd name="T4" fmla="*/ 32 w 627"/>
              <a:gd name="T5" fmla="*/ 226 h 589"/>
              <a:gd name="T6" fmla="*/ 0 w 627"/>
              <a:gd name="T7" fmla="*/ 245 h 589"/>
              <a:gd name="T8" fmla="*/ 13 w 627"/>
              <a:gd name="T9" fmla="*/ 260 h 589"/>
              <a:gd name="T10" fmla="*/ 309 w 627"/>
              <a:gd name="T11" fmla="*/ 589 h 589"/>
              <a:gd name="T12" fmla="*/ 627 w 627"/>
              <a:gd name="T13" fmla="*/ 333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7" h="589">
                <a:moveTo>
                  <a:pt x="627" y="333"/>
                </a:moveTo>
                <a:lnTo>
                  <a:pt x="397" y="0"/>
                </a:lnTo>
                <a:lnTo>
                  <a:pt x="32" y="226"/>
                </a:lnTo>
                <a:lnTo>
                  <a:pt x="0" y="245"/>
                </a:lnTo>
                <a:lnTo>
                  <a:pt x="13" y="260"/>
                </a:lnTo>
                <a:lnTo>
                  <a:pt x="309" y="589"/>
                </a:lnTo>
                <a:lnTo>
                  <a:pt x="627" y="333"/>
                </a:lnTo>
                <a:close/>
              </a:path>
            </a:pathLst>
          </a:custGeom>
          <a:solidFill>
            <a:srgbClr val="B3D29F"/>
          </a:solidFill>
          <a:ln w="793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0" name="Shape 1560"/>
          <p:cNvSpPr/>
          <p:nvPr/>
        </p:nvSpPr>
        <p:spPr>
          <a:xfrm>
            <a:off x="3242283" y="3694382"/>
            <a:ext cx="322116" cy="322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497"/>
                </a:moveTo>
                <a:cubicBezTo>
                  <a:pt x="8207" y="15497"/>
                  <a:pt x="6104" y="13394"/>
                  <a:pt x="6104" y="10801"/>
                </a:cubicBezTo>
                <a:cubicBezTo>
                  <a:pt x="6104" y="8206"/>
                  <a:pt x="8207" y="6103"/>
                  <a:pt x="10800" y="6103"/>
                </a:cubicBezTo>
                <a:cubicBezTo>
                  <a:pt x="13395" y="6103"/>
                  <a:pt x="15497" y="8206"/>
                  <a:pt x="15497" y="10801"/>
                </a:cubicBezTo>
                <a:cubicBezTo>
                  <a:pt x="15497" y="13394"/>
                  <a:pt x="13395" y="15497"/>
                  <a:pt x="10800" y="15497"/>
                </a:cubicBezTo>
                <a:close/>
                <a:moveTo>
                  <a:pt x="19522" y="10801"/>
                </a:moveTo>
                <a:cubicBezTo>
                  <a:pt x="19522" y="9454"/>
                  <a:pt x="20352" y="8390"/>
                  <a:pt x="21600" y="7659"/>
                </a:cubicBezTo>
                <a:cubicBezTo>
                  <a:pt x="21376" y="6908"/>
                  <a:pt x="21077" y="6187"/>
                  <a:pt x="20711" y="5509"/>
                </a:cubicBezTo>
                <a:cubicBezTo>
                  <a:pt x="19310" y="5876"/>
                  <a:pt x="18177" y="5328"/>
                  <a:pt x="17225" y="4375"/>
                </a:cubicBezTo>
                <a:cubicBezTo>
                  <a:pt x="16273" y="3423"/>
                  <a:pt x="15982" y="2288"/>
                  <a:pt x="16347" y="889"/>
                </a:cubicBezTo>
                <a:cubicBezTo>
                  <a:pt x="15671" y="522"/>
                  <a:pt x="14951" y="225"/>
                  <a:pt x="14198" y="0"/>
                </a:cubicBezTo>
                <a:cubicBezTo>
                  <a:pt x="13467" y="1248"/>
                  <a:pt x="12147" y="2078"/>
                  <a:pt x="10800" y="2078"/>
                </a:cubicBezTo>
                <a:cubicBezTo>
                  <a:pt x="9453" y="2078"/>
                  <a:pt x="8134" y="1248"/>
                  <a:pt x="7403" y="0"/>
                </a:cubicBezTo>
                <a:cubicBezTo>
                  <a:pt x="6651" y="225"/>
                  <a:pt x="5931" y="522"/>
                  <a:pt x="5253" y="889"/>
                </a:cubicBezTo>
                <a:cubicBezTo>
                  <a:pt x="5620" y="2288"/>
                  <a:pt x="5329" y="3422"/>
                  <a:pt x="4375" y="4375"/>
                </a:cubicBezTo>
                <a:cubicBezTo>
                  <a:pt x="3423" y="5328"/>
                  <a:pt x="2290" y="5876"/>
                  <a:pt x="890" y="5510"/>
                </a:cubicBezTo>
                <a:cubicBezTo>
                  <a:pt x="523" y="6187"/>
                  <a:pt x="224" y="6908"/>
                  <a:pt x="0" y="7659"/>
                </a:cubicBezTo>
                <a:cubicBezTo>
                  <a:pt x="1249" y="8390"/>
                  <a:pt x="2078" y="9454"/>
                  <a:pt x="2078" y="10801"/>
                </a:cubicBezTo>
                <a:cubicBezTo>
                  <a:pt x="2078" y="12146"/>
                  <a:pt x="1249" y="13467"/>
                  <a:pt x="0" y="14198"/>
                </a:cubicBezTo>
                <a:cubicBezTo>
                  <a:pt x="224" y="14950"/>
                  <a:pt x="523" y="15670"/>
                  <a:pt x="890" y="16348"/>
                </a:cubicBezTo>
                <a:cubicBezTo>
                  <a:pt x="2290" y="15981"/>
                  <a:pt x="3423" y="16272"/>
                  <a:pt x="4375" y="17226"/>
                </a:cubicBezTo>
                <a:cubicBezTo>
                  <a:pt x="5327" y="18178"/>
                  <a:pt x="5620" y="19312"/>
                  <a:pt x="5253" y="20711"/>
                </a:cubicBezTo>
                <a:cubicBezTo>
                  <a:pt x="5931" y="21078"/>
                  <a:pt x="6651" y="21377"/>
                  <a:pt x="7403" y="21600"/>
                </a:cubicBezTo>
                <a:cubicBezTo>
                  <a:pt x="8134" y="20352"/>
                  <a:pt x="9453" y="19524"/>
                  <a:pt x="10800" y="19524"/>
                </a:cubicBezTo>
                <a:cubicBezTo>
                  <a:pt x="12147" y="19524"/>
                  <a:pt x="13467" y="20352"/>
                  <a:pt x="14198" y="21600"/>
                </a:cubicBezTo>
                <a:cubicBezTo>
                  <a:pt x="14951" y="21375"/>
                  <a:pt x="15671" y="21078"/>
                  <a:pt x="16349" y="20711"/>
                </a:cubicBezTo>
                <a:cubicBezTo>
                  <a:pt x="15982" y="19312"/>
                  <a:pt x="16273" y="18178"/>
                  <a:pt x="17225" y="17226"/>
                </a:cubicBezTo>
                <a:cubicBezTo>
                  <a:pt x="18177" y="16272"/>
                  <a:pt x="19310" y="15724"/>
                  <a:pt x="20711" y="16091"/>
                </a:cubicBezTo>
                <a:cubicBezTo>
                  <a:pt x="21077" y="15413"/>
                  <a:pt x="21376" y="14693"/>
                  <a:pt x="21600" y="13941"/>
                </a:cubicBezTo>
                <a:cubicBezTo>
                  <a:pt x="20352" y="13210"/>
                  <a:pt x="19522" y="12146"/>
                  <a:pt x="19522" y="108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4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4"/>
          <p:cNvSpPr txBox="1"/>
          <p:nvPr/>
        </p:nvSpPr>
        <p:spPr>
          <a:xfrm>
            <a:off x="3602135" y="3581717"/>
            <a:ext cx="4987730" cy="784810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亮点项目展示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50736" y="1538972"/>
            <a:ext cx="1690529" cy="1690529"/>
          </a:xfrm>
          <a:prstGeom prst="ellipse">
            <a:avLst/>
          </a:prstGeom>
          <a:solidFill>
            <a:srgbClr val="FF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2464350" y="5088622"/>
            <a:ext cx="1889935" cy="330200"/>
          </a:xfrm>
        </p:spPr>
        <p:txBody>
          <a:bodyPr>
            <a:no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2464351" y="5417357"/>
            <a:ext cx="2069250" cy="694844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nde omnis iste natus error sit voluptatem accusantium perspiciatis unde omnis iste natus error sit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2508024" y="3545833"/>
            <a:ext cx="1526093" cy="1276090"/>
          </a:xfrm>
          <a:custGeom>
            <a:avLst/>
            <a:gdLst>
              <a:gd name="T0" fmla="*/ 218 w 717"/>
              <a:gd name="T1" fmla="*/ 0 h 598"/>
              <a:gd name="T2" fmla="*/ 180 w 717"/>
              <a:gd name="T3" fmla="*/ 16 h 598"/>
              <a:gd name="T4" fmla="*/ 21 w 717"/>
              <a:gd name="T5" fmla="*/ 175 h 598"/>
              <a:gd name="T6" fmla="*/ 21 w 717"/>
              <a:gd name="T7" fmla="*/ 250 h 598"/>
              <a:gd name="T8" fmla="*/ 88 w 717"/>
              <a:gd name="T9" fmla="*/ 318 h 598"/>
              <a:gd name="T10" fmla="*/ 180 w 717"/>
              <a:gd name="T11" fmla="*/ 225 h 598"/>
              <a:gd name="T12" fmla="*/ 218 w 717"/>
              <a:gd name="T13" fmla="*/ 210 h 598"/>
              <a:gd name="T14" fmla="*/ 255 w 717"/>
              <a:gd name="T15" fmla="*/ 225 h 598"/>
              <a:gd name="T16" fmla="*/ 629 w 717"/>
              <a:gd name="T17" fmla="*/ 598 h 598"/>
              <a:gd name="T18" fmla="*/ 696 w 717"/>
              <a:gd name="T19" fmla="*/ 531 h 598"/>
              <a:gd name="T20" fmla="*/ 696 w 717"/>
              <a:gd name="T21" fmla="*/ 456 h 598"/>
              <a:gd name="T22" fmla="*/ 255 w 717"/>
              <a:gd name="T23" fmla="*/ 16 h 598"/>
              <a:gd name="T24" fmla="*/ 218 w 717"/>
              <a:gd name="T2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7" h="598">
                <a:moveTo>
                  <a:pt x="218" y="0"/>
                </a:moveTo>
                <a:cubicBezTo>
                  <a:pt x="204" y="0"/>
                  <a:pt x="191" y="5"/>
                  <a:pt x="180" y="16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0" y="196"/>
                  <a:pt x="0" y="229"/>
                  <a:pt x="21" y="250"/>
                </a:cubicBezTo>
                <a:cubicBezTo>
                  <a:pt x="88" y="318"/>
                  <a:pt x="88" y="318"/>
                  <a:pt x="88" y="318"/>
                </a:cubicBezTo>
                <a:cubicBezTo>
                  <a:pt x="180" y="225"/>
                  <a:pt x="180" y="225"/>
                  <a:pt x="180" y="225"/>
                </a:cubicBezTo>
                <a:cubicBezTo>
                  <a:pt x="191" y="215"/>
                  <a:pt x="204" y="210"/>
                  <a:pt x="218" y="210"/>
                </a:cubicBezTo>
                <a:cubicBezTo>
                  <a:pt x="231" y="210"/>
                  <a:pt x="245" y="215"/>
                  <a:pt x="255" y="225"/>
                </a:cubicBezTo>
                <a:cubicBezTo>
                  <a:pt x="629" y="598"/>
                  <a:pt x="629" y="598"/>
                  <a:pt x="629" y="598"/>
                </a:cubicBezTo>
                <a:cubicBezTo>
                  <a:pt x="696" y="531"/>
                  <a:pt x="696" y="531"/>
                  <a:pt x="696" y="531"/>
                </a:cubicBezTo>
                <a:cubicBezTo>
                  <a:pt x="717" y="510"/>
                  <a:pt x="717" y="477"/>
                  <a:pt x="696" y="4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45" y="5"/>
                  <a:pt x="231" y="0"/>
                  <a:pt x="218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3752316" y="3545833"/>
            <a:ext cx="1525193" cy="1276090"/>
          </a:xfrm>
          <a:custGeom>
            <a:avLst/>
            <a:gdLst>
              <a:gd name="T0" fmla="*/ 218 w 717"/>
              <a:gd name="T1" fmla="*/ 0 h 598"/>
              <a:gd name="T2" fmla="*/ 180 w 717"/>
              <a:gd name="T3" fmla="*/ 16 h 598"/>
              <a:gd name="T4" fmla="*/ 21 w 717"/>
              <a:gd name="T5" fmla="*/ 175 h 598"/>
              <a:gd name="T6" fmla="*/ 21 w 717"/>
              <a:gd name="T7" fmla="*/ 250 h 598"/>
              <a:gd name="T8" fmla="*/ 88 w 717"/>
              <a:gd name="T9" fmla="*/ 318 h 598"/>
              <a:gd name="T10" fmla="*/ 180 w 717"/>
              <a:gd name="T11" fmla="*/ 225 h 598"/>
              <a:gd name="T12" fmla="*/ 218 w 717"/>
              <a:gd name="T13" fmla="*/ 210 h 598"/>
              <a:gd name="T14" fmla="*/ 255 w 717"/>
              <a:gd name="T15" fmla="*/ 225 h 598"/>
              <a:gd name="T16" fmla="*/ 629 w 717"/>
              <a:gd name="T17" fmla="*/ 598 h 598"/>
              <a:gd name="T18" fmla="*/ 696 w 717"/>
              <a:gd name="T19" fmla="*/ 531 h 598"/>
              <a:gd name="T20" fmla="*/ 696 w 717"/>
              <a:gd name="T21" fmla="*/ 456 h 598"/>
              <a:gd name="T22" fmla="*/ 255 w 717"/>
              <a:gd name="T23" fmla="*/ 16 h 598"/>
              <a:gd name="T24" fmla="*/ 218 w 717"/>
              <a:gd name="T2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7" h="598">
                <a:moveTo>
                  <a:pt x="218" y="0"/>
                </a:moveTo>
                <a:cubicBezTo>
                  <a:pt x="204" y="0"/>
                  <a:pt x="191" y="5"/>
                  <a:pt x="180" y="16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0" y="196"/>
                  <a:pt x="0" y="229"/>
                  <a:pt x="21" y="250"/>
                </a:cubicBezTo>
                <a:cubicBezTo>
                  <a:pt x="88" y="318"/>
                  <a:pt x="88" y="318"/>
                  <a:pt x="88" y="318"/>
                </a:cubicBezTo>
                <a:cubicBezTo>
                  <a:pt x="180" y="225"/>
                  <a:pt x="180" y="225"/>
                  <a:pt x="180" y="225"/>
                </a:cubicBezTo>
                <a:cubicBezTo>
                  <a:pt x="191" y="215"/>
                  <a:pt x="204" y="210"/>
                  <a:pt x="218" y="210"/>
                </a:cubicBezTo>
                <a:cubicBezTo>
                  <a:pt x="232" y="210"/>
                  <a:pt x="245" y="215"/>
                  <a:pt x="255" y="225"/>
                </a:cubicBezTo>
                <a:cubicBezTo>
                  <a:pt x="629" y="598"/>
                  <a:pt x="629" y="598"/>
                  <a:pt x="629" y="598"/>
                </a:cubicBezTo>
                <a:cubicBezTo>
                  <a:pt x="696" y="531"/>
                  <a:pt x="696" y="531"/>
                  <a:pt x="696" y="531"/>
                </a:cubicBezTo>
                <a:cubicBezTo>
                  <a:pt x="717" y="510"/>
                  <a:pt x="717" y="477"/>
                  <a:pt x="696" y="4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45" y="5"/>
                  <a:pt x="232" y="0"/>
                  <a:pt x="218" y="0"/>
                </a:cubicBezTo>
              </a:path>
            </a:pathLst>
          </a:custGeom>
          <a:solidFill>
            <a:srgbClr val="B3D2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Freeform 7"/>
          <p:cNvSpPr/>
          <p:nvPr/>
        </p:nvSpPr>
        <p:spPr bwMode="auto">
          <a:xfrm>
            <a:off x="4995708" y="3545833"/>
            <a:ext cx="1525193" cy="1276090"/>
          </a:xfrm>
          <a:custGeom>
            <a:avLst/>
            <a:gdLst>
              <a:gd name="T0" fmla="*/ 218 w 717"/>
              <a:gd name="T1" fmla="*/ 0 h 598"/>
              <a:gd name="T2" fmla="*/ 181 w 717"/>
              <a:gd name="T3" fmla="*/ 16 h 598"/>
              <a:gd name="T4" fmla="*/ 21 w 717"/>
              <a:gd name="T5" fmla="*/ 175 h 598"/>
              <a:gd name="T6" fmla="*/ 21 w 717"/>
              <a:gd name="T7" fmla="*/ 250 h 598"/>
              <a:gd name="T8" fmla="*/ 88 w 717"/>
              <a:gd name="T9" fmla="*/ 318 h 598"/>
              <a:gd name="T10" fmla="*/ 181 w 717"/>
              <a:gd name="T11" fmla="*/ 225 h 598"/>
              <a:gd name="T12" fmla="*/ 218 w 717"/>
              <a:gd name="T13" fmla="*/ 210 h 598"/>
              <a:gd name="T14" fmla="*/ 256 w 717"/>
              <a:gd name="T15" fmla="*/ 225 h 598"/>
              <a:gd name="T16" fmla="*/ 629 w 717"/>
              <a:gd name="T17" fmla="*/ 598 h 598"/>
              <a:gd name="T18" fmla="*/ 696 w 717"/>
              <a:gd name="T19" fmla="*/ 531 h 598"/>
              <a:gd name="T20" fmla="*/ 696 w 717"/>
              <a:gd name="T21" fmla="*/ 456 h 598"/>
              <a:gd name="T22" fmla="*/ 256 w 717"/>
              <a:gd name="T23" fmla="*/ 16 h 598"/>
              <a:gd name="T24" fmla="*/ 218 w 717"/>
              <a:gd name="T2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7" h="598">
                <a:moveTo>
                  <a:pt x="218" y="0"/>
                </a:moveTo>
                <a:cubicBezTo>
                  <a:pt x="205" y="0"/>
                  <a:pt x="191" y="5"/>
                  <a:pt x="181" y="16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0" y="196"/>
                  <a:pt x="0" y="229"/>
                  <a:pt x="21" y="250"/>
                </a:cubicBezTo>
                <a:cubicBezTo>
                  <a:pt x="88" y="318"/>
                  <a:pt x="88" y="318"/>
                  <a:pt x="88" y="318"/>
                </a:cubicBezTo>
                <a:cubicBezTo>
                  <a:pt x="181" y="225"/>
                  <a:pt x="181" y="225"/>
                  <a:pt x="181" y="225"/>
                </a:cubicBezTo>
                <a:cubicBezTo>
                  <a:pt x="191" y="215"/>
                  <a:pt x="205" y="210"/>
                  <a:pt x="218" y="210"/>
                </a:cubicBezTo>
                <a:cubicBezTo>
                  <a:pt x="232" y="210"/>
                  <a:pt x="245" y="215"/>
                  <a:pt x="256" y="225"/>
                </a:cubicBezTo>
                <a:cubicBezTo>
                  <a:pt x="629" y="598"/>
                  <a:pt x="629" y="598"/>
                  <a:pt x="629" y="598"/>
                </a:cubicBezTo>
                <a:cubicBezTo>
                  <a:pt x="696" y="531"/>
                  <a:pt x="696" y="531"/>
                  <a:pt x="696" y="531"/>
                </a:cubicBezTo>
                <a:cubicBezTo>
                  <a:pt x="717" y="510"/>
                  <a:pt x="717" y="477"/>
                  <a:pt x="696" y="45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45" y="5"/>
                  <a:pt x="232" y="0"/>
                  <a:pt x="218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Freeform 5"/>
          <p:cNvSpPr/>
          <p:nvPr/>
        </p:nvSpPr>
        <p:spPr bwMode="auto">
          <a:xfrm>
            <a:off x="6239100" y="3545833"/>
            <a:ext cx="1526092" cy="1276090"/>
          </a:xfrm>
          <a:custGeom>
            <a:avLst/>
            <a:gdLst>
              <a:gd name="T0" fmla="*/ 218 w 717"/>
              <a:gd name="T1" fmla="*/ 0 h 598"/>
              <a:gd name="T2" fmla="*/ 180 w 717"/>
              <a:gd name="T3" fmla="*/ 16 h 598"/>
              <a:gd name="T4" fmla="*/ 21 w 717"/>
              <a:gd name="T5" fmla="*/ 175 h 598"/>
              <a:gd name="T6" fmla="*/ 21 w 717"/>
              <a:gd name="T7" fmla="*/ 250 h 598"/>
              <a:gd name="T8" fmla="*/ 88 w 717"/>
              <a:gd name="T9" fmla="*/ 318 h 598"/>
              <a:gd name="T10" fmla="*/ 180 w 717"/>
              <a:gd name="T11" fmla="*/ 225 h 598"/>
              <a:gd name="T12" fmla="*/ 218 w 717"/>
              <a:gd name="T13" fmla="*/ 210 h 598"/>
              <a:gd name="T14" fmla="*/ 255 w 717"/>
              <a:gd name="T15" fmla="*/ 225 h 598"/>
              <a:gd name="T16" fmla="*/ 629 w 717"/>
              <a:gd name="T17" fmla="*/ 598 h 598"/>
              <a:gd name="T18" fmla="*/ 696 w 717"/>
              <a:gd name="T19" fmla="*/ 531 h 598"/>
              <a:gd name="T20" fmla="*/ 696 w 717"/>
              <a:gd name="T21" fmla="*/ 456 h 598"/>
              <a:gd name="T22" fmla="*/ 255 w 717"/>
              <a:gd name="T23" fmla="*/ 16 h 598"/>
              <a:gd name="T24" fmla="*/ 218 w 717"/>
              <a:gd name="T2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7" h="598">
                <a:moveTo>
                  <a:pt x="218" y="0"/>
                </a:moveTo>
                <a:cubicBezTo>
                  <a:pt x="204" y="0"/>
                  <a:pt x="191" y="5"/>
                  <a:pt x="180" y="16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0" y="196"/>
                  <a:pt x="0" y="229"/>
                  <a:pt x="21" y="250"/>
                </a:cubicBezTo>
                <a:cubicBezTo>
                  <a:pt x="88" y="318"/>
                  <a:pt x="88" y="318"/>
                  <a:pt x="88" y="318"/>
                </a:cubicBezTo>
                <a:cubicBezTo>
                  <a:pt x="180" y="225"/>
                  <a:pt x="180" y="225"/>
                  <a:pt x="180" y="225"/>
                </a:cubicBezTo>
                <a:cubicBezTo>
                  <a:pt x="191" y="215"/>
                  <a:pt x="204" y="210"/>
                  <a:pt x="218" y="210"/>
                </a:cubicBezTo>
                <a:cubicBezTo>
                  <a:pt x="231" y="210"/>
                  <a:pt x="245" y="215"/>
                  <a:pt x="255" y="225"/>
                </a:cubicBezTo>
                <a:cubicBezTo>
                  <a:pt x="629" y="598"/>
                  <a:pt x="629" y="598"/>
                  <a:pt x="629" y="598"/>
                </a:cubicBezTo>
                <a:cubicBezTo>
                  <a:pt x="696" y="531"/>
                  <a:pt x="696" y="531"/>
                  <a:pt x="696" y="531"/>
                </a:cubicBezTo>
                <a:cubicBezTo>
                  <a:pt x="717" y="510"/>
                  <a:pt x="717" y="477"/>
                  <a:pt x="696" y="4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45" y="5"/>
                  <a:pt x="231" y="0"/>
                  <a:pt x="218" y="0"/>
                </a:cubicBezTo>
              </a:path>
            </a:pathLst>
          </a:custGeom>
          <a:solidFill>
            <a:srgbClr val="B3D2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Freeform 6"/>
          <p:cNvSpPr/>
          <p:nvPr/>
        </p:nvSpPr>
        <p:spPr bwMode="auto">
          <a:xfrm>
            <a:off x="7483393" y="3545833"/>
            <a:ext cx="1525193" cy="1276090"/>
          </a:xfrm>
          <a:custGeom>
            <a:avLst/>
            <a:gdLst>
              <a:gd name="T0" fmla="*/ 218 w 717"/>
              <a:gd name="T1" fmla="*/ 0 h 598"/>
              <a:gd name="T2" fmla="*/ 180 w 717"/>
              <a:gd name="T3" fmla="*/ 16 h 598"/>
              <a:gd name="T4" fmla="*/ 21 w 717"/>
              <a:gd name="T5" fmla="*/ 175 h 598"/>
              <a:gd name="T6" fmla="*/ 21 w 717"/>
              <a:gd name="T7" fmla="*/ 250 h 598"/>
              <a:gd name="T8" fmla="*/ 88 w 717"/>
              <a:gd name="T9" fmla="*/ 318 h 598"/>
              <a:gd name="T10" fmla="*/ 180 w 717"/>
              <a:gd name="T11" fmla="*/ 225 h 598"/>
              <a:gd name="T12" fmla="*/ 218 w 717"/>
              <a:gd name="T13" fmla="*/ 210 h 598"/>
              <a:gd name="T14" fmla="*/ 255 w 717"/>
              <a:gd name="T15" fmla="*/ 225 h 598"/>
              <a:gd name="T16" fmla="*/ 629 w 717"/>
              <a:gd name="T17" fmla="*/ 598 h 598"/>
              <a:gd name="T18" fmla="*/ 696 w 717"/>
              <a:gd name="T19" fmla="*/ 531 h 598"/>
              <a:gd name="T20" fmla="*/ 696 w 717"/>
              <a:gd name="T21" fmla="*/ 456 h 598"/>
              <a:gd name="T22" fmla="*/ 255 w 717"/>
              <a:gd name="T23" fmla="*/ 16 h 598"/>
              <a:gd name="T24" fmla="*/ 218 w 717"/>
              <a:gd name="T2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7" h="598">
                <a:moveTo>
                  <a:pt x="218" y="0"/>
                </a:moveTo>
                <a:cubicBezTo>
                  <a:pt x="204" y="0"/>
                  <a:pt x="191" y="5"/>
                  <a:pt x="180" y="16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0" y="196"/>
                  <a:pt x="0" y="229"/>
                  <a:pt x="21" y="250"/>
                </a:cubicBezTo>
                <a:cubicBezTo>
                  <a:pt x="88" y="318"/>
                  <a:pt x="88" y="318"/>
                  <a:pt x="88" y="318"/>
                </a:cubicBezTo>
                <a:cubicBezTo>
                  <a:pt x="180" y="225"/>
                  <a:pt x="180" y="225"/>
                  <a:pt x="180" y="225"/>
                </a:cubicBezTo>
                <a:cubicBezTo>
                  <a:pt x="191" y="215"/>
                  <a:pt x="204" y="210"/>
                  <a:pt x="218" y="210"/>
                </a:cubicBezTo>
                <a:cubicBezTo>
                  <a:pt x="232" y="210"/>
                  <a:pt x="245" y="215"/>
                  <a:pt x="255" y="225"/>
                </a:cubicBezTo>
                <a:cubicBezTo>
                  <a:pt x="629" y="598"/>
                  <a:pt x="629" y="598"/>
                  <a:pt x="629" y="598"/>
                </a:cubicBezTo>
                <a:cubicBezTo>
                  <a:pt x="696" y="531"/>
                  <a:pt x="696" y="531"/>
                  <a:pt x="696" y="531"/>
                </a:cubicBezTo>
                <a:cubicBezTo>
                  <a:pt x="717" y="510"/>
                  <a:pt x="717" y="477"/>
                  <a:pt x="696" y="4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45" y="5"/>
                  <a:pt x="232" y="0"/>
                  <a:pt x="218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3752316" y="2375438"/>
            <a:ext cx="2374900" cy="330200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3752316" y="2704172"/>
            <a:ext cx="2076378" cy="625761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nde omnis iste natus error sit voluptatem accusantium perspiciatis unde omnis iste natus error sit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0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4970308" y="5088623"/>
            <a:ext cx="2374900" cy="330200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1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4970308" y="5417357"/>
            <a:ext cx="2076378" cy="625761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nde omnis iste natus error sit voluptatem accusantium perspiciatis unde omnis iste natus error sit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2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6196639" y="2375438"/>
            <a:ext cx="2374900" cy="330200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3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6196639" y="2704172"/>
            <a:ext cx="2076378" cy="625761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nde omnis iste natus error sit voluptatem accusantium perspiciatis unde omnis iste natus error sit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7474090" y="5088623"/>
            <a:ext cx="2448911" cy="330200"/>
          </a:xfrm>
        </p:spPr>
        <p:txBody>
          <a:bodyPr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7483393" y="5417357"/>
            <a:ext cx="2141086" cy="625761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nde omnis iste natus error sit voluptatem accusantium perspiciatis unde omnis iste natus error sit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47"/>
          <p:cNvSpPr/>
          <p:nvPr/>
        </p:nvSpPr>
        <p:spPr>
          <a:xfrm rot="10800000" flipH="1">
            <a:off x="1544164" y="2313166"/>
            <a:ext cx="686286" cy="689380"/>
          </a:xfrm>
          <a:prstGeom prst="flowChartConnector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19" name="Shape 53"/>
          <p:cNvSpPr/>
          <p:nvPr/>
        </p:nvSpPr>
        <p:spPr>
          <a:xfrm rot="10800000" flipH="1">
            <a:off x="4707346" y="2291581"/>
            <a:ext cx="685800" cy="685800"/>
          </a:xfrm>
          <a:prstGeom prst="flowChartConnector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20" name="Shape 59"/>
          <p:cNvSpPr/>
          <p:nvPr/>
        </p:nvSpPr>
        <p:spPr>
          <a:xfrm rot="10800000" flipH="1">
            <a:off x="7865291" y="2253481"/>
            <a:ext cx="685800" cy="685800"/>
          </a:xfrm>
          <a:prstGeom prst="flowChartConnector">
            <a:avLst/>
          </a:prstGeom>
          <a:solidFill>
            <a:srgbClr val="DBBFAD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21" name="Shape 65"/>
          <p:cNvSpPr/>
          <p:nvPr/>
        </p:nvSpPr>
        <p:spPr>
          <a:xfrm rot="10800000" flipH="1">
            <a:off x="1544163" y="4124101"/>
            <a:ext cx="685800" cy="685800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22" name="Shape 71"/>
          <p:cNvSpPr/>
          <p:nvPr/>
        </p:nvSpPr>
        <p:spPr>
          <a:xfrm rot="10800000" flipH="1">
            <a:off x="4707347" y="4124101"/>
            <a:ext cx="685800" cy="685800"/>
          </a:xfrm>
          <a:prstGeom prst="flowChartConnector">
            <a:avLst/>
          </a:prstGeom>
          <a:solidFill>
            <a:srgbClr val="FF8B8E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23" name="Shape 77"/>
          <p:cNvSpPr/>
          <p:nvPr/>
        </p:nvSpPr>
        <p:spPr>
          <a:xfrm rot="10800000" flipH="1">
            <a:off x="7865291" y="4124101"/>
            <a:ext cx="685800" cy="685800"/>
          </a:xfrm>
          <a:prstGeom prst="flowChartConnector">
            <a:avLst/>
          </a:prstGeom>
          <a:solidFill>
            <a:srgbClr val="61A0D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800">
              <a:cs typeface="+mn-ea"/>
              <a:sym typeface="+mn-l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2510756" y="2276957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2561556" y="2518959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538278" y="2407229"/>
            <a:ext cx="691685" cy="47871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01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5724264" y="2276957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7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724264" y="2544359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4701461" y="2384369"/>
            <a:ext cx="691684" cy="47871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02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29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8925072" y="2276957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0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8925072" y="2480859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871176" y="2270068"/>
            <a:ext cx="685800" cy="685800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03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32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2510756" y="4246591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2561556" y="4469173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538278" y="4239703"/>
            <a:ext cx="691684" cy="47871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04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3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5724264" y="4246591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724264" y="4469173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4702106" y="4239703"/>
            <a:ext cx="691039" cy="47871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05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8925072" y="4246591"/>
            <a:ext cx="1971675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8925072" y="4469173"/>
            <a:ext cx="1920875" cy="669029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consecttconsecttur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hebarakaectturraka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simanukrakachem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tok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871176" y="4239703"/>
            <a:ext cx="679915" cy="47871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2000" b="1" dirty="0">
                <a:cs typeface="+mn-ea"/>
                <a:sym typeface="+mn-lt"/>
              </a:rPr>
              <a:t>06</a:t>
            </a:r>
            <a:endParaRPr lang="en-GB" sz="2000" b="1" dirty="0">
              <a:cs typeface="+mn-ea"/>
              <a:sym typeface="+mn-lt"/>
            </a:endParaRPr>
          </a:p>
        </p:txBody>
      </p:sp>
      <p:sp>
        <p:nvSpPr>
          <p:cNvPr id="41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1524000" y="2326972"/>
            <a:ext cx="2207342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1499422" y="2670255"/>
            <a:ext cx="2382031" cy="942418"/>
          </a:xfrm>
        </p:spPr>
        <p:txBody>
          <a:bodyPr vert="horz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omnis iste natus error sit voluptatem accusantium perspiciatisSed ut perspiciatis unde omnis iste natus error sit voluptatem accusantium perspiciatis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5287266" y="2420941"/>
            <a:ext cx="2384625" cy="1464047"/>
          </a:xfrm>
          <a:custGeom>
            <a:avLst/>
            <a:gdLst>
              <a:gd name="T0" fmla="*/ 599 w 635"/>
              <a:gd name="T1" fmla="*/ 263 h 390"/>
              <a:gd name="T2" fmla="*/ 467 w 635"/>
              <a:gd name="T3" fmla="*/ 383 h 390"/>
              <a:gd name="T4" fmla="*/ 455 w 635"/>
              <a:gd name="T5" fmla="*/ 390 h 390"/>
              <a:gd name="T6" fmla="*/ 0 w 635"/>
              <a:gd name="T7" fmla="*/ 376 h 390"/>
              <a:gd name="T8" fmla="*/ 384 w 635"/>
              <a:gd name="T9" fmla="*/ 27 h 390"/>
              <a:gd name="T10" fmla="*/ 602 w 635"/>
              <a:gd name="T11" fmla="*/ 5 h 390"/>
              <a:gd name="T12" fmla="*/ 617 w 635"/>
              <a:gd name="T13" fmla="*/ 5 h 390"/>
              <a:gd name="T14" fmla="*/ 599 w 635"/>
              <a:gd name="T15" fmla="*/ 263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5" h="390">
                <a:moveTo>
                  <a:pt x="599" y="263"/>
                </a:moveTo>
                <a:cubicBezTo>
                  <a:pt x="467" y="383"/>
                  <a:pt x="467" y="383"/>
                  <a:pt x="467" y="383"/>
                </a:cubicBezTo>
                <a:cubicBezTo>
                  <a:pt x="455" y="390"/>
                  <a:pt x="455" y="390"/>
                  <a:pt x="455" y="390"/>
                </a:cubicBezTo>
                <a:cubicBezTo>
                  <a:pt x="0" y="376"/>
                  <a:pt x="0" y="376"/>
                  <a:pt x="0" y="376"/>
                </a:cubicBezTo>
                <a:cubicBezTo>
                  <a:pt x="384" y="27"/>
                  <a:pt x="384" y="27"/>
                  <a:pt x="384" y="27"/>
                </a:cubicBezTo>
                <a:cubicBezTo>
                  <a:pt x="413" y="0"/>
                  <a:pt x="556" y="3"/>
                  <a:pt x="602" y="5"/>
                </a:cubicBezTo>
                <a:cubicBezTo>
                  <a:pt x="617" y="5"/>
                  <a:pt x="617" y="5"/>
                  <a:pt x="617" y="5"/>
                </a:cubicBezTo>
                <a:cubicBezTo>
                  <a:pt x="617" y="5"/>
                  <a:pt x="635" y="231"/>
                  <a:pt x="599" y="263"/>
                </a:cubicBezTo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4681999" y="2341718"/>
            <a:ext cx="2359274" cy="1584467"/>
          </a:xfrm>
          <a:custGeom>
            <a:avLst/>
            <a:gdLst>
              <a:gd name="T0" fmla="*/ 261 w 628"/>
              <a:gd name="T1" fmla="*/ 35 h 422"/>
              <a:gd name="T2" fmla="*/ 594 w 628"/>
              <a:gd name="T3" fmla="*/ 401 h 422"/>
              <a:gd name="T4" fmla="*/ 628 w 628"/>
              <a:gd name="T5" fmla="*/ 404 h 422"/>
              <a:gd name="T6" fmla="*/ 585 w 628"/>
              <a:gd name="T7" fmla="*/ 422 h 422"/>
              <a:gd name="T8" fmla="*/ 193 w 628"/>
              <a:gd name="T9" fmla="*/ 410 h 422"/>
              <a:gd name="T10" fmla="*/ 163 w 628"/>
              <a:gd name="T11" fmla="*/ 398 h 422"/>
              <a:gd name="T12" fmla="*/ 27 w 628"/>
              <a:gd name="T13" fmla="*/ 249 h 422"/>
              <a:gd name="T14" fmla="*/ 4 w 628"/>
              <a:gd name="T15" fmla="*/ 32 h 422"/>
              <a:gd name="T16" fmla="*/ 5 w 628"/>
              <a:gd name="T17" fmla="*/ 17 h 422"/>
              <a:gd name="T18" fmla="*/ 261 w 628"/>
              <a:gd name="T19" fmla="*/ 35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8" h="422">
                <a:moveTo>
                  <a:pt x="261" y="35"/>
                </a:moveTo>
                <a:cubicBezTo>
                  <a:pt x="594" y="401"/>
                  <a:pt x="594" y="401"/>
                  <a:pt x="594" y="401"/>
                </a:cubicBezTo>
                <a:cubicBezTo>
                  <a:pt x="611" y="419"/>
                  <a:pt x="628" y="404"/>
                  <a:pt x="628" y="404"/>
                </a:cubicBezTo>
                <a:cubicBezTo>
                  <a:pt x="628" y="404"/>
                  <a:pt x="609" y="422"/>
                  <a:pt x="585" y="422"/>
                </a:cubicBezTo>
                <a:cubicBezTo>
                  <a:pt x="562" y="421"/>
                  <a:pt x="193" y="410"/>
                  <a:pt x="193" y="410"/>
                </a:cubicBezTo>
                <a:cubicBezTo>
                  <a:pt x="193" y="410"/>
                  <a:pt x="175" y="411"/>
                  <a:pt x="163" y="398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0" y="219"/>
                  <a:pt x="3" y="78"/>
                  <a:pt x="4" y="32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229" y="0"/>
                  <a:pt x="261" y="35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Freeform 7"/>
          <p:cNvSpPr/>
          <p:nvPr/>
        </p:nvSpPr>
        <p:spPr bwMode="auto">
          <a:xfrm>
            <a:off x="4662985" y="3989564"/>
            <a:ext cx="2384625" cy="1468801"/>
          </a:xfrm>
          <a:custGeom>
            <a:avLst/>
            <a:gdLst>
              <a:gd name="T0" fmla="*/ 36 w 635"/>
              <a:gd name="T1" fmla="*/ 127 h 391"/>
              <a:gd name="T2" fmla="*/ 169 w 635"/>
              <a:gd name="T3" fmla="*/ 7 h 391"/>
              <a:gd name="T4" fmla="*/ 181 w 635"/>
              <a:gd name="T5" fmla="*/ 0 h 391"/>
              <a:gd name="T6" fmla="*/ 635 w 635"/>
              <a:gd name="T7" fmla="*/ 17 h 391"/>
              <a:gd name="T8" fmla="*/ 250 w 635"/>
              <a:gd name="T9" fmla="*/ 364 h 391"/>
              <a:gd name="T10" fmla="*/ 31 w 635"/>
              <a:gd name="T11" fmla="*/ 385 h 391"/>
              <a:gd name="T12" fmla="*/ 16 w 635"/>
              <a:gd name="T13" fmla="*/ 385 h 391"/>
              <a:gd name="T14" fmla="*/ 36 w 635"/>
              <a:gd name="T15" fmla="*/ 12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5" h="391">
                <a:moveTo>
                  <a:pt x="36" y="127"/>
                </a:moveTo>
                <a:cubicBezTo>
                  <a:pt x="169" y="7"/>
                  <a:pt x="169" y="7"/>
                  <a:pt x="169" y="7"/>
                </a:cubicBezTo>
                <a:cubicBezTo>
                  <a:pt x="181" y="0"/>
                  <a:pt x="181" y="0"/>
                  <a:pt x="181" y="0"/>
                </a:cubicBezTo>
                <a:cubicBezTo>
                  <a:pt x="635" y="17"/>
                  <a:pt x="635" y="17"/>
                  <a:pt x="635" y="17"/>
                </a:cubicBezTo>
                <a:cubicBezTo>
                  <a:pt x="250" y="364"/>
                  <a:pt x="250" y="364"/>
                  <a:pt x="250" y="364"/>
                </a:cubicBezTo>
                <a:cubicBezTo>
                  <a:pt x="220" y="391"/>
                  <a:pt x="78" y="387"/>
                  <a:pt x="31" y="385"/>
                </a:cubicBezTo>
                <a:cubicBezTo>
                  <a:pt x="16" y="385"/>
                  <a:pt x="16" y="385"/>
                  <a:pt x="16" y="385"/>
                </a:cubicBezTo>
                <a:cubicBezTo>
                  <a:pt x="16" y="385"/>
                  <a:pt x="0" y="159"/>
                  <a:pt x="36" y="127"/>
                </a:cubicBezTo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Freeform 8"/>
          <p:cNvSpPr/>
          <p:nvPr/>
        </p:nvSpPr>
        <p:spPr bwMode="auto">
          <a:xfrm>
            <a:off x="5293603" y="3948367"/>
            <a:ext cx="2359274" cy="1595559"/>
          </a:xfrm>
          <a:custGeom>
            <a:avLst/>
            <a:gdLst>
              <a:gd name="T0" fmla="*/ 365 w 628"/>
              <a:gd name="T1" fmla="*/ 389 h 425"/>
              <a:gd name="T2" fmla="*/ 34 w 628"/>
              <a:gd name="T3" fmla="*/ 22 h 425"/>
              <a:gd name="T4" fmla="*/ 0 w 628"/>
              <a:gd name="T5" fmla="*/ 19 h 425"/>
              <a:gd name="T6" fmla="*/ 43 w 628"/>
              <a:gd name="T7" fmla="*/ 1 h 425"/>
              <a:gd name="T8" fmla="*/ 435 w 628"/>
              <a:gd name="T9" fmla="*/ 15 h 425"/>
              <a:gd name="T10" fmla="*/ 466 w 628"/>
              <a:gd name="T11" fmla="*/ 27 h 425"/>
              <a:gd name="T12" fmla="*/ 601 w 628"/>
              <a:gd name="T13" fmla="*/ 177 h 425"/>
              <a:gd name="T14" fmla="*/ 622 w 628"/>
              <a:gd name="T15" fmla="*/ 394 h 425"/>
              <a:gd name="T16" fmla="*/ 621 w 628"/>
              <a:gd name="T17" fmla="*/ 409 h 425"/>
              <a:gd name="T18" fmla="*/ 365 w 628"/>
              <a:gd name="T19" fmla="*/ 389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8" h="425">
                <a:moveTo>
                  <a:pt x="365" y="389"/>
                </a:moveTo>
                <a:cubicBezTo>
                  <a:pt x="34" y="22"/>
                  <a:pt x="34" y="22"/>
                  <a:pt x="34" y="22"/>
                </a:cubicBezTo>
                <a:cubicBezTo>
                  <a:pt x="17" y="3"/>
                  <a:pt x="0" y="19"/>
                  <a:pt x="0" y="19"/>
                </a:cubicBezTo>
                <a:cubicBezTo>
                  <a:pt x="0" y="19"/>
                  <a:pt x="20" y="0"/>
                  <a:pt x="43" y="1"/>
                </a:cubicBezTo>
                <a:cubicBezTo>
                  <a:pt x="66" y="2"/>
                  <a:pt x="435" y="15"/>
                  <a:pt x="435" y="15"/>
                </a:cubicBezTo>
                <a:cubicBezTo>
                  <a:pt x="435" y="15"/>
                  <a:pt x="454" y="14"/>
                  <a:pt x="466" y="27"/>
                </a:cubicBezTo>
                <a:cubicBezTo>
                  <a:pt x="601" y="177"/>
                  <a:pt x="601" y="177"/>
                  <a:pt x="601" y="177"/>
                </a:cubicBezTo>
                <a:cubicBezTo>
                  <a:pt x="628" y="206"/>
                  <a:pt x="624" y="348"/>
                  <a:pt x="622" y="394"/>
                </a:cubicBezTo>
                <a:cubicBezTo>
                  <a:pt x="621" y="409"/>
                  <a:pt x="621" y="409"/>
                  <a:pt x="621" y="409"/>
                </a:cubicBezTo>
                <a:cubicBezTo>
                  <a:pt x="621" y="409"/>
                  <a:pt x="397" y="425"/>
                  <a:pt x="365" y="389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8310548" y="2356468"/>
            <a:ext cx="2207342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4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8310548" y="2752183"/>
            <a:ext cx="2586052" cy="944874"/>
          </a:xfr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omnis iste naturror sit voluptatem accusantium perspiciatisSed ut perspiciatperspiciatis unde omnis iste naturror sit voluptatem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1524000" y="4291255"/>
            <a:ext cx="2207342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6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1499422" y="4634538"/>
            <a:ext cx="2382031" cy="942418"/>
          </a:xfrm>
        </p:spPr>
        <p:txBody>
          <a:bodyPr vert="horz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omnis iste natus error sit voluptatem accusantium perspiciatisSed ut perspiciatis unde omnis iste natus error sit voluptatem accusantium perspiciatis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8310548" y="4291255"/>
            <a:ext cx="2207342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8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8310548" y="4662855"/>
            <a:ext cx="2382031" cy="942418"/>
          </a:xfrm>
        </p:spPr>
        <p:txBody>
          <a:bodyPr vert="horz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omnis iste natus error sit voluptatem accusantium perspiciatisSed ut perspiciatis unde omnis iste natus error sit voluptatem accusantium perspiciatis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4"/>
          <p:cNvSpPr txBox="1"/>
          <p:nvPr/>
        </p:nvSpPr>
        <p:spPr>
          <a:xfrm>
            <a:off x="3602135" y="3581717"/>
            <a:ext cx="4987730" cy="784810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工作存在的不足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50736" y="1538972"/>
            <a:ext cx="1690529" cy="1690529"/>
          </a:xfrm>
          <a:prstGeom prst="ellipse">
            <a:avLst/>
          </a:prstGeom>
          <a:solidFill>
            <a:srgbClr val="FF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1524000" y="2498175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1524000" y="2774618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1" name="Freeform 5"/>
          <p:cNvSpPr/>
          <p:nvPr/>
        </p:nvSpPr>
        <p:spPr bwMode="auto">
          <a:xfrm>
            <a:off x="5275496" y="4488906"/>
            <a:ext cx="524254" cy="1204948"/>
          </a:xfrm>
          <a:custGeom>
            <a:avLst/>
            <a:gdLst>
              <a:gd name="T0" fmla="*/ 185 w 185"/>
              <a:gd name="T1" fmla="*/ 426 h 426"/>
              <a:gd name="T2" fmla="*/ 154 w 185"/>
              <a:gd name="T3" fmla="*/ 375 h 426"/>
              <a:gd name="T4" fmla="*/ 154 w 185"/>
              <a:gd name="T5" fmla="*/ 79 h 426"/>
              <a:gd name="T6" fmla="*/ 143 w 185"/>
              <a:gd name="T7" fmla="*/ 68 h 426"/>
              <a:gd name="T8" fmla="*/ 11 w 185"/>
              <a:gd name="T9" fmla="*/ 6 h 426"/>
              <a:gd name="T10" fmla="*/ 0 w 185"/>
              <a:gd name="T11" fmla="*/ 16 h 426"/>
              <a:gd name="T12" fmla="*/ 0 w 185"/>
              <a:gd name="T13" fmla="*/ 304 h 426"/>
              <a:gd name="T14" fmla="*/ 31 w 185"/>
              <a:gd name="T15" fmla="*/ 356 h 426"/>
              <a:gd name="T16" fmla="*/ 185 w 185"/>
              <a:gd name="T17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6">
                <a:moveTo>
                  <a:pt x="185" y="426"/>
                </a:moveTo>
                <a:cubicBezTo>
                  <a:pt x="185" y="426"/>
                  <a:pt x="154" y="415"/>
                  <a:pt x="154" y="375"/>
                </a:cubicBezTo>
                <a:cubicBezTo>
                  <a:pt x="154" y="79"/>
                  <a:pt x="154" y="79"/>
                  <a:pt x="154" y="79"/>
                </a:cubicBezTo>
                <a:cubicBezTo>
                  <a:pt x="154" y="71"/>
                  <a:pt x="143" y="68"/>
                  <a:pt x="143" y="68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6"/>
                  <a:pt x="0" y="0"/>
                  <a:pt x="0" y="16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41"/>
                  <a:pt x="31" y="356"/>
                  <a:pt x="31" y="356"/>
                </a:cubicBezTo>
                <a:lnTo>
                  <a:pt x="185" y="426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5275496" y="3482196"/>
            <a:ext cx="524254" cy="1204948"/>
          </a:xfrm>
          <a:custGeom>
            <a:avLst/>
            <a:gdLst>
              <a:gd name="T0" fmla="*/ 185 w 185"/>
              <a:gd name="T1" fmla="*/ 426 h 426"/>
              <a:gd name="T2" fmla="*/ 154 w 185"/>
              <a:gd name="T3" fmla="*/ 375 h 426"/>
              <a:gd name="T4" fmla="*/ 154 w 185"/>
              <a:gd name="T5" fmla="*/ 79 h 426"/>
              <a:gd name="T6" fmla="*/ 144 w 185"/>
              <a:gd name="T7" fmla="*/ 68 h 426"/>
              <a:gd name="T8" fmla="*/ 11 w 185"/>
              <a:gd name="T9" fmla="*/ 6 h 426"/>
              <a:gd name="T10" fmla="*/ 0 w 185"/>
              <a:gd name="T11" fmla="*/ 16 h 426"/>
              <a:gd name="T12" fmla="*/ 0 w 185"/>
              <a:gd name="T13" fmla="*/ 304 h 426"/>
              <a:gd name="T14" fmla="*/ 31 w 185"/>
              <a:gd name="T15" fmla="*/ 356 h 426"/>
              <a:gd name="T16" fmla="*/ 185 w 185"/>
              <a:gd name="T17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6">
                <a:moveTo>
                  <a:pt x="185" y="426"/>
                </a:moveTo>
                <a:cubicBezTo>
                  <a:pt x="185" y="426"/>
                  <a:pt x="154" y="415"/>
                  <a:pt x="154" y="375"/>
                </a:cubicBezTo>
                <a:cubicBezTo>
                  <a:pt x="154" y="79"/>
                  <a:pt x="154" y="79"/>
                  <a:pt x="154" y="79"/>
                </a:cubicBezTo>
                <a:cubicBezTo>
                  <a:pt x="154" y="71"/>
                  <a:pt x="144" y="68"/>
                  <a:pt x="144" y="68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6"/>
                  <a:pt x="0" y="0"/>
                  <a:pt x="0" y="16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41"/>
                  <a:pt x="31" y="356"/>
                  <a:pt x="31" y="356"/>
                </a:cubicBezTo>
                <a:lnTo>
                  <a:pt x="185" y="426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4" name="Freeform 7"/>
          <p:cNvSpPr/>
          <p:nvPr/>
        </p:nvSpPr>
        <p:spPr bwMode="auto">
          <a:xfrm>
            <a:off x="5275496" y="2498175"/>
            <a:ext cx="524254" cy="1202559"/>
          </a:xfrm>
          <a:custGeom>
            <a:avLst/>
            <a:gdLst>
              <a:gd name="T0" fmla="*/ 185 w 185"/>
              <a:gd name="T1" fmla="*/ 425 h 425"/>
              <a:gd name="T2" fmla="*/ 154 w 185"/>
              <a:gd name="T3" fmla="*/ 374 h 425"/>
              <a:gd name="T4" fmla="*/ 154 w 185"/>
              <a:gd name="T5" fmla="*/ 78 h 425"/>
              <a:gd name="T6" fmla="*/ 143 w 185"/>
              <a:gd name="T7" fmla="*/ 67 h 425"/>
              <a:gd name="T8" fmla="*/ 11 w 185"/>
              <a:gd name="T9" fmla="*/ 5 h 425"/>
              <a:gd name="T10" fmla="*/ 0 w 185"/>
              <a:gd name="T11" fmla="*/ 16 h 425"/>
              <a:gd name="T12" fmla="*/ 0 w 185"/>
              <a:gd name="T13" fmla="*/ 303 h 425"/>
              <a:gd name="T14" fmla="*/ 31 w 185"/>
              <a:gd name="T15" fmla="*/ 355 h 425"/>
              <a:gd name="T16" fmla="*/ 185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185" y="425"/>
                </a:moveTo>
                <a:cubicBezTo>
                  <a:pt x="185" y="425"/>
                  <a:pt x="154" y="414"/>
                  <a:pt x="154" y="374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4" y="70"/>
                  <a:pt x="143" y="67"/>
                  <a:pt x="143" y="6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0" y="0"/>
                  <a:pt x="0" y="16"/>
                </a:cubicBezTo>
                <a:cubicBezTo>
                  <a:pt x="0" y="303"/>
                  <a:pt x="0" y="303"/>
                  <a:pt x="0" y="303"/>
                </a:cubicBezTo>
                <a:cubicBezTo>
                  <a:pt x="0" y="340"/>
                  <a:pt x="31" y="355"/>
                  <a:pt x="31" y="355"/>
                </a:cubicBezTo>
                <a:lnTo>
                  <a:pt x="185" y="425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5" name="Freeform 8"/>
          <p:cNvSpPr/>
          <p:nvPr/>
        </p:nvSpPr>
        <p:spPr bwMode="auto">
          <a:xfrm>
            <a:off x="6319226" y="4509207"/>
            <a:ext cx="524254" cy="1201365"/>
          </a:xfrm>
          <a:custGeom>
            <a:avLst/>
            <a:gdLst>
              <a:gd name="T0" fmla="*/ 0 w 185"/>
              <a:gd name="T1" fmla="*/ 425 h 425"/>
              <a:gd name="T2" fmla="*/ 31 w 185"/>
              <a:gd name="T3" fmla="*/ 374 h 425"/>
              <a:gd name="T4" fmla="*/ 31 w 185"/>
              <a:gd name="T5" fmla="*/ 78 h 425"/>
              <a:gd name="T6" fmla="*/ 42 w 185"/>
              <a:gd name="T7" fmla="*/ 67 h 425"/>
              <a:gd name="T8" fmla="*/ 175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1" y="414"/>
                  <a:pt x="31" y="374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70"/>
                  <a:pt x="42" y="67"/>
                  <a:pt x="42" y="67"/>
                </a:cubicBezTo>
                <a:cubicBezTo>
                  <a:pt x="175" y="5"/>
                  <a:pt x="175" y="5"/>
                  <a:pt x="175" y="5"/>
                </a:cubicBezTo>
                <a:cubicBezTo>
                  <a:pt x="175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7" name="Freeform 9"/>
          <p:cNvSpPr/>
          <p:nvPr/>
        </p:nvSpPr>
        <p:spPr bwMode="auto">
          <a:xfrm>
            <a:off x="6319226" y="3502497"/>
            <a:ext cx="524254" cy="1201365"/>
          </a:xfrm>
          <a:custGeom>
            <a:avLst/>
            <a:gdLst>
              <a:gd name="T0" fmla="*/ 0 w 185"/>
              <a:gd name="T1" fmla="*/ 425 h 425"/>
              <a:gd name="T2" fmla="*/ 30 w 185"/>
              <a:gd name="T3" fmla="*/ 374 h 425"/>
              <a:gd name="T4" fmla="*/ 30 w 185"/>
              <a:gd name="T5" fmla="*/ 78 h 425"/>
              <a:gd name="T6" fmla="*/ 41 w 185"/>
              <a:gd name="T7" fmla="*/ 67 h 425"/>
              <a:gd name="T8" fmla="*/ 174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0" y="414"/>
                  <a:pt x="30" y="374"/>
                </a:cubicBezTo>
                <a:cubicBezTo>
                  <a:pt x="30" y="78"/>
                  <a:pt x="30" y="78"/>
                  <a:pt x="30" y="78"/>
                </a:cubicBezTo>
                <a:cubicBezTo>
                  <a:pt x="30" y="70"/>
                  <a:pt x="41" y="67"/>
                  <a:pt x="41" y="67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8" name="Freeform 10"/>
          <p:cNvSpPr/>
          <p:nvPr/>
        </p:nvSpPr>
        <p:spPr bwMode="auto">
          <a:xfrm>
            <a:off x="6319226" y="2516088"/>
            <a:ext cx="524254" cy="1201365"/>
          </a:xfrm>
          <a:custGeom>
            <a:avLst/>
            <a:gdLst>
              <a:gd name="T0" fmla="*/ 0 w 185"/>
              <a:gd name="T1" fmla="*/ 425 h 425"/>
              <a:gd name="T2" fmla="*/ 31 w 185"/>
              <a:gd name="T3" fmla="*/ 374 h 425"/>
              <a:gd name="T4" fmla="*/ 31 w 185"/>
              <a:gd name="T5" fmla="*/ 78 h 425"/>
              <a:gd name="T6" fmla="*/ 42 w 185"/>
              <a:gd name="T7" fmla="*/ 68 h 425"/>
              <a:gd name="T8" fmla="*/ 175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1" y="415"/>
                  <a:pt x="31" y="374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70"/>
                  <a:pt x="42" y="68"/>
                  <a:pt x="42" y="68"/>
                </a:cubicBezTo>
                <a:cubicBezTo>
                  <a:pt x="175" y="5"/>
                  <a:pt x="175" y="5"/>
                  <a:pt x="175" y="5"/>
                </a:cubicBezTo>
                <a:cubicBezTo>
                  <a:pt x="175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DBBF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97935" y="2527672"/>
            <a:ext cx="475488" cy="477622"/>
            <a:chOff x="7097935" y="2527672"/>
            <a:chExt cx="475488" cy="477622"/>
          </a:xfrm>
        </p:grpSpPr>
        <p:sp>
          <p:nvSpPr>
            <p:cNvPr id="71" name="Shape 125"/>
            <p:cNvSpPr/>
            <p:nvPr/>
          </p:nvSpPr>
          <p:spPr>
            <a:xfrm>
              <a:off x="7097935" y="2527672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2" name="Group 129"/>
            <p:cNvGrpSpPr/>
            <p:nvPr/>
          </p:nvGrpSpPr>
          <p:grpSpPr>
            <a:xfrm>
              <a:off x="7229251" y="2671666"/>
              <a:ext cx="212857" cy="189634"/>
              <a:chOff x="0" y="0"/>
              <a:chExt cx="513190" cy="457199"/>
            </a:xfrm>
          </p:grpSpPr>
          <p:sp>
            <p:nvSpPr>
              <p:cNvPr id="73" name="Shape 126"/>
              <p:cNvSpPr/>
              <p:nvPr/>
            </p:nvSpPr>
            <p:spPr>
              <a:xfrm>
                <a:off x="0" y="0"/>
                <a:ext cx="513191" cy="394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08" y="13343"/>
                    </a:moveTo>
                    <a:cubicBezTo>
                      <a:pt x="10278" y="12202"/>
                      <a:pt x="10591" y="11307"/>
                      <a:pt x="10848" y="10659"/>
                    </a:cubicBezTo>
                    <a:cubicBezTo>
                      <a:pt x="11041" y="10177"/>
                      <a:pt x="11222" y="9772"/>
                      <a:pt x="11391" y="9441"/>
                    </a:cubicBezTo>
                    <a:cubicBezTo>
                      <a:pt x="11560" y="9112"/>
                      <a:pt x="11764" y="8790"/>
                      <a:pt x="12005" y="8476"/>
                    </a:cubicBezTo>
                    <a:cubicBezTo>
                      <a:pt x="12247" y="8163"/>
                      <a:pt x="12524" y="7927"/>
                      <a:pt x="12837" y="7770"/>
                    </a:cubicBezTo>
                    <a:cubicBezTo>
                      <a:pt x="13150" y="7613"/>
                      <a:pt x="13500" y="7535"/>
                      <a:pt x="13886" y="7535"/>
                    </a:cubicBezTo>
                    <a:lnTo>
                      <a:pt x="16972" y="7535"/>
                    </a:lnTo>
                    <a:lnTo>
                      <a:pt x="16972" y="10549"/>
                    </a:lnTo>
                    <a:cubicBezTo>
                      <a:pt x="16972" y="10684"/>
                      <a:pt x="17009" y="10803"/>
                      <a:pt x="17086" y="10901"/>
                    </a:cubicBezTo>
                    <a:cubicBezTo>
                      <a:pt x="17162" y="11001"/>
                      <a:pt x="17253" y="11051"/>
                      <a:pt x="17357" y="11051"/>
                    </a:cubicBezTo>
                    <a:cubicBezTo>
                      <a:pt x="17469" y="11051"/>
                      <a:pt x="17562" y="11004"/>
                      <a:pt x="17634" y="10910"/>
                    </a:cubicBezTo>
                    <a:lnTo>
                      <a:pt x="21491" y="5886"/>
                    </a:lnTo>
                    <a:cubicBezTo>
                      <a:pt x="21564" y="5792"/>
                      <a:pt x="21600" y="5672"/>
                      <a:pt x="21600" y="5525"/>
                    </a:cubicBezTo>
                    <a:cubicBezTo>
                      <a:pt x="21600" y="5379"/>
                      <a:pt x="21564" y="5259"/>
                      <a:pt x="21491" y="5164"/>
                    </a:cubicBezTo>
                    <a:lnTo>
                      <a:pt x="17646" y="157"/>
                    </a:lnTo>
                    <a:cubicBezTo>
                      <a:pt x="17550" y="52"/>
                      <a:pt x="17453" y="0"/>
                      <a:pt x="17357" y="0"/>
                    </a:cubicBezTo>
                    <a:cubicBezTo>
                      <a:pt x="17244" y="0"/>
                      <a:pt x="17152" y="47"/>
                      <a:pt x="17079" y="141"/>
                    </a:cubicBezTo>
                    <a:cubicBezTo>
                      <a:pt x="17008" y="235"/>
                      <a:pt x="16972" y="356"/>
                      <a:pt x="16972" y="502"/>
                    </a:cubicBezTo>
                    <a:lnTo>
                      <a:pt x="16972" y="3516"/>
                    </a:lnTo>
                    <a:lnTo>
                      <a:pt x="13886" y="3516"/>
                    </a:lnTo>
                    <a:cubicBezTo>
                      <a:pt x="13340" y="3516"/>
                      <a:pt x="12825" y="3602"/>
                      <a:pt x="12343" y="3775"/>
                    </a:cubicBezTo>
                    <a:cubicBezTo>
                      <a:pt x="11861" y="3947"/>
                      <a:pt x="11432" y="4168"/>
                      <a:pt x="11059" y="4435"/>
                    </a:cubicBezTo>
                    <a:cubicBezTo>
                      <a:pt x="10686" y="4701"/>
                      <a:pt x="10324" y="5059"/>
                      <a:pt x="9974" y="5510"/>
                    </a:cubicBezTo>
                    <a:cubicBezTo>
                      <a:pt x="9624" y="5960"/>
                      <a:pt x="9327" y="6394"/>
                      <a:pt x="9083" y="6813"/>
                    </a:cubicBezTo>
                    <a:cubicBezTo>
                      <a:pt x="8838" y="7231"/>
                      <a:pt x="8580" y="7755"/>
                      <a:pt x="8311" y="8382"/>
                    </a:cubicBezTo>
                    <a:cubicBezTo>
                      <a:pt x="8042" y="9010"/>
                      <a:pt x="7825" y="9560"/>
                      <a:pt x="7660" y="10030"/>
                    </a:cubicBezTo>
                    <a:cubicBezTo>
                      <a:pt x="7495" y="10502"/>
                      <a:pt x="7297" y="11082"/>
                      <a:pt x="7063" y="11773"/>
                    </a:cubicBezTo>
                    <a:cubicBezTo>
                      <a:pt x="6694" y="12914"/>
                      <a:pt x="6380" y="13808"/>
                      <a:pt x="6123" y="14458"/>
                    </a:cubicBezTo>
                    <a:cubicBezTo>
                      <a:pt x="5931" y="14938"/>
                      <a:pt x="5749" y="15344"/>
                      <a:pt x="5581" y="15674"/>
                    </a:cubicBezTo>
                    <a:cubicBezTo>
                      <a:pt x="5412" y="16003"/>
                      <a:pt x="5207" y="16325"/>
                      <a:pt x="4966" y="16639"/>
                    </a:cubicBezTo>
                    <a:cubicBezTo>
                      <a:pt x="4725" y="16954"/>
                      <a:pt x="4448" y="17189"/>
                      <a:pt x="4134" y="17346"/>
                    </a:cubicBezTo>
                    <a:cubicBezTo>
                      <a:pt x="3821" y="17503"/>
                      <a:pt x="3472" y="17581"/>
                      <a:pt x="3086" y="17581"/>
                    </a:cubicBezTo>
                    <a:lnTo>
                      <a:pt x="386" y="17581"/>
                    </a:lnTo>
                    <a:cubicBezTo>
                      <a:pt x="273" y="17581"/>
                      <a:pt x="181" y="17628"/>
                      <a:pt x="108" y="17722"/>
                    </a:cubicBezTo>
                    <a:cubicBezTo>
                      <a:pt x="36" y="17816"/>
                      <a:pt x="0" y="17937"/>
                      <a:pt x="0" y="18083"/>
                    </a:cubicBezTo>
                    <a:lnTo>
                      <a:pt x="0" y="21098"/>
                    </a:lnTo>
                    <a:cubicBezTo>
                      <a:pt x="0" y="21244"/>
                      <a:pt x="37" y="21365"/>
                      <a:pt x="109" y="21459"/>
                    </a:cubicBezTo>
                    <a:cubicBezTo>
                      <a:pt x="181" y="21553"/>
                      <a:pt x="274" y="21600"/>
                      <a:pt x="386" y="21600"/>
                    </a:cubicBezTo>
                    <a:lnTo>
                      <a:pt x="3086" y="21600"/>
                    </a:lnTo>
                    <a:cubicBezTo>
                      <a:pt x="3633" y="21600"/>
                      <a:pt x="4147" y="21513"/>
                      <a:pt x="4629" y="21340"/>
                    </a:cubicBezTo>
                    <a:cubicBezTo>
                      <a:pt x="5111" y="21168"/>
                      <a:pt x="5539" y="20948"/>
                      <a:pt x="5913" y="20681"/>
                    </a:cubicBezTo>
                    <a:cubicBezTo>
                      <a:pt x="6286" y="20415"/>
                      <a:pt x="6648" y="20056"/>
                      <a:pt x="6998" y="19605"/>
                    </a:cubicBezTo>
                    <a:cubicBezTo>
                      <a:pt x="7347" y="19156"/>
                      <a:pt x="7644" y="18721"/>
                      <a:pt x="7890" y="18303"/>
                    </a:cubicBezTo>
                    <a:cubicBezTo>
                      <a:pt x="8135" y="17885"/>
                      <a:pt x="8392" y="17362"/>
                      <a:pt x="8661" y="16733"/>
                    </a:cubicBezTo>
                    <a:cubicBezTo>
                      <a:pt x="8930" y="16106"/>
                      <a:pt x="9147" y="15556"/>
                      <a:pt x="9312" y="15085"/>
                    </a:cubicBezTo>
                    <a:cubicBezTo>
                      <a:pt x="9476" y="14614"/>
                      <a:pt x="9676" y="14033"/>
                      <a:pt x="9908" y="13343"/>
                    </a:cubicBezTo>
                    <a:cubicBezTo>
                      <a:pt x="9908" y="13343"/>
                      <a:pt x="9908" y="13343"/>
                      <a:pt x="9908" y="13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lnSpc>
                    <a:spcPct val="10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Shape 127"/>
              <p:cNvSpPr/>
              <p:nvPr/>
            </p:nvSpPr>
            <p:spPr>
              <a:xfrm>
                <a:off x="0" y="65905"/>
                <a:ext cx="190733" cy="142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38" y="11103"/>
                    </a:moveTo>
                    <a:lnTo>
                      <a:pt x="8303" y="11103"/>
                    </a:lnTo>
                    <a:cubicBezTo>
                      <a:pt x="9254" y="11103"/>
                      <a:pt x="10134" y="11313"/>
                      <a:pt x="10945" y="11732"/>
                    </a:cubicBezTo>
                    <a:cubicBezTo>
                      <a:pt x="11757" y="12150"/>
                      <a:pt x="12438" y="12657"/>
                      <a:pt x="12990" y="13250"/>
                    </a:cubicBezTo>
                    <a:cubicBezTo>
                      <a:pt x="13540" y="13843"/>
                      <a:pt x="14092" y="14659"/>
                      <a:pt x="14644" y="15702"/>
                    </a:cubicBezTo>
                    <a:cubicBezTo>
                      <a:pt x="15194" y="16741"/>
                      <a:pt x="15631" y="17662"/>
                      <a:pt x="15956" y="18454"/>
                    </a:cubicBezTo>
                    <a:cubicBezTo>
                      <a:pt x="16280" y="19250"/>
                      <a:pt x="16681" y="20300"/>
                      <a:pt x="17157" y="21600"/>
                    </a:cubicBezTo>
                    <a:cubicBezTo>
                      <a:pt x="18821" y="16367"/>
                      <a:pt x="20302" y="12418"/>
                      <a:pt x="21600" y="9759"/>
                    </a:cubicBezTo>
                    <a:cubicBezTo>
                      <a:pt x="18140" y="3252"/>
                      <a:pt x="13707" y="0"/>
                      <a:pt x="8303" y="0"/>
                    </a:cubicBezTo>
                    <a:lnTo>
                      <a:pt x="1038" y="0"/>
                    </a:lnTo>
                    <a:cubicBezTo>
                      <a:pt x="735" y="0"/>
                      <a:pt x="486" y="130"/>
                      <a:pt x="292" y="390"/>
                    </a:cubicBezTo>
                    <a:cubicBezTo>
                      <a:pt x="97" y="650"/>
                      <a:pt x="0" y="983"/>
                      <a:pt x="0" y="1388"/>
                    </a:cubicBezTo>
                    <a:lnTo>
                      <a:pt x="0" y="9715"/>
                    </a:lnTo>
                    <a:cubicBezTo>
                      <a:pt x="0" y="10120"/>
                      <a:pt x="97" y="10453"/>
                      <a:pt x="292" y="10713"/>
                    </a:cubicBezTo>
                    <a:cubicBezTo>
                      <a:pt x="486" y="10973"/>
                      <a:pt x="735" y="11103"/>
                      <a:pt x="1038" y="11103"/>
                    </a:cubicBezTo>
                    <a:cubicBezTo>
                      <a:pt x="1038" y="11103"/>
                      <a:pt x="1038" y="11103"/>
                      <a:pt x="1038" y="111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lnSpc>
                    <a:spcPct val="10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Shape 128"/>
              <p:cNvSpPr/>
              <p:nvPr/>
            </p:nvSpPr>
            <p:spPr>
              <a:xfrm>
                <a:off x="210898" y="250442"/>
                <a:ext cx="300405" cy="206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46" y="839"/>
                    </a:moveTo>
                    <a:cubicBezTo>
                      <a:pt x="14681" y="638"/>
                      <a:pt x="14516" y="539"/>
                      <a:pt x="14351" y="539"/>
                    </a:cubicBezTo>
                    <a:cubicBezTo>
                      <a:pt x="14159" y="539"/>
                      <a:pt x="14001" y="629"/>
                      <a:pt x="13878" y="808"/>
                    </a:cubicBezTo>
                    <a:cubicBezTo>
                      <a:pt x="13755" y="988"/>
                      <a:pt x="13693" y="1217"/>
                      <a:pt x="13693" y="1497"/>
                    </a:cubicBezTo>
                    <a:lnTo>
                      <a:pt x="13693" y="7242"/>
                    </a:lnTo>
                    <a:lnTo>
                      <a:pt x="8421" y="7242"/>
                    </a:lnTo>
                    <a:cubicBezTo>
                      <a:pt x="7817" y="7242"/>
                      <a:pt x="7258" y="7097"/>
                      <a:pt x="6743" y="6806"/>
                    </a:cubicBezTo>
                    <a:cubicBezTo>
                      <a:pt x="6228" y="6517"/>
                      <a:pt x="5795" y="6169"/>
                      <a:pt x="5446" y="5759"/>
                    </a:cubicBezTo>
                    <a:cubicBezTo>
                      <a:pt x="5095" y="5350"/>
                      <a:pt x="4746" y="4787"/>
                      <a:pt x="4396" y="4068"/>
                    </a:cubicBezTo>
                    <a:cubicBezTo>
                      <a:pt x="4045" y="3351"/>
                      <a:pt x="3768" y="2718"/>
                      <a:pt x="3562" y="2169"/>
                    </a:cubicBezTo>
                    <a:cubicBezTo>
                      <a:pt x="3355" y="1620"/>
                      <a:pt x="3101" y="896"/>
                      <a:pt x="2800" y="0"/>
                    </a:cubicBezTo>
                    <a:cubicBezTo>
                      <a:pt x="1743" y="3589"/>
                      <a:pt x="810" y="6313"/>
                      <a:pt x="0" y="8167"/>
                    </a:cubicBezTo>
                    <a:cubicBezTo>
                      <a:pt x="370" y="8945"/>
                      <a:pt x="754" y="9639"/>
                      <a:pt x="1153" y="10247"/>
                    </a:cubicBezTo>
                    <a:cubicBezTo>
                      <a:pt x="1550" y="10854"/>
                      <a:pt x="1928" y="11389"/>
                      <a:pt x="2286" y="11846"/>
                    </a:cubicBezTo>
                    <a:cubicBezTo>
                      <a:pt x="2642" y="12305"/>
                      <a:pt x="3047" y="12705"/>
                      <a:pt x="3500" y="13044"/>
                    </a:cubicBezTo>
                    <a:cubicBezTo>
                      <a:pt x="3953" y="13383"/>
                      <a:pt x="4351" y="13666"/>
                      <a:pt x="4694" y="13895"/>
                    </a:cubicBezTo>
                    <a:cubicBezTo>
                      <a:pt x="5039" y="14125"/>
                      <a:pt x="5471" y="14310"/>
                      <a:pt x="5991" y="14449"/>
                    </a:cubicBezTo>
                    <a:cubicBezTo>
                      <a:pt x="6513" y="14589"/>
                      <a:pt x="6953" y="14693"/>
                      <a:pt x="7309" y="14764"/>
                    </a:cubicBezTo>
                    <a:cubicBezTo>
                      <a:pt x="7666" y="14833"/>
                      <a:pt x="8154" y="14883"/>
                      <a:pt x="8772" y="14914"/>
                    </a:cubicBezTo>
                    <a:cubicBezTo>
                      <a:pt x="9390" y="14943"/>
                      <a:pt x="9890" y="14953"/>
                      <a:pt x="10275" y="14943"/>
                    </a:cubicBezTo>
                    <a:cubicBezTo>
                      <a:pt x="10659" y="14934"/>
                      <a:pt x="11215" y="14923"/>
                      <a:pt x="11943" y="14914"/>
                    </a:cubicBezTo>
                    <a:cubicBezTo>
                      <a:pt x="12670" y="14903"/>
                      <a:pt x="13254" y="14898"/>
                      <a:pt x="13693" y="14898"/>
                    </a:cubicBezTo>
                    <a:lnTo>
                      <a:pt x="13693" y="20643"/>
                    </a:lnTo>
                    <a:cubicBezTo>
                      <a:pt x="13693" y="20903"/>
                      <a:pt x="13759" y="21127"/>
                      <a:pt x="13888" y="21315"/>
                    </a:cubicBezTo>
                    <a:cubicBezTo>
                      <a:pt x="14019" y="21505"/>
                      <a:pt x="14173" y="21600"/>
                      <a:pt x="14352" y="21600"/>
                    </a:cubicBezTo>
                    <a:cubicBezTo>
                      <a:pt x="14545" y="21600"/>
                      <a:pt x="14703" y="21510"/>
                      <a:pt x="14825" y="21331"/>
                    </a:cubicBezTo>
                    <a:lnTo>
                      <a:pt x="21415" y="11756"/>
                    </a:lnTo>
                    <a:cubicBezTo>
                      <a:pt x="21538" y="11577"/>
                      <a:pt x="21600" y="11349"/>
                      <a:pt x="21600" y="11070"/>
                    </a:cubicBezTo>
                    <a:cubicBezTo>
                      <a:pt x="21600" y="10790"/>
                      <a:pt x="21538" y="10560"/>
                      <a:pt x="21414" y="10381"/>
                    </a:cubicBezTo>
                    <a:cubicBezTo>
                      <a:pt x="21414" y="10381"/>
                      <a:pt x="14846" y="839"/>
                      <a:pt x="14846" y="8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lnSpc>
                    <a:spcPct val="10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097935" y="3591187"/>
            <a:ext cx="475488" cy="477622"/>
            <a:chOff x="7097935" y="3591187"/>
            <a:chExt cx="475488" cy="477622"/>
          </a:xfrm>
        </p:grpSpPr>
        <p:sp>
          <p:nvSpPr>
            <p:cNvPr id="77" name="Shape 137"/>
            <p:cNvSpPr/>
            <p:nvPr/>
          </p:nvSpPr>
          <p:spPr>
            <a:xfrm>
              <a:off x="7097935" y="3591187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78" name="Shape 138"/>
            <p:cNvSpPr/>
            <p:nvPr/>
          </p:nvSpPr>
          <p:spPr>
            <a:xfrm>
              <a:off x="7244168" y="3744706"/>
              <a:ext cx="183023" cy="189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2" y="1765"/>
                  </a:moveTo>
                  <a:cubicBezTo>
                    <a:pt x="21407" y="1393"/>
                    <a:pt x="21600" y="1056"/>
                    <a:pt x="21600" y="753"/>
                  </a:cubicBezTo>
                  <a:cubicBezTo>
                    <a:pt x="21600" y="554"/>
                    <a:pt x="21519" y="396"/>
                    <a:pt x="21358" y="279"/>
                  </a:cubicBezTo>
                  <a:cubicBezTo>
                    <a:pt x="21196" y="163"/>
                    <a:pt x="21026" y="86"/>
                    <a:pt x="20847" y="52"/>
                  </a:cubicBezTo>
                  <a:cubicBezTo>
                    <a:pt x="20667" y="17"/>
                    <a:pt x="20475" y="0"/>
                    <a:pt x="20268" y="0"/>
                  </a:cubicBezTo>
                  <a:lnTo>
                    <a:pt x="1332" y="0"/>
                  </a:lnTo>
                  <a:cubicBezTo>
                    <a:pt x="1125" y="0"/>
                    <a:pt x="933" y="17"/>
                    <a:pt x="753" y="52"/>
                  </a:cubicBezTo>
                  <a:cubicBezTo>
                    <a:pt x="574" y="86"/>
                    <a:pt x="404" y="163"/>
                    <a:pt x="242" y="279"/>
                  </a:cubicBezTo>
                  <a:cubicBezTo>
                    <a:pt x="81" y="396"/>
                    <a:pt x="0" y="554"/>
                    <a:pt x="0" y="753"/>
                  </a:cubicBezTo>
                  <a:cubicBezTo>
                    <a:pt x="0" y="1056"/>
                    <a:pt x="193" y="1393"/>
                    <a:pt x="578" y="1765"/>
                  </a:cubicBezTo>
                  <a:lnTo>
                    <a:pt x="9079" y="9970"/>
                  </a:lnTo>
                  <a:lnTo>
                    <a:pt x="9079" y="19938"/>
                  </a:lnTo>
                  <a:lnTo>
                    <a:pt x="4774" y="19938"/>
                  </a:lnTo>
                  <a:cubicBezTo>
                    <a:pt x="4541" y="19938"/>
                    <a:pt x="4340" y="20021"/>
                    <a:pt x="4169" y="20186"/>
                  </a:cubicBezTo>
                  <a:cubicBezTo>
                    <a:pt x="3999" y="20350"/>
                    <a:pt x="3913" y="20545"/>
                    <a:pt x="3913" y="20769"/>
                  </a:cubicBezTo>
                  <a:cubicBezTo>
                    <a:pt x="3913" y="20994"/>
                    <a:pt x="3999" y="21189"/>
                    <a:pt x="4169" y="21353"/>
                  </a:cubicBezTo>
                  <a:cubicBezTo>
                    <a:pt x="4340" y="21518"/>
                    <a:pt x="4541" y="21600"/>
                    <a:pt x="4774" y="21600"/>
                  </a:cubicBezTo>
                  <a:lnTo>
                    <a:pt x="16826" y="21600"/>
                  </a:lnTo>
                  <a:cubicBezTo>
                    <a:pt x="17059" y="21600"/>
                    <a:pt x="17260" y="21518"/>
                    <a:pt x="17431" y="21353"/>
                  </a:cubicBezTo>
                  <a:cubicBezTo>
                    <a:pt x="17601" y="21189"/>
                    <a:pt x="17687" y="20994"/>
                    <a:pt x="17687" y="20769"/>
                  </a:cubicBezTo>
                  <a:cubicBezTo>
                    <a:pt x="17687" y="20545"/>
                    <a:pt x="17601" y="20350"/>
                    <a:pt x="17431" y="20186"/>
                  </a:cubicBezTo>
                  <a:cubicBezTo>
                    <a:pt x="17260" y="20021"/>
                    <a:pt x="17059" y="19938"/>
                    <a:pt x="16826" y="19938"/>
                  </a:cubicBezTo>
                  <a:lnTo>
                    <a:pt x="12522" y="19938"/>
                  </a:lnTo>
                  <a:lnTo>
                    <a:pt x="12522" y="9970"/>
                  </a:lnTo>
                  <a:cubicBezTo>
                    <a:pt x="12522" y="9970"/>
                    <a:pt x="21022" y="1765"/>
                    <a:pt x="21022" y="17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97935" y="4703143"/>
            <a:ext cx="475488" cy="477622"/>
            <a:chOff x="7097935" y="4703143"/>
            <a:chExt cx="475488" cy="477622"/>
          </a:xfrm>
        </p:grpSpPr>
        <p:sp>
          <p:nvSpPr>
            <p:cNvPr id="80" name="Shape 140"/>
            <p:cNvSpPr/>
            <p:nvPr/>
          </p:nvSpPr>
          <p:spPr>
            <a:xfrm>
              <a:off x="7097935" y="4703143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81" name="Group 143"/>
            <p:cNvGrpSpPr/>
            <p:nvPr/>
          </p:nvGrpSpPr>
          <p:grpSpPr>
            <a:xfrm>
              <a:off x="7249770" y="4848123"/>
              <a:ext cx="171819" cy="187662"/>
              <a:chOff x="76738" y="72224"/>
              <a:chExt cx="414248" cy="452445"/>
            </a:xfrm>
          </p:grpSpPr>
          <p:sp>
            <p:nvSpPr>
              <p:cNvPr id="82" name="Shape 141"/>
              <p:cNvSpPr/>
              <p:nvPr/>
            </p:nvSpPr>
            <p:spPr>
              <a:xfrm>
                <a:off x="167018" y="72224"/>
                <a:ext cx="225948" cy="2259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lnSpc>
                    <a:spcPct val="10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Shape 142"/>
              <p:cNvSpPr/>
              <p:nvPr/>
            </p:nvSpPr>
            <p:spPr>
              <a:xfrm>
                <a:off x="76738" y="279868"/>
                <a:ext cx="414249" cy="244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lnSpc>
                    <a:spcPct val="10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29450" y="3591187"/>
            <a:ext cx="475488" cy="477622"/>
            <a:chOff x="4529450" y="3591187"/>
            <a:chExt cx="475488" cy="477622"/>
          </a:xfrm>
        </p:grpSpPr>
        <p:sp>
          <p:nvSpPr>
            <p:cNvPr id="85" name="Shape 137"/>
            <p:cNvSpPr/>
            <p:nvPr/>
          </p:nvSpPr>
          <p:spPr>
            <a:xfrm>
              <a:off x="4529450" y="3591187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86" name="Shape 249"/>
            <p:cNvSpPr/>
            <p:nvPr/>
          </p:nvSpPr>
          <p:spPr>
            <a:xfrm>
              <a:off x="4660996" y="3754156"/>
              <a:ext cx="212396" cy="151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29450" y="2527672"/>
            <a:ext cx="475488" cy="477622"/>
            <a:chOff x="4529450" y="2527672"/>
            <a:chExt cx="475488" cy="477622"/>
          </a:xfrm>
        </p:grpSpPr>
        <p:sp>
          <p:nvSpPr>
            <p:cNvPr id="88" name="Shape 125"/>
            <p:cNvSpPr/>
            <p:nvPr/>
          </p:nvSpPr>
          <p:spPr>
            <a:xfrm>
              <a:off x="4529450" y="2527672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89" name="Shape 204"/>
            <p:cNvSpPr/>
            <p:nvPr/>
          </p:nvSpPr>
          <p:spPr>
            <a:xfrm>
              <a:off x="4660996" y="2665986"/>
              <a:ext cx="212396" cy="205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9450" y="4703143"/>
            <a:ext cx="475488" cy="477622"/>
            <a:chOff x="4529450" y="4703143"/>
            <a:chExt cx="475488" cy="477622"/>
          </a:xfrm>
        </p:grpSpPr>
        <p:sp>
          <p:nvSpPr>
            <p:cNvPr id="91" name="Shape 140"/>
            <p:cNvSpPr/>
            <p:nvPr/>
          </p:nvSpPr>
          <p:spPr>
            <a:xfrm>
              <a:off x="4529450" y="4703143"/>
              <a:ext cx="475488" cy="477622"/>
            </a:xfrm>
            <a:prstGeom prst="ellipse">
              <a:avLst/>
            </a:prstGeom>
            <a:solidFill>
              <a:srgbClr val="FF91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92" name="Shape 244"/>
            <p:cNvSpPr/>
            <p:nvPr/>
          </p:nvSpPr>
          <p:spPr>
            <a:xfrm>
              <a:off x="4638196" y="4805894"/>
              <a:ext cx="257996" cy="257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0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93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1524000" y="3642844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4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1524000" y="3919287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5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1524000" y="4706024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6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1524000" y="4982467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7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8171329" y="2498175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8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8171329" y="2774618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9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8171329" y="3642844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0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8171329" y="3919287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1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8171329" y="4706024"/>
            <a:ext cx="1945341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2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8171329" y="4982467"/>
            <a:ext cx="2496671" cy="529697"/>
          </a:xfrm>
        </p:spPr>
        <p:txBody>
          <a:bodyPr>
            <a:spAutoFit/>
          </a:bodyPr>
          <a:lstStyle/>
          <a:p>
            <a:r>
              <a:rPr lang="id-ID" sz="1000" dirty="0">
                <a:solidFill>
                  <a:schemeClr val="tx1"/>
                </a:solidFill>
                <a:cs typeface="+mn-ea"/>
                <a:sym typeface="+mn-lt"/>
              </a:rPr>
              <a:t>conseSed ut perspiciatis unde omnis iste natus error sit voluptatem accusantium doloremque laudantium, totam rem</a:t>
            </a:r>
            <a:endParaRPr lang="id-ID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2357"/>
          <p:cNvSpPr/>
          <p:nvPr/>
        </p:nvSpPr>
        <p:spPr>
          <a:xfrm rot="19666574">
            <a:off x="-951518" y="3146494"/>
            <a:ext cx="5240482" cy="265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21" y="18837"/>
                </a:moveTo>
                <a:cubicBezTo>
                  <a:pt x="13868" y="18837"/>
                  <a:pt x="12043" y="15239"/>
                  <a:pt x="12043" y="10800"/>
                </a:cubicBezTo>
                <a:cubicBezTo>
                  <a:pt x="12043" y="6361"/>
                  <a:pt x="13868" y="2762"/>
                  <a:pt x="16121" y="2762"/>
                </a:cubicBezTo>
                <a:cubicBezTo>
                  <a:pt x="18373" y="2762"/>
                  <a:pt x="20199" y="6361"/>
                  <a:pt x="20199" y="10800"/>
                </a:cubicBezTo>
                <a:cubicBezTo>
                  <a:pt x="20199" y="15239"/>
                  <a:pt x="18373" y="18838"/>
                  <a:pt x="16121" y="18837"/>
                </a:cubicBezTo>
                <a:close/>
                <a:moveTo>
                  <a:pt x="16121" y="0"/>
                </a:moveTo>
                <a:cubicBezTo>
                  <a:pt x="13268" y="0"/>
                  <a:pt x="10926" y="4295"/>
                  <a:pt x="10666" y="9783"/>
                </a:cubicBezTo>
                <a:lnTo>
                  <a:pt x="10298" y="9783"/>
                </a:lnTo>
                <a:lnTo>
                  <a:pt x="10298" y="9333"/>
                </a:lnTo>
                <a:lnTo>
                  <a:pt x="0" y="9333"/>
                </a:lnTo>
                <a:lnTo>
                  <a:pt x="0" y="12267"/>
                </a:lnTo>
                <a:lnTo>
                  <a:pt x="10298" y="12267"/>
                </a:lnTo>
                <a:lnTo>
                  <a:pt x="10298" y="11817"/>
                </a:lnTo>
                <a:lnTo>
                  <a:pt x="10666" y="11817"/>
                </a:lnTo>
                <a:cubicBezTo>
                  <a:pt x="10926" y="17305"/>
                  <a:pt x="13268" y="21600"/>
                  <a:pt x="16121" y="21600"/>
                </a:cubicBezTo>
                <a:cubicBezTo>
                  <a:pt x="19147" y="21600"/>
                  <a:pt x="21600" y="16765"/>
                  <a:pt x="21600" y="10800"/>
                </a:cubicBezTo>
                <a:cubicBezTo>
                  <a:pt x="21600" y="4835"/>
                  <a:pt x="19147" y="0"/>
                  <a:pt x="16121" y="0"/>
                </a:cubicBezTo>
                <a:close/>
              </a:path>
            </a:pathLst>
          </a:custGeom>
          <a:solidFill>
            <a:srgbClr val="ECECEC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7" name="Shape 2359"/>
          <p:cNvSpPr/>
          <p:nvPr/>
        </p:nvSpPr>
        <p:spPr>
          <a:xfrm rot="19666574">
            <a:off x="1583593" y="3095985"/>
            <a:ext cx="1174955" cy="976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61" y="19967"/>
                </a:moveTo>
                <a:cubicBezTo>
                  <a:pt x="12761" y="20580"/>
                  <a:pt x="12591" y="21144"/>
                  <a:pt x="12308" y="21600"/>
                </a:cubicBezTo>
                <a:lnTo>
                  <a:pt x="17972" y="21600"/>
                </a:lnTo>
                <a:lnTo>
                  <a:pt x="17972" y="14781"/>
                </a:lnTo>
                <a:cubicBezTo>
                  <a:pt x="18351" y="15122"/>
                  <a:pt x="18820" y="15326"/>
                  <a:pt x="19329" y="15326"/>
                </a:cubicBezTo>
                <a:cubicBezTo>
                  <a:pt x="20583" y="15326"/>
                  <a:pt x="21600" y="14103"/>
                  <a:pt x="21600" y="12593"/>
                </a:cubicBezTo>
                <a:cubicBezTo>
                  <a:pt x="21600" y="11084"/>
                  <a:pt x="20583" y="9860"/>
                  <a:pt x="19329" y="9860"/>
                </a:cubicBezTo>
                <a:cubicBezTo>
                  <a:pt x="18820" y="9860"/>
                  <a:pt x="18351" y="10064"/>
                  <a:pt x="17972" y="10405"/>
                </a:cubicBezTo>
                <a:lnTo>
                  <a:pt x="17972" y="0"/>
                </a:lnTo>
                <a:cubicBezTo>
                  <a:pt x="17963" y="0"/>
                  <a:pt x="17953" y="0"/>
                  <a:pt x="17943" y="0"/>
                </a:cubicBezTo>
                <a:cubicBezTo>
                  <a:pt x="8034" y="0"/>
                  <a:pt x="0" y="9671"/>
                  <a:pt x="0" y="21600"/>
                </a:cubicBezTo>
                <a:lnTo>
                  <a:pt x="8672" y="21600"/>
                </a:lnTo>
                <a:cubicBezTo>
                  <a:pt x="8389" y="21144"/>
                  <a:pt x="8219" y="20580"/>
                  <a:pt x="8219" y="19967"/>
                </a:cubicBezTo>
                <a:cubicBezTo>
                  <a:pt x="8219" y="18457"/>
                  <a:pt x="9236" y="17234"/>
                  <a:pt x="10490" y="17234"/>
                </a:cubicBezTo>
                <a:cubicBezTo>
                  <a:pt x="11744" y="17234"/>
                  <a:pt x="12761" y="18457"/>
                  <a:pt x="12761" y="19967"/>
                </a:cubicBezTo>
                <a:close/>
              </a:path>
            </a:pathLst>
          </a:custGeom>
          <a:solidFill>
            <a:srgbClr val="DBBFAD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8" name="Shape 2360"/>
          <p:cNvSpPr/>
          <p:nvPr/>
        </p:nvSpPr>
        <p:spPr>
          <a:xfrm>
            <a:off x="1987152" y="3464800"/>
            <a:ext cx="347237" cy="308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Shape 2362"/>
          <p:cNvSpPr/>
          <p:nvPr/>
        </p:nvSpPr>
        <p:spPr>
          <a:xfrm rot="19666574">
            <a:off x="2477476" y="2613694"/>
            <a:ext cx="974508" cy="1173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59" y="19326"/>
                </a:moveTo>
                <a:cubicBezTo>
                  <a:pt x="11759" y="18816"/>
                  <a:pt x="11554" y="18347"/>
                  <a:pt x="11213" y="17968"/>
                </a:cubicBezTo>
                <a:lnTo>
                  <a:pt x="21600" y="17968"/>
                </a:lnTo>
                <a:cubicBezTo>
                  <a:pt x="21600" y="8054"/>
                  <a:pt x="11933" y="16"/>
                  <a:pt x="0" y="0"/>
                </a:cubicBezTo>
                <a:lnTo>
                  <a:pt x="0" y="17968"/>
                </a:lnTo>
                <a:lnTo>
                  <a:pt x="6830" y="17968"/>
                </a:lnTo>
                <a:cubicBezTo>
                  <a:pt x="6489" y="18347"/>
                  <a:pt x="6284" y="18816"/>
                  <a:pt x="6284" y="19326"/>
                </a:cubicBezTo>
                <a:cubicBezTo>
                  <a:pt x="6284" y="20582"/>
                  <a:pt x="7510" y="21600"/>
                  <a:pt x="9022" y="21600"/>
                </a:cubicBezTo>
                <a:cubicBezTo>
                  <a:pt x="10534" y="21600"/>
                  <a:pt x="11759" y="20582"/>
                  <a:pt x="11759" y="19326"/>
                </a:cubicBezTo>
                <a:close/>
              </a:path>
            </a:pathLst>
          </a:custGeom>
          <a:solidFill>
            <a:srgbClr val="FF9156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Shape 2363"/>
          <p:cNvSpPr/>
          <p:nvPr/>
        </p:nvSpPr>
        <p:spPr>
          <a:xfrm>
            <a:off x="2762471" y="3030282"/>
            <a:ext cx="347235" cy="231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8847" y="15749"/>
                </a:moveTo>
                <a:lnTo>
                  <a:pt x="2701" y="15749"/>
                </a:lnTo>
                <a:lnTo>
                  <a:pt x="2701" y="1346"/>
                </a:lnTo>
                <a:lnTo>
                  <a:pt x="18847" y="1346"/>
                </a:lnTo>
                <a:cubicBezTo>
                  <a:pt x="18847" y="1346"/>
                  <a:pt x="18847" y="15749"/>
                  <a:pt x="18847" y="15749"/>
                </a:cubicBezTo>
                <a:close/>
                <a:moveTo>
                  <a:pt x="0" y="20510"/>
                </a:moveTo>
                <a:cubicBezTo>
                  <a:pt x="0" y="20510"/>
                  <a:pt x="-26" y="21600"/>
                  <a:pt x="1603" y="21600"/>
                </a:cubicBezTo>
                <a:cubicBezTo>
                  <a:pt x="2568" y="21600"/>
                  <a:pt x="6216" y="21600"/>
                  <a:pt x="9032" y="21600"/>
                </a:cubicBezTo>
                <a:cubicBezTo>
                  <a:pt x="9032" y="21600"/>
                  <a:pt x="10576" y="21600"/>
                  <a:pt x="12515" y="21600"/>
                </a:cubicBezTo>
                <a:cubicBezTo>
                  <a:pt x="15331" y="21600"/>
                  <a:pt x="18979" y="21600"/>
                  <a:pt x="19943" y="21600"/>
                </a:cubicBezTo>
                <a:cubicBezTo>
                  <a:pt x="21574" y="21600"/>
                  <a:pt x="21547" y="20510"/>
                  <a:pt x="21547" y="20510"/>
                </a:cubicBezTo>
                <a:lnTo>
                  <a:pt x="19418" y="16436"/>
                </a:lnTo>
                <a:cubicBezTo>
                  <a:pt x="19512" y="16224"/>
                  <a:pt x="19569" y="15977"/>
                  <a:pt x="19569" y="15711"/>
                </a:cubicBezTo>
                <a:lnTo>
                  <a:pt x="19569" y="1384"/>
                </a:lnTo>
                <a:cubicBezTo>
                  <a:pt x="19569" y="621"/>
                  <a:pt x="19123" y="0"/>
                  <a:pt x="18571" y="0"/>
                </a:cubicBezTo>
                <a:lnTo>
                  <a:pt x="2977" y="0"/>
                </a:lnTo>
                <a:cubicBezTo>
                  <a:pt x="2425" y="0"/>
                  <a:pt x="1979" y="621"/>
                  <a:pt x="1979" y="1384"/>
                </a:cubicBezTo>
                <a:lnTo>
                  <a:pt x="1979" y="15711"/>
                </a:lnTo>
                <a:cubicBezTo>
                  <a:pt x="1979" y="15978"/>
                  <a:pt x="2035" y="16224"/>
                  <a:pt x="2129" y="16436"/>
                </a:cubicBezTo>
                <a:cubicBezTo>
                  <a:pt x="2129" y="16436"/>
                  <a:pt x="0" y="20510"/>
                  <a:pt x="0" y="2051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Shape 2372"/>
          <p:cNvSpPr/>
          <p:nvPr/>
        </p:nvSpPr>
        <p:spPr>
          <a:xfrm rot="19666574">
            <a:off x="2763595" y="3503600"/>
            <a:ext cx="1171834" cy="976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37" y="21600"/>
                </a:moveTo>
                <a:cubicBezTo>
                  <a:pt x="13560" y="21581"/>
                  <a:pt x="21600" y="11918"/>
                  <a:pt x="21600" y="0"/>
                </a:cubicBezTo>
                <a:lnTo>
                  <a:pt x="12962" y="0"/>
                </a:lnTo>
                <a:cubicBezTo>
                  <a:pt x="13246" y="456"/>
                  <a:pt x="13416" y="1020"/>
                  <a:pt x="13416" y="1634"/>
                </a:cubicBezTo>
                <a:cubicBezTo>
                  <a:pt x="13416" y="3143"/>
                  <a:pt x="12397" y="4367"/>
                  <a:pt x="11140" y="4367"/>
                </a:cubicBezTo>
                <a:cubicBezTo>
                  <a:pt x="9882" y="4367"/>
                  <a:pt x="8863" y="3143"/>
                  <a:pt x="8863" y="1634"/>
                </a:cubicBezTo>
                <a:cubicBezTo>
                  <a:pt x="8863" y="1020"/>
                  <a:pt x="9033" y="456"/>
                  <a:pt x="9317" y="0"/>
                </a:cubicBezTo>
                <a:lnTo>
                  <a:pt x="3637" y="0"/>
                </a:lnTo>
                <a:lnTo>
                  <a:pt x="3637" y="6820"/>
                </a:lnTo>
                <a:cubicBezTo>
                  <a:pt x="3257" y="6479"/>
                  <a:pt x="2787" y="6274"/>
                  <a:pt x="2277" y="6274"/>
                </a:cubicBezTo>
                <a:cubicBezTo>
                  <a:pt x="1019" y="6274"/>
                  <a:pt x="0" y="7498"/>
                  <a:pt x="0" y="9007"/>
                </a:cubicBezTo>
                <a:cubicBezTo>
                  <a:pt x="0" y="10517"/>
                  <a:pt x="1019" y="11741"/>
                  <a:pt x="2277" y="11741"/>
                </a:cubicBezTo>
                <a:cubicBezTo>
                  <a:pt x="2787" y="11741"/>
                  <a:pt x="3257" y="11536"/>
                  <a:pt x="3637" y="11195"/>
                </a:cubicBezTo>
                <a:cubicBezTo>
                  <a:pt x="3637" y="11195"/>
                  <a:pt x="3637" y="21600"/>
                  <a:pt x="3637" y="21600"/>
                </a:cubicBezTo>
                <a:close/>
              </a:path>
            </a:pathLst>
          </a:custGeom>
          <a:solidFill>
            <a:srgbClr val="DBBFAD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Shape 2373"/>
          <p:cNvSpPr/>
          <p:nvPr/>
        </p:nvSpPr>
        <p:spPr>
          <a:xfrm rot="8100000" flipH="1">
            <a:off x="3239449" y="3821541"/>
            <a:ext cx="259552" cy="25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050053" y="2572371"/>
            <a:ext cx="2353636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050052" y="2889713"/>
            <a:ext cx="2524734" cy="808413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manuk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le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hayeu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maerror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aleh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050053" y="4058296"/>
            <a:ext cx="2353636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8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050052" y="4416445"/>
            <a:ext cx="2524734" cy="808413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manuk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le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hayeu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maerror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aleh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41011" y="4020196"/>
            <a:ext cx="2524733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0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8141011" y="4378345"/>
            <a:ext cx="2524734" cy="808413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manuk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le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hayeu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maerror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aleh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41011" y="2597183"/>
            <a:ext cx="2524733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2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8141011" y="2955332"/>
            <a:ext cx="2524734" cy="808413"/>
          </a:xfrm>
        </p:spPr>
        <p:txBody>
          <a:bodyPr/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vestibulum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baraka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si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manuk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le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hayeu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boh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maerror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aleh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hom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hai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Shape 2365"/>
          <p:cNvSpPr/>
          <p:nvPr/>
        </p:nvSpPr>
        <p:spPr>
          <a:xfrm rot="19666574">
            <a:off x="2065514" y="3790401"/>
            <a:ext cx="977630" cy="1173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12945"/>
                </a:lnTo>
                <a:cubicBezTo>
                  <a:pt x="21145" y="13229"/>
                  <a:pt x="20581" y="13399"/>
                  <a:pt x="19969" y="13399"/>
                </a:cubicBezTo>
                <a:cubicBezTo>
                  <a:pt x="18462" y="13399"/>
                  <a:pt x="17240" y="12381"/>
                  <a:pt x="17240" y="11125"/>
                </a:cubicBezTo>
                <a:cubicBezTo>
                  <a:pt x="17240" y="9869"/>
                  <a:pt x="18462" y="8851"/>
                  <a:pt x="19969" y="8851"/>
                </a:cubicBezTo>
                <a:cubicBezTo>
                  <a:pt x="20581" y="8851"/>
                  <a:pt x="21145" y="9021"/>
                  <a:pt x="21600" y="9305"/>
                </a:cubicBezTo>
                <a:lnTo>
                  <a:pt x="21600" y="3632"/>
                </a:lnTo>
                <a:lnTo>
                  <a:pt x="21600" y="3632"/>
                </a:lnTo>
                <a:lnTo>
                  <a:pt x="14792" y="3632"/>
                </a:lnTo>
                <a:cubicBezTo>
                  <a:pt x="15132" y="3253"/>
                  <a:pt x="15336" y="2784"/>
                  <a:pt x="15336" y="2274"/>
                </a:cubicBezTo>
                <a:cubicBezTo>
                  <a:pt x="15336" y="1018"/>
                  <a:pt x="14114" y="0"/>
                  <a:pt x="12607" y="0"/>
                </a:cubicBezTo>
                <a:cubicBezTo>
                  <a:pt x="11100" y="0"/>
                  <a:pt x="9878" y="1018"/>
                  <a:pt x="9878" y="2274"/>
                </a:cubicBezTo>
                <a:cubicBezTo>
                  <a:pt x="9878" y="2784"/>
                  <a:pt x="10082" y="3253"/>
                  <a:pt x="10423" y="3632"/>
                </a:cubicBezTo>
                <a:lnTo>
                  <a:pt x="0" y="3632"/>
                </a:lnTo>
                <a:cubicBezTo>
                  <a:pt x="0" y="3632"/>
                  <a:pt x="0" y="3632"/>
                  <a:pt x="0" y="3632"/>
                </a:cubicBezTo>
                <a:cubicBezTo>
                  <a:pt x="0" y="13556"/>
                  <a:pt x="9655" y="21600"/>
                  <a:pt x="21565" y="21600"/>
                </a:cubicBezTo>
                <a:cubicBezTo>
                  <a:pt x="21577" y="21600"/>
                  <a:pt x="21588" y="21600"/>
                  <a:pt x="21600" y="21600"/>
                </a:cubicBezTo>
                <a:close/>
              </a:path>
            </a:pathLst>
          </a:custGeom>
          <a:solidFill>
            <a:srgbClr val="FF9156"/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Shape 2203"/>
          <p:cNvSpPr/>
          <p:nvPr/>
        </p:nvSpPr>
        <p:spPr>
          <a:xfrm>
            <a:off x="2418487" y="4271313"/>
            <a:ext cx="343554" cy="206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18" y="14435"/>
                </a:moveTo>
                <a:lnTo>
                  <a:pt x="19418" y="3600"/>
                </a:lnTo>
                <a:cubicBezTo>
                  <a:pt x="19418" y="1612"/>
                  <a:pt x="18451" y="0"/>
                  <a:pt x="17258" y="0"/>
                </a:cubicBezTo>
                <a:lnTo>
                  <a:pt x="7560" y="0"/>
                </a:lnTo>
                <a:lnTo>
                  <a:pt x="10326" y="5041"/>
                </a:lnTo>
                <a:lnTo>
                  <a:pt x="16221" y="5041"/>
                </a:lnTo>
                <a:lnTo>
                  <a:pt x="16221" y="14435"/>
                </a:lnTo>
                <a:lnTo>
                  <a:pt x="14040" y="14435"/>
                </a:lnTo>
                <a:lnTo>
                  <a:pt x="17819" y="21600"/>
                </a:lnTo>
                <a:lnTo>
                  <a:pt x="21600" y="14435"/>
                </a:lnTo>
                <a:cubicBezTo>
                  <a:pt x="21600" y="14435"/>
                  <a:pt x="19418" y="14435"/>
                  <a:pt x="19418" y="14435"/>
                </a:cubicBezTo>
                <a:close/>
                <a:moveTo>
                  <a:pt x="5378" y="16559"/>
                </a:moveTo>
                <a:lnTo>
                  <a:pt x="5378" y="7166"/>
                </a:lnTo>
                <a:lnTo>
                  <a:pt x="7560" y="7166"/>
                </a:lnTo>
                <a:lnTo>
                  <a:pt x="3779" y="0"/>
                </a:lnTo>
                <a:lnTo>
                  <a:pt x="0" y="7166"/>
                </a:lnTo>
                <a:lnTo>
                  <a:pt x="2181" y="7166"/>
                </a:lnTo>
                <a:lnTo>
                  <a:pt x="2181" y="17998"/>
                </a:lnTo>
                <a:cubicBezTo>
                  <a:pt x="2181" y="19988"/>
                  <a:pt x="3149" y="21600"/>
                  <a:pt x="4341" y="21600"/>
                </a:cubicBezTo>
                <a:lnTo>
                  <a:pt x="14040" y="21600"/>
                </a:lnTo>
                <a:lnTo>
                  <a:pt x="11274" y="16559"/>
                </a:lnTo>
                <a:cubicBezTo>
                  <a:pt x="11274" y="16559"/>
                  <a:pt x="5378" y="16559"/>
                  <a:pt x="5378" y="16559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306"/>
          <p:cNvSpPr/>
          <p:nvPr/>
        </p:nvSpPr>
        <p:spPr>
          <a:xfrm>
            <a:off x="1464824" y="2155277"/>
            <a:ext cx="1864800" cy="1863599"/>
          </a:xfrm>
          <a:prstGeom prst="ellipse">
            <a:avLst/>
          </a:prstGeom>
          <a:noFill/>
          <a:ln w="76200" cap="flat">
            <a:solidFill>
              <a:srgbClr val="B3D29F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11" name="Shape 1323"/>
          <p:cNvSpPr/>
          <p:nvPr/>
        </p:nvSpPr>
        <p:spPr>
          <a:xfrm>
            <a:off x="3957922" y="2155277"/>
            <a:ext cx="1864800" cy="1863599"/>
          </a:xfrm>
          <a:prstGeom prst="ellipse">
            <a:avLst/>
          </a:prstGeom>
          <a:noFill/>
          <a:ln w="76200" cap="flat">
            <a:solidFill>
              <a:srgbClr val="B3D29F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16" name="Shape 1329"/>
          <p:cNvSpPr/>
          <p:nvPr/>
        </p:nvSpPr>
        <p:spPr>
          <a:xfrm>
            <a:off x="6405036" y="2155277"/>
            <a:ext cx="1864800" cy="1863599"/>
          </a:xfrm>
          <a:prstGeom prst="ellipse">
            <a:avLst/>
          </a:prstGeom>
          <a:noFill/>
          <a:ln w="76200" cap="flat">
            <a:solidFill>
              <a:srgbClr val="B3D29F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5" name="Shape 1329"/>
          <p:cNvSpPr/>
          <p:nvPr/>
        </p:nvSpPr>
        <p:spPr>
          <a:xfrm>
            <a:off x="8827699" y="2155277"/>
            <a:ext cx="1864800" cy="1863599"/>
          </a:xfrm>
          <a:prstGeom prst="ellipse">
            <a:avLst/>
          </a:prstGeom>
          <a:noFill/>
          <a:ln w="76200" cap="flat">
            <a:solidFill>
              <a:srgbClr val="B3D29F"/>
            </a:solidFill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1456940" y="4353287"/>
            <a:ext cx="1880569" cy="193899"/>
          </a:xfrm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456940" y="4731993"/>
            <a:ext cx="1880569" cy="529697"/>
          </a:xfrm>
        </p:spPr>
        <p:txBody>
          <a:bodyPr>
            <a:spAutoFit/>
          </a:bodyPr>
          <a:lstStyle/>
          <a:p>
            <a:pPr algn="ctr"/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volupue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rem</a:t>
            </a:r>
            <a:endParaRPr lang="en-GB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9" name="Shape 1321"/>
          <p:cNvSpPr/>
          <p:nvPr/>
        </p:nvSpPr>
        <p:spPr>
          <a:xfrm>
            <a:off x="1936424" y="2626493"/>
            <a:ext cx="921600" cy="921166"/>
          </a:xfrm>
          <a:prstGeom prst="ellipse">
            <a:avLst/>
          </a:prstGeom>
          <a:solidFill>
            <a:srgbClr val="FF91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14" name="Shape 1327"/>
          <p:cNvSpPr/>
          <p:nvPr/>
        </p:nvSpPr>
        <p:spPr>
          <a:xfrm>
            <a:off x="4429522" y="2626493"/>
            <a:ext cx="921600" cy="921166"/>
          </a:xfrm>
          <a:prstGeom prst="ellipse">
            <a:avLst/>
          </a:prstGeom>
          <a:solidFill>
            <a:srgbClr val="FF91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19" name="Shape 1333"/>
          <p:cNvSpPr/>
          <p:nvPr/>
        </p:nvSpPr>
        <p:spPr>
          <a:xfrm>
            <a:off x="6876636" y="2626493"/>
            <a:ext cx="921600" cy="921166"/>
          </a:xfrm>
          <a:prstGeom prst="ellipse">
            <a:avLst/>
          </a:prstGeom>
          <a:solidFill>
            <a:srgbClr val="FF91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24" name="Shape 1339"/>
          <p:cNvSpPr/>
          <p:nvPr/>
        </p:nvSpPr>
        <p:spPr>
          <a:xfrm>
            <a:off x="9299299" y="2626493"/>
            <a:ext cx="921600" cy="921166"/>
          </a:xfrm>
          <a:prstGeom prst="ellipse">
            <a:avLst/>
          </a:prstGeom>
          <a:solidFill>
            <a:srgbClr val="FF91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1998348" y="2965384"/>
            <a:ext cx="797753" cy="243385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GB" dirty="0">
                <a:latin typeface="+mn-lt"/>
                <a:cs typeface="+mn-ea"/>
                <a:sym typeface="+mn-lt"/>
              </a:rPr>
              <a:t>30%</a:t>
            </a:r>
            <a:endParaRPr lang="en-GB" dirty="0">
              <a:latin typeface="+mn-lt"/>
              <a:cs typeface="+mn-ea"/>
              <a:sym typeface="+mn-lt"/>
            </a:endParaRPr>
          </a:p>
        </p:txBody>
      </p:sp>
      <p:sp>
        <p:nvSpPr>
          <p:cNvPr id="127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3950038" y="4353287"/>
            <a:ext cx="1880569" cy="193899"/>
          </a:xfrm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8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3950038" y="4731993"/>
            <a:ext cx="1880569" cy="529697"/>
          </a:xfrm>
        </p:spPr>
        <p:txBody>
          <a:bodyPr>
            <a:spAutoFit/>
          </a:bodyPr>
          <a:lstStyle/>
          <a:p>
            <a:pPr algn="ctr"/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volupue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rem</a:t>
            </a:r>
            <a:endParaRPr lang="en-GB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9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6397152" y="4353287"/>
            <a:ext cx="1880569" cy="193899"/>
          </a:xfrm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0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6397152" y="4731993"/>
            <a:ext cx="1880569" cy="529697"/>
          </a:xfrm>
        </p:spPr>
        <p:txBody>
          <a:bodyPr>
            <a:spAutoFit/>
          </a:bodyPr>
          <a:lstStyle/>
          <a:p>
            <a:pPr algn="ctr"/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volupue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rem</a:t>
            </a:r>
            <a:endParaRPr lang="en-GB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1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8819815" y="4353287"/>
            <a:ext cx="1880569" cy="193899"/>
          </a:xfrm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2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8819815" y="4731993"/>
            <a:ext cx="1880569" cy="529697"/>
          </a:xfrm>
        </p:spPr>
        <p:txBody>
          <a:bodyPr>
            <a:spAutoFit/>
          </a:bodyPr>
          <a:lstStyle/>
          <a:p>
            <a:pPr algn="ctr"/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volupue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/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/>
                </a:solidFill>
                <a:cs typeface="+mn-ea"/>
                <a:sym typeface="+mn-lt"/>
              </a:rPr>
              <a:t> rem</a:t>
            </a:r>
            <a:endParaRPr lang="en-GB" sz="1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3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4491446" y="2965384"/>
            <a:ext cx="797753" cy="243385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GB" dirty="0">
                <a:latin typeface="+mn-lt"/>
                <a:cs typeface="+mn-ea"/>
                <a:sym typeface="+mn-lt"/>
              </a:rPr>
              <a:t>50%</a:t>
            </a:r>
            <a:endParaRPr lang="en-GB" dirty="0">
              <a:latin typeface="+mn-lt"/>
              <a:cs typeface="+mn-ea"/>
              <a:sym typeface="+mn-lt"/>
            </a:endParaRPr>
          </a:p>
        </p:txBody>
      </p:sp>
      <p:sp>
        <p:nvSpPr>
          <p:cNvPr id="134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38560" y="2965384"/>
            <a:ext cx="797753" cy="243385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GB" dirty="0">
                <a:latin typeface="+mn-lt"/>
                <a:cs typeface="+mn-ea"/>
                <a:sym typeface="+mn-lt"/>
              </a:rPr>
              <a:t>40%</a:t>
            </a:r>
            <a:endParaRPr lang="en-GB" dirty="0">
              <a:latin typeface="+mn-lt"/>
              <a:cs typeface="+mn-ea"/>
              <a:sym typeface="+mn-lt"/>
            </a:endParaRPr>
          </a:p>
        </p:txBody>
      </p:sp>
      <p:sp>
        <p:nvSpPr>
          <p:cNvPr id="135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9361223" y="2965384"/>
            <a:ext cx="797753" cy="243385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GB" dirty="0">
                <a:latin typeface="+mn-lt"/>
                <a:cs typeface="+mn-ea"/>
                <a:sym typeface="+mn-lt"/>
              </a:rPr>
              <a:t>95%</a:t>
            </a:r>
            <a:endParaRPr lang="en-GB" dirty="0">
              <a:latin typeface="+mn-lt"/>
              <a:cs typeface="+mn-ea"/>
              <a:sym typeface="+mn-lt"/>
            </a:endParaRPr>
          </a:p>
        </p:txBody>
      </p:sp>
      <p:sp>
        <p:nvSpPr>
          <p:cNvPr id="37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4"/>
          <p:cNvSpPr txBox="1"/>
          <p:nvPr/>
        </p:nvSpPr>
        <p:spPr>
          <a:xfrm>
            <a:off x="3602135" y="3581717"/>
            <a:ext cx="4987730" cy="784810"/>
          </a:xfrm>
          <a:prstGeom prst="rect">
            <a:avLst/>
          </a:prstGeom>
          <a:noFill/>
          <a:ln>
            <a:noFill/>
          </a:ln>
        </p:spPr>
        <p:txBody>
          <a:bodyPr wrap="square" lIns="45713" tIns="22850" rIns="45713" bIns="2285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月度工作计划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50736" y="1538972"/>
            <a:ext cx="1690529" cy="1690529"/>
          </a:xfrm>
          <a:prstGeom prst="ellipse">
            <a:avLst/>
          </a:prstGeom>
          <a:solidFill>
            <a:srgbClr val="FF9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7559677" y="2206692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Shape 312"/>
          <p:cNvSpPr/>
          <p:nvPr/>
        </p:nvSpPr>
        <p:spPr>
          <a:xfrm rot="16200000">
            <a:off x="1796674" y="2068430"/>
            <a:ext cx="567032" cy="849771"/>
          </a:xfrm>
          <a:prstGeom prst="rect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Shape 313"/>
          <p:cNvSpPr/>
          <p:nvPr/>
        </p:nvSpPr>
        <p:spPr>
          <a:xfrm>
            <a:off x="1930912" y="2348664"/>
            <a:ext cx="298499" cy="28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8400" y="0"/>
                </a:moveTo>
                <a:cubicBezTo>
                  <a:pt x="3600" y="0"/>
                  <a:pt x="0" y="3946"/>
                  <a:pt x="0" y="8723"/>
                </a:cubicBezTo>
                <a:cubicBezTo>
                  <a:pt x="0" y="13500"/>
                  <a:pt x="3600" y="17238"/>
                  <a:pt x="8400" y="17238"/>
                </a:cubicBezTo>
                <a:cubicBezTo>
                  <a:pt x="10400" y="17238"/>
                  <a:pt x="12200" y="16615"/>
                  <a:pt x="13600" y="15369"/>
                </a:cubicBezTo>
                <a:cubicBezTo>
                  <a:pt x="13600" y="15369"/>
                  <a:pt x="13800" y="15577"/>
                  <a:pt x="13800" y="15785"/>
                </a:cubicBezTo>
                <a:cubicBezTo>
                  <a:pt x="19000" y="20977"/>
                  <a:pt x="19000" y="20977"/>
                  <a:pt x="19000" y="20977"/>
                </a:cubicBezTo>
                <a:cubicBezTo>
                  <a:pt x="19400" y="21392"/>
                  <a:pt x="19800" y="21600"/>
                  <a:pt x="20000" y="21600"/>
                </a:cubicBezTo>
                <a:cubicBezTo>
                  <a:pt x="20400" y="21600"/>
                  <a:pt x="20800" y="21392"/>
                  <a:pt x="21200" y="20977"/>
                </a:cubicBezTo>
                <a:cubicBezTo>
                  <a:pt x="21600" y="20562"/>
                  <a:pt x="21600" y="19523"/>
                  <a:pt x="21200" y="18900"/>
                </a:cubicBezTo>
                <a:cubicBezTo>
                  <a:pt x="16000" y="13500"/>
                  <a:pt x="16000" y="13500"/>
                  <a:pt x="16000" y="13500"/>
                </a:cubicBezTo>
                <a:cubicBezTo>
                  <a:pt x="15800" y="13500"/>
                  <a:pt x="15600" y="13292"/>
                  <a:pt x="15400" y="13292"/>
                </a:cubicBezTo>
                <a:cubicBezTo>
                  <a:pt x="16200" y="11838"/>
                  <a:pt x="16600" y="10385"/>
                  <a:pt x="16600" y="8723"/>
                </a:cubicBezTo>
                <a:cubicBezTo>
                  <a:pt x="16600" y="3946"/>
                  <a:pt x="13000" y="0"/>
                  <a:pt x="8400" y="0"/>
                </a:cubicBezTo>
                <a:close/>
                <a:moveTo>
                  <a:pt x="8400" y="2700"/>
                </a:moveTo>
                <a:cubicBezTo>
                  <a:pt x="11600" y="2700"/>
                  <a:pt x="14200" y="5400"/>
                  <a:pt x="14200" y="8723"/>
                </a:cubicBezTo>
                <a:cubicBezTo>
                  <a:pt x="14200" y="9762"/>
                  <a:pt x="13800" y="10800"/>
                  <a:pt x="13200" y="11838"/>
                </a:cubicBezTo>
                <a:cubicBezTo>
                  <a:pt x="12800" y="12669"/>
                  <a:pt x="12800" y="12669"/>
                  <a:pt x="12800" y="12669"/>
                </a:cubicBezTo>
                <a:cubicBezTo>
                  <a:pt x="12000" y="13292"/>
                  <a:pt x="12000" y="13292"/>
                  <a:pt x="12000" y="13292"/>
                </a:cubicBezTo>
                <a:cubicBezTo>
                  <a:pt x="11000" y="14123"/>
                  <a:pt x="9600" y="14538"/>
                  <a:pt x="8400" y="14538"/>
                </a:cubicBezTo>
                <a:cubicBezTo>
                  <a:pt x="5200" y="14538"/>
                  <a:pt x="2600" y="12046"/>
                  <a:pt x="2600" y="8723"/>
                </a:cubicBezTo>
                <a:cubicBezTo>
                  <a:pt x="2600" y="5400"/>
                  <a:pt x="5200" y="2700"/>
                  <a:pt x="8400" y="27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Shape 334"/>
          <p:cNvSpPr/>
          <p:nvPr/>
        </p:nvSpPr>
        <p:spPr>
          <a:xfrm rot="16200000">
            <a:off x="1796674" y="3327965"/>
            <a:ext cx="567032" cy="849772"/>
          </a:xfrm>
          <a:prstGeom prst="rect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Shape 335"/>
          <p:cNvSpPr/>
          <p:nvPr/>
        </p:nvSpPr>
        <p:spPr>
          <a:xfrm>
            <a:off x="1928880" y="3594080"/>
            <a:ext cx="298499" cy="317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Shape 338"/>
          <p:cNvSpPr/>
          <p:nvPr/>
        </p:nvSpPr>
        <p:spPr>
          <a:xfrm rot="16200000">
            <a:off x="1796674" y="4587498"/>
            <a:ext cx="567032" cy="849772"/>
          </a:xfrm>
          <a:prstGeom prst="rect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Shape 339"/>
          <p:cNvSpPr/>
          <p:nvPr/>
        </p:nvSpPr>
        <p:spPr>
          <a:xfrm>
            <a:off x="1944405" y="4881153"/>
            <a:ext cx="251107" cy="262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Shape 342"/>
          <p:cNvSpPr/>
          <p:nvPr/>
        </p:nvSpPr>
        <p:spPr>
          <a:xfrm rot="16200000">
            <a:off x="6343519" y="2071851"/>
            <a:ext cx="567032" cy="842930"/>
          </a:xfrm>
          <a:prstGeom prst="rect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Group 349"/>
          <p:cNvGrpSpPr/>
          <p:nvPr/>
        </p:nvGrpSpPr>
        <p:grpSpPr>
          <a:xfrm>
            <a:off x="6473265" y="2343141"/>
            <a:ext cx="295275" cy="275337"/>
            <a:chOff x="0" y="-1"/>
            <a:chExt cx="648109" cy="604346"/>
          </a:xfrm>
          <a:solidFill>
            <a:schemeClr val="bg1"/>
          </a:solidFill>
        </p:grpSpPr>
        <p:sp>
          <p:nvSpPr>
            <p:cNvPr id="39" name="Shape 343"/>
            <p:cNvSpPr/>
            <p:nvPr/>
          </p:nvSpPr>
          <p:spPr>
            <a:xfrm>
              <a:off x="41594" y="-1"/>
              <a:ext cx="173514" cy="173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2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2" y="0"/>
                    <a:pt x="10799" y="0"/>
                  </a:cubicBezTo>
                  <a:cubicBezTo>
                    <a:pt x="7818" y="0"/>
                    <a:pt x="5274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4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Shape 344"/>
            <p:cNvSpPr/>
            <p:nvPr/>
          </p:nvSpPr>
          <p:spPr>
            <a:xfrm>
              <a:off x="192382" y="83192"/>
              <a:ext cx="260260" cy="260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4" y="18436"/>
                  </a:moveTo>
                  <a:cubicBezTo>
                    <a:pt x="5273" y="20546"/>
                    <a:pt x="7818" y="21600"/>
                    <a:pt x="10800" y="21600"/>
                  </a:cubicBezTo>
                  <a:cubicBezTo>
                    <a:pt x="13782" y="21600"/>
                    <a:pt x="16327" y="20546"/>
                    <a:pt x="18436" y="18436"/>
                  </a:cubicBezTo>
                  <a:cubicBezTo>
                    <a:pt x="20546" y="16327"/>
                    <a:pt x="21600" y="13782"/>
                    <a:pt x="21600" y="10800"/>
                  </a:cubicBezTo>
                  <a:cubicBezTo>
                    <a:pt x="21600" y="7818"/>
                    <a:pt x="20546" y="5273"/>
                    <a:pt x="18436" y="3164"/>
                  </a:cubicBezTo>
                  <a:cubicBezTo>
                    <a:pt x="16327" y="1054"/>
                    <a:pt x="13782" y="0"/>
                    <a:pt x="10800" y="0"/>
                  </a:cubicBezTo>
                  <a:cubicBezTo>
                    <a:pt x="7818" y="0"/>
                    <a:pt x="5273" y="1055"/>
                    <a:pt x="3164" y="3164"/>
                  </a:cubicBezTo>
                  <a:cubicBezTo>
                    <a:pt x="1055" y="5273"/>
                    <a:pt x="0" y="7818"/>
                    <a:pt x="0" y="10800"/>
                  </a:cubicBezTo>
                  <a:cubicBezTo>
                    <a:pt x="0" y="13782"/>
                    <a:pt x="1055" y="16327"/>
                    <a:pt x="3164" y="18436"/>
                  </a:cubicBezTo>
                  <a:cubicBezTo>
                    <a:pt x="3164" y="18436"/>
                    <a:pt x="3164" y="18436"/>
                    <a:pt x="3164" y="1843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Shape 345"/>
            <p:cNvSpPr/>
            <p:nvPr/>
          </p:nvSpPr>
          <p:spPr>
            <a:xfrm>
              <a:off x="431557" y="0"/>
              <a:ext cx="173514" cy="173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0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0" y="0"/>
                    <a:pt x="10799" y="0"/>
                  </a:cubicBezTo>
                  <a:cubicBezTo>
                    <a:pt x="7818" y="0"/>
                    <a:pt x="5272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2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Shape 346"/>
            <p:cNvSpPr/>
            <p:nvPr/>
          </p:nvSpPr>
          <p:spPr>
            <a:xfrm>
              <a:off x="447156" y="171582"/>
              <a:ext cx="200953" cy="17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7081" y="0"/>
                  </a:moveTo>
                  <a:cubicBezTo>
                    <a:pt x="16937" y="0"/>
                    <a:pt x="16409" y="296"/>
                    <a:pt x="15499" y="887"/>
                  </a:cubicBezTo>
                  <a:cubicBezTo>
                    <a:pt x="14588" y="1479"/>
                    <a:pt x="13403" y="2076"/>
                    <a:pt x="11947" y="2680"/>
                  </a:cubicBezTo>
                  <a:cubicBezTo>
                    <a:pt x="10491" y="3284"/>
                    <a:pt x="9046" y="3587"/>
                    <a:pt x="7612" y="3587"/>
                  </a:cubicBezTo>
                  <a:cubicBezTo>
                    <a:pt x="5986" y="3587"/>
                    <a:pt x="4372" y="3264"/>
                    <a:pt x="2768" y="2617"/>
                  </a:cubicBezTo>
                  <a:cubicBezTo>
                    <a:pt x="2890" y="3656"/>
                    <a:pt x="2951" y="4586"/>
                    <a:pt x="2951" y="5400"/>
                  </a:cubicBezTo>
                  <a:cubicBezTo>
                    <a:pt x="2951" y="9308"/>
                    <a:pt x="1967" y="12908"/>
                    <a:pt x="0" y="16200"/>
                  </a:cubicBezTo>
                  <a:cubicBezTo>
                    <a:pt x="3934" y="16339"/>
                    <a:pt x="7151" y="18138"/>
                    <a:pt x="9653" y="21600"/>
                  </a:cubicBezTo>
                  <a:lnTo>
                    <a:pt x="14534" y="21600"/>
                  </a:lnTo>
                  <a:cubicBezTo>
                    <a:pt x="16525" y="21600"/>
                    <a:pt x="18199" y="21028"/>
                    <a:pt x="19559" y="19890"/>
                  </a:cubicBezTo>
                  <a:cubicBezTo>
                    <a:pt x="20919" y="18751"/>
                    <a:pt x="21598" y="17085"/>
                    <a:pt x="21598" y="14890"/>
                  </a:cubicBezTo>
                  <a:cubicBezTo>
                    <a:pt x="21600" y="4965"/>
                    <a:pt x="20094" y="0"/>
                    <a:pt x="17081" y="0"/>
                  </a:cubicBezTo>
                  <a:cubicBezTo>
                    <a:pt x="17081" y="0"/>
                    <a:pt x="17081" y="0"/>
                    <a:pt x="1708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Shape 347"/>
            <p:cNvSpPr/>
            <p:nvPr/>
          </p:nvSpPr>
          <p:spPr>
            <a:xfrm>
              <a:off x="88390" y="322368"/>
              <a:ext cx="477157" cy="281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2" y="9360"/>
                  </a:moveTo>
                  <a:cubicBezTo>
                    <a:pt x="21225" y="8347"/>
                    <a:pt x="21089" y="7408"/>
                    <a:pt x="20925" y="6543"/>
                  </a:cubicBezTo>
                  <a:cubicBezTo>
                    <a:pt x="20761" y="5678"/>
                    <a:pt x="20542" y="4834"/>
                    <a:pt x="20266" y="4011"/>
                  </a:cubicBezTo>
                  <a:cubicBezTo>
                    <a:pt x="19989" y="3190"/>
                    <a:pt x="19673" y="2489"/>
                    <a:pt x="19314" y="1909"/>
                  </a:cubicBezTo>
                  <a:cubicBezTo>
                    <a:pt x="18957" y="1329"/>
                    <a:pt x="18519" y="867"/>
                    <a:pt x="18002" y="520"/>
                  </a:cubicBezTo>
                  <a:cubicBezTo>
                    <a:pt x="17487" y="175"/>
                    <a:pt x="16916" y="0"/>
                    <a:pt x="16292" y="0"/>
                  </a:cubicBezTo>
                  <a:cubicBezTo>
                    <a:pt x="16190" y="0"/>
                    <a:pt x="15970" y="187"/>
                    <a:pt x="15632" y="559"/>
                  </a:cubicBezTo>
                  <a:cubicBezTo>
                    <a:pt x="15295" y="931"/>
                    <a:pt x="14922" y="1348"/>
                    <a:pt x="14512" y="1805"/>
                  </a:cubicBezTo>
                  <a:cubicBezTo>
                    <a:pt x="14103" y="2264"/>
                    <a:pt x="13557" y="2680"/>
                    <a:pt x="12871" y="3051"/>
                  </a:cubicBezTo>
                  <a:cubicBezTo>
                    <a:pt x="12185" y="3423"/>
                    <a:pt x="11496" y="3610"/>
                    <a:pt x="10800" y="3610"/>
                  </a:cubicBezTo>
                  <a:cubicBezTo>
                    <a:pt x="10104" y="3610"/>
                    <a:pt x="9414" y="3423"/>
                    <a:pt x="8729" y="3051"/>
                  </a:cubicBezTo>
                  <a:cubicBezTo>
                    <a:pt x="8043" y="2680"/>
                    <a:pt x="7496" y="2264"/>
                    <a:pt x="7087" y="1805"/>
                  </a:cubicBezTo>
                  <a:cubicBezTo>
                    <a:pt x="6678" y="1348"/>
                    <a:pt x="6304" y="931"/>
                    <a:pt x="5967" y="559"/>
                  </a:cubicBezTo>
                  <a:cubicBezTo>
                    <a:pt x="5630" y="187"/>
                    <a:pt x="5410" y="0"/>
                    <a:pt x="5308" y="0"/>
                  </a:cubicBezTo>
                  <a:cubicBezTo>
                    <a:pt x="4684" y="0"/>
                    <a:pt x="4113" y="175"/>
                    <a:pt x="3597" y="520"/>
                  </a:cubicBezTo>
                  <a:cubicBezTo>
                    <a:pt x="3081" y="867"/>
                    <a:pt x="2643" y="1329"/>
                    <a:pt x="2286" y="1909"/>
                  </a:cubicBezTo>
                  <a:cubicBezTo>
                    <a:pt x="1927" y="2488"/>
                    <a:pt x="1611" y="3190"/>
                    <a:pt x="1334" y="4011"/>
                  </a:cubicBezTo>
                  <a:cubicBezTo>
                    <a:pt x="1058" y="4834"/>
                    <a:pt x="839" y="5678"/>
                    <a:pt x="675" y="6543"/>
                  </a:cubicBezTo>
                  <a:cubicBezTo>
                    <a:pt x="511" y="7408"/>
                    <a:pt x="375" y="8347"/>
                    <a:pt x="268" y="9360"/>
                  </a:cubicBezTo>
                  <a:cubicBezTo>
                    <a:pt x="161" y="10371"/>
                    <a:pt x="89" y="11314"/>
                    <a:pt x="53" y="12189"/>
                  </a:cubicBezTo>
                  <a:cubicBezTo>
                    <a:pt x="17" y="13063"/>
                    <a:pt x="0" y="13959"/>
                    <a:pt x="0" y="14877"/>
                  </a:cubicBezTo>
                  <a:cubicBezTo>
                    <a:pt x="0" y="16953"/>
                    <a:pt x="372" y="18593"/>
                    <a:pt x="1119" y="19795"/>
                  </a:cubicBezTo>
                  <a:cubicBezTo>
                    <a:pt x="1866" y="20998"/>
                    <a:pt x="2858" y="21600"/>
                    <a:pt x="4096" y="21600"/>
                  </a:cubicBezTo>
                  <a:lnTo>
                    <a:pt x="17504" y="21600"/>
                  </a:lnTo>
                  <a:cubicBezTo>
                    <a:pt x="18741" y="21600"/>
                    <a:pt x="19734" y="20998"/>
                    <a:pt x="20480" y="19795"/>
                  </a:cubicBezTo>
                  <a:cubicBezTo>
                    <a:pt x="21227" y="18593"/>
                    <a:pt x="21600" y="16953"/>
                    <a:pt x="21600" y="14877"/>
                  </a:cubicBezTo>
                  <a:cubicBezTo>
                    <a:pt x="21600" y="13959"/>
                    <a:pt x="21582" y="13063"/>
                    <a:pt x="21547" y="12189"/>
                  </a:cubicBezTo>
                  <a:cubicBezTo>
                    <a:pt x="21511" y="11314"/>
                    <a:pt x="21439" y="10371"/>
                    <a:pt x="21332" y="9360"/>
                  </a:cubicBezTo>
                  <a:cubicBezTo>
                    <a:pt x="21332" y="9360"/>
                    <a:pt x="21332" y="9360"/>
                    <a:pt x="21332" y="936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Shape 348"/>
            <p:cNvSpPr/>
            <p:nvPr/>
          </p:nvSpPr>
          <p:spPr>
            <a:xfrm>
              <a:off x="0" y="171582"/>
              <a:ext cx="200973" cy="173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2"/>
                  </a:moveTo>
                  <a:cubicBezTo>
                    <a:pt x="19631" y="12910"/>
                    <a:pt x="18649" y="9310"/>
                    <a:pt x="18649" y="5401"/>
                  </a:cubicBezTo>
                  <a:cubicBezTo>
                    <a:pt x="18649" y="4586"/>
                    <a:pt x="18710" y="3659"/>
                    <a:pt x="18832" y="2617"/>
                  </a:cubicBezTo>
                  <a:cubicBezTo>
                    <a:pt x="17228" y="3264"/>
                    <a:pt x="15614" y="3588"/>
                    <a:pt x="13986" y="3588"/>
                  </a:cubicBezTo>
                  <a:cubicBezTo>
                    <a:pt x="12554" y="3588"/>
                    <a:pt x="11109" y="3284"/>
                    <a:pt x="9653" y="2680"/>
                  </a:cubicBezTo>
                  <a:cubicBezTo>
                    <a:pt x="8197" y="2076"/>
                    <a:pt x="7012" y="1479"/>
                    <a:pt x="6101" y="887"/>
                  </a:cubicBezTo>
                  <a:cubicBezTo>
                    <a:pt x="5191" y="296"/>
                    <a:pt x="4663" y="0"/>
                    <a:pt x="4516" y="0"/>
                  </a:cubicBezTo>
                  <a:cubicBezTo>
                    <a:pt x="1506" y="0"/>
                    <a:pt x="0" y="4966"/>
                    <a:pt x="0" y="14892"/>
                  </a:cubicBezTo>
                  <a:cubicBezTo>
                    <a:pt x="0" y="17087"/>
                    <a:pt x="681" y="18753"/>
                    <a:pt x="2039" y="19893"/>
                  </a:cubicBezTo>
                  <a:cubicBezTo>
                    <a:pt x="3399" y="21030"/>
                    <a:pt x="5075" y="21600"/>
                    <a:pt x="7066" y="21600"/>
                  </a:cubicBezTo>
                  <a:lnTo>
                    <a:pt x="11947" y="21600"/>
                  </a:lnTo>
                  <a:cubicBezTo>
                    <a:pt x="14449" y="18141"/>
                    <a:pt x="17664" y="16341"/>
                    <a:pt x="21600" y="16202"/>
                  </a:cubicBezTo>
                  <a:cubicBezTo>
                    <a:pt x="21600" y="16202"/>
                    <a:pt x="21600" y="16202"/>
                    <a:pt x="21600" y="162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3" name="Shape 352"/>
          <p:cNvSpPr/>
          <p:nvPr/>
        </p:nvSpPr>
        <p:spPr>
          <a:xfrm rot="16200000">
            <a:off x="6343519" y="3331386"/>
            <a:ext cx="567032" cy="842930"/>
          </a:xfrm>
          <a:prstGeom prst="rect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Shape 353"/>
          <p:cNvSpPr/>
          <p:nvPr/>
        </p:nvSpPr>
        <p:spPr>
          <a:xfrm>
            <a:off x="6483234" y="3615184"/>
            <a:ext cx="275336" cy="275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9" y="16769"/>
                </a:moveTo>
                <a:lnTo>
                  <a:pt x="16743" y="18701"/>
                </a:lnTo>
                <a:cubicBezTo>
                  <a:pt x="16496" y="18931"/>
                  <a:pt x="16196" y="19045"/>
                  <a:pt x="15843" y="19045"/>
                </a:cubicBezTo>
                <a:cubicBezTo>
                  <a:pt x="15481" y="19045"/>
                  <a:pt x="15181" y="18926"/>
                  <a:pt x="14943" y="18688"/>
                </a:cubicBezTo>
                <a:lnTo>
                  <a:pt x="12217" y="15948"/>
                </a:lnTo>
                <a:cubicBezTo>
                  <a:pt x="11970" y="15702"/>
                  <a:pt x="11847" y="15401"/>
                  <a:pt x="11847" y="15049"/>
                </a:cubicBezTo>
                <a:cubicBezTo>
                  <a:pt x="11847" y="14678"/>
                  <a:pt x="11992" y="14356"/>
                  <a:pt x="12283" y="14082"/>
                </a:cubicBezTo>
                <a:cubicBezTo>
                  <a:pt x="12310" y="14109"/>
                  <a:pt x="12392" y="14193"/>
                  <a:pt x="12528" y="14334"/>
                </a:cubicBezTo>
                <a:cubicBezTo>
                  <a:pt x="12664" y="14475"/>
                  <a:pt x="12760" y="14570"/>
                  <a:pt x="12813" y="14618"/>
                </a:cubicBezTo>
                <a:cubicBezTo>
                  <a:pt x="12866" y="14667"/>
                  <a:pt x="12949" y="14733"/>
                  <a:pt x="13064" y="14817"/>
                </a:cubicBezTo>
                <a:cubicBezTo>
                  <a:pt x="13178" y="14901"/>
                  <a:pt x="13291" y="14958"/>
                  <a:pt x="13401" y="14989"/>
                </a:cubicBezTo>
                <a:cubicBezTo>
                  <a:pt x="13512" y="15020"/>
                  <a:pt x="13633" y="15035"/>
                  <a:pt x="13765" y="15035"/>
                </a:cubicBezTo>
                <a:cubicBezTo>
                  <a:pt x="14118" y="15035"/>
                  <a:pt x="14418" y="14911"/>
                  <a:pt x="14666" y="14665"/>
                </a:cubicBezTo>
                <a:cubicBezTo>
                  <a:pt x="14912" y="14418"/>
                  <a:pt x="15036" y="14118"/>
                  <a:pt x="15036" y="13765"/>
                </a:cubicBezTo>
                <a:cubicBezTo>
                  <a:pt x="15036" y="13633"/>
                  <a:pt x="15020" y="13512"/>
                  <a:pt x="14990" y="13401"/>
                </a:cubicBezTo>
                <a:cubicBezTo>
                  <a:pt x="14958" y="13291"/>
                  <a:pt x="14901" y="13178"/>
                  <a:pt x="14817" y="13063"/>
                </a:cubicBezTo>
                <a:cubicBezTo>
                  <a:pt x="14733" y="12949"/>
                  <a:pt x="14667" y="12865"/>
                  <a:pt x="14619" y="12812"/>
                </a:cubicBezTo>
                <a:cubicBezTo>
                  <a:pt x="14571" y="12760"/>
                  <a:pt x="14475" y="12664"/>
                  <a:pt x="14334" y="12527"/>
                </a:cubicBezTo>
                <a:cubicBezTo>
                  <a:pt x="14193" y="12391"/>
                  <a:pt x="14109" y="12309"/>
                  <a:pt x="14083" y="12283"/>
                </a:cubicBezTo>
                <a:cubicBezTo>
                  <a:pt x="14348" y="12000"/>
                  <a:pt x="14665" y="11859"/>
                  <a:pt x="15035" y="11859"/>
                </a:cubicBezTo>
                <a:cubicBezTo>
                  <a:pt x="15388" y="11859"/>
                  <a:pt x="15689" y="11982"/>
                  <a:pt x="15936" y="12230"/>
                </a:cubicBezTo>
                <a:lnTo>
                  <a:pt x="18688" y="14982"/>
                </a:lnTo>
                <a:cubicBezTo>
                  <a:pt x="18936" y="15230"/>
                  <a:pt x="19059" y="15530"/>
                  <a:pt x="19059" y="15883"/>
                </a:cubicBezTo>
                <a:cubicBezTo>
                  <a:pt x="19059" y="16227"/>
                  <a:pt x="18936" y="16523"/>
                  <a:pt x="18689" y="16769"/>
                </a:cubicBezTo>
                <a:cubicBezTo>
                  <a:pt x="18689" y="16769"/>
                  <a:pt x="18689" y="16769"/>
                  <a:pt x="18689" y="16769"/>
                </a:cubicBezTo>
                <a:close/>
                <a:moveTo>
                  <a:pt x="9318" y="7518"/>
                </a:moveTo>
                <a:cubicBezTo>
                  <a:pt x="9292" y="7492"/>
                  <a:pt x="9210" y="7408"/>
                  <a:pt x="9073" y="7267"/>
                </a:cubicBezTo>
                <a:cubicBezTo>
                  <a:pt x="8936" y="7125"/>
                  <a:pt x="8841" y="7030"/>
                  <a:pt x="8789" y="6982"/>
                </a:cubicBezTo>
                <a:cubicBezTo>
                  <a:pt x="8736" y="6933"/>
                  <a:pt x="8652" y="6868"/>
                  <a:pt x="8537" y="6784"/>
                </a:cubicBezTo>
                <a:cubicBezTo>
                  <a:pt x="8422" y="6699"/>
                  <a:pt x="8310" y="6642"/>
                  <a:pt x="8199" y="6611"/>
                </a:cubicBezTo>
                <a:cubicBezTo>
                  <a:pt x="8089" y="6581"/>
                  <a:pt x="7968" y="6565"/>
                  <a:pt x="7835" y="6565"/>
                </a:cubicBezTo>
                <a:cubicBezTo>
                  <a:pt x="7482" y="6565"/>
                  <a:pt x="7183" y="6688"/>
                  <a:pt x="6936" y="6936"/>
                </a:cubicBezTo>
                <a:cubicBezTo>
                  <a:pt x="6688" y="7183"/>
                  <a:pt x="6565" y="7482"/>
                  <a:pt x="6565" y="7835"/>
                </a:cubicBezTo>
                <a:cubicBezTo>
                  <a:pt x="6565" y="7968"/>
                  <a:pt x="6581" y="8089"/>
                  <a:pt x="6611" y="8199"/>
                </a:cubicBezTo>
                <a:cubicBezTo>
                  <a:pt x="6642" y="8310"/>
                  <a:pt x="6699" y="8422"/>
                  <a:pt x="6784" y="8537"/>
                </a:cubicBezTo>
                <a:cubicBezTo>
                  <a:pt x="6867" y="8652"/>
                  <a:pt x="6933" y="8736"/>
                  <a:pt x="6982" y="8788"/>
                </a:cubicBezTo>
                <a:cubicBezTo>
                  <a:pt x="7030" y="8841"/>
                  <a:pt x="7125" y="8936"/>
                  <a:pt x="7266" y="9073"/>
                </a:cubicBezTo>
                <a:cubicBezTo>
                  <a:pt x="7407" y="9210"/>
                  <a:pt x="7491" y="9292"/>
                  <a:pt x="7518" y="9318"/>
                </a:cubicBezTo>
                <a:cubicBezTo>
                  <a:pt x="7253" y="9592"/>
                  <a:pt x="6935" y="9728"/>
                  <a:pt x="6565" y="9728"/>
                </a:cubicBezTo>
                <a:cubicBezTo>
                  <a:pt x="6203" y="9728"/>
                  <a:pt x="5903" y="9609"/>
                  <a:pt x="5665" y="9371"/>
                </a:cubicBezTo>
                <a:lnTo>
                  <a:pt x="2912" y="6618"/>
                </a:lnTo>
                <a:cubicBezTo>
                  <a:pt x="2665" y="6371"/>
                  <a:pt x="2541" y="6070"/>
                  <a:pt x="2541" y="5717"/>
                </a:cubicBezTo>
                <a:cubicBezTo>
                  <a:pt x="2541" y="5374"/>
                  <a:pt x="2664" y="5078"/>
                  <a:pt x="2912" y="4831"/>
                </a:cubicBezTo>
                <a:lnTo>
                  <a:pt x="4858" y="2898"/>
                </a:lnTo>
                <a:cubicBezTo>
                  <a:pt x="5113" y="2660"/>
                  <a:pt x="5414" y="2541"/>
                  <a:pt x="5758" y="2541"/>
                </a:cubicBezTo>
                <a:cubicBezTo>
                  <a:pt x="6110" y="2541"/>
                  <a:pt x="6411" y="2665"/>
                  <a:pt x="6657" y="2912"/>
                </a:cubicBezTo>
                <a:lnTo>
                  <a:pt x="9384" y="5652"/>
                </a:lnTo>
                <a:cubicBezTo>
                  <a:pt x="9631" y="5898"/>
                  <a:pt x="9754" y="6199"/>
                  <a:pt x="9754" y="6551"/>
                </a:cubicBezTo>
                <a:cubicBezTo>
                  <a:pt x="9754" y="6922"/>
                  <a:pt x="9609" y="7244"/>
                  <a:pt x="9318" y="7518"/>
                </a:cubicBezTo>
                <a:cubicBezTo>
                  <a:pt x="9318" y="7518"/>
                  <a:pt x="9318" y="7518"/>
                  <a:pt x="9318" y="7518"/>
                </a:cubicBezTo>
                <a:close/>
                <a:moveTo>
                  <a:pt x="20488" y="13182"/>
                </a:moveTo>
                <a:lnTo>
                  <a:pt x="17735" y="10429"/>
                </a:lnTo>
                <a:cubicBezTo>
                  <a:pt x="16994" y="9688"/>
                  <a:pt x="16094" y="9318"/>
                  <a:pt x="15035" y="9318"/>
                </a:cubicBezTo>
                <a:cubicBezTo>
                  <a:pt x="13959" y="9318"/>
                  <a:pt x="13041" y="9706"/>
                  <a:pt x="12283" y="10482"/>
                </a:cubicBezTo>
                <a:lnTo>
                  <a:pt x="11118" y="9318"/>
                </a:lnTo>
                <a:cubicBezTo>
                  <a:pt x="11894" y="8559"/>
                  <a:pt x="12283" y="7637"/>
                  <a:pt x="12283" y="6551"/>
                </a:cubicBezTo>
                <a:cubicBezTo>
                  <a:pt x="12283" y="5492"/>
                  <a:pt x="11916" y="4597"/>
                  <a:pt x="11184" y="3865"/>
                </a:cubicBezTo>
                <a:lnTo>
                  <a:pt x="8457" y="1125"/>
                </a:lnTo>
                <a:cubicBezTo>
                  <a:pt x="7725" y="375"/>
                  <a:pt x="6825" y="0"/>
                  <a:pt x="5757" y="0"/>
                </a:cubicBezTo>
                <a:cubicBezTo>
                  <a:pt x="4698" y="0"/>
                  <a:pt x="3803" y="366"/>
                  <a:pt x="3071" y="1099"/>
                </a:cubicBezTo>
                <a:lnTo>
                  <a:pt x="1125" y="3031"/>
                </a:lnTo>
                <a:cubicBezTo>
                  <a:pt x="375" y="3764"/>
                  <a:pt x="0" y="4659"/>
                  <a:pt x="0" y="5717"/>
                </a:cubicBezTo>
                <a:cubicBezTo>
                  <a:pt x="0" y="6776"/>
                  <a:pt x="370" y="7677"/>
                  <a:pt x="1112" y="8418"/>
                </a:cubicBezTo>
                <a:lnTo>
                  <a:pt x="3865" y="11171"/>
                </a:lnTo>
                <a:cubicBezTo>
                  <a:pt x="4606" y="11912"/>
                  <a:pt x="5506" y="12283"/>
                  <a:pt x="6565" y="12283"/>
                </a:cubicBezTo>
                <a:cubicBezTo>
                  <a:pt x="7641" y="12283"/>
                  <a:pt x="8559" y="11894"/>
                  <a:pt x="9318" y="11118"/>
                </a:cubicBezTo>
                <a:lnTo>
                  <a:pt x="10482" y="12283"/>
                </a:lnTo>
                <a:cubicBezTo>
                  <a:pt x="9706" y="13041"/>
                  <a:pt x="9318" y="13963"/>
                  <a:pt x="9318" y="15049"/>
                </a:cubicBezTo>
                <a:cubicBezTo>
                  <a:pt x="9318" y="16108"/>
                  <a:pt x="9684" y="17003"/>
                  <a:pt x="10416" y="17735"/>
                </a:cubicBezTo>
                <a:lnTo>
                  <a:pt x="13143" y="20475"/>
                </a:lnTo>
                <a:cubicBezTo>
                  <a:pt x="13876" y="21225"/>
                  <a:pt x="14775" y="21600"/>
                  <a:pt x="15843" y="21600"/>
                </a:cubicBezTo>
                <a:cubicBezTo>
                  <a:pt x="16902" y="21600"/>
                  <a:pt x="17797" y="21234"/>
                  <a:pt x="18529" y="20501"/>
                </a:cubicBezTo>
                <a:lnTo>
                  <a:pt x="20475" y="18569"/>
                </a:lnTo>
                <a:cubicBezTo>
                  <a:pt x="21225" y="17836"/>
                  <a:pt x="21600" y="16941"/>
                  <a:pt x="21600" y="15883"/>
                </a:cubicBezTo>
                <a:cubicBezTo>
                  <a:pt x="21600" y="14824"/>
                  <a:pt x="21230" y="13924"/>
                  <a:pt x="20488" y="13182"/>
                </a:cubicBezTo>
                <a:cubicBezTo>
                  <a:pt x="20488" y="13182"/>
                  <a:pt x="20488" y="13182"/>
                  <a:pt x="20488" y="131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Shape 356"/>
          <p:cNvSpPr/>
          <p:nvPr/>
        </p:nvSpPr>
        <p:spPr>
          <a:xfrm rot="16200000">
            <a:off x="6343519" y="4590919"/>
            <a:ext cx="567032" cy="842930"/>
          </a:xfrm>
          <a:prstGeom prst="rect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Shape 357"/>
          <p:cNvSpPr/>
          <p:nvPr/>
        </p:nvSpPr>
        <p:spPr>
          <a:xfrm>
            <a:off x="6470819" y="4874718"/>
            <a:ext cx="297165" cy="275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7559677" y="3469334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7559677" y="4731976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964113" y="2206692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964113" y="2482445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964113" y="3469334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964113" y="4731976"/>
            <a:ext cx="1836477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964113" y="3703775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2964113" y="4987149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7559677" y="2482445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7559677" y="3703775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7559677" y="4987149"/>
            <a:ext cx="2536823" cy="350160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volupue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125"/>
          <p:cNvSpPr/>
          <p:nvPr/>
        </p:nvSpPr>
        <p:spPr>
          <a:xfrm>
            <a:off x="6322099" y="2387124"/>
            <a:ext cx="475488" cy="477622"/>
          </a:xfrm>
          <a:prstGeom prst="ellipse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Group 129"/>
          <p:cNvGrpSpPr/>
          <p:nvPr/>
        </p:nvGrpSpPr>
        <p:grpSpPr>
          <a:xfrm>
            <a:off x="6447887" y="2531118"/>
            <a:ext cx="212857" cy="189634"/>
            <a:chOff x="0" y="0"/>
            <a:chExt cx="513190" cy="457199"/>
          </a:xfrm>
        </p:grpSpPr>
        <p:sp>
          <p:nvSpPr>
            <p:cNvPr id="24" name="Shape 126"/>
            <p:cNvSpPr/>
            <p:nvPr/>
          </p:nvSpPr>
          <p:spPr>
            <a:xfrm>
              <a:off x="0" y="0"/>
              <a:ext cx="513191" cy="394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08" y="13343"/>
                  </a:moveTo>
                  <a:cubicBezTo>
                    <a:pt x="10278" y="12202"/>
                    <a:pt x="10591" y="11307"/>
                    <a:pt x="10848" y="10659"/>
                  </a:cubicBezTo>
                  <a:cubicBezTo>
                    <a:pt x="11041" y="10177"/>
                    <a:pt x="11222" y="9772"/>
                    <a:pt x="11391" y="9441"/>
                  </a:cubicBezTo>
                  <a:cubicBezTo>
                    <a:pt x="11560" y="9112"/>
                    <a:pt x="11764" y="8790"/>
                    <a:pt x="12005" y="8476"/>
                  </a:cubicBezTo>
                  <a:cubicBezTo>
                    <a:pt x="12247" y="8163"/>
                    <a:pt x="12524" y="7927"/>
                    <a:pt x="12837" y="7770"/>
                  </a:cubicBezTo>
                  <a:cubicBezTo>
                    <a:pt x="13150" y="7613"/>
                    <a:pt x="13500" y="7535"/>
                    <a:pt x="13886" y="7535"/>
                  </a:cubicBezTo>
                  <a:lnTo>
                    <a:pt x="16972" y="7535"/>
                  </a:lnTo>
                  <a:lnTo>
                    <a:pt x="16972" y="10549"/>
                  </a:lnTo>
                  <a:cubicBezTo>
                    <a:pt x="16972" y="10684"/>
                    <a:pt x="17009" y="10803"/>
                    <a:pt x="17086" y="10901"/>
                  </a:cubicBezTo>
                  <a:cubicBezTo>
                    <a:pt x="17162" y="11001"/>
                    <a:pt x="17253" y="11051"/>
                    <a:pt x="17357" y="11051"/>
                  </a:cubicBezTo>
                  <a:cubicBezTo>
                    <a:pt x="17469" y="11051"/>
                    <a:pt x="17562" y="11004"/>
                    <a:pt x="17634" y="10910"/>
                  </a:cubicBezTo>
                  <a:lnTo>
                    <a:pt x="21491" y="5886"/>
                  </a:lnTo>
                  <a:cubicBezTo>
                    <a:pt x="21564" y="5792"/>
                    <a:pt x="21600" y="5672"/>
                    <a:pt x="21600" y="5525"/>
                  </a:cubicBezTo>
                  <a:cubicBezTo>
                    <a:pt x="21600" y="5379"/>
                    <a:pt x="21564" y="5259"/>
                    <a:pt x="21491" y="5164"/>
                  </a:cubicBezTo>
                  <a:lnTo>
                    <a:pt x="17646" y="157"/>
                  </a:lnTo>
                  <a:cubicBezTo>
                    <a:pt x="17550" y="52"/>
                    <a:pt x="17453" y="0"/>
                    <a:pt x="17357" y="0"/>
                  </a:cubicBezTo>
                  <a:cubicBezTo>
                    <a:pt x="17244" y="0"/>
                    <a:pt x="17152" y="47"/>
                    <a:pt x="17079" y="141"/>
                  </a:cubicBezTo>
                  <a:cubicBezTo>
                    <a:pt x="17008" y="235"/>
                    <a:pt x="16972" y="356"/>
                    <a:pt x="16972" y="502"/>
                  </a:cubicBezTo>
                  <a:lnTo>
                    <a:pt x="16972" y="3516"/>
                  </a:lnTo>
                  <a:lnTo>
                    <a:pt x="13886" y="3516"/>
                  </a:lnTo>
                  <a:cubicBezTo>
                    <a:pt x="13340" y="3516"/>
                    <a:pt x="12825" y="3602"/>
                    <a:pt x="12343" y="3775"/>
                  </a:cubicBezTo>
                  <a:cubicBezTo>
                    <a:pt x="11861" y="3947"/>
                    <a:pt x="11432" y="4168"/>
                    <a:pt x="11059" y="4435"/>
                  </a:cubicBezTo>
                  <a:cubicBezTo>
                    <a:pt x="10686" y="4701"/>
                    <a:pt x="10324" y="5059"/>
                    <a:pt x="9974" y="5510"/>
                  </a:cubicBezTo>
                  <a:cubicBezTo>
                    <a:pt x="9624" y="5960"/>
                    <a:pt x="9327" y="6394"/>
                    <a:pt x="9083" y="6813"/>
                  </a:cubicBezTo>
                  <a:cubicBezTo>
                    <a:pt x="8838" y="7231"/>
                    <a:pt x="8580" y="7755"/>
                    <a:pt x="8311" y="8382"/>
                  </a:cubicBezTo>
                  <a:cubicBezTo>
                    <a:pt x="8042" y="9010"/>
                    <a:pt x="7825" y="9560"/>
                    <a:pt x="7660" y="10030"/>
                  </a:cubicBezTo>
                  <a:cubicBezTo>
                    <a:pt x="7495" y="10502"/>
                    <a:pt x="7297" y="11082"/>
                    <a:pt x="7063" y="11773"/>
                  </a:cubicBezTo>
                  <a:cubicBezTo>
                    <a:pt x="6694" y="12914"/>
                    <a:pt x="6380" y="13808"/>
                    <a:pt x="6123" y="14458"/>
                  </a:cubicBezTo>
                  <a:cubicBezTo>
                    <a:pt x="5931" y="14938"/>
                    <a:pt x="5749" y="15344"/>
                    <a:pt x="5581" y="15674"/>
                  </a:cubicBezTo>
                  <a:cubicBezTo>
                    <a:pt x="5412" y="16003"/>
                    <a:pt x="5207" y="16325"/>
                    <a:pt x="4966" y="16639"/>
                  </a:cubicBezTo>
                  <a:cubicBezTo>
                    <a:pt x="4725" y="16954"/>
                    <a:pt x="4448" y="17189"/>
                    <a:pt x="4134" y="17346"/>
                  </a:cubicBezTo>
                  <a:cubicBezTo>
                    <a:pt x="3821" y="17503"/>
                    <a:pt x="3472" y="17581"/>
                    <a:pt x="3086" y="17581"/>
                  </a:cubicBezTo>
                  <a:lnTo>
                    <a:pt x="386" y="17581"/>
                  </a:lnTo>
                  <a:cubicBezTo>
                    <a:pt x="273" y="17581"/>
                    <a:pt x="181" y="17628"/>
                    <a:pt x="108" y="17722"/>
                  </a:cubicBezTo>
                  <a:cubicBezTo>
                    <a:pt x="36" y="17816"/>
                    <a:pt x="0" y="17937"/>
                    <a:pt x="0" y="18083"/>
                  </a:cubicBezTo>
                  <a:lnTo>
                    <a:pt x="0" y="21098"/>
                  </a:lnTo>
                  <a:cubicBezTo>
                    <a:pt x="0" y="21244"/>
                    <a:pt x="37" y="21365"/>
                    <a:pt x="109" y="21459"/>
                  </a:cubicBezTo>
                  <a:cubicBezTo>
                    <a:pt x="181" y="21553"/>
                    <a:pt x="274" y="21600"/>
                    <a:pt x="386" y="21600"/>
                  </a:cubicBezTo>
                  <a:lnTo>
                    <a:pt x="3086" y="21600"/>
                  </a:lnTo>
                  <a:cubicBezTo>
                    <a:pt x="3633" y="21600"/>
                    <a:pt x="4147" y="21513"/>
                    <a:pt x="4629" y="21340"/>
                  </a:cubicBezTo>
                  <a:cubicBezTo>
                    <a:pt x="5111" y="21168"/>
                    <a:pt x="5539" y="20948"/>
                    <a:pt x="5913" y="20681"/>
                  </a:cubicBezTo>
                  <a:cubicBezTo>
                    <a:pt x="6286" y="20415"/>
                    <a:pt x="6648" y="20056"/>
                    <a:pt x="6998" y="19605"/>
                  </a:cubicBezTo>
                  <a:cubicBezTo>
                    <a:pt x="7347" y="19156"/>
                    <a:pt x="7644" y="18721"/>
                    <a:pt x="7890" y="18303"/>
                  </a:cubicBezTo>
                  <a:cubicBezTo>
                    <a:pt x="8135" y="17885"/>
                    <a:pt x="8392" y="17362"/>
                    <a:pt x="8661" y="16733"/>
                  </a:cubicBezTo>
                  <a:cubicBezTo>
                    <a:pt x="8930" y="16106"/>
                    <a:pt x="9147" y="15556"/>
                    <a:pt x="9312" y="15085"/>
                  </a:cubicBezTo>
                  <a:cubicBezTo>
                    <a:pt x="9476" y="14614"/>
                    <a:pt x="9676" y="14033"/>
                    <a:pt x="9908" y="13343"/>
                  </a:cubicBezTo>
                  <a:cubicBezTo>
                    <a:pt x="9908" y="13343"/>
                    <a:pt x="9908" y="13343"/>
                    <a:pt x="9908" y="1334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Shape 127"/>
            <p:cNvSpPr/>
            <p:nvPr/>
          </p:nvSpPr>
          <p:spPr>
            <a:xfrm>
              <a:off x="0" y="65905"/>
              <a:ext cx="190733" cy="142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8" y="11103"/>
                  </a:moveTo>
                  <a:lnTo>
                    <a:pt x="8303" y="11103"/>
                  </a:lnTo>
                  <a:cubicBezTo>
                    <a:pt x="9254" y="11103"/>
                    <a:pt x="10134" y="11313"/>
                    <a:pt x="10945" y="11732"/>
                  </a:cubicBezTo>
                  <a:cubicBezTo>
                    <a:pt x="11757" y="12150"/>
                    <a:pt x="12438" y="12657"/>
                    <a:pt x="12990" y="13250"/>
                  </a:cubicBezTo>
                  <a:cubicBezTo>
                    <a:pt x="13540" y="13843"/>
                    <a:pt x="14092" y="14659"/>
                    <a:pt x="14644" y="15702"/>
                  </a:cubicBezTo>
                  <a:cubicBezTo>
                    <a:pt x="15194" y="16741"/>
                    <a:pt x="15631" y="17662"/>
                    <a:pt x="15956" y="18454"/>
                  </a:cubicBezTo>
                  <a:cubicBezTo>
                    <a:pt x="16280" y="19250"/>
                    <a:pt x="16681" y="20300"/>
                    <a:pt x="17157" y="21600"/>
                  </a:cubicBezTo>
                  <a:cubicBezTo>
                    <a:pt x="18821" y="16367"/>
                    <a:pt x="20302" y="12418"/>
                    <a:pt x="21600" y="9759"/>
                  </a:cubicBezTo>
                  <a:cubicBezTo>
                    <a:pt x="18140" y="3252"/>
                    <a:pt x="13707" y="0"/>
                    <a:pt x="8303" y="0"/>
                  </a:cubicBezTo>
                  <a:lnTo>
                    <a:pt x="1038" y="0"/>
                  </a:lnTo>
                  <a:cubicBezTo>
                    <a:pt x="735" y="0"/>
                    <a:pt x="486" y="130"/>
                    <a:pt x="292" y="390"/>
                  </a:cubicBezTo>
                  <a:cubicBezTo>
                    <a:pt x="97" y="650"/>
                    <a:pt x="0" y="983"/>
                    <a:pt x="0" y="1388"/>
                  </a:cubicBezTo>
                  <a:lnTo>
                    <a:pt x="0" y="9715"/>
                  </a:lnTo>
                  <a:cubicBezTo>
                    <a:pt x="0" y="10120"/>
                    <a:pt x="97" y="10453"/>
                    <a:pt x="292" y="10713"/>
                  </a:cubicBezTo>
                  <a:cubicBezTo>
                    <a:pt x="486" y="10973"/>
                    <a:pt x="735" y="11103"/>
                    <a:pt x="1038" y="11103"/>
                  </a:cubicBezTo>
                  <a:cubicBezTo>
                    <a:pt x="1038" y="11103"/>
                    <a:pt x="1038" y="11103"/>
                    <a:pt x="1038" y="1110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Shape 128"/>
            <p:cNvSpPr/>
            <p:nvPr/>
          </p:nvSpPr>
          <p:spPr>
            <a:xfrm>
              <a:off x="210898" y="250442"/>
              <a:ext cx="300405" cy="206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46" y="839"/>
                  </a:moveTo>
                  <a:cubicBezTo>
                    <a:pt x="14681" y="638"/>
                    <a:pt x="14516" y="539"/>
                    <a:pt x="14351" y="539"/>
                  </a:cubicBezTo>
                  <a:cubicBezTo>
                    <a:pt x="14159" y="539"/>
                    <a:pt x="14001" y="629"/>
                    <a:pt x="13878" y="808"/>
                  </a:cubicBezTo>
                  <a:cubicBezTo>
                    <a:pt x="13755" y="988"/>
                    <a:pt x="13693" y="1217"/>
                    <a:pt x="13693" y="1497"/>
                  </a:cubicBezTo>
                  <a:lnTo>
                    <a:pt x="13693" y="7242"/>
                  </a:lnTo>
                  <a:lnTo>
                    <a:pt x="8421" y="7242"/>
                  </a:lnTo>
                  <a:cubicBezTo>
                    <a:pt x="7817" y="7242"/>
                    <a:pt x="7258" y="7097"/>
                    <a:pt x="6743" y="6806"/>
                  </a:cubicBezTo>
                  <a:cubicBezTo>
                    <a:pt x="6228" y="6517"/>
                    <a:pt x="5795" y="6169"/>
                    <a:pt x="5446" y="5759"/>
                  </a:cubicBezTo>
                  <a:cubicBezTo>
                    <a:pt x="5095" y="5350"/>
                    <a:pt x="4746" y="4787"/>
                    <a:pt x="4396" y="4068"/>
                  </a:cubicBezTo>
                  <a:cubicBezTo>
                    <a:pt x="4045" y="3351"/>
                    <a:pt x="3768" y="2718"/>
                    <a:pt x="3562" y="2169"/>
                  </a:cubicBezTo>
                  <a:cubicBezTo>
                    <a:pt x="3355" y="1620"/>
                    <a:pt x="3101" y="896"/>
                    <a:pt x="2800" y="0"/>
                  </a:cubicBezTo>
                  <a:cubicBezTo>
                    <a:pt x="1743" y="3589"/>
                    <a:pt x="810" y="6313"/>
                    <a:pt x="0" y="8167"/>
                  </a:cubicBezTo>
                  <a:cubicBezTo>
                    <a:pt x="370" y="8945"/>
                    <a:pt x="754" y="9639"/>
                    <a:pt x="1153" y="10247"/>
                  </a:cubicBezTo>
                  <a:cubicBezTo>
                    <a:pt x="1550" y="10854"/>
                    <a:pt x="1928" y="11389"/>
                    <a:pt x="2286" y="11846"/>
                  </a:cubicBezTo>
                  <a:cubicBezTo>
                    <a:pt x="2642" y="12305"/>
                    <a:pt x="3047" y="12705"/>
                    <a:pt x="3500" y="13044"/>
                  </a:cubicBezTo>
                  <a:cubicBezTo>
                    <a:pt x="3953" y="13383"/>
                    <a:pt x="4351" y="13666"/>
                    <a:pt x="4694" y="13895"/>
                  </a:cubicBezTo>
                  <a:cubicBezTo>
                    <a:pt x="5039" y="14125"/>
                    <a:pt x="5471" y="14310"/>
                    <a:pt x="5991" y="14449"/>
                  </a:cubicBezTo>
                  <a:cubicBezTo>
                    <a:pt x="6513" y="14589"/>
                    <a:pt x="6953" y="14693"/>
                    <a:pt x="7309" y="14764"/>
                  </a:cubicBezTo>
                  <a:cubicBezTo>
                    <a:pt x="7666" y="14833"/>
                    <a:pt x="8154" y="14883"/>
                    <a:pt x="8772" y="14914"/>
                  </a:cubicBezTo>
                  <a:cubicBezTo>
                    <a:pt x="9390" y="14943"/>
                    <a:pt x="9890" y="14953"/>
                    <a:pt x="10275" y="14943"/>
                  </a:cubicBezTo>
                  <a:cubicBezTo>
                    <a:pt x="10659" y="14934"/>
                    <a:pt x="11215" y="14923"/>
                    <a:pt x="11943" y="14914"/>
                  </a:cubicBezTo>
                  <a:cubicBezTo>
                    <a:pt x="12670" y="14903"/>
                    <a:pt x="13254" y="14898"/>
                    <a:pt x="13693" y="14898"/>
                  </a:cubicBezTo>
                  <a:lnTo>
                    <a:pt x="13693" y="20643"/>
                  </a:lnTo>
                  <a:cubicBezTo>
                    <a:pt x="13693" y="20903"/>
                    <a:pt x="13759" y="21127"/>
                    <a:pt x="13888" y="21315"/>
                  </a:cubicBezTo>
                  <a:cubicBezTo>
                    <a:pt x="14019" y="21505"/>
                    <a:pt x="14173" y="21600"/>
                    <a:pt x="14352" y="21600"/>
                  </a:cubicBezTo>
                  <a:cubicBezTo>
                    <a:pt x="14545" y="21600"/>
                    <a:pt x="14703" y="21510"/>
                    <a:pt x="14825" y="21331"/>
                  </a:cubicBezTo>
                  <a:lnTo>
                    <a:pt x="21415" y="11756"/>
                  </a:lnTo>
                  <a:cubicBezTo>
                    <a:pt x="21538" y="11577"/>
                    <a:pt x="21600" y="11349"/>
                    <a:pt x="21600" y="11070"/>
                  </a:cubicBezTo>
                  <a:cubicBezTo>
                    <a:pt x="21600" y="10790"/>
                    <a:pt x="21538" y="10560"/>
                    <a:pt x="21414" y="10381"/>
                  </a:cubicBezTo>
                  <a:cubicBezTo>
                    <a:pt x="21414" y="10381"/>
                    <a:pt x="14846" y="839"/>
                    <a:pt x="14846" y="83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Shape 137"/>
          <p:cNvSpPr/>
          <p:nvPr/>
        </p:nvSpPr>
        <p:spPr>
          <a:xfrm>
            <a:off x="6335612" y="3477533"/>
            <a:ext cx="475488" cy="477622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Shape 138"/>
          <p:cNvSpPr/>
          <p:nvPr/>
        </p:nvSpPr>
        <p:spPr>
          <a:xfrm>
            <a:off x="6477093" y="3631052"/>
            <a:ext cx="183023" cy="189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22" y="1765"/>
                </a:moveTo>
                <a:cubicBezTo>
                  <a:pt x="21407" y="1393"/>
                  <a:pt x="21600" y="1056"/>
                  <a:pt x="21600" y="753"/>
                </a:cubicBezTo>
                <a:cubicBezTo>
                  <a:pt x="21600" y="554"/>
                  <a:pt x="21519" y="396"/>
                  <a:pt x="21358" y="279"/>
                </a:cubicBezTo>
                <a:cubicBezTo>
                  <a:pt x="21196" y="163"/>
                  <a:pt x="21026" y="86"/>
                  <a:pt x="20847" y="52"/>
                </a:cubicBezTo>
                <a:cubicBezTo>
                  <a:pt x="20667" y="17"/>
                  <a:pt x="20475" y="0"/>
                  <a:pt x="20268" y="0"/>
                </a:cubicBezTo>
                <a:lnTo>
                  <a:pt x="1332" y="0"/>
                </a:lnTo>
                <a:cubicBezTo>
                  <a:pt x="1125" y="0"/>
                  <a:pt x="933" y="17"/>
                  <a:pt x="753" y="52"/>
                </a:cubicBezTo>
                <a:cubicBezTo>
                  <a:pt x="574" y="86"/>
                  <a:pt x="404" y="163"/>
                  <a:pt x="242" y="279"/>
                </a:cubicBezTo>
                <a:cubicBezTo>
                  <a:pt x="81" y="396"/>
                  <a:pt x="0" y="554"/>
                  <a:pt x="0" y="753"/>
                </a:cubicBezTo>
                <a:cubicBezTo>
                  <a:pt x="0" y="1056"/>
                  <a:pt x="193" y="1393"/>
                  <a:pt x="578" y="1765"/>
                </a:cubicBezTo>
                <a:lnTo>
                  <a:pt x="9079" y="9970"/>
                </a:lnTo>
                <a:lnTo>
                  <a:pt x="9079" y="19938"/>
                </a:lnTo>
                <a:lnTo>
                  <a:pt x="4774" y="19938"/>
                </a:lnTo>
                <a:cubicBezTo>
                  <a:pt x="4541" y="19938"/>
                  <a:pt x="4340" y="20021"/>
                  <a:pt x="4169" y="20186"/>
                </a:cubicBezTo>
                <a:cubicBezTo>
                  <a:pt x="3999" y="20350"/>
                  <a:pt x="3913" y="20545"/>
                  <a:pt x="3913" y="20769"/>
                </a:cubicBezTo>
                <a:cubicBezTo>
                  <a:pt x="3913" y="20994"/>
                  <a:pt x="3999" y="21189"/>
                  <a:pt x="4169" y="21353"/>
                </a:cubicBezTo>
                <a:cubicBezTo>
                  <a:pt x="4340" y="21518"/>
                  <a:pt x="4541" y="21600"/>
                  <a:pt x="4774" y="21600"/>
                </a:cubicBezTo>
                <a:lnTo>
                  <a:pt x="16826" y="21600"/>
                </a:lnTo>
                <a:cubicBezTo>
                  <a:pt x="17059" y="21600"/>
                  <a:pt x="17260" y="21518"/>
                  <a:pt x="17431" y="21353"/>
                </a:cubicBezTo>
                <a:cubicBezTo>
                  <a:pt x="17601" y="21189"/>
                  <a:pt x="17687" y="20994"/>
                  <a:pt x="17687" y="20769"/>
                </a:cubicBezTo>
                <a:cubicBezTo>
                  <a:pt x="17687" y="20545"/>
                  <a:pt x="17601" y="20350"/>
                  <a:pt x="17431" y="20186"/>
                </a:cubicBezTo>
                <a:cubicBezTo>
                  <a:pt x="17260" y="20021"/>
                  <a:pt x="17059" y="19938"/>
                  <a:pt x="16826" y="19938"/>
                </a:cubicBezTo>
                <a:lnTo>
                  <a:pt x="12522" y="19938"/>
                </a:lnTo>
                <a:lnTo>
                  <a:pt x="12522" y="9970"/>
                </a:lnTo>
                <a:cubicBezTo>
                  <a:pt x="12522" y="9970"/>
                  <a:pt x="21022" y="1765"/>
                  <a:pt x="21022" y="17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Shape 140"/>
          <p:cNvSpPr/>
          <p:nvPr/>
        </p:nvSpPr>
        <p:spPr>
          <a:xfrm>
            <a:off x="6322099" y="4562595"/>
            <a:ext cx="475488" cy="477622"/>
          </a:xfrm>
          <a:prstGeom prst="ellipse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2" name="Group 143"/>
          <p:cNvGrpSpPr/>
          <p:nvPr/>
        </p:nvGrpSpPr>
        <p:grpSpPr>
          <a:xfrm>
            <a:off x="6469219" y="4707575"/>
            <a:ext cx="171819" cy="187662"/>
            <a:chOff x="76738" y="72224"/>
            <a:chExt cx="414248" cy="452445"/>
          </a:xfrm>
        </p:grpSpPr>
        <p:sp>
          <p:nvSpPr>
            <p:cNvPr id="33" name="Shape 141"/>
            <p:cNvSpPr/>
            <p:nvPr/>
          </p:nvSpPr>
          <p:spPr>
            <a:xfrm>
              <a:off x="167018" y="72224"/>
              <a:ext cx="225948" cy="225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4" y="18436"/>
                  </a:moveTo>
                  <a:cubicBezTo>
                    <a:pt x="5273" y="20546"/>
                    <a:pt x="7818" y="21600"/>
                    <a:pt x="10800" y="21600"/>
                  </a:cubicBezTo>
                  <a:cubicBezTo>
                    <a:pt x="13782" y="21600"/>
                    <a:pt x="16327" y="20546"/>
                    <a:pt x="18436" y="18436"/>
                  </a:cubicBezTo>
                  <a:cubicBezTo>
                    <a:pt x="20546" y="16327"/>
                    <a:pt x="21600" y="13782"/>
                    <a:pt x="21600" y="10800"/>
                  </a:cubicBezTo>
                  <a:cubicBezTo>
                    <a:pt x="21600" y="7818"/>
                    <a:pt x="20546" y="5273"/>
                    <a:pt x="18436" y="3164"/>
                  </a:cubicBezTo>
                  <a:cubicBezTo>
                    <a:pt x="16327" y="1054"/>
                    <a:pt x="13782" y="0"/>
                    <a:pt x="10800" y="0"/>
                  </a:cubicBezTo>
                  <a:cubicBezTo>
                    <a:pt x="7818" y="0"/>
                    <a:pt x="5273" y="1055"/>
                    <a:pt x="3164" y="3164"/>
                  </a:cubicBezTo>
                  <a:cubicBezTo>
                    <a:pt x="1055" y="5273"/>
                    <a:pt x="0" y="7818"/>
                    <a:pt x="0" y="10800"/>
                  </a:cubicBezTo>
                  <a:cubicBezTo>
                    <a:pt x="0" y="13782"/>
                    <a:pt x="1055" y="16327"/>
                    <a:pt x="3164" y="18436"/>
                  </a:cubicBezTo>
                  <a:cubicBezTo>
                    <a:pt x="3164" y="18436"/>
                    <a:pt x="3164" y="18436"/>
                    <a:pt x="3164" y="184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Shape 142"/>
            <p:cNvSpPr/>
            <p:nvPr/>
          </p:nvSpPr>
          <p:spPr>
            <a:xfrm>
              <a:off x="76738" y="279868"/>
              <a:ext cx="414249" cy="244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2" y="9360"/>
                  </a:moveTo>
                  <a:cubicBezTo>
                    <a:pt x="21225" y="8347"/>
                    <a:pt x="21089" y="7408"/>
                    <a:pt x="20925" y="6543"/>
                  </a:cubicBezTo>
                  <a:cubicBezTo>
                    <a:pt x="20761" y="5678"/>
                    <a:pt x="20542" y="4834"/>
                    <a:pt x="20266" y="4011"/>
                  </a:cubicBezTo>
                  <a:cubicBezTo>
                    <a:pt x="19989" y="3190"/>
                    <a:pt x="19673" y="2489"/>
                    <a:pt x="19314" y="1909"/>
                  </a:cubicBezTo>
                  <a:cubicBezTo>
                    <a:pt x="18957" y="1329"/>
                    <a:pt x="18519" y="867"/>
                    <a:pt x="18002" y="520"/>
                  </a:cubicBezTo>
                  <a:cubicBezTo>
                    <a:pt x="17487" y="175"/>
                    <a:pt x="16916" y="0"/>
                    <a:pt x="16292" y="0"/>
                  </a:cubicBezTo>
                  <a:cubicBezTo>
                    <a:pt x="16190" y="0"/>
                    <a:pt x="15970" y="187"/>
                    <a:pt x="15632" y="559"/>
                  </a:cubicBezTo>
                  <a:cubicBezTo>
                    <a:pt x="15295" y="931"/>
                    <a:pt x="14922" y="1348"/>
                    <a:pt x="14512" y="1805"/>
                  </a:cubicBezTo>
                  <a:cubicBezTo>
                    <a:pt x="14103" y="2264"/>
                    <a:pt x="13557" y="2680"/>
                    <a:pt x="12871" y="3051"/>
                  </a:cubicBezTo>
                  <a:cubicBezTo>
                    <a:pt x="12185" y="3423"/>
                    <a:pt x="11496" y="3610"/>
                    <a:pt x="10800" y="3610"/>
                  </a:cubicBezTo>
                  <a:cubicBezTo>
                    <a:pt x="10104" y="3610"/>
                    <a:pt x="9414" y="3423"/>
                    <a:pt x="8729" y="3051"/>
                  </a:cubicBezTo>
                  <a:cubicBezTo>
                    <a:pt x="8043" y="2680"/>
                    <a:pt x="7496" y="2264"/>
                    <a:pt x="7087" y="1805"/>
                  </a:cubicBezTo>
                  <a:cubicBezTo>
                    <a:pt x="6678" y="1348"/>
                    <a:pt x="6304" y="931"/>
                    <a:pt x="5967" y="559"/>
                  </a:cubicBezTo>
                  <a:cubicBezTo>
                    <a:pt x="5630" y="187"/>
                    <a:pt x="5410" y="0"/>
                    <a:pt x="5308" y="0"/>
                  </a:cubicBezTo>
                  <a:cubicBezTo>
                    <a:pt x="4684" y="0"/>
                    <a:pt x="4113" y="175"/>
                    <a:pt x="3597" y="520"/>
                  </a:cubicBezTo>
                  <a:cubicBezTo>
                    <a:pt x="3081" y="867"/>
                    <a:pt x="2643" y="1329"/>
                    <a:pt x="2286" y="1909"/>
                  </a:cubicBezTo>
                  <a:cubicBezTo>
                    <a:pt x="1927" y="2488"/>
                    <a:pt x="1611" y="3190"/>
                    <a:pt x="1334" y="4011"/>
                  </a:cubicBezTo>
                  <a:cubicBezTo>
                    <a:pt x="1058" y="4834"/>
                    <a:pt x="839" y="5678"/>
                    <a:pt x="675" y="6543"/>
                  </a:cubicBezTo>
                  <a:cubicBezTo>
                    <a:pt x="511" y="7408"/>
                    <a:pt x="375" y="8347"/>
                    <a:pt x="268" y="9360"/>
                  </a:cubicBezTo>
                  <a:cubicBezTo>
                    <a:pt x="161" y="10371"/>
                    <a:pt x="89" y="11314"/>
                    <a:pt x="53" y="12189"/>
                  </a:cubicBezTo>
                  <a:cubicBezTo>
                    <a:pt x="17" y="13063"/>
                    <a:pt x="0" y="13959"/>
                    <a:pt x="0" y="14877"/>
                  </a:cubicBezTo>
                  <a:cubicBezTo>
                    <a:pt x="0" y="16953"/>
                    <a:pt x="372" y="18593"/>
                    <a:pt x="1119" y="19795"/>
                  </a:cubicBezTo>
                  <a:cubicBezTo>
                    <a:pt x="1866" y="20998"/>
                    <a:pt x="2858" y="21600"/>
                    <a:pt x="4096" y="21600"/>
                  </a:cubicBezTo>
                  <a:lnTo>
                    <a:pt x="17504" y="21600"/>
                  </a:lnTo>
                  <a:cubicBezTo>
                    <a:pt x="18741" y="21600"/>
                    <a:pt x="19734" y="20998"/>
                    <a:pt x="20480" y="19795"/>
                  </a:cubicBezTo>
                  <a:cubicBezTo>
                    <a:pt x="21227" y="18593"/>
                    <a:pt x="21600" y="16953"/>
                    <a:pt x="21600" y="14877"/>
                  </a:cubicBezTo>
                  <a:cubicBezTo>
                    <a:pt x="21600" y="13959"/>
                    <a:pt x="21582" y="13063"/>
                    <a:pt x="21547" y="12189"/>
                  </a:cubicBezTo>
                  <a:cubicBezTo>
                    <a:pt x="21511" y="11314"/>
                    <a:pt x="21439" y="10371"/>
                    <a:pt x="21332" y="9360"/>
                  </a:cubicBezTo>
                  <a:cubicBezTo>
                    <a:pt x="21332" y="9360"/>
                    <a:pt x="21332" y="9360"/>
                    <a:pt x="21332" y="93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64158" y="2674013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64158" y="3783124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164158" y="4862660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7164158" y="2420969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7164158" y="3500510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0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7164158" y="4595987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6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66059" y="2674013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66059" y="3783124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66059" y="4862660"/>
            <a:ext cx="3140984" cy="529697"/>
          </a:xfrm>
        </p:spPr>
        <p:txBody>
          <a:bodyPr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conseSed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perspiciatis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unde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omnis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iste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natus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error sit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voluptatem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accusantium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doloremque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laudantium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totam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rem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aperiam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eaque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ipsa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quae quasi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2366059" y="2420969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2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2366059" y="3500510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2366059" y="4595987"/>
            <a:ext cx="2028825" cy="193899"/>
          </a:xfrm>
        </p:spPr>
        <p:txBody>
          <a:bodyPr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Shape 137"/>
          <p:cNvSpPr/>
          <p:nvPr/>
        </p:nvSpPr>
        <p:spPr>
          <a:xfrm>
            <a:off x="1537513" y="3477533"/>
            <a:ext cx="475488" cy="477622"/>
          </a:xfrm>
          <a:prstGeom prst="ellipse">
            <a:avLst/>
          </a:prstGeom>
          <a:solidFill>
            <a:srgbClr val="B3D29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Shape 249"/>
          <p:cNvSpPr/>
          <p:nvPr/>
        </p:nvSpPr>
        <p:spPr>
          <a:xfrm>
            <a:off x="1669059" y="3640502"/>
            <a:ext cx="212396" cy="151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/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Shape 125"/>
          <p:cNvSpPr/>
          <p:nvPr/>
        </p:nvSpPr>
        <p:spPr>
          <a:xfrm>
            <a:off x="1524000" y="2387124"/>
            <a:ext cx="475488" cy="477622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Shape 204"/>
          <p:cNvSpPr/>
          <p:nvPr/>
        </p:nvSpPr>
        <p:spPr>
          <a:xfrm>
            <a:off x="1669059" y="2525438"/>
            <a:ext cx="212396" cy="205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8400" y="0"/>
                </a:moveTo>
                <a:cubicBezTo>
                  <a:pt x="3600" y="0"/>
                  <a:pt x="0" y="3946"/>
                  <a:pt x="0" y="8723"/>
                </a:cubicBezTo>
                <a:cubicBezTo>
                  <a:pt x="0" y="13500"/>
                  <a:pt x="3600" y="17238"/>
                  <a:pt x="8400" y="17238"/>
                </a:cubicBezTo>
                <a:cubicBezTo>
                  <a:pt x="10400" y="17238"/>
                  <a:pt x="12200" y="16615"/>
                  <a:pt x="13600" y="15369"/>
                </a:cubicBezTo>
                <a:cubicBezTo>
                  <a:pt x="13600" y="15369"/>
                  <a:pt x="13800" y="15577"/>
                  <a:pt x="13800" y="15785"/>
                </a:cubicBezTo>
                <a:cubicBezTo>
                  <a:pt x="19000" y="20977"/>
                  <a:pt x="19000" y="20977"/>
                  <a:pt x="19000" y="20977"/>
                </a:cubicBezTo>
                <a:cubicBezTo>
                  <a:pt x="19400" y="21392"/>
                  <a:pt x="19800" y="21600"/>
                  <a:pt x="20000" y="21600"/>
                </a:cubicBezTo>
                <a:cubicBezTo>
                  <a:pt x="20400" y="21600"/>
                  <a:pt x="20800" y="21392"/>
                  <a:pt x="21200" y="20977"/>
                </a:cubicBezTo>
                <a:cubicBezTo>
                  <a:pt x="21600" y="20562"/>
                  <a:pt x="21600" y="19523"/>
                  <a:pt x="21200" y="18900"/>
                </a:cubicBezTo>
                <a:cubicBezTo>
                  <a:pt x="16000" y="13500"/>
                  <a:pt x="16000" y="13500"/>
                  <a:pt x="16000" y="13500"/>
                </a:cubicBezTo>
                <a:cubicBezTo>
                  <a:pt x="15800" y="13500"/>
                  <a:pt x="15600" y="13292"/>
                  <a:pt x="15400" y="13292"/>
                </a:cubicBezTo>
                <a:cubicBezTo>
                  <a:pt x="16200" y="11838"/>
                  <a:pt x="16600" y="10385"/>
                  <a:pt x="16600" y="8723"/>
                </a:cubicBezTo>
                <a:cubicBezTo>
                  <a:pt x="16600" y="3946"/>
                  <a:pt x="13000" y="0"/>
                  <a:pt x="8400" y="0"/>
                </a:cubicBezTo>
                <a:close/>
                <a:moveTo>
                  <a:pt x="8400" y="2700"/>
                </a:moveTo>
                <a:cubicBezTo>
                  <a:pt x="11600" y="2700"/>
                  <a:pt x="14200" y="5400"/>
                  <a:pt x="14200" y="8723"/>
                </a:cubicBezTo>
                <a:cubicBezTo>
                  <a:pt x="14200" y="9762"/>
                  <a:pt x="13800" y="10800"/>
                  <a:pt x="13200" y="11838"/>
                </a:cubicBezTo>
                <a:cubicBezTo>
                  <a:pt x="12800" y="12669"/>
                  <a:pt x="12800" y="12669"/>
                  <a:pt x="12800" y="12669"/>
                </a:cubicBezTo>
                <a:cubicBezTo>
                  <a:pt x="12000" y="13292"/>
                  <a:pt x="12000" y="13292"/>
                  <a:pt x="12000" y="13292"/>
                </a:cubicBezTo>
                <a:cubicBezTo>
                  <a:pt x="11000" y="14123"/>
                  <a:pt x="9600" y="14538"/>
                  <a:pt x="8400" y="14538"/>
                </a:cubicBezTo>
                <a:cubicBezTo>
                  <a:pt x="5200" y="14538"/>
                  <a:pt x="2600" y="12046"/>
                  <a:pt x="2600" y="8723"/>
                </a:cubicBezTo>
                <a:cubicBezTo>
                  <a:pt x="2600" y="5400"/>
                  <a:pt x="5200" y="2700"/>
                  <a:pt x="8400" y="27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Shape 140"/>
          <p:cNvSpPr/>
          <p:nvPr/>
        </p:nvSpPr>
        <p:spPr>
          <a:xfrm>
            <a:off x="1524000" y="4562595"/>
            <a:ext cx="475488" cy="477622"/>
          </a:xfrm>
          <a:prstGeom prst="ellipse">
            <a:avLst/>
          </a:prstGeom>
          <a:solidFill>
            <a:srgbClr val="FF915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Shape 244"/>
          <p:cNvSpPr/>
          <p:nvPr/>
        </p:nvSpPr>
        <p:spPr>
          <a:xfrm>
            <a:off x="1629810" y="4665346"/>
            <a:ext cx="257996" cy="257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6" y="15577"/>
                </a:moveTo>
                <a:cubicBezTo>
                  <a:pt x="12144" y="16865"/>
                  <a:pt x="9844" y="18851"/>
                  <a:pt x="8177" y="21278"/>
                </a:cubicBezTo>
                <a:cubicBezTo>
                  <a:pt x="9017" y="21487"/>
                  <a:pt x="9895" y="21600"/>
                  <a:pt x="10801" y="21600"/>
                </a:cubicBezTo>
                <a:cubicBezTo>
                  <a:pt x="12429" y="21600"/>
                  <a:pt x="13973" y="21237"/>
                  <a:pt x="15358" y="20591"/>
                </a:cubicBezTo>
                <a:cubicBezTo>
                  <a:pt x="15580" y="19502"/>
                  <a:pt x="15699" y="18376"/>
                  <a:pt x="15699" y="17222"/>
                </a:cubicBezTo>
                <a:cubicBezTo>
                  <a:pt x="15699" y="16807"/>
                  <a:pt x="15679" y="16394"/>
                  <a:pt x="15648" y="15985"/>
                </a:cubicBezTo>
                <a:cubicBezTo>
                  <a:pt x="15371" y="15896"/>
                  <a:pt x="15116" y="15757"/>
                  <a:pt x="14896" y="15577"/>
                </a:cubicBezTo>
                <a:close/>
                <a:moveTo>
                  <a:pt x="18049" y="2796"/>
                </a:moveTo>
                <a:cubicBezTo>
                  <a:pt x="16319" y="2963"/>
                  <a:pt x="14667" y="3397"/>
                  <a:pt x="13127" y="4050"/>
                </a:cubicBezTo>
                <a:cubicBezTo>
                  <a:pt x="13136" y="4125"/>
                  <a:pt x="13139" y="4202"/>
                  <a:pt x="13139" y="4280"/>
                </a:cubicBezTo>
                <a:cubicBezTo>
                  <a:pt x="13139" y="4642"/>
                  <a:pt x="13052" y="4984"/>
                  <a:pt x="12904" y="5289"/>
                </a:cubicBezTo>
                <a:cubicBezTo>
                  <a:pt x="14441" y="7094"/>
                  <a:pt x="15635" y="9198"/>
                  <a:pt x="16388" y="11500"/>
                </a:cubicBezTo>
                <a:cubicBezTo>
                  <a:pt x="17323" y="11517"/>
                  <a:pt x="18121" y="12090"/>
                  <a:pt x="18465" y="12903"/>
                </a:cubicBezTo>
                <a:cubicBezTo>
                  <a:pt x="19505" y="12797"/>
                  <a:pt x="20517" y="12599"/>
                  <a:pt x="21493" y="12312"/>
                </a:cubicBezTo>
                <a:cubicBezTo>
                  <a:pt x="21562" y="11817"/>
                  <a:pt x="21600" y="11314"/>
                  <a:pt x="21600" y="10799"/>
                </a:cubicBezTo>
                <a:cubicBezTo>
                  <a:pt x="21600" y="7626"/>
                  <a:pt x="20230" y="4772"/>
                  <a:pt x="18049" y="2796"/>
                </a:cubicBezTo>
                <a:close/>
                <a:moveTo>
                  <a:pt x="13739" y="14349"/>
                </a:moveTo>
                <a:cubicBezTo>
                  <a:pt x="11074" y="13908"/>
                  <a:pt x="8601" y="12890"/>
                  <a:pt x="6450" y="11433"/>
                </a:cubicBezTo>
                <a:cubicBezTo>
                  <a:pt x="6101" y="11646"/>
                  <a:pt x="5691" y="11773"/>
                  <a:pt x="5251" y="11773"/>
                </a:cubicBezTo>
                <a:cubicBezTo>
                  <a:pt x="5090" y="11773"/>
                  <a:pt x="4933" y="11755"/>
                  <a:pt x="4781" y="11724"/>
                </a:cubicBezTo>
                <a:cubicBezTo>
                  <a:pt x="3750" y="13677"/>
                  <a:pt x="3093" y="15854"/>
                  <a:pt x="2903" y="18164"/>
                </a:cubicBezTo>
                <a:cubicBezTo>
                  <a:pt x="3931" y="19266"/>
                  <a:pt x="5186" y="20154"/>
                  <a:pt x="6595" y="20750"/>
                </a:cubicBezTo>
                <a:cubicBezTo>
                  <a:pt x="8345" y="18059"/>
                  <a:pt x="10792" y="15833"/>
                  <a:pt x="13739" y="14349"/>
                </a:cubicBezTo>
                <a:close/>
                <a:moveTo>
                  <a:pt x="17258" y="15906"/>
                </a:moveTo>
                <a:cubicBezTo>
                  <a:pt x="17290" y="16340"/>
                  <a:pt x="17306" y="16780"/>
                  <a:pt x="17306" y="17222"/>
                </a:cubicBezTo>
                <a:cubicBezTo>
                  <a:pt x="17306" y="18003"/>
                  <a:pt x="17256" y="18770"/>
                  <a:pt x="17163" y="19525"/>
                </a:cubicBezTo>
                <a:cubicBezTo>
                  <a:pt x="18993" y="18186"/>
                  <a:pt x="20389" y="16288"/>
                  <a:pt x="21091" y="14080"/>
                </a:cubicBezTo>
                <a:cubicBezTo>
                  <a:pt x="20259" y="14281"/>
                  <a:pt x="19403" y="14425"/>
                  <a:pt x="18531" y="14508"/>
                </a:cubicBezTo>
                <a:cubicBezTo>
                  <a:pt x="18326" y="15137"/>
                  <a:pt x="17860" y="15646"/>
                  <a:pt x="17258" y="15906"/>
                </a:cubicBezTo>
                <a:close/>
                <a:moveTo>
                  <a:pt x="14278" y="12804"/>
                </a:moveTo>
                <a:cubicBezTo>
                  <a:pt x="14421" y="12507"/>
                  <a:pt x="14624" y="12244"/>
                  <a:pt x="14874" y="12035"/>
                </a:cubicBezTo>
                <a:cubicBezTo>
                  <a:pt x="14196" y="9947"/>
                  <a:pt x="13122" y="8037"/>
                  <a:pt x="11738" y="6396"/>
                </a:cubicBezTo>
                <a:cubicBezTo>
                  <a:pt x="11462" y="6512"/>
                  <a:pt x="11160" y="6577"/>
                  <a:pt x="10842" y="6577"/>
                </a:cubicBezTo>
                <a:cubicBezTo>
                  <a:pt x="10343" y="6577"/>
                  <a:pt x="9883" y="6417"/>
                  <a:pt x="9507" y="6147"/>
                </a:cubicBezTo>
                <a:cubicBezTo>
                  <a:pt x="8673" y="6781"/>
                  <a:pt x="7903" y="7490"/>
                  <a:pt x="7202" y="8265"/>
                </a:cubicBezTo>
                <a:cubicBezTo>
                  <a:pt x="7421" y="8615"/>
                  <a:pt x="7550" y="9030"/>
                  <a:pt x="7550" y="9475"/>
                </a:cubicBezTo>
                <a:cubicBezTo>
                  <a:pt x="7550" y="9715"/>
                  <a:pt x="7513" y="9946"/>
                  <a:pt x="7444" y="10163"/>
                </a:cubicBezTo>
                <a:cubicBezTo>
                  <a:pt x="9459" y="11510"/>
                  <a:pt x="11779" y="12433"/>
                  <a:pt x="14278" y="12804"/>
                </a:cubicBezTo>
                <a:close/>
                <a:moveTo>
                  <a:pt x="10842" y="1982"/>
                </a:moveTo>
                <a:cubicBezTo>
                  <a:pt x="11448" y="1982"/>
                  <a:pt x="11999" y="2219"/>
                  <a:pt x="12409" y="2604"/>
                </a:cubicBezTo>
                <a:cubicBezTo>
                  <a:pt x="13608" y="2088"/>
                  <a:pt x="14870" y="1692"/>
                  <a:pt x="16183" y="1439"/>
                </a:cubicBezTo>
                <a:cubicBezTo>
                  <a:pt x="14599" y="526"/>
                  <a:pt x="12761" y="0"/>
                  <a:pt x="10801" y="0"/>
                </a:cubicBezTo>
                <a:cubicBezTo>
                  <a:pt x="9464" y="0"/>
                  <a:pt x="8183" y="245"/>
                  <a:pt x="7001" y="690"/>
                </a:cubicBezTo>
                <a:cubicBezTo>
                  <a:pt x="7940" y="1152"/>
                  <a:pt x="8833" y="1693"/>
                  <a:pt x="9674" y="2303"/>
                </a:cubicBezTo>
                <a:cubicBezTo>
                  <a:pt x="10018" y="2100"/>
                  <a:pt x="10415" y="1982"/>
                  <a:pt x="10842" y="1982"/>
                </a:cubicBezTo>
                <a:close/>
                <a:moveTo>
                  <a:pt x="2954" y="9475"/>
                </a:moveTo>
                <a:cubicBezTo>
                  <a:pt x="2954" y="9153"/>
                  <a:pt x="3021" y="8844"/>
                  <a:pt x="3141" y="8566"/>
                </a:cubicBezTo>
                <a:cubicBezTo>
                  <a:pt x="2404" y="7757"/>
                  <a:pt x="1736" y="6884"/>
                  <a:pt x="1151" y="5952"/>
                </a:cubicBezTo>
                <a:cubicBezTo>
                  <a:pt x="417" y="7410"/>
                  <a:pt x="0" y="9056"/>
                  <a:pt x="0" y="10799"/>
                </a:cubicBezTo>
                <a:cubicBezTo>
                  <a:pt x="0" y="12819"/>
                  <a:pt x="556" y="14708"/>
                  <a:pt x="1521" y="16325"/>
                </a:cubicBezTo>
                <a:cubicBezTo>
                  <a:pt x="1866" y="14381"/>
                  <a:pt x="2520" y="12545"/>
                  <a:pt x="3424" y="10861"/>
                </a:cubicBezTo>
                <a:cubicBezTo>
                  <a:pt x="3130" y="10477"/>
                  <a:pt x="2954" y="9996"/>
                  <a:pt x="2954" y="9475"/>
                </a:cubicBezTo>
                <a:close/>
                <a:moveTo>
                  <a:pt x="5251" y="7176"/>
                </a:moveTo>
                <a:cubicBezTo>
                  <a:pt x="5487" y="7176"/>
                  <a:pt x="5715" y="7213"/>
                  <a:pt x="5930" y="7278"/>
                </a:cubicBezTo>
                <a:cubicBezTo>
                  <a:pt x="6738" y="6372"/>
                  <a:pt x="7636" y="5547"/>
                  <a:pt x="8608" y="4813"/>
                </a:cubicBezTo>
                <a:cubicBezTo>
                  <a:pt x="8567" y="4642"/>
                  <a:pt x="8543" y="4464"/>
                  <a:pt x="8543" y="4280"/>
                </a:cubicBezTo>
                <a:cubicBezTo>
                  <a:pt x="8543" y="4026"/>
                  <a:pt x="8587" y="3781"/>
                  <a:pt x="8663" y="3552"/>
                </a:cubicBezTo>
                <a:cubicBezTo>
                  <a:pt x="7575" y="2770"/>
                  <a:pt x="6391" y="2115"/>
                  <a:pt x="5131" y="1609"/>
                </a:cubicBezTo>
                <a:cubicBezTo>
                  <a:pt x="3949" y="2338"/>
                  <a:pt x="2920" y="3289"/>
                  <a:pt x="2099" y="4405"/>
                </a:cubicBezTo>
                <a:cubicBezTo>
                  <a:pt x="2708" y="5484"/>
                  <a:pt x="3433" y="6491"/>
                  <a:pt x="4256" y="7407"/>
                </a:cubicBezTo>
                <a:cubicBezTo>
                  <a:pt x="4557" y="7261"/>
                  <a:pt x="4895" y="7176"/>
                  <a:pt x="5251" y="71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1934434" y="2148388"/>
            <a:ext cx="2514600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934434" y="2515223"/>
            <a:ext cx="2219542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mnis iste natus sit voluptatem meuhambo meu ng apam apamaccusantiumapamaccusaapamaccusantiumnmapamaccusaa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4568032" y="3037508"/>
            <a:ext cx="1355642" cy="1483601"/>
          </a:xfrm>
          <a:custGeom>
            <a:avLst/>
            <a:gdLst>
              <a:gd name="T0" fmla="*/ 341 w 474"/>
              <a:gd name="T1" fmla="*/ 468 h 519"/>
              <a:gd name="T2" fmla="*/ 373 w 474"/>
              <a:gd name="T3" fmla="*/ 519 h 519"/>
              <a:gd name="T4" fmla="*/ 377 w 474"/>
              <a:gd name="T5" fmla="*/ 519 h 519"/>
              <a:gd name="T6" fmla="*/ 471 w 474"/>
              <a:gd name="T7" fmla="*/ 510 h 519"/>
              <a:gd name="T8" fmla="*/ 341 w 474"/>
              <a:gd name="T9" fmla="*/ 468 h 519"/>
              <a:gd name="T10" fmla="*/ 294 w 474"/>
              <a:gd name="T11" fmla="*/ 7 h 519"/>
              <a:gd name="T12" fmla="*/ 251 w 474"/>
              <a:gd name="T13" fmla="*/ 16 h 519"/>
              <a:gd name="T14" fmla="*/ 2 w 474"/>
              <a:gd name="T15" fmla="*/ 247 h 519"/>
              <a:gd name="T16" fmla="*/ 24 w 474"/>
              <a:gd name="T17" fmla="*/ 347 h 519"/>
              <a:gd name="T18" fmla="*/ 294 w 474"/>
              <a:gd name="T19" fmla="*/ 512 h 519"/>
              <a:gd name="T20" fmla="*/ 288 w 474"/>
              <a:gd name="T21" fmla="*/ 435 h 519"/>
              <a:gd name="T22" fmla="*/ 212 w 474"/>
              <a:gd name="T23" fmla="*/ 348 h 519"/>
              <a:gd name="T24" fmla="*/ 288 w 474"/>
              <a:gd name="T25" fmla="*/ 86 h 519"/>
              <a:gd name="T26" fmla="*/ 294 w 474"/>
              <a:gd name="T27" fmla="*/ 7 h 519"/>
              <a:gd name="T28" fmla="*/ 379 w 474"/>
              <a:gd name="T29" fmla="*/ 0 h 519"/>
              <a:gd name="T30" fmla="*/ 373 w 474"/>
              <a:gd name="T31" fmla="*/ 0 h 519"/>
              <a:gd name="T32" fmla="*/ 340 w 474"/>
              <a:gd name="T33" fmla="*/ 53 h 519"/>
              <a:gd name="T34" fmla="*/ 439 w 474"/>
              <a:gd name="T35" fmla="*/ 16 h 519"/>
              <a:gd name="T36" fmla="*/ 474 w 474"/>
              <a:gd name="T37" fmla="*/ 9 h 519"/>
              <a:gd name="T38" fmla="*/ 379 w 474"/>
              <a:gd name="T39" fmla="*/ 0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4" h="519">
                <a:moveTo>
                  <a:pt x="341" y="468"/>
                </a:moveTo>
                <a:cubicBezTo>
                  <a:pt x="351" y="486"/>
                  <a:pt x="361" y="503"/>
                  <a:pt x="373" y="519"/>
                </a:cubicBezTo>
                <a:cubicBezTo>
                  <a:pt x="374" y="519"/>
                  <a:pt x="376" y="519"/>
                  <a:pt x="377" y="519"/>
                </a:cubicBezTo>
                <a:cubicBezTo>
                  <a:pt x="408" y="519"/>
                  <a:pt x="440" y="516"/>
                  <a:pt x="471" y="510"/>
                </a:cubicBezTo>
                <a:cubicBezTo>
                  <a:pt x="424" y="502"/>
                  <a:pt x="380" y="488"/>
                  <a:pt x="341" y="468"/>
                </a:cubicBezTo>
                <a:moveTo>
                  <a:pt x="294" y="7"/>
                </a:moveTo>
                <a:cubicBezTo>
                  <a:pt x="280" y="9"/>
                  <a:pt x="266" y="12"/>
                  <a:pt x="251" y="16"/>
                </a:cubicBezTo>
                <a:cubicBezTo>
                  <a:pt x="104" y="52"/>
                  <a:pt x="10" y="146"/>
                  <a:pt x="2" y="247"/>
                </a:cubicBezTo>
                <a:cubicBezTo>
                  <a:pt x="0" y="280"/>
                  <a:pt x="6" y="314"/>
                  <a:pt x="24" y="347"/>
                </a:cubicBezTo>
                <a:cubicBezTo>
                  <a:pt x="69" y="434"/>
                  <a:pt x="173" y="493"/>
                  <a:pt x="294" y="512"/>
                </a:cubicBezTo>
                <a:cubicBezTo>
                  <a:pt x="290" y="486"/>
                  <a:pt x="288" y="460"/>
                  <a:pt x="288" y="435"/>
                </a:cubicBezTo>
                <a:cubicBezTo>
                  <a:pt x="255" y="410"/>
                  <a:pt x="229" y="381"/>
                  <a:pt x="212" y="348"/>
                </a:cubicBezTo>
                <a:cubicBezTo>
                  <a:pt x="163" y="254"/>
                  <a:pt x="197" y="154"/>
                  <a:pt x="288" y="86"/>
                </a:cubicBezTo>
                <a:cubicBezTo>
                  <a:pt x="288" y="60"/>
                  <a:pt x="290" y="33"/>
                  <a:pt x="294" y="7"/>
                </a:cubicBezTo>
                <a:moveTo>
                  <a:pt x="379" y="0"/>
                </a:moveTo>
                <a:cubicBezTo>
                  <a:pt x="377" y="0"/>
                  <a:pt x="375" y="0"/>
                  <a:pt x="373" y="0"/>
                </a:cubicBezTo>
                <a:cubicBezTo>
                  <a:pt x="361" y="16"/>
                  <a:pt x="350" y="34"/>
                  <a:pt x="340" y="53"/>
                </a:cubicBezTo>
                <a:cubicBezTo>
                  <a:pt x="370" y="37"/>
                  <a:pt x="403" y="25"/>
                  <a:pt x="439" y="16"/>
                </a:cubicBezTo>
                <a:cubicBezTo>
                  <a:pt x="451" y="13"/>
                  <a:pt x="462" y="10"/>
                  <a:pt x="474" y="9"/>
                </a:cubicBezTo>
                <a:cubicBezTo>
                  <a:pt x="443" y="3"/>
                  <a:pt x="412" y="0"/>
                  <a:pt x="379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Freeform 6"/>
          <p:cNvSpPr>
            <a:spLocks noEditPoints="1"/>
          </p:cNvSpPr>
          <p:nvPr/>
        </p:nvSpPr>
        <p:spPr bwMode="auto">
          <a:xfrm>
            <a:off x="6337730" y="3037508"/>
            <a:ext cx="1359264" cy="1483601"/>
          </a:xfrm>
          <a:custGeom>
            <a:avLst/>
            <a:gdLst>
              <a:gd name="T0" fmla="*/ 135 w 475"/>
              <a:gd name="T1" fmla="*/ 467 h 519"/>
              <a:gd name="T2" fmla="*/ 3 w 475"/>
              <a:gd name="T3" fmla="*/ 510 h 519"/>
              <a:gd name="T4" fmla="*/ 97 w 475"/>
              <a:gd name="T5" fmla="*/ 519 h 519"/>
              <a:gd name="T6" fmla="*/ 103 w 475"/>
              <a:gd name="T7" fmla="*/ 519 h 519"/>
              <a:gd name="T8" fmla="*/ 135 w 475"/>
              <a:gd name="T9" fmla="*/ 467 h 519"/>
              <a:gd name="T10" fmla="*/ 180 w 475"/>
              <a:gd name="T11" fmla="*/ 7 h 519"/>
              <a:gd name="T12" fmla="*/ 187 w 475"/>
              <a:gd name="T13" fmla="*/ 86 h 519"/>
              <a:gd name="T14" fmla="*/ 263 w 475"/>
              <a:gd name="T15" fmla="*/ 348 h 519"/>
              <a:gd name="T16" fmla="*/ 187 w 475"/>
              <a:gd name="T17" fmla="*/ 435 h 519"/>
              <a:gd name="T18" fmla="*/ 180 w 475"/>
              <a:gd name="T19" fmla="*/ 512 h 519"/>
              <a:gd name="T20" fmla="*/ 450 w 475"/>
              <a:gd name="T21" fmla="*/ 347 h 519"/>
              <a:gd name="T22" fmla="*/ 472 w 475"/>
              <a:gd name="T23" fmla="*/ 247 h 519"/>
              <a:gd name="T24" fmla="*/ 223 w 475"/>
              <a:gd name="T25" fmla="*/ 16 h 519"/>
              <a:gd name="T26" fmla="*/ 180 w 475"/>
              <a:gd name="T27" fmla="*/ 7 h 519"/>
              <a:gd name="T28" fmla="*/ 95 w 475"/>
              <a:gd name="T29" fmla="*/ 0 h 519"/>
              <a:gd name="T30" fmla="*/ 0 w 475"/>
              <a:gd name="T31" fmla="*/ 9 h 519"/>
              <a:gd name="T32" fmla="*/ 35 w 475"/>
              <a:gd name="T33" fmla="*/ 16 h 519"/>
              <a:gd name="T34" fmla="*/ 136 w 475"/>
              <a:gd name="T35" fmla="*/ 54 h 519"/>
              <a:gd name="T36" fmla="*/ 103 w 475"/>
              <a:gd name="T37" fmla="*/ 0 h 519"/>
              <a:gd name="T38" fmla="*/ 95 w 475"/>
              <a:gd name="T39" fmla="*/ 0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5" h="519">
                <a:moveTo>
                  <a:pt x="135" y="467"/>
                </a:moveTo>
                <a:cubicBezTo>
                  <a:pt x="96" y="487"/>
                  <a:pt x="51" y="502"/>
                  <a:pt x="3" y="510"/>
                </a:cubicBezTo>
                <a:cubicBezTo>
                  <a:pt x="35" y="516"/>
                  <a:pt x="66" y="519"/>
                  <a:pt x="97" y="519"/>
                </a:cubicBezTo>
                <a:cubicBezTo>
                  <a:pt x="99" y="519"/>
                  <a:pt x="101" y="519"/>
                  <a:pt x="103" y="519"/>
                </a:cubicBezTo>
                <a:cubicBezTo>
                  <a:pt x="115" y="503"/>
                  <a:pt x="125" y="485"/>
                  <a:pt x="135" y="467"/>
                </a:cubicBezTo>
                <a:moveTo>
                  <a:pt x="180" y="7"/>
                </a:moveTo>
                <a:cubicBezTo>
                  <a:pt x="184" y="33"/>
                  <a:pt x="187" y="59"/>
                  <a:pt x="187" y="86"/>
                </a:cubicBezTo>
                <a:cubicBezTo>
                  <a:pt x="277" y="155"/>
                  <a:pt x="311" y="254"/>
                  <a:pt x="263" y="348"/>
                </a:cubicBezTo>
                <a:cubicBezTo>
                  <a:pt x="245" y="381"/>
                  <a:pt x="219" y="410"/>
                  <a:pt x="187" y="435"/>
                </a:cubicBezTo>
                <a:cubicBezTo>
                  <a:pt x="186" y="461"/>
                  <a:pt x="184" y="487"/>
                  <a:pt x="180" y="512"/>
                </a:cubicBezTo>
                <a:cubicBezTo>
                  <a:pt x="301" y="493"/>
                  <a:pt x="405" y="434"/>
                  <a:pt x="450" y="347"/>
                </a:cubicBezTo>
                <a:cubicBezTo>
                  <a:pt x="468" y="314"/>
                  <a:pt x="475" y="280"/>
                  <a:pt x="472" y="247"/>
                </a:cubicBezTo>
                <a:cubicBezTo>
                  <a:pt x="464" y="146"/>
                  <a:pt x="370" y="52"/>
                  <a:pt x="223" y="16"/>
                </a:cubicBezTo>
                <a:cubicBezTo>
                  <a:pt x="209" y="12"/>
                  <a:pt x="195" y="9"/>
                  <a:pt x="180" y="7"/>
                </a:cubicBezTo>
                <a:moveTo>
                  <a:pt x="95" y="0"/>
                </a:moveTo>
                <a:cubicBezTo>
                  <a:pt x="63" y="0"/>
                  <a:pt x="31" y="3"/>
                  <a:pt x="0" y="9"/>
                </a:cubicBezTo>
                <a:cubicBezTo>
                  <a:pt x="12" y="10"/>
                  <a:pt x="23" y="13"/>
                  <a:pt x="35" y="16"/>
                </a:cubicBezTo>
                <a:cubicBezTo>
                  <a:pt x="72" y="25"/>
                  <a:pt x="106" y="38"/>
                  <a:pt x="136" y="54"/>
                </a:cubicBezTo>
                <a:cubicBezTo>
                  <a:pt x="126" y="34"/>
                  <a:pt x="115" y="17"/>
                  <a:pt x="103" y="0"/>
                </a:cubicBezTo>
                <a:cubicBezTo>
                  <a:pt x="100" y="0"/>
                  <a:pt x="98" y="0"/>
                  <a:pt x="95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388902" y="3986337"/>
            <a:ext cx="1483602" cy="1349606"/>
            <a:chOff x="5388902" y="4255277"/>
            <a:chExt cx="1483602" cy="1349606"/>
          </a:xfrm>
          <a:solidFill>
            <a:srgbClr val="FF9156"/>
          </a:solidFill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5388902" y="4255277"/>
              <a:ext cx="1464287" cy="1349606"/>
            </a:xfrm>
            <a:custGeom>
              <a:avLst/>
              <a:gdLst>
                <a:gd name="T0" fmla="*/ 512 w 512"/>
                <a:gd name="T1" fmla="*/ 180 h 472"/>
                <a:gd name="T2" fmla="*/ 435 w 512"/>
                <a:gd name="T3" fmla="*/ 187 h 472"/>
                <a:gd name="T4" fmla="*/ 348 w 512"/>
                <a:gd name="T5" fmla="*/ 262 h 472"/>
                <a:gd name="T6" fmla="*/ 260 w 512"/>
                <a:gd name="T7" fmla="*/ 285 h 472"/>
                <a:gd name="T8" fmla="*/ 86 w 512"/>
                <a:gd name="T9" fmla="*/ 187 h 472"/>
                <a:gd name="T10" fmla="*/ 7 w 512"/>
                <a:gd name="T11" fmla="*/ 180 h 472"/>
                <a:gd name="T12" fmla="*/ 16 w 512"/>
                <a:gd name="T13" fmla="*/ 223 h 472"/>
                <a:gd name="T14" fmla="*/ 247 w 512"/>
                <a:gd name="T15" fmla="*/ 472 h 472"/>
                <a:gd name="T16" fmla="*/ 261 w 512"/>
                <a:gd name="T17" fmla="*/ 472 h 472"/>
                <a:gd name="T18" fmla="*/ 348 w 512"/>
                <a:gd name="T19" fmla="*/ 450 h 472"/>
                <a:gd name="T20" fmla="*/ 512 w 512"/>
                <a:gd name="T21" fmla="*/ 180 h 472"/>
                <a:gd name="T22" fmla="*/ 9 w 512"/>
                <a:gd name="T23" fmla="*/ 0 h 472"/>
                <a:gd name="T24" fmla="*/ 1 w 512"/>
                <a:gd name="T25" fmla="*/ 103 h 472"/>
                <a:gd name="T26" fmla="*/ 54 w 512"/>
                <a:gd name="T27" fmla="*/ 136 h 472"/>
                <a:gd name="T28" fmla="*/ 16 w 512"/>
                <a:gd name="T29" fmla="*/ 35 h 472"/>
                <a:gd name="T30" fmla="*/ 9 w 512"/>
                <a:gd name="T31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2" h="472">
                  <a:moveTo>
                    <a:pt x="512" y="180"/>
                  </a:moveTo>
                  <a:cubicBezTo>
                    <a:pt x="487" y="184"/>
                    <a:pt x="461" y="186"/>
                    <a:pt x="435" y="187"/>
                  </a:cubicBezTo>
                  <a:cubicBezTo>
                    <a:pt x="410" y="219"/>
                    <a:pt x="381" y="245"/>
                    <a:pt x="348" y="262"/>
                  </a:cubicBezTo>
                  <a:cubicBezTo>
                    <a:pt x="319" y="278"/>
                    <a:pt x="290" y="285"/>
                    <a:pt x="260" y="285"/>
                  </a:cubicBezTo>
                  <a:cubicBezTo>
                    <a:pt x="196" y="285"/>
                    <a:pt x="133" y="249"/>
                    <a:pt x="86" y="187"/>
                  </a:cubicBezTo>
                  <a:cubicBezTo>
                    <a:pt x="59" y="186"/>
                    <a:pt x="33" y="184"/>
                    <a:pt x="7" y="180"/>
                  </a:cubicBezTo>
                  <a:cubicBezTo>
                    <a:pt x="10" y="194"/>
                    <a:pt x="12" y="209"/>
                    <a:pt x="16" y="223"/>
                  </a:cubicBezTo>
                  <a:cubicBezTo>
                    <a:pt x="53" y="370"/>
                    <a:pt x="146" y="464"/>
                    <a:pt x="247" y="472"/>
                  </a:cubicBezTo>
                  <a:cubicBezTo>
                    <a:pt x="252" y="472"/>
                    <a:pt x="256" y="472"/>
                    <a:pt x="261" y="472"/>
                  </a:cubicBezTo>
                  <a:cubicBezTo>
                    <a:pt x="290" y="472"/>
                    <a:pt x="319" y="465"/>
                    <a:pt x="348" y="450"/>
                  </a:cubicBezTo>
                  <a:cubicBezTo>
                    <a:pt x="434" y="405"/>
                    <a:pt x="493" y="301"/>
                    <a:pt x="512" y="180"/>
                  </a:cubicBezTo>
                  <a:moveTo>
                    <a:pt x="9" y="0"/>
                  </a:moveTo>
                  <a:cubicBezTo>
                    <a:pt x="3" y="33"/>
                    <a:pt x="0" y="68"/>
                    <a:pt x="1" y="103"/>
                  </a:cubicBezTo>
                  <a:cubicBezTo>
                    <a:pt x="17" y="115"/>
                    <a:pt x="35" y="126"/>
                    <a:pt x="54" y="136"/>
                  </a:cubicBezTo>
                  <a:cubicBezTo>
                    <a:pt x="38" y="106"/>
                    <a:pt x="25" y="72"/>
                    <a:pt x="16" y="35"/>
                  </a:cubicBezTo>
                  <a:cubicBezTo>
                    <a:pt x="13" y="23"/>
                    <a:pt x="11" y="12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6724023" y="4263728"/>
              <a:ext cx="148481" cy="377841"/>
            </a:xfrm>
            <a:custGeom>
              <a:avLst/>
              <a:gdLst>
                <a:gd name="T0" fmla="*/ 44 w 52"/>
                <a:gd name="T1" fmla="*/ 0 h 132"/>
                <a:gd name="T2" fmla="*/ 0 w 52"/>
                <a:gd name="T3" fmla="*/ 132 h 132"/>
                <a:gd name="T4" fmla="*/ 52 w 52"/>
                <a:gd name="T5" fmla="*/ 100 h 132"/>
                <a:gd name="T6" fmla="*/ 44 w 52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2">
                  <a:moveTo>
                    <a:pt x="44" y="0"/>
                  </a:moveTo>
                  <a:cubicBezTo>
                    <a:pt x="35" y="48"/>
                    <a:pt x="20" y="93"/>
                    <a:pt x="0" y="132"/>
                  </a:cubicBezTo>
                  <a:cubicBezTo>
                    <a:pt x="19" y="122"/>
                    <a:pt x="36" y="111"/>
                    <a:pt x="52" y="100"/>
                  </a:cubicBezTo>
                  <a:cubicBezTo>
                    <a:pt x="52" y="67"/>
                    <a:pt x="49" y="33"/>
                    <a:pt x="4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Freeform 11"/>
          <p:cNvSpPr>
            <a:spLocks noEditPoints="1"/>
          </p:cNvSpPr>
          <p:nvPr/>
        </p:nvSpPr>
        <p:spPr bwMode="auto">
          <a:xfrm>
            <a:off x="5388902" y="2220260"/>
            <a:ext cx="1483602" cy="1352021"/>
          </a:xfrm>
          <a:custGeom>
            <a:avLst/>
            <a:gdLst>
              <a:gd name="T0" fmla="*/ 468 w 519"/>
              <a:gd name="T1" fmla="*/ 340 h 473"/>
              <a:gd name="T2" fmla="*/ 511 w 519"/>
              <a:gd name="T3" fmla="*/ 470 h 473"/>
              <a:gd name="T4" fmla="*/ 519 w 519"/>
              <a:gd name="T5" fmla="*/ 372 h 473"/>
              <a:gd name="T6" fmla="*/ 468 w 519"/>
              <a:gd name="T7" fmla="*/ 340 h 473"/>
              <a:gd name="T8" fmla="*/ 53 w 519"/>
              <a:gd name="T9" fmla="*/ 339 h 473"/>
              <a:gd name="T10" fmla="*/ 1 w 519"/>
              <a:gd name="T11" fmla="*/ 372 h 473"/>
              <a:gd name="T12" fmla="*/ 9 w 519"/>
              <a:gd name="T13" fmla="*/ 473 h 473"/>
              <a:gd name="T14" fmla="*/ 16 w 519"/>
              <a:gd name="T15" fmla="*/ 438 h 473"/>
              <a:gd name="T16" fmla="*/ 53 w 519"/>
              <a:gd name="T17" fmla="*/ 339 h 473"/>
              <a:gd name="T18" fmla="*/ 260 w 519"/>
              <a:gd name="T19" fmla="*/ 0 h 473"/>
              <a:gd name="T20" fmla="*/ 247 w 519"/>
              <a:gd name="T21" fmla="*/ 1 h 473"/>
              <a:gd name="T22" fmla="*/ 16 w 519"/>
              <a:gd name="T23" fmla="*/ 250 h 473"/>
              <a:gd name="T24" fmla="*/ 7 w 519"/>
              <a:gd name="T25" fmla="*/ 293 h 473"/>
              <a:gd name="T26" fmla="*/ 86 w 519"/>
              <a:gd name="T27" fmla="*/ 286 h 473"/>
              <a:gd name="T28" fmla="*/ 260 w 519"/>
              <a:gd name="T29" fmla="*/ 188 h 473"/>
              <a:gd name="T30" fmla="*/ 348 w 519"/>
              <a:gd name="T31" fmla="*/ 210 h 473"/>
              <a:gd name="T32" fmla="*/ 435 w 519"/>
              <a:gd name="T33" fmla="*/ 286 h 473"/>
              <a:gd name="T34" fmla="*/ 512 w 519"/>
              <a:gd name="T35" fmla="*/ 293 h 473"/>
              <a:gd name="T36" fmla="*/ 348 w 519"/>
              <a:gd name="T37" fmla="*/ 23 h 473"/>
              <a:gd name="T38" fmla="*/ 260 w 519"/>
              <a:gd name="T39" fmla="*/ 0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19" h="473">
                <a:moveTo>
                  <a:pt x="468" y="340"/>
                </a:moveTo>
                <a:cubicBezTo>
                  <a:pt x="488" y="379"/>
                  <a:pt x="502" y="423"/>
                  <a:pt x="511" y="470"/>
                </a:cubicBezTo>
                <a:cubicBezTo>
                  <a:pt x="516" y="437"/>
                  <a:pt x="519" y="404"/>
                  <a:pt x="519" y="372"/>
                </a:cubicBezTo>
                <a:cubicBezTo>
                  <a:pt x="503" y="360"/>
                  <a:pt x="486" y="349"/>
                  <a:pt x="468" y="340"/>
                </a:cubicBezTo>
                <a:moveTo>
                  <a:pt x="53" y="339"/>
                </a:moveTo>
                <a:cubicBezTo>
                  <a:pt x="34" y="349"/>
                  <a:pt x="16" y="360"/>
                  <a:pt x="1" y="372"/>
                </a:cubicBezTo>
                <a:cubicBezTo>
                  <a:pt x="0" y="406"/>
                  <a:pt x="3" y="440"/>
                  <a:pt x="9" y="473"/>
                </a:cubicBezTo>
                <a:cubicBezTo>
                  <a:pt x="11" y="461"/>
                  <a:pt x="13" y="450"/>
                  <a:pt x="16" y="438"/>
                </a:cubicBezTo>
                <a:cubicBezTo>
                  <a:pt x="25" y="401"/>
                  <a:pt x="38" y="368"/>
                  <a:pt x="53" y="339"/>
                </a:cubicBezTo>
                <a:moveTo>
                  <a:pt x="260" y="0"/>
                </a:moveTo>
                <a:cubicBezTo>
                  <a:pt x="256" y="0"/>
                  <a:pt x="251" y="1"/>
                  <a:pt x="247" y="1"/>
                </a:cubicBezTo>
                <a:cubicBezTo>
                  <a:pt x="146" y="9"/>
                  <a:pt x="53" y="103"/>
                  <a:pt x="16" y="250"/>
                </a:cubicBezTo>
                <a:cubicBezTo>
                  <a:pt x="12" y="264"/>
                  <a:pt x="10" y="279"/>
                  <a:pt x="7" y="293"/>
                </a:cubicBezTo>
                <a:cubicBezTo>
                  <a:pt x="33" y="289"/>
                  <a:pt x="60" y="287"/>
                  <a:pt x="86" y="286"/>
                </a:cubicBezTo>
                <a:cubicBezTo>
                  <a:pt x="133" y="224"/>
                  <a:pt x="196" y="188"/>
                  <a:pt x="260" y="188"/>
                </a:cubicBezTo>
                <a:cubicBezTo>
                  <a:pt x="290" y="188"/>
                  <a:pt x="319" y="195"/>
                  <a:pt x="348" y="210"/>
                </a:cubicBezTo>
                <a:cubicBezTo>
                  <a:pt x="381" y="228"/>
                  <a:pt x="410" y="254"/>
                  <a:pt x="435" y="286"/>
                </a:cubicBezTo>
                <a:cubicBezTo>
                  <a:pt x="461" y="287"/>
                  <a:pt x="487" y="289"/>
                  <a:pt x="512" y="293"/>
                </a:cubicBezTo>
                <a:cubicBezTo>
                  <a:pt x="494" y="172"/>
                  <a:pt x="434" y="68"/>
                  <a:pt x="348" y="23"/>
                </a:cubicBezTo>
                <a:cubicBezTo>
                  <a:pt x="319" y="8"/>
                  <a:pt x="289" y="0"/>
                  <a:pt x="260" y="0"/>
                </a:cubicBezTo>
              </a:path>
            </a:pathLst>
          </a:custGeom>
          <a:solidFill>
            <a:srgbClr val="FF9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8212926" y="2148388"/>
            <a:ext cx="2514600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0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8212926" y="2515223"/>
            <a:ext cx="2219542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mnis iste natus sit voluptatem meuhambo meu ng apam apamaccusantiumapamaccusaapamaccusantiumnmapamaccusaa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1934434" y="4199753"/>
            <a:ext cx="2514600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2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934434" y="4566588"/>
            <a:ext cx="2219542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mnis iste natus sit voluptatem meuhambo meu ng apam apamaccusantiumapamaccusaapamaccusantiumnmapamaccusaa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8212926" y="4199753"/>
            <a:ext cx="2514600" cy="221599"/>
          </a:xfr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输入您的汇报标题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4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8212926" y="4566588"/>
            <a:ext cx="2219542" cy="888769"/>
          </a:xfrm>
        </p:spPr>
        <p:txBody>
          <a:bodyPr>
            <a:spAutoFit/>
          </a:bodyPr>
          <a:lstStyle/>
          <a:p>
            <a:r>
              <a:rPr lang="id-ID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 ut perspiciatis unde mnis iste natus sit voluptatem meuhambo meu ng apam apamaccusantiumapamaccusaapamaccusantiumnmapamaccusaa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itle 5"/>
          <p:cNvSpPr txBox="1"/>
          <p:nvPr/>
        </p:nvSpPr>
        <p:spPr>
          <a:xfrm>
            <a:off x="3280254" y="790243"/>
            <a:ext cx="5644818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ct val="25000"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输入本页标题内容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85087" y="1415098"/>
            <a:ext cx="3821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GB" altLang="zh-CN" sz="12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Write your relevant text here</a:t>
            </a:r>
            <a:endParaRPr lang="en-GB" altLang="zh-CN" sz="1200" spc="3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/>
          <p:nvPr/>
        </p:nvSpPr>
        <p:spPr>
          <a:xfrm>
            <a:off x="2476500" y="2479804"/>
            <a:ext cx="72390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6000" b="1" dirty="0">
                <a:solidFill>
                  <a:srgbClr val="FF9156"/>
                </a:solidFill>
                <a:latin typeface="+mn-lt"/>
                <a:ea typeface="+mn-ea"/>
                <a:cs typeface="+mn-ea"/>
                <a:sym typeface="+mn-lt"/>
              </a:rPr>
              <a:t>谢谢大家的观看</a:t>
            </a:r>
            <a:endParaRPr lang="en-US" sz="6000" b="1" dirty="0">
              <a:solidFill>
                <a:srgbClr val="FF915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Заголовок 1"/>
          <p:cNvSpPr txBox="1"/>
          <p:nvPr/>
        </p:nvSpPr>
        <p:spPr>
          <a:xfrm>
            <a:off x="2628898" y="3429000"/>
            <a:ext cx="6934202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sz="2000" dirty="0">
                <a:solidFill>
                  <a:srgbClr val="61A0D1"/>
                </a:solidFill>
                <a:latin typeface="+mn-lt"/>
                <a:ea typeface="+mn-ea"/>
                <a:cs typeface="+mn-ea"/>
                <a:sym typeface="+mn-lt"/>
              </a:rPr>
              <a:t>POWERPOINT PRESENTATION TEMPLATE</a:t>
            </a:r>
            <a:endParaRPr lang="en-US" sz="2000" dirty="0">
              <a:solidFill>
                <a:srgbClr val="61A0D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4076699" y="5179350"/>
            <a:ext cx="40767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汇报时间：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2019/1/1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bywgfnz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7511</Words>
  <Application>WPS 演示</Application>
  <PresentationFormat>宽屏</PresentationFormat>
  <Paragraphs>370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Lato</vt:lpstr>
      <vt:lpstr>Helvetica Light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24</cp:revision>
  <dcterms:created xsi:type="dcterms:W3CDTF">2018-10-11T02:26:00Z</dcterms:created>
  <dcterms:modified xsi:type="dcterms:W3CDTF">2018-10-16T03:42:03Z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