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4" r:id="rId4"/>
    <p:sldId id="265" r:id="rId5"/>
    <p:sldId id="259" r:id="rId6"/>
    <p:sldId id="260" r:id="rId7"/>
    <p:sldId id="267" r:id="rId8"/>
    <p:sldId id="266" r:id="rId9"/>
    <p:sldId id="261" r:id="rId10"/>
    <p:sldId id="269" r:id="rId11"/>
    <p:sldId id="268" r:id="rId12"/>
    <p:sldId id="262" r:id="rId13"/>
    <p:sldId id="271" r:id="rId14"/>
    <p:sldId id="270" r:id="rId15"/>
    <p:sldId id="256" r:id="rId16"/>
    <p:sldId id="273" r:id="rId17"/>
    <p:sldId id="272" r:id="rId18"/>
    <p:sldId id="263"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E8F5"/>
    <a:srgbClr val="83F1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987" autoAdjust="0"/>
  </p:normalViewPr>
  <p:slideViewPr>
    <p:cSldViewPr snapToGrid="0">
      <p:cViewPr>
        <p:scale>
          <a:sx n="66" d="100"/>
          <a:sy n="66" d="100"/>
        </p:scale>
        <p:origin x="1330" y="3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95C37D-54EB-4B8C-90FC-726FA1C5DC33}"/>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DE595E1-D74D-4551-80ED-BBFFB753D7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BB1917C-8208-49AB-BB44-0B5CEE4D1E49}"/>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5" name="页脚占位符 4">
            <a:extLst>
              <a:ext uri="{FF2B5EF4-FFF2-40B4-BE49-F238E27FC236}">
                <a16:creationId xmlns:a16="http://schemas.microsoft.com/office/drawing/2014/main" id="{0EC033E2-ABA2-46E5-89CD-64097664A0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4087BA1-554F-40BE-AB06-F6B0C1C3C934}"/>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305133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139EA4-7895-4032-A886-C7999C95926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02D6F48-D997-4CAD-8564-91D59406E69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60E4C3F-723F-481C-B8F4-7FB88587DD84}"/>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5" name="页脚占位符 4">
            <a:extLst>
              <a:ext uri="{FF2B5EF4-FFF2-40B4-BE49-F238E27FC236}">
                <a16:creationId xmlns:a16="http://schemas.microsoft.com/office/drawing/2014/main" id="{724EF52E-14AC-4345-99F3-EF6D47E2C04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36FC7F8-EC81-4584-951A-78E0F7049B53}"/>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898051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A49280-BF55-4003-9B8D-D170154E49A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F7FED59-8BC2-4810-90B9-23F63FB389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C3730D2A-899D-43EF-9ED8-011C95EB2B1F}"/>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5" name="页脚占位符 4">
            <a:extLst>
              <a:ext uri="{FF2B5EF4-FFF2-40B4-BE49-F238E27FC236}">
                <a16:creationId xmlns:a16="http://schemas.microsoft.com/office/drawing/2014/main" id="{54881199-3506-4CBB-8CBA-E89DB00A49D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E77549A-16C8-40EC-BD88-A458807467FC}"/>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4138289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873DAF-97CA-4BD0-A62D-E4E03CCC47C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4879013-7136-424B-B5A9-4CB7279D3D7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26A636BF-587C-44AB-9120-4CD9A53DCAC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51E9F008-3AEC-4B7C-ACE3-F571C2A5FC6E}"/>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6" name="页脚占位符 5">
            <a:extLst>
              <a:ext uri="{FF2B5EF4-FFF2-40B4-BE49-F238E27FC236}">
                <a16:creationId xmlns:a16="http://schemas.microsoft.com/office/drawing/2014/main" id="{93A16CB5-929E-47AC-9FDE-0BC1DD5C528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C21F7CC-1F4C-4825-AE52-636FE1E3D599}"/>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3891481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7D2D29-6D21-45ED-85E7-219B5AF9E32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F3D5FAD-D7BB-4966-A52C-4192FEBCB3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65478AB3-A402-408E-B5E8-05937C7903C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F7CA8F3E-0AD2-4816-AAAC-A17648BB53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45CD42E4-3123-48AD-AAA1-20B91C9F5A9D}"/>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2CB86C88-5631-40B8-AEA9-39CF21BED545}"/>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8" name="页脚占位符 7">
            <a:extLst>
              <a:ext uri="{FF2B5EF4-FFF2-40B4-BE49-F238E27FC236}">
                <a16:creationId xmlns:a16="http://schemas.microsoft.com/office/drawing/2014/main" id="{605EB317-3394-4125-88CB-0750A3AD087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22037AD-A755-49B2-80EA-436FF16D8472}"/>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3956711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84A0A9-E6E6-40D9-B8CD-7A3A9817488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6272119-8FD2-489D-B5EF-EAAADA735FFA}"/>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4" name="页脚占位符 3">
            <a:extLst>
              <a:ext uri="{FF2B5EF4-FFF2-40B4-BE49-F238E27FC236}">
                <a16:creationId xmlns:a16="http://schemas.microsoft.com/office/drawing/2014/main" id="{E30EC6BA-B443-422C-95BD-8FEF0EF8E47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F2F9EBB-56A0-4655-843E-0E41529CFE32}"/>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3165534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0E224C8-E06D-4093-BA83-A763ECD0AAB9}"/>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3" name="页脚占位符 2">
            <a:extLst>
              <a:ext uri="{FF2B5EF4-FFF2-40B4-BE49-F238E27FC236}">
                <a16:creationId xmlns:a16="http://schemas.microsoft.com/office/drawing/2014/main" id="{1FF40468-1EF1-4FBB-807D-791B042441B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E4D3167-BFD0-4FFB-8A9B-54CBE763E043}"/>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1473949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486756-E51E-417A-A7B6-3D44FDD7932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1B9D43FC-D41A-4BD0-8A0B-2B09752FEE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B4D68973-2D30-467D-8092-CE787B007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787ECEA6-A351-4D46-A3BE-E11FC5128D20}"/>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6" name="页脚占位符 5">
            <a:extLst>
              <a:ext uri="{FF2B5EF4-FFF2-40B4-BE49-F238E27FC236}">
                <a16:creationId xmlns:a16="http://schemas.microsoft.com/office/drawing/2014/main" id="{978D36CC-B349-4B47-B453-482F79106FA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ABFB203-E474-4B6B-BDE5-553E190EB0EE}"/>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3826135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F9F3C8-7109-439C-A64B-4821F6B3AA1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13C0118-617C-4876-AF7A-B379DD4353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05F8C1C8-48AB-4754-96CF-425E876087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9C39D0B-F767-46CE-BE7B-5ECC69E3B1A5}"/>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6" name="页脚占位符 5">
            <a:extLst>
              <a:ext uri="{FF2B5EF4-FFF2-40B4-BE49-F238E27FC236}">
                <a16:creationId xmlns:a16="http://schemas.microsoft.com/office/drawing/2014/main" id="{D4C0D269-A1B2-4A48-A8AD-2C9FA57118C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D347E48-D399-44C7-8836-BAB464ABEDB6}"/>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183833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E33355-1475-4851-B05B-3967B4C16A0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D35FDC4-02B8-4C0A-9439-1747CD1CCC2F}"/>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0F7304E-8B32-4190-B8D8-910A199AF8F9}"/>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5" name="页脚占位符 4">
            <a:extLst>
              <a:ext uri="{FF2B5EF4-FFF2-40B4-BE49-F238E27FC236}">
                <a16:creationId xmlns:a16="http://schemas.microsoft.com/office/drawing/2014/main" id="{35116DC4-CD87-4A96-8F72-DAB36E5233D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BE98953-5F0F-4828-AE58-BAEFA8A64943}"/>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2350162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654F781-061F-4D47-8A16-845CDC450DC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D6CCF41-FC52-4DD9-9A84-075DF02C81C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7A8D3A6-C5A9-4486-B73A-D0DC0626DE31}"/>
              </a:ext>
            </a:extLst>
          </p:cNvPr>
          <p:cNvSpPr>
            <a:spLocks noGrp="1"/>
          </p:cNvSpPr>
          <p:nvPr>
            <p:ph type="dt" sz="half" idx="10"/>
          </p:nvPr>
        </p:nvSpPr>
        <p:spPr/>
        <p:txBody>
          <a:bodyPr/>
          <a:lstStyle/>
          <a:p>
            <a:fld id="{315D4D14-E2E7-490C-BE91-9EF33DFDF9B3}" type="datetimeFigureOut">
              <a:rPr lang="zh-CN" altLang="en-US" smtClean="0"/>
              <a:t>2018/10/10</a:t>
            </a:fld>
            <a:endParaRPr lang="zh-CN" altLang="en-US"/>
          </a:p>
        </p:txBody>
      </p:sp>
      <p:sp>
        <p:nvSpPr>
          <p:cNvPr id="5" name="页脚占位符 4">
            <a:extLst>
              <a:ext uri="{FF2B5EF4-FFF2-40B4-BE49-F238E27FC236}">
                <a16:creationId xmlns:a16="http://schemas.microsoft.com/office/drawing/2014/main" id="{53526DA9-0658-45D1-9B7E-DA177DA2601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C8B5595-E008-4CA0-9B40-EE1C168DAA2A}"/>
              </a:ext>
            </a:extLst>
          </p:cNvPr>
          <p:cNvSpPr>
            <a:spLocks noGrp="1"/>
          </p:cNvSpPr>
          <p:nvPr>
            <p:ph type="sldNum" sz="quarter" idx="12"/>
          </p:nvPr>
        </p:nvSpPr>
        <p:spPr/>
        <p:txBody>
          <a:body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2436517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548224C-A943-4511-91C1-5AD8FE07D6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6017B95-7463-4DDF-936E-31D9422447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AEC99E1-9C50-42E5-9D42-60A8224563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5D4D14-E2E7-490C-BE91-9EF33DFDF9B3}" type="datetimeFigureOut">
              <a:rPr lang="zh-CN" altLang="en-US" smtClean="0"/>
              <a:t>2018/10/10</a:t>
            </a:fld>
            <a:endParaRPr lang="zh-CN" altLang="en-US"/>
          </a:p>
        </p:txBody>
      </p:sp>
      <p:sp>
        <p:nvSpPr>
          <p:cNvPr id="5" name="页脚占位符 4">
            <a:extLst>
              <a:ext uri="{FF2B5EF4-FFF2-40B4-BE49-F238E27FC236}">
                <a16:creationId xmlns:a16="http://schemas.microsoft.com/office/drawing/2014/main" id="{1A1FB1AB-F37E-4D0A-AE75-2B568131BC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81BFD5C1-E92C-414D-9FBC-9E32500B9B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6ADDF-14B4-4B54-A691-B117A0CB3D43}" type="slidenum">
              <a:rPr lang="zh-CN" altLang="en-US" smtClean="0"/>
              <a:t>‹#›</a:t>
            </a:fld>
            <a:endParaRPr lang="zh-CN" altLang="en-US"/>
          </a:p>
        </p:txBody>
      </p:sp>
    </p:spTree>
    <p:extLst>
      <p:ext uri="{BB962C8B-B14F-4D97-AF65-F5344CB8AC3E}">
        <p14:creationId xmlns:p14="http://schemas.microsoft.com/office/powerpoint/2010/main" val="437360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3.jpe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12.jpg"/><Relationship Id="rId5" Type="http://schemas.openxmlformats.org/officeDocument/2006/relationships/image" Target="../media/image6.jpeg"/><Relationship Id="rId10" Type="http://schemas.openxmlformats.org/officeDocument/2006/relationships/image" Target="../media/image11.jpeg"/><Relationship Id="rId4" Type="http://schemas.microsoft.com/office/2007/relationships/hdphoto" Target="../media/hdphoto1.wdp"/><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A482DB7-DAB9-4FF1-BA13-8EBB79D5048F}"/>
              </a:ext>
            </a:extLst>
          </p:cNvPr>
          <p:cNvPicPr>
            <a:picLocks noChangeAspect="1"/>
          </p:cNvPicPr>
          <p:nvPr/>
        </p:nvPicPr>
        <p:blipFill rotWithShape="1">
          <a:blip r:embed="rId2">
            <a:extLst>
              <a:ext uri="{28A0092B-C50C-407E-A947-70E740481C1C}">
                <a14:useLocalDpi xmlns:a14="http://schemas.microsoft.com/office/drawing/2010/main" val="0"/>
              </a:ext>
            </a:extLst>
          </a:blip>
          <a:srcRect l="5556" r="5556"/>
          <a:stretch/>
        </p:blipFill>
        <p:spPr>
          <a:xfrm>
            <a:off x="0" y="0"/>
            <a:ext cx="12191999" cy="6858000"/>
          </a:xfrm>
          <a:prstGeom prst="rect">
            <a:avLst/>
          </a:prstGeom>
        </p:spPr>
      </p:pic>
      <p:sp>
        <p:nvSpPr>
          <p:cNvPr id="12" name="文本框 11">
            <a:extLst>
              <a:ext uri="{FF2B5EF4-FFF2-40B4-BE49-F238E27FC236}">
                <a16:creationId xmlns:a16="http://schemas.microsoft.com/office/drawing/2014/main" id="{72132134-EC80-4A57-87C5-D1B17CC98792}"/>
              </a:ext>
            </a:extLst>
          </p:cNvPr>
          <p:cNvSpPr txBox="1"/>
          <p:nvPr/>
        </p:nvSpPr>
        <p:spPr>
          <a:xfrm>
            <a:off x="4201160" y="2251425"/>
            <a:ext cx="3789680" cy="2123658"/>
          </a:xfrm>
          <a:prstGeom prst="rect">
            <a:avLst/>
          </a:prstGeom>
          <a:noFill/>
        </p:spPr>
        <p:txBody>
          <a:bodyPr wrap="square" rtlCol="0">
            <a:spAutoFit/>
          </a:bodyPr>
          <a:lstStyle/>
          <a:p>
            <a:pPr algn="ctr"/>
            <a:r>
              <a:rPr lang="zh-CN" altLang="en-US" sz="6600" dirty="0">
                <a:solidFill>
                  <a:srgbClr val="2BE8F5"/>
                </a:solidFill>
                <a:latin typeface="方正正大黑简体" panose="02000000000000000000" pitchFamily="2" charset="-122"/>
                <a:ea typeface="方正正大黑简体" panose="02000000000000000000" pitchFamily="2" charset="-122"/>
              </a:rPr>
              <a:t>商务渐变</a:t>
            </a:r>
            <a:endParaRPr lang="en-US" altLang="zh-CN" sz="6600" dirty="0">
              <a:solidFill>
                <a:srgbClr val="2BE8F5"/>
              </a:solidFill>
              <a:latin typeface="方正正大黑简体" panose="02000000000000000000" pitchFamily="2" charset="-122"/>
              <a:ea typeface="方正正大黑简体" panose="02000000000000000000" pitchFamily="2" charset="-122"/>
            </a:endParaRPr>
          </a:p>
          <a:p>
            <a:pPr algn="ctr"/>
            <a:r>
              <a:rPr lang="zh-CN" altLang="en-US" sz="6600" dirty="0">
                <a:solidFill>
                  <a:srgbClr val="2BE8F5"/>
                </a:solidFill>
                <a:latin typeface="方正正大黑简体" panose="02000000000000000000" pitchFamily="2" charset="-122"/>
                <a:ea typeface="方正正大黑简体" panose="02000000000000000000" pitchFamily="2" charset="-122"/>
              </a:rPr>
              <a:t>工作总结</a:t>
            </a:r>
          </a:p>
        </p:txBody>
      </p:sp>
      <p:pic>
        <p:nvPicPr>
          <p:cNvPr id="15" name="图片 14">
            <a:extLst>
              <a:ext uri="{FF2B5EF4-FFF2-40B4-BE49-F238E27FC236}">
                <a16:creationId xmlns:a16="http://schemas.microsoft.com/office/drawing/2014/main" id="{FA864076-0044-490E-AA95-5C279E1F98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7160" y="1844660"/>
            <a:ext cx="4297680" cy="2784788"/>
          </a:xfrm>
          <a:prstGeom prst="rect">
            <a:avLst/>
          </a:prstGeom>
        </p:spPr>
      </p:pic>
      <p:sp>
        <p:nvSpPr>
          <p:cNvPr id="16" name="矩形 15">
            <a:extLst>
              <a:ext uri="{FF2B5EF4-FFF2-40B4-BE49-F238E27FC236}">
                <a16:creationId xmlns:a16="http://schemas.microsoft.com/office/drawing/2014/main" id="{6E462B9F-BC38-4A1A-B7AA-2A6727F800E3}"/>
              </a:ext>
            </a:extLst>
          </p:cNvPr>
          <p:cNvSpPr/>
          <p:nvPr/>
        </p:nvSpPr>
        <p:spPr>
          <a:xfrm>
            <a:off x="3947159" y="4921306"/>
            <a:ext cx="4297682" cy="400110"/>
          </a:xfrm>
          <a:prstGeom prst="rect">
            <a:avLst/>
          </a:prstGeom>
        </p:spPr>
        <p:txBody>
          <a:bodyPr vert="horz" wrap="square">
            <a:spAutoFit/>
          </a:bodyPr>
          <a:lstStyle/>
          <a:p>
            <a:pPr algn="dist"/>
            <a:r>
              <a:rPr lang="en-US" altLang="zh-CN" sz="2000" b="0" i="0" dirty="0">
                <a:solidFill>
                  <a:srgbClr val="2BE8F5">
                    <a:alpha val="56000"/>
                  </a:srgbClr>
                </a:solidFill>
                <a:effectLst/>
                <a:latin typeface="华文细黑" panose="02010600040101010101" pitchFamily="2" charset="-122"/>
                <a:ea typeface="华文细黑" panose="02010600040101010101" pitchFamily="2" charset="-122"/>
              </a:rPr>
              <a:t>work summary template</a:t>
            </a:r>
            <a:endParaRPr lang="zh-CN" altLang="en-US" sz="2000" dirty="0">
              <a:solidFill>
                <a:srgbClr val="2BE8F5">
                  <a:alpha val="56000"/>
                </a:srgbClr>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4285709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A482DB7-DAB9-4FF1-BA13-8EBB79D5048F}"/>
              </a:ext>
            </a:extLst>
          </p:cNvPr>
          <p:cNvPicPr>
            <a:picLocks noChangeAspect="1"/>
          </p:cNvPicPr>
          <p:nvPr/>
        </p:nvPicPr>
        <p:blipFill rotWithShape="1">
          <a:blip r:embed="rId2">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17" name="矩形 16">
            <a:extLst>
              <a:ext uri="{FF2B5EF4-FFF2-40B4-BE49-F238E27FC236}">
                <a16:creationId xmlns:a16="http://schemas.microsoft.com/office/drawing/2014/main" id="{6D6AAE7C-656C-4BB9-B1F2-0361CA856950}"/>
              </a:ext>
            </a:extLst>
          </p:cNvPr>
          <p:cNvSpPr/>
          <p:nvPr/>
        </p:nvSpPr>
        <p:spPr>
          <a:xfrm>
            <a:off x="4660546" y="2138837"/>
            <a:ext cx="3193134" cy="461665"/>
          </a:xfrm>
          <a:prstGeom prst="rect">
            <a:avLst/>
          </a:prstGeom>
        </p:spPr>
        <p:txBody>
          <a:bodyPr wrap="square">
            <a:spAutoFit/>
          </a:bodyPr>
          <a:lstStyle/>
          <a:p>
            <a:pPr algn="dist"/>
            <a:r>
              <a:rPr lang="en-US" altLang="zh-CN" sz="2400" dirty="0">
                <a:solidFill>
                  <a:srgbClr val="2BE8F5"/>
                </a:solidFill>
                <a:latin typeface="微软雅黑" panose="020B0503020204020204" pitchFamily="34" charset="-122"/>
                <a:ea typeface="微软雅黑" panose="020B0503020204020204" pitchFamily="34" charset="-122"/>
              </a:rPr>
              <a:t>01.</a:t>
            </a:r>
            <a:r>
              <a:rPr lang="zh-CN" altLang="en-US" sz="2400" dirty="0">
                <a:solidFill>
                  <a:srgbClr val="2BE8F5"/>
                </a:solidFill>
                <a:latin typeface="微软雅黑" panose="020B0503020204020204" pitchFamily="34" charset="-122"/>
                <a:ea typeface="微软雅黑" panose="020B0503020204020204" pitchFamily="34" charset="-122"/>
              </a:rPr>
              <a:t>工作完成情况</a:t>
            </a:r>
          </a:p>
        </p:txBody>
      </p:sp>
      <p:sp>
        <p:nvSpPr>
          <p:cNvPr id="18" name="文本框 17">
            <a:extLst>
              <a:ext uri="{FF2B5EF4-FFF2-40B4-BE49-F238E27FC236}">
                <a16:creationId xmlns:a16="http://schemas.microsoft.com/office/drawing/2014/main" id="{4218CC57-CE70-4309-B544-A84C900F32D4}"/>
              </a:ext>
            </a:extLst>
          </p:cNvPr>
          <p:cNvSpPr txBox="1"/>
          <p:nvPr/>
        </p:nvSpPr>
        <p:spPr>
          <a:xfrm>
            <a:off x="4660546" y="2530226"/>
            <a:ext cx="3193134" cy="307777"/>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4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Work completion</a:t>
            </a:r>
          </a:p>
        </p:txBody>
      </p:sp>
      <p:sp>
        <p:nvSpPr>
          <p:cNvPr id="19" name="矩形 18">
            <a:extLst>
              <a:ext uri="{FF2B5EF4-FFF2-40B4-BE49-F238E27FC236}">
                <a16:creationId xmlns:a16="http://schemas.microsoft.com/office/drawing/2014/main" id="{14C3C52C-4502-481E-8033-945D71532C3F}"/>
              </a:ext>
            </a:extLst>
          </p:cNvPr>
          <p:cNvSpPr/>
          <p:nvPr/>
        </p:nvSpPr>
        <p:spPr>
          <a:xfrm>
            <a:off x="4660546" y="2991891"/>
            <a:ext cx="3193134" cy="461665"/>
          </a:xfrm>
          <a:prstGeom prst="rect">
            <a:avLst/>
          </a:prstGeom>
        </p:spPr>
        <p:txBody>
          <a:bodyPr wrap="square">
            <a:spAutoFit/>
          </a:bodyPr>
          <a:lstStyle/>
          <a:p>
            <a:pPr algn="dist"/>
            <a:r>
              <a:rPr lang="en-US" altLang="zh-CN" sz="2400" dirty="0">
                <a:solidFill>
                  <a:srgbClr val="2BE8F5"/>
                </a:solidFill>
                <a:latin typeface="微软雅黑" panose="020B0503020204020204" pitchFamily="34" charset="-122"/>
                <a:ea typeface="微软雅黑" panose="020B0503020204020204" pitchFamily="34" charset="-122"/>
              </a:rPr>
              <a:t>02.</a:t>
            </a:r>
            <a:r>
              <a:rPr lang="zh-CN" altLang="en-US" sz="2400" dirty="0">
                <a:solidFill>
                  <a:srgbClr val="2BE8F5"/>
                </a:solidFill>
                <a:latin typeface="微软雅黑" panose="020B0503020204020204" pitchFamily="34" charset="-122"/>
                <a:ea typeface="微软雅黑" panose="020B0503020204020204" pitchFamily="34" charset="-122"/>
              </a:rPr>
              <a:t>工作经验总结</a:t>
            </a:r>
          </a:p>
        </p:txBody>
      </p:sp>
      <p:sp>
        <p:nvSpPr>
          <p:cNvPr id="20" name="文本框 19">
            <a:extLst>
              <a:ext uri="{FF2B5EF4-FFF2-40B4-BE49-F238E27FC236}">
                <a16:creationId xmlns:a16="http://schemas.microsoft.com/office/drawing/2014/main" id="{0B2EE622-B2EF-4396-BE4A-AC57380797EF}"/>
              </a:ext>
            </a:extLst>
          </p:cNvPr>
          <p:cNvSpPr txBox="1"/>
          <p:nvPr/>
        </p:nvSpPr>
        <p:spPr>
          <a:xfrm>
            <a:off x="4660546" y="3383280"/>
            <a:ext cx="3193134" cy="307777"/>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4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Summary of work experience</a:t>
            </a:r>
          </a:p>
        </p:txBody>
      </p:sp>
      <p:sp>
        <p:nvSpPr>
          <p:cNvPr id="21" name="矩形 20">
            <a:extLst>
              <a:ext uri="{FF2B5EF4-FFF2-40B4-BE49-F238E27FC236}">
                <a16:creationId xmlns:a16="http://schemas.microsoft.com/office/drawing/2014/main" id="{7528DE23-C42B-4899-8995-51D2CABE192A}"/>
              </a:ext>
            </a:extLst>
          </p:cNvPr>
          <p:cNvSpPr/>
          <p:nvPr/>
        </p:nvSpPr>
        <p:spPr>
          <a:xfrm>
            <a:off x="4660546" y="3844945"/>
            <a:ext cx="3193134" cy="461665"/>
          </a:xfrm>
          <a:prstGeom prst="rect">
            <a:avLst/>
          </a:prstGeom>
        </p:spPr>
        <p:txBody>
          <a:bodyPr wrap="square">
            <a:spAutoFit/>
          </a:bodyPr>
          <a:lstStyle/>
          <a:p>
            <a:pPr algn="dist"/>
            <a:r>
              <a:rPr lang="en-US" altLang="zh-CN" sz="2400" dirty="0">
                <a:solidFill>
                  <a:srgbClr val="2BE8F5"/>
                </a:solidFill>
                <a:latin typeface="微软雅黑" panose="020B0503020204020204" pitchFamily="34" charset="-122"/>
                <a:ea typeface="微软雅黑" panose="020B0503020204020204" pitchFamily="34" charset="-122"/>
              </a:rPr>
              <a:t>03.</a:t>
            </a:r>
            <a:r>
              <a:rPr lang="zh-CN" altLang="en-US" sz="2400" dirty="0">
                <a:solidFill>
                  <a:srgbClr val="2BE8F5"/>
                </a:solidFill>
                <a:latin typeface="微软雅黑" panose="020B0503020204020204" pitchFamily="34" charset="-122"/>
                <a:ea typeface="微软雅黑" panose="020B0503020204020204" pitchFamily="34" charset="-122"/>
              </a:rPr>
              <a:t>后续工作目标</a:t>
            </a:r>
          </a:p>
        </p:txBody>
      </p:sp>
      <p:sp>
        <p:nvSpPr>
          <p:cNvPr id="22" name="文本框 21">
            <a:extLst>
              <a:ext uri="{FF2B5EF4-FFF2-40B4-BE49-F238E27FC236}">
                <a16:creationId xmlns:a16="http://schemas.microsoft.com/office/drawing/2014/main" id="{DA4932FF-1A29-4352-B9F0-B63AE7EE4059}"/>
              </a:ext>
            </a:extLst>
          </p:cNvPr>
          <p:cNvSpPr txBox="1"/>
          <p:nvPr/>
        </p:nvSpPr>
        <p:spPr>
          <a:xfrm>
            <a:off x="4660546" y="4236334"/>
            <a:ext cx="3193134" cy="307777"/>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4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Follow-up work goals</a:t>
            </a:r>
          </a:p>
        </p:txBody>
      </p:sp>
      <p:sp>
        <p:nvSpPr>
          <p:cNvPr id="23" name="矩形 22">
            <a:extLst>
              <a:ext uri="{FF2B5EF4-FFF2-40B4-BE49-F238E27FC236}">
                <a16:creationId xmlns:a16="http://schemas.microsoft.com/office/drawing/2014/main" id="{1EDBA704-3A4F-443F-B4F9-BF70C8763E34}"/>
              </a:ext>
            </a:extLst>
          </p:cNvPr>
          <p:cNvSpPr/>
          <p:nvPr/>
        </p:nvSpPr>
        <p:spPr>
          <a:xfrm>
            <a:off x="4660546" y="4697999"/>
            <a:ext cx="3193134" cy="461665"/>
          </a:xfrm>
          <a:prstGeom prst="rect">
            <a:avLst/>
          </a:prstGeom>
        </p:spPr>
        <p:txBody>
          <a:bodyPr wrap="square">
            <a:spAutoFit/>
          </a:bodyPr>
          <a:lstStyle/>
          <a:p>
            <a:pPr algn="dist"/>
            <a:r>
              <a:rPr lang="en-US" altLang="zh-CN" sz="2400" dirty="0">
                <a:solidFill>
                  <a:srgbClr val="2BE8F5"/>
                </a:solidFill>
                <a:latin typeface="微软雅黑" panose="020B0503020204020204" pitchFamily="34" charset="-122"/>
                <a:ea typeface="微软雅黑" panose="020B0503020204020204" pitchFamily="34" charset="-122"/>
              </a:rPr>
              <a:t>04.</a:t>
            </a:r>
            <a:r>
              <a:rPr lang="zh-CN" altLang="en-US" sz="2400" dirty="0">
                <a:solidFill>
                  <a:srgbClr val="2BE8F5"/>
                </a:solidFill>
                <a:latin typeface="微软雅黑" panose="020B0503020204020204" pitchFamily="34" charset="-122"/>
                <a:ea typeface="微软雅黑" panose="020B0503020204020204" pitchFamily="34" charset="-122"/>
              </a:rPr>
              <a:t>工作进度计划</a:t>
            </a:r>
          </a:p>
        </p:txBody>
      </p:sp>
      <p:sp>
        <p:nvSpPr>
          <p:cNvPr id="24" name="文本框 23">
            <a:extLst>
              <a:ext uri="{FF2B5EF4-FFF2-40B4-BE49-F238E27FC236}">
                <a16:creationId xmlns:a16="http://schemas.microsoft.com/office/drawing/2014/main" id="{7A35E13C-0F83-4A63-B16C-F6617E63FA8C}"/>
              </a:ext>
            </a:extLst>
          </p:cNvPr>
          <p:cNvSpPr txBox="1"/>
          <p:nvPr/>
        </p:nvSpPr>
        <p:spPr>
          <a:xfrm>
            <a:off x="4660546" y="5089388"/>
            <a:ext cx="3193134" cy="307777"/>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4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Work schedule</a:t>
            </a:r>
          </a:p>
        </p:txBody>
      </p:sp>
      <p:sp>
        <p:nvSpPr>
          <p:cNvPr id="25" name="矩形 24">
            <a:extLst>
              <a:ext uri="{FF2B5EF4-FFF2-40B4-BE49-F238E27FC236}">
                <a16:creationId xmlns:a16="http://schemas.microsoft.com/office/drawing/2014/main" id="{68C1619B-8562-4282-A36B-8D631C26520C}"/>
              </a:ext>
            </a:extLst>
          </p:cNvPr>
          <p:cNvSpPr/>
          <p:nvPr/>
        </p:nvSpPr>
        <p:spPr>
          <a:xfrm>
            <a:off x="4660546" y="5551053"/>
            <a:ext cx="3193134" cy="461665"/>
          </a:xfrm>
          <a:prstGeom prst="rect">
            <a:avLst/>
          </a:prstGeom>
        </p:spPr>
        <p:txBody>
          <a:bodyPr wrap="square">
            <a:spAutoFit/>
          </a:bodyPr>
          <a:lstStyle/>
          <a:p>
            <a:pPr algn="dist"/>
            <a:r>
              <a:rPr lang="en-US" altLang="zh-CN" sz="2400" dirty="0">
                <a:solidFill>
                  <a:srgbClr val="2BE8F5"/>
                </a:solidFill>
                <a:latin typeface="微软雅黑" panose="020B0503020204020204" pitchFamily="34" charset="-122"/>
                <a:ea typeface="微软雅黑" panose="020B0503020204020204" pitchFamily="34" charset="-122"/>
              </a:rPr>
              <a:t>05.</a:t>
            </a:r>
            <a:r>
              <a:rPr lang="zh-CN" altLang="en-US" sz="2400" dirty="0">
                <a:solidFill>
                  <a:srgbClr val="2BE8F5"/>
                </a:solidFill>
                <a:latin typeface="微软雅黑" panose="020B0503020204020204" pitchFamily="34" charset="-122"/>
                <a:ea typeface="微软雅黑" panose="020B0503020204020204" pitchFamily="34" charset="-122"/>
              </a:rPr>
              <a:t>具体工作措施</a:t>
            </a:r>
          </a:p>
        </p:txBody>
      </p:sp>
      <p:sp>
        <p:nvSpPr>
          <p:cNvPr id="26" name="文本框 25">
            <a:extLst>
              <a:ext uri="{FF2B5EF4-FFF2-40B4-BE49-F238E27FC236}">
                <a16:creationId xmlns:a16="http://schemas.microsoft.com/office/drawing/2014/main" id="{4687B8BC-ED52-487B-84B2-3C92E1875870}"/>
              </a:ext>
            </a:extLst>
          </p:cNvPr>
          <p:cNvSpPr txBox="1"/>
          <p:nvPr/>
        </p:nvSpPr>
        <p:spPr>
          <a:xfrm>
            <a:off x="4660546" y="5942442"/>
            <a:ext cx="3193134" cy="307777"/>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4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Specific work measures</a:t>
            </a:r>
          </a:p>
        </p:txBody>
      </p:sp>
      <p:sp>
        <p:nvSpPr>
          <p:cNvPr id="27" name="文本框 26">
            <a:extLst>
              <a:ext uri="{FF2B5EF4-FFF2-40B4-BE49-F238E27FC236}">
                <a16:creationId xmlns:a16="http://schemas.microsoft.com/office/drawing/2014/main" id="{DCC7FC27-3CFF-417E-BAE8-755E227238BF}"/>
              </a:ext>
            </a:extLst>
          </p:cNvPr>
          <p:cNvSpPr txBox="1"/>
          <p:nvPr/>
        </p:nvSpPr>
        <p:spPr>
          <a:xfrm>
            <a:off x="5304379" y="1101194"/>
            <a:ext cx="1953373" cy="369332"/>
          </a:xfrm>
          <a:prstGeom prst="rect">
            <a:avLst/>
          </a:prstGeom>
          <a:noFill/>
        </p:spPr>
        <p:txBody>
          <a:bodyPr wrap="square" rtlCol="0">
            <a:spAutoFit/>
          </a:bodyPr>
          <a:lstStyle/>
          <a:p>
            <a:pPr algn="dist"/>
            <a:r>
              <a:rPr lang="en-US" altLang="zh-CN" dirty="0">
                <a:solidFill>
                  <a:srgbClr val="2BE8F5"/>
                </a:solidFill>
                <a:latin typeface="华文细黑" panose="02010600040101010101" pitchFamily="2" charset="-122"/>
                <a:ea typeface="华文细黑" panose="02010600040101010101" pitchFamily="2" charset="-122"/>
                <a:cs typeface="Arial" panose="020B0604020202020204" pitchFamily="34" charset="0"/>
              </a:rPr>
              <a:t>CONTENTS</a:t>
            </a:r>
            <a:endParaRPr lang="zh-CN" altLang="en-US" dirty="0">
              <a:solidFill>
                <a:srgbClr val="2BE8F5"/>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28" name="文本框 27">
            <a:extLst>
              <a:ext uri="{FF2B5EF4-FFF2-40B4-BE49-F238E27FC236}">
                <a16:creationId xmlns:a16="http://schemas.microsoft.com/office/drawing/2014/main" id="{62AF8F5C-B59B-417C-A883-15050072DC74}"/>
              </a:ext>
            </a:extLst>
          </p:cNvPr>
          <p:cNvSpPr txBox="1"/>
          <p:nvPr/>
        </p:nvSpPr>
        <p:spPr>
          <a:xfrm>
            <a:off x="5196841" y="265455"/>
            <a:ext cx="2060912" cy="830997"/>
          </a:xfrm>
          <a:prstGeom prst="rect">
            <a:avLst/>
          </a:prstGeom>
          <a:noFill/>
        </p:spPr>
        <p:txBody>
          <a:bodyPr wrap="square" rtlCol="0">
            <a:spAutoFit/>
          </a:bodyPr>
          <a:lstStyle/>
          <a:p>
            <a:pPr algn="dist"/>
            <a:r>
              <a:rPr lang="zh-CN" altLang="en-US" sz="4800" b="1" dirty="0">
                <a:solidFill>
                  <a:srgbClr val="2BE8F5"/>
                </a:solidFill>
                <a:latin typeface="方正宋刻本秀楷简体" panose="02000000000000000000" pitchFamily="2" charset="-122"/>
                <a:ea typeface="方正宋刻本秀楷简体" panose="02000000000000000000" pitchFamily="2" charset="-122"/>
                <a:cs typeface="Arial" panose="020B0604020202020204" pitchFamily="34" charset="0"/>
              </a:rPr>
              <a:t>目  录</a:t>
            </a:r>
          </a:p>
        </p:txBody>
      </p:sp>
    </p:spTree>
    <p:extLst>
      <p:ext uri="{BB962C8B-B14F-4D97-AF65-F5344CB8AC3E}">
        <p14:creationId xmlns:p14="http://schemas.microsoft.com/office/powerpoint/2010/main" val="1545107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A482DB7-DAB9-4FF1-BA13-8EBB79D5048F}"/>
              </a:ext>
            </a:extLst>
          </p:cNvPr>
          <p:cNvPicPr>
            <a:picLocks noChangeAspect="1"/>
          </p:cNvPicPr>
          <p:nvPr/>
        </p:nvPicPr>
        <p:blipFill rotWithShape="1">
          <a:blip r:embed="rId2">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29" name="矩形 28">
            <a:extLst>
              <a:ext uri="{FF2B5EF4-FFF2-40B4-BE49-F238E27FC236}">
                <a16:creationId xmlns:a16="http://schemas.microsoft.com/office/drawing/2014/main" id="{31E18FF6-DF06-44A9-8BF4-7ABDAF362E06}"/>
              </a:ext>
            </a:extLst>
          </p:cNvPr>
          <p:cNvSpPr/>
          <p:nvPr/>
        </p:nvSpPr>
        <p:spPr>
          <a:xfrm>
            <a:off x="4594410" y="2890193"/>
            <a:ext cx="3003180" cy="743345"/>
          </a:xfrm>
          <a:prstGeom prst="rect">
            <a:avLst/>
          </a:prstGeom>
        </p:spPr>
        <p:txBody>
          <a:bodyPr wrap="square">
            <a:spAutoFit/>
          </a:bodyPr>
          <a:lstStyle/>
          <a:p>
            <a:pPr algn="dist">
              <a:lnSpc>
                <a:spcPct val="175000"/>
              </a:lnSpc>
            </a:pPr>
            <a:r>
              <a:rPr lang="zh-CN" altLang="en-US" sz="2800" dirty="0">
                <a:solidFill>
                  <a:srgbClr val="2BE8F5"/>
                </a:solidFill>
                <a:latin typeface="微软雅黑" panose="020B0503020204020204" pitchFamily="34" charset="-122"/>
                <a:ea typeface="微软雅黑" panose="020B0503020204020204" pitchFamily="34" charset="-122"/>
              </a:rPr>
              <a:t>工作完成情况</a:t>
            </a:r>
          </a:p>
        </p:txBody>
      </p:sp>
      <p:sp>
        <p:nvSpPr>
          <p:cNvPr id="30" name="文本框 29">
            <a:extLst>
              <a:ext uri="{FF2B5EF4-FFF2-40B4-BE49-F238E27FC236}">
                <a16:creationId xmlns:a16="http://schemas.microsoft.com/office/drawing/2014/main" id="{132B78C5-0334-4002-AE25-7A60B584AE6A}"/>
              </a:ext>
            </a:extLst>
          </p:cNvPr>
          <p:cNvSpPr txBox="1"/>
          <p:nvPr/>
        </p:nvSpPr>
        <p:spPr>
          <a:xfrm>
            <a:off x="4594410" y="3626254"/>
            <a:ext cx="3003180"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8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Work completion</a:t>
            </a:r>
          </a:p>
        </p:txBody>
      </p:sp>
      <p:sp>
        <p:nvSpPr>
          <p:cNvPr id="31" name="Rectangle 11">
            <a:extLst>
              <a:ext uri="{FF2B5EF4-FFF2-40B4-BE49-F238E27FC236}">
                <a16:creationId xmlns:a16="http://schemas.microsoft.com/office/drawing/2014/main" id="{E8A49B16-92C0-4720-9696-E5642E049DFA}"/>
              </a:ext>
            </a:extLst>
          </p:cNvPr>
          <p:cNvSpPr/>
          <p:nvPr/>
        </p:nvSpPr>
        <p:spPr>
          <a:xfrm>
            <a:off x="4092836" y="3983884"/>
            <a:ext cx="4006329" cy="531364"/>
          </a:xfrm>
          <a:prstGeom prst="rect">
            <a:avLst/>
          </a:prstGeom>
        </p:spPr>
        <p:txBody>
          <a:bodyPr wrap="square">
            <a:spAutoFit/>
          </a:bodyPr>
          <a:lstStyle/>
          <a:p>
            <a:pPr algn="ctr">
              <a:lnSpc>
                <a:spcPct val="125000"/>
              </a:lnSpc>
            </a:pPr>
            <a:r>
              <a:rPr lang="en-US" altLang="zh-CN" sz="12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p>
        </p:txBody>
      </p:sp>
      <p:sp>
        <p:nvSpPr>
          <p:cNvPr id="32" name="文本框 31">
            <a:extLst>
              <a:ext uri="{FF2B5EF4-FFF2-40B4-BE49-F238E27FC236}">
                <a16:creationId xmlns:a16="http://schemas.microsoft.com/office/drawing/2014/main" id="{0AF53DE7-1936-4C79-9077-E6C33CE268AE}"/>
              </a:ext>
            </a:extLst>
          </p:cNvPr>
          <p:cNvSpPr txBox="1"/>
          <p:nvPr/>
        </p:nvSpPr>
        <p:spPr>
          <a:xfrm>
            <a:off x="4381500" y="1839810"/>
            <a:ext cx="3429000" cy="1446550"/>
          </a:xfrm>
          <a:prstGeom prst="rect">
            <a:avLst/>
          </a:prstGeom>
          <a:noFill/>
          <a:ln>
            <a:noFill/>
          </a:ln>
        </p:spPr>
        <p:txBody>
          <a:bodyPr wrap="square" rtlCol="0">
            <a:spAutoFit/>
          </a:bodyPr>
          <a:lstStyle>
            <a:defPPr>
              <a:defRPr lang="zh-CN"/>
            </a:defPPr>
            <a:lvl1pPr algn="ctr">
              <a:defRPr sz="6000" b="1">
                <a:blipFill dpi="0" rotWithShape="1">
                  <a:blip r:embed="rId3"/>
                  <a:srcRect/>
                  <a:stretch>
                    <a:fillRect/>
                  </a:stretch>
                </a:blipFill>
              </a:defRPr>
            </a:lvl1pPr>
          </a:lstStyle>
          <a:p>
            <a:r>
              <a:rPr lang="en-US" altLang="zh-CN" sz="88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01</a:t>
            </a:r>
            <a:endParaRPr lang="zh-CN" altLang="en-US" sz="8800" b="0" dirty="0">
              <a:solidFill>
                <a:srgbClr val="2BE8F5"/>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503367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9622619-8CBF-4229-9F25-5DB4F56F0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矩形 8">
            <a:extLst>
              <a:ext uri="{FF2B5EF4-FFF2-40B4-BE49-F238E27FC236}">
                <a16:creationId xmlns:a16="http://schemas.microsoft.com/office/drawing/2014/main" id="{F90D8A29-B8AB-4874-B442-8E439E2A4B06}"/>
              </a:ext>
            </a:extLst>
          </p:cNvPr>
          <p:cNvSpPr/>
          <p:nvPr/>
        </p:nvSpPr>
        <p:spPr>
          <a:xfrm>
            <a:off x="285043" y="152400"/>
            <a:ext cx="3118125" cy="650306"/>
          </a:xfrm>
          <a:prstGeom prst="rect">
            <a:avLst/>
          </a:prstGeom>
        </p:spPr>
        <p:txBody>
          <a:bodyPr wrap="square">
            <a:spAutoFit/>
          </a:bodyPr>
          <a:lstStyle/>
          <a:p>
            <a:pPr algn="dist">
              <a:lnSpc>
                <a:spcPct val="175000"/>
              </a:lnSpc>
            </a:pPr>
            <a:r>
              <a:rPr lang="en-US" altLang="zh-CN" sz="2400" dirty="0">
                <a:solidFill>
                  <a:srgbClr val="2BE8F5"/>
                </a:solidFill>
                <a:latin typeface="微软雅黑" panose="020B0503020204020204" pitchFamily="34" charset="-122"/>
                <a:ea typeface="微软雅黑" panose="020B0503020204020204" pitchFamily="34" charset="-122"/>
              </a:rPr>
              <a:t>01.</a:t>
            </a:r>
            <a:r>
              <a:rPr lang="zh-CN" altLang="en-US" sz="2400" dirty="0">
                <a:solidFill>
                  <a:srgbClr val="2BE8F5"/>
                </a:solidFill>
                <a:latin typeface="微软雅黑" panose="020B0503020204020204" pitchFamily="34" charset="-122"/>
                <a:ea typeface="微软雅黑" panose="020B0503020204020204" pitchFamily="34" charset="-122"/>
              </a:rPr>
              <a:t>工作完成情况</a:t>
            </a:r>
          </a:p>
        </p:txBody>
      </p:sp>
      <p:sp>
        <p:nvSpPr>
          <p:cNvPr id="10" name="文本框 9">
            <a:extLst>
              <a:ext uri="{FF2B5EF4-FFF2-40B4-BE49-F238E27FC236}">
                <a16:creationId xmlns:a16="http://schemas.microsoft.com/office/drawing/2014/main" id="{F6B2BE76-BE16-4E3E-82A1-8AFB4AD0F7A3}"/>
              </a:ext>
            </a:extLst>
          </p:cNvPr>
          <p:cNvSpPr txBox="1"/>
          <p:nvPr/>
        </p:nvSpPr>
        <p:spPr>
          <a:xfrm>
            <a:off x="3403168" y="477553"/>
            <a:ext cx="3118125" cy="307777"/>
          </a:xfrm>
          <a:prstGeom prst="snip1Rect">
            <a:avLst>
              <a:gd name="adj" fmla="val 0"/>
            </a:avLst>
          </a:prstGeom>
          <a:noFill/>
          <a:ln w="28575">
            <a:noFill/>
          </a:ln>
        </p:spPr>
        <p:txBody>
          <a:bodyPr wrap="square" rtlCol="0">
            <a:spAutoFit/>
          </a:bodyPr>
          <a:lstStyle/>
          <a:p>
            <a:pPr algn="dist"/>
            <a:r>
              <a:rPr lang="en-US" altLang="zh-CN" sz="14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Work completion</a:t>
            </a:r>
          </a:p>
        </p:txBody>
      </p:sp>
      <p:pic>
        <p:nvPicPr>
          <p:cNvPr id="5" name="图片 4">
            <a:extLst>
              <a:ext uri="{FF2B5EF4-FFF2-40B4-BE49-F238E27FC236}">
                <a16:creationId xmlns:a16="http://schemas.microsoft.com/office/drawing/2014/main" id="{9309F733-88AF-450D-BF2A-F346ED495D15}"/>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rcRect l="28453" t="13191" r="7136" b="7928"/>
          <a:stretch/>
        </p:blipFill>
        <p:spPr>
          <a:xfrm>
            <a:off x="1687369" y="1589137"/>
            <a:ext cx="3608988" cy="2969105"/>
          </a:xfrm>
          <a:prstGeom prst="rect">
            <a:avLst/>
          </a:prstGeom>
          <a:effectLst>
            <a:outerShdw blurRad="63500" algn="ctr" rotWithShape="0">
              <a:prstClr val="black">
                <a:alpha val="40000"/>
              </a:prstClr>
            </a:outerShdw>
          </a:effectLst>
        </p:spPr>
      </p:pic>
      <p:pic>
        <p:nvPicPr>
          <p:cNvPr id="6" name="图片 5">
            <a:extLst>
              <a:ext uri="{FF2B5EF4-FFF2-40B4-BE49-F238E27FC236}">
                <a16:creationId xmlns:a16="http://schemas.microsoft.com/office/drawing/2014/main" id="{9C50E35A-EFD2-40FC-BAA4-8FF4C3041D10}"/>
              </a:ext>
            </a:extLst>
          </p:cNvPr>
          <p:cNvPicPr>
            <a:picLocks noChangeAspect="1"/>
          </p:cNvPicPr>
          <p:nvPr/>
        </p:nvPicPr>
        <p:blipFill rotWithShape="1">
          <a:blip r:embed="rId5">
            <a:extLst>
              <a:ext uri="{28A0092B-C50C-407E-A947-70E740481C1C}">
                <a14:useLocalDpi xmlns:a14="http://schemas.microsoft.com/office/drawing/2010/main" val="0"/>
              </a:ext>
            </a:extLst>
          </a:blip>
          <a:srcRect l="12894" r="22700" b="21121"/>
          <a:stretch/>
        </p:blipFill>
        <p:spPr>
          <a:xfrm>
            <a:off x="6895641" y="1589137"/>
            <a:ext cx="3608984" cy="2969105"/>
          </a:xfrm>
          <a:prstGeom prst="rect">
            <a:avLst/>
          </a:prstGeom>
          <a:effectLst>
            <a:outerShdw blurRad="63500" algn="ctr" rotWithShape="0">
              <a:prstClr val="black">
                <a:alpha val="40000"/>
              </a:prstClr>
            </a:outerShdw>
          </a:effectLst>
        </p:spPr>
      </p:pic>
      <p:cxnSp>
        <p:nvCxnSpPr>
          <p:cNvPr id="7" name="直接连接符 6">
            <a:extLst>
              <a:ext uri="{FF2B5EF4-FFF2-40B4-BE49-F238E27FC236}">
                <a16:creationId xmlns:a16="http://schemas.microsoft.com/office/drawing/2014/main" id="{5FC9E779-4EEA-4DF8-A856-214A9B991AD9}"/>
              </a:ext>
            </a:extLst>
          </p:cNvPr>
          <p:cNvCxnSpPr>
            <a:cxnSpLocks/>
          </p:cNvCxnSpPr>
          <p:nvPr/>
        </p:nvCxnSpPr>
        <p:spPr>
          <a:xfrm>
            <a:off x="6096000" y="1589137"/>
            <a:ext cx="0" cy="2969105"/>
          </a:xfrm>
          <a:prstGeom prst="line">
            <a:avLst/>
          </a:prstGeom>
          <a:ln>
            <a:solidFill>
              <a:srgbClr val="2BE8F5"/>
            </a:solidFill>
          </a:ln>
        </p:spPr>
        <p:style>
          <a:lnRef idx="1">
            <a:schemeClr val="accent1"/>
          </a:lnRef>
          <a:fillRef idx="0">
            <a:schemeClr val="accent1"/>
          </a:fillRef>
          <a:effectRef idx="0">
            <a:schemeClr val="accent1"/>
          </a:effectRef>
          <a:fontRef idx="minor">
            <a:schemeClr val="tx1"/>
          </a:fontRef>
        </p:style>
      </p:cxnSp>
      <p:pic>
        <p:nvPicPr>
          <p:cNvPr id="8" name="图片 7">
            <a:extLst>
              <a:ext uri="{FF2B5EF4-FFF2-40B4-BE49-F238E27FC236}">
                <a16:creationId xmlns:a16="http://schemas.microsoft.com/office/drawing/2014/main" id="{5BA85FED-246F-4F48-A0F8-C83B151A72ED}"/>
              </a:ext>
            </a:extLst>
          </p:cNvPr>
          <p:cNvPicPr>
            <a:picLocks noChangeAspect="1"/>
          </p:cNvPicPr>
          <p:nvPr/>
        </p:nvPicPr>
        <p:blipFill rotWithShape="1">
          <a:blip r:embed="rId6">
            <a:extLst>
              <a:ext uri="{28A0092B-C50C-407E-A947-70E740481C1C}">
                <a14:useLocalDpi xmlns:a14="http://schemas.microsoft.com/office/drawing/2010/main" val="0"/>
              </a:ext>
            </a:extLst>
          </a:blip>
          <a:srcRect l="17483" t="23710" r="23706" b="3722"/>
          <a:stretch/>
        </p:blipFill>
        <p:spPr>
          <a:xfrm>
            <a:off x="1687366" y="1589136"/>
            <a:ext cx="3608980" cy="2969105"/>
          </a:xfrm>
          <a:prstGeom prst="rect">
            <a:avLst/>
          </a:prstGeom>
        </p:spPr>
      </p:pic>
      <p:pic>
        <p:nvPicPr>
          <p:cNvPr id="11" name="图片 10">
            <a:extLst>
              <a:ext uri="{FF2B5EF4-FFF2-40B4-BE49-F238E27FC236}">
                <a16:creationId xmlns:a16="http://schemas.microsoft.com/office/drawing/2014/main" id="{50D90123-3044-4EC2-9F4D-566C1018D857}"/>
              </a:ext>
            </a:extLst>
          </p:cNvPr>
          <p:cNvPicPr>
            <a:picLocks noChangeAspect="1"/>
          </p:cNvPicPr>
          <p:nvPr/>
        </p:nvPicPr>
        <p:blipFill rotWithShape="1">
          <a:blip r:embed="rId7">
            <a:extLst>
              <a:ext uri="{28A0092B-C50C-407E-A947-70E740481C1C}">
                <a14:useLocalDpi xmlns:a14="http://schemas.microsoft.com/office/drawing/2010/main" val="0"/>
              </a:ext>
            </a:extLst>
          </a:blip>
          <a:srcRect t="8904" r="29224" b="8904"/>
          <a:stretch/>
        </p:blipFill>
        <p:spPr>
          <a:xfrm>
            <a:off x="6895641" y="1589137"/>
            <a:ext cx="3608981" cy="2969104"/>
          </a:xfrm>
          <a:prstGeom prst="rect">
            <a:avLst/>
          </a:prstGeom>
        </p:spPr>
      </p:pic>
      <p:pic>
        <p:nvPicPr>
          <p:cNvPr id="12" name="图片 11">
            <a:extLst>
              <a:ext uri="{FF2B5EF4-FFF2-40B4-BE49-F238E27FC236}">
                <a16:creationId xmlns:a16="http://schemas.microsoft.com/office/drawing/2014/main" id="{140D25EF-9883-4B44-A3F0-0DE2F81317D3}"/>
              </a:ext>
            </a:extLst>
          </p:cNvPr>
          <p:cNvPicPr>
            <a:picLocks noChangeAspect="1"/>
          </p:cNvPicPr>
          <p:nvPr/>
        </p:nvPicPr>
        <p:blipFill rotWithShape="1">
          <a:blip r:embed="rId8">
            <a:extLst>
              <a:ext uri="{28A0092B-C50C-407E-A947-70E740481C1C}">
                <a14:useLocalDpi xmlns:a14="http://schemas.microsoft.com/office/drawing/2010/main" val="0"/>
              </a:ext>
            </a:extLst>
          </a:blip>
          <a:srcRect l="50031" t="35179" r="5833" b="10355"/>
          <a:stretch/>
        </p:blipFill>
        <p:spPr>
          <a:xfrm>
            <a:off x="1687356" y="1582136"/>
            <a:ext cx="3608980" cy="2969105"/>
          </a:xfrm>
          <a:prstGeom prst="rect">
            <a:avLst/>
          </a:prstGeom>
        </p:spPr>
      </p:pic>
      <p:pic>
        <p:nvPicPr>
          <p:cNvPr id="13" name="图片 12">
            <a:extLst>
              <a:ext uri="{FF2B5EF4-FFF2-40B4-BE49-F238E27FC236}">
                <a16:creationId xmlns:a16="http://schemas.microsoft.com/office/drawing/2014/main" id="{4FC31285-D5BE-418E-876B-04E3D237EA0F}"/>
              </a:ext>
            </a:extLst>
          </p:cNvPr>
          <p:cNvPicPr>
            <a:picLocks noChangeAspect="1"/>
          </p:cNvPicPr>
          <p:nvPr/>
        </p:nvPicPr>
        <p:blipFill rotWithShape="1">
          <a:blip r:embed="rId9">
            <a:extLst>
              <a:ext uri="{28A0092B-C50C-407E-A947-70E740481C1C}">
                <a14:useLocalDpi xmlns:a14="http://schemas.microsoft.com/office/drawing/2010/main" val="0"/>
              </a:ext>
            </a:extLst>
          </a:blip>
          <a:srcRect l="13786" t="211" r="13786" b="10200"/>
          <a:stretch/>
        </p:blipFill>
        <p:spPr>
          <a:xfrm>
            <a:off x="6895623" y="1582134"/>
            <a:ext cx="3608998" cy="2976107"/>
          </a:xfrm>
          <a:prstGeom prst="rect">
            <a:avLst/>
          </a:prstGeom>
        </p:spPr>
      </p:pic>
      <p:pic>
        <p:nvPicPr>
          <p:cNvPr id="14" name="图片 13">
            <a:extLst>
              <a:ext uri="{FF2B5EF4-FFF2-40B4-BE49-F238E27FC236}">
                <a16:creationId xmlns:a16="http://schemas.microsoft.com/office/drawing/2014/main" id="{523C2607-4916-4828-8450-2F110289F63E}"/>
              </a:ext>
            </a:extLst>
          </p:cNvPr>
          <p:cNvPicPr>
            <a:picLocks noChangeAspect="1"/>
          </p:cNvPicPr>
          <p:nvPr/>
        </p:nvPicPr>
        <p:blipFill rotWithShape="1">
          <a:blip r:embed="rId10">
            <a:extLst>
              <a:ext uri="{28A0092B-C50C-407E-A947-70E740481C1C}">
                <a14:useLocalDpi xmlns:a14="http://schemas.microsoft.com/office/drawing/2010/main" val="0"/>
              </a:ext>
            </a:extLst>
          </a:blip>
          <a:srcRect l="13939" t="1470" r="11956" b="7298"/>
          <a:stretch/>
        </p:blipFill>
        <p:spPr>
          <a:xfrm>
            <a:off x="1687338" y="1582135"/>
            <a:ext cx="3608998" cy="2976105"/>
          </a:xfrm>
          <a:prstGeom prst="rect">
            <a:avLst/>
          </a:prstGeom>
        </p:spPr>
      </p:pic>
      <p:sp>
        <p:nvSpPr>
          <p:cNvPr id="15" name="Shape 717">
            <a:extLst>
              <a:ext uri="{FF2B5EF4-FFF2-40B4-BE49-F238E27FC236}">
                <a16:creationId xmlns:a16="http://schemas.microsoft.com/office/drawing/2014/main" id="{0EB95CC8-EEF3-49DA-BEE0-E5151C461650}"/>
              </a:ext>
            </a:extLst>
          </p:cNvPr>
          <p:cNvSpPr txBox="1"/>
          <p:nvPr/>
        </p:nvSpPr>
        <p:spPr>
          <a:xfrm>
            <a:off x="6939558" y="5155104"/>
            <a:ext cx="3778599" cy="1797733"/>
          </a:xfrm>
          <a:prstGeom prst="rect">
            <a:avLst/>
          </a:prstGeom>
          <a:noFill/>
          <a:ln>
            <a:noFill/>
          </a:ln>
        </p:spPr>
        <p:txBody>
          <a:bodyPr lIns="0" tIns="0" rIns="0" bIns="0" anchor="t" anchorCtr="0">
            <a:noAutofit/>
          </a:bodyPr>
          <a:lstStyle/>
          <a:p>
            <a:pPr>
              <a:lnSpc>
                <a:spcPct val="150000"/>
              </a:lnSpc>
              <a:defRPr/>
            </a:pPr>
            <a:r>
              <a:rPr lang="en-US" altLang="zh-CN" sz="1100" dirty="0">
                <a:solidFill>
                  <a:schemeClr val="bg1"/>
                </a:solidFill>
                <a:latin typeface="Arial" panose="020B0604020202020204" pitchFamily="34" charset="0"/>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a:t>
            </a:r>
            <a:endParaRPr lang="en-US" altLang="zh-CN" sz="1100" dirty="0">
              <a:solidFill>
                <a:schemeClr val="bg1"/>
              </a:solidFill>
            </a:endParaRPr>
          </a:p>
        </p:txBody>
      </p:sp>
      <p:sp>
        <p:nvSpPr>
          <p:cNvPr id="16" name="文本框 15">
            <a:extLst>
              <a:ext uri="{FF2B5EF4-FFF2-40B4-BE49-F238E27FC236}">
                <a16:creationId xmlns:a16="http://schemas.microsoft.com/office/drawing/2014/main" id="{1ED058EC-AB96-48C0-9FD8-EC028C84D8D1}"/>
              </a:ext>
            </a:extLst>
          </p:cNvPr>
          <p:cNvSpPr txBox="1"/>
          <p:nvPr/>
        </p:nvSpPr>
        <p:spPr>
          <a:xfrm>
            <a:off x="6826187" y="4842754"/>
            <a:ext cx="1509486" cy="338554"/>
          </a:xfrm>
          <a:prstGeom prst="rect">
            <a:avLst/>
          </a:prstGeom>
          <a:noFill/>
        </p:spPr>
        <p:txBody>
          <a:bodyPr wrap="squar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TITLE HERE</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7" name="Shape 717">
            <a:extLst>
              <a:ext uri="{FF2B5EF4-FFF2-40B4-BE49-F238E27FC236}">
                <a16:creationId xmlns:a16="http://schemas.microsoft.com/office/drawing/2014/main" id="{F62FC817-6124-4B62-A206-E650FF98A80F}"/>
              </a:ext>
            </a:extLst>
          </p:cNvPr>
          <p:cNvSpPr txBox="1"/>
          <p:nvPr/>
        </p:nvSpPr>
        <p:spPr>
          <a:xfrm>
            <a:off x="1710266" y="5155104"/>
            <a:ext cx="3778599" cy="1797733"/>
          </a:xfrm>
          <a:prstGeom prst="rect">
            <a:avLst/>
          </a:prstGeom>
          <a:noFill/>
          <a:ln>
            <a:noFill/>
          </a:ln>
        </p:spPr>
        <p:txBody>
          <a:bodyPr lIns="0" tIns="0" rIns="0" bIns="0" anchor="t" anchorCtr="0">
            <a:noAutofit/>
          </a:bodyPr>
          <a:lstStyle/>
          <a:p>
            <a:pPr>
              <a:lnSpc>
                <a:spcPct val="150000"/>
              </a:lnSpc>
              <a:defRPr/>
            </a:pPr>
            <a:r>
              <a:rPr lang="en-US" altLang="zh-CN" sz="1100" dirty="0">
                <a:solidFill>
                  <a:schemeClr val="bg1"/>
                </a:solidFill>
                <a:latin typeface="Arial" panose="020B0604020202020204" pitchFamily="34" charset="0"/>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a:t>
            </a:r>
            <a:endParaRPr lang="en-US" altLang="zh-CN" sz="1100" dirty="0">
              <a:solidFill>
                <a:schemeClr val="bg1"/>
              </a:solidFill>
            </a:endParaRPr>
          </a:p>
        </p:txBody>
      </p:sp>
      <p:sp>
        <p:nvSpPr>
          <p:cNvPr id="18" name="文本框 17">
            <a:extLst>
              <a:ext uri="{FF2B5EF4-FFF2-40B4-BE49-F238E27FC236}">
                <a16:creationId xmlns:a16="http://schemas.microsoft.com/office/drawing/2014/main" id="{2336ABCC-AAD3-47BB-A561-B5D9D7C8CEE2}"/>
              </a:ext>
            </a:extLst>
          </p:cNvPr>
          <p:cNvSpPr txBox="1"/>
          <p:nvPr/>
        </p:nvSpPr>
        <p:spPr>
          <a:xfrm>
            <a:off x="1596895" y="4842754"/>
            <a:ext cx="1509486" cy="338554"/>
          </a:xfrm>
          <a:prstGeom prst="rect">
            <a:avLst/>
          </a:prstGeom>
          <a:noFill/>
        </p:spPr>
        <p:txBody>
          <a:bodyPr wrap="squar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TITLE HERE</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pic>
        <p:nvPicPr>
          <p:cNvPr id="19" name="图片 18">
            <a:extLst>
              <a:ext uri="{FF2B5EF4-FFF2-40B4-BE49-F238E27FC236}">
                <a16:creationId xmlns:a16="http://schemas.microsoft.com/office/drawing/2014/main" id="{B4A1D5B8-F7A1-434F-B335-517EF1B2A6EC}"/>
              </a:ext>
            </a:extLst>
          </p:cNvPr>
          <p:cNvPicPr>
            <a:picLocks noChangeAspect="1"/>
          </p:cNvPicPr>
          <p:nvPr/>
        </p:nvPicPr>
        <p:blipFill rotWithShape="1">
          <a:blip r:embed="rId11">
            <a:extLst>
              <a:ext uri="{28A0092B-C50C-407E-A947-70E740481C1C}">
                <a14:useLocalDpi xmlns:a14="http://schemas.microsoft.com/office/drawing/2010/main" val="0"/>
              </a:ext>
            </a:extLst>
          </a:blip>
          <a:srcRect r="18966"/>
          <a:stretch/>
        </p:blipFill>
        <p:spPr>
          <a:xfrm>
            <a:off x="1687317" y="1582134"/>
            <a:ext cx="3608977" cy="2984646"/>
          </a:xfrm>
          <a:prstGeom prst="rect">
            <a:avLst/>
          </a:prstGeom>
        </p:spPr>
      </p:pic>
      <p:pic>
        <p:nvPicPr>
          <p:cNvPr id="20" name="图片 19">
            <a:extLst>
              <a:ext uri="{FF2B5EF4-FFF2-40B4-BE49-F238E27FC236}">
                <a16:creationId xmlns:a16="http://schemas.microsoft.com/office/drawing/2014/main" id="{BF1A558D-A2B4-4D59-8A8B-0E95CEBE6CC1}"/>
              </a:ext>
            </a:extLst>
          </p:cNvPr>
          <p:cNvPicPr>
            <a:picLocks noChangeAspect="1"/>
          </p:cNvPicPr>
          <p:nvPr/>
        </p:nvPicPr>
        <p:blipFill rotWithShape="1">
          <a:blip r:embed="rId12">
            <a:extLst>
              <a:ext uri="{28A0092B-C50C-407E-A947-70E740481C1C}">
                <a14:useLocalDpi xmlns:a14="http://schemas.microsoft.com/office/drawing/2010/main" val="0"/>
              </a:ext>
            </a:extLst>
          </a:blip>
          <a:srcRect l="19386"/>
          <a:stretch/>
        </p:blipFill>
        <p:spPr>
          <a:xfrm>
            <a:off x="6895560" y="1582132"/>
            <a:ext cx="3609060" cy="2984647"/>
          </a:xfrm>
          <a:prstGeom prst="rect">
            <a:avLst/>
          </a:prstGeom>
        </p:spPr>
      </p:pic>
    </p:spTree>
    <p:extLst>
      <p:ext uri="{BB962C8B-B14F-4D97-AF65-F5344CB8AC3E}">
        <p14:creationId xmlns:p14="http://schemas.microsoft.com/office/powerpoint/2010/main" val="3682988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9622619-8CBF-4229-9F25-5DB4F56F0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矩形 8">
            <a:extLst>
              <a:ext uri="{FF2B5EF4-FFF2-40B4-BE49-F238E27FC236}">
                <a16:creationId xmlns:a16="http://schemas.microsoft.com/office/drawing/2014/main" id="{F90D8A29-B8AB-4874-B442-8E439E2A4B06}"/>
              </a:ext>
            </a:extLst>
          </p:cNvPr>
          <p:cNvSpPr/>
          <p:nvPr/>
        </p:nvSpPr>
        <p:spPr>
          <a:xfrm>
            <a:off x="285043" y="152400"/>
            <a:ext cx="3118125" cy="650306"/>
          </a:xfrm>
          <a:prstGeom prst="rect">
            <a:avLst/>
          </a:prstGeom>
        </p:spPr>
        <p:txBody>
          <a:bodyPr wrap="square">
            <a:spAutoFit/>
          </a:bodyPr>
          <a:lstStyle/>
          <a:p>
            <a:pPr algn="dist">
              <a:lnSpc>
                <a:spcPct val="175000"/>
              </a:lnSpc>
            </a:pPr>
            <a:r>
              <a:rPr lang="en-US" altLang="zh-CN" sz="2400" dirty="0">
                <a:solidFill>
                  <a:srgbClr val="2BE8F5"/>
                </a:solidFill>
                <a:latin typeface="微软雅黑" panose="020B0503020204020204" pitchFamily="34" charset="-122"/>
                <a:ea typeface="微软雅黑" panose="020B0503020204020204" pitchFamily="34" charset="-122"/>
              </a:rPr>
              <a:t>01.</a:t>
            </a:r>
            <a:r>
              <a:rPr lang="zh-CN" altLang="en-US" sz="2400" dirty="0">
                <a:solidFill>
                  <a:srgbClr val="2BE8F5"/>
                </a:solidFill>
                <a:latin typeface="微软雅黑" panose="020B0503020204020204" pitchFamily="34" charset="-122"/>
                <a:ea typeface="微软雅黑" panose="020B0503020204020204" pitchFamily="34" charset="-122"/>
              </a:rPr>
              <a:t>工作完成情况</a:t>
            </a:r>
          </a:p>
        </p:txBody>
      </p:sp>
      <p:sp>
        <p:nvSpPr>
          <p:cNvPr id="10" name="文本框 9">
            <a:extLst>
              <a:ext uri="{FF2B5EF4-FFF2-40B4-BE49-F238E27FC236}">
                <a16:creationId xmlns:a16="http://schemas.microsoft.com/office/drawing/2014/main" id="{F6B2BE76-BE16-4E3E-82A1-8AFB4AD0F7A3}"/>
              </a:ext>
            </a:extLst>
          </p:cNvPr>
          <p:cNvSpPr txBox="1"/>
          <p:nvPr/>
        </p:nvSpPr>
        <p:spPr>
          <a:xfrm>
            <a:off x="3403168" y="477553"/>
            <a:ext cx="3118125" cy="307777"/>
          </a:xfrm>
          <a:prstGeom prst="snip1Rect">
            <a:avLst>
              <a:gd name="adj" fmla="val 0"/>
            </a:avLst>
          </a:prstGeom>
          <a:noFill/>
          <a:ln w="28575">
            <a:noFill/>
          </a:ln>
        </p:spPr>
        <p:txBody>
          <a:bodyPr wrap="square" rtlCol="0">
            <a:spAutoFit/>
          </a:bodyPr>
          <a:lstStyle/>
          <a:p>
            <a:pPr algn="dist"/>
            <a:r>
              <a:rPr lang="en-US" altLang="zh-CN" sz="14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Work completion</a:t>
            </a:r>
          </a:p>
        </p:txBody>
      </p:sp>
      <p:sp>
        <p:nvSpPr>
          <p:cNvPr id="5" name="Shape 2546">
            <a:extLst>
              <a:ext uri="{FF2B5EF4-FFF2-40B4-BE49-F238E27FC236}">
                <a16:creationId xmlns:a16="http://schemas.microsoft.com/office/drawing/2014/main" id="{A50B3F1C-7BCD-4783-871D-2C81587AFB0E}"/>
              </a:ext>
            </a:extLst>
          </p:cNvPr>
          <p:cNvSpPr/>
          <p:nvPr/>
        </p:nvSpPr>
        <p:spPr>
          <a:xfrm>
            <a:off x="7775937" y="2244512"/>
            <a:ext cx="371785" cy="304188"/>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rgbClr val="2BE8F5"/>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6" name="Shape 2551">
            <a:extLst>
              <a:ext uri="{FF2B5EF4-FFF2-40B4-BE49-F238E27FC236}">
                <a16:creationId xmlns:a16="http://schemas.microsoft.com/office/drawing/2014/main" id="{563B7393-F55B-4F90-B10C-FC6965A85CBE}"/>
              </a:ext>
            </a:extLst>
          </p:cNvPr>
          <p:cNvSpPr/>
          <p:nvPr/>
        </p:nvSpPr>
        <p:spPr>
          <a:xfrm>
            <a:off x="8671145" y="2210713"/>
            <a:ext cx="371785" cy="371785"/>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rgbClr val="2BE8F5"/>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7" name="Shape 2553">
            <a:extLst>
              <a:ext uri="{FF2B5EF4-FFF2-40B4-BE49-F238E27FC236}">
                <a16:creationId xmlns:a16="http://schemas.microsoft.com/office/drawing/2014/main" id="{C5D0FA20-80BF-405A-BCF4-73B224C610A2}"/>
              </a:ext>
            </a:extLst>
          </p:cNvPr>
          <p:cNvSpPr/>
          <p:nvPr/>
        </p:nvSpPr>
        <p:spPr>
          <a:xfrm>
            <a:off x="8671145" y="4131854"/>
            <a:ext cx="371785" cy="337987"/>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rgbClr val="2BE8F5"/>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8" name="Shape 2562">
            <a:extLst>
              <a:ext uri="{FF2B5EF4-FFF2-40B4-BE49-F238E27FC236}">
                <a16:creationId xmlns:a16="http://schemas.microsoft.com/office/drawing/2014/main" id="{6ACAFD5F-CCE2-4163-9D40-B97FBEC6F66C}"/>
              </a:ext>
            </a:extLst>
          </p:cNvPr>
          <p:cNvSpPr/>
          <p:nvPr/>
        </p:nvSpPr>
        <p:spPr>
          <a:xfrm>
            <a:off x="7661637" y="4065399"/>
            <a:ext cx="371785" cy="37178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rgbClr val="2BE8F5"/>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cxnSp>
        <p:nvCxnSpPr>
          <p:cNvPr id="11" name="Straight Connector 15">
            <a:extLst>
              <a:ext uri="{FF2B5EF4-FFF2-40B4-BE49-F238E27FC236}">
                <a16:creationId xmlns:a16="http://schemas.microsoft.com/office/drawing/2014/main" id="{D540E160-B2E9-472B-88CE-F4857B91A4CD}"/>
              </a:ext>
            </a:extLst>
          </p:cNvPr>
          <p:cNvCxnSpPr/>
          <p:nvPr/>
        </p:nvCxnSpPr>
        <p:spPr>
          <a:xfrm flipH="1">
            <a:off x="8406419" y="2244512"/>
            <a:ext cx="6030" cy="1399586"/>
          </a:xfrm>
          <a:prstGeom prst="line">
            <a:avLst/>
          </a:prstGeom>
          <a:ln>
            <a:solidFill>
              <a:srgbClr val="83F1F9"/>
            </a:solidFill>
          </a:ln>
        </p:spPr>
        <p:style>
          <a:lnRef idx="1">
            <a:schemeClr val="accent1"/>
          </a:lnRef>
          <a:fillRef idx="0">
            <a:schemeClr val="accent1"/>
          </a:fillRef>
          <a:effectRef idx="0">
            <a:schemeClr val="accent1"/>
          </a:effectRef>
          <a:fontRef idx="minor">
            <a:schemeClr val="tx1"/>
          </a:fontRef>
        </p:style>
      </p:cxnSp>
      <p:cxnSp>
        <p:nvCxnSpPr>
          <p:cNvPr id="12" name="Straight Connector 25">
            <a:extLst>
              <a:ext uri="{FF2B5EF4-FFF2-40B4-BE49-F238E27FC236}">
                <a16:creationId xmlns:a16="http://schemas.microsoft.com/office/drawing/2014/main" id="{9EDA2D26-0C18-4083-9ACA-F31A985E54F6}"/>
              </a:ext>
            </a:extLst>
          </p:cNvPr>
          <p:cNvCxnSpPr/>
          <p:nvPr/>
        </p:nvCxnSpPr>
        <p:spPr>
          <a:xfrm flipH="1">
            <a:off x="8689273" y="3742052"/>
            <a:ext cx="1756871" cy="0"/>
          </a:xfrm>
          <a:prstGeom prst="line">
            <a:avLst/>
          </a:prstGeom>
          <a:ln>
            <a:solidFill>
              <a:srgbClr val="83F1F9"/>
            </a:solidFill>
          </a:ln>
        </p:spPr>
        <p:style>
          <a:lnRef idx="1">
            <a:schemeClr val="accent1"/>
          </a:lnRef>
          <a:fillRef idx="0">
            <a:schemeClr val="accent1"/>
          </a:fillRef>
          <a:effectRef idx="0">
            <a:schemeClr val="accent1"/>
          </a:effectRef>
          <a:fontRef idx="minor">
            <a:schemeClr val="tx1"/>
          </a:fontRef>
        </p:style>
      </p:cxnSp>
      <p:cxnSp>
        <p:nvCxnSpPr>
          <p:cNvPr id="13" name="Straight Connector 31">
            <a:extLst>
              <a:ext uri="{FF2B5EF4-FFF2-40B4-BE49-F238E27FC236}">
                <a16:creationId xmlns:a16="http://schemas.microsoft.com/office/drawing/2014/main" id="{7308B967-CB9E-4594-828C-0F4D1119B70A}"/>
              </a:ext>
            </a:extLst>
          </p:cNvPr>
          <p:cNvCxnSpPr/>
          <p:nvPr/>
        </p:nvCxnSpPr>
        <p:spPr>
          <a:xfrm flipH="1">
            <a:off x="6372723" y="3742052"/>
            <a:ext cx="1756871" cy="0"/>
          </a:xfrm>
          <a:prstGeom prst="line">
            <a:avLst/>
          </a:prstGeom>
          <a:ln>
            <a:solidFill>
              <a:srgbClr val="83F1F9"/>
            </a:solidFill>
          </a:ln>
        </p:spPr>
        <p:style>
          <a:lnRef idx="1">
            <a:schemeClr val="accent1"/>
          </a:lnRef>
          <a:fillRef idx="0">
            <a:schemeClr val="accent1"/>
          </a:fillRef>
          <a:effectRef idx="0">
            <a:schemeClr val="accent1"/>
          </a:effectRef>
          <a:fontRef idx="minor">
            <a:schemeClr val="tx1"/>
          </a:fontRef>
        </p:style>
      </p:cxnSp>
      <p:cxnSp>
        <p:nvCxnSpPr>
          <p:cNvPr id="14" name="Straight Connector 32">
            <a:extLst>
              <a:ext uri="{FF2B5EF4-FFF2-40B4-BE49-F238E27FC236}">
                <a16:creationId xmlns:a16="http://schemas.microsoft.com/office/drawing/2014/main" id="{FFF48EAE-09FA-48EA-BAA0-381538804086}"/>
              </a:ext>
            </a:extLst>
          </p:cNvPr>
          <p:cNvCxnSpPr/>
          <p:nvPr/>
        </p:nvCxnSpPr>
        <p:spPr>
          <a:xfrm flipH="1">
            <a:off x="8397454" y="3954307"/>
            <a:ext cx="6030" cy="1399586"/>
          </a:xfrm>
          <a:prstGeom prst="line">
            <a:avLst/>
          </a:prstGeom>
          <a:ln>
            <a:solidFill>
              <a:srgbClr val="83F1F9"/>
            </a:solidFill>
          </a:ln>
        </p:spPr>
        <p:style>
          <a:lnRef idx="1">
            <a:schemeClr val="accent1"/>
          </a:lnRef>
          <a:fillRef idx="0">
            <a:schemeClr val="accent1"/>
          </a:fillRef>
          <a:effectRef idx="0">
            <a:schemeClr val="accent1"/>
          </a:effectRef>
          <a:fontRef idx="minor">
            <a:schemeClr val="tx1"/>
          </a:fontRef>
        </p:style>
      </p:cxnSp>
      <p:sp>
        <p:nvSpPr>
          <p:cNvPr id="15" name="Freeform 5">
            <a:extLst>
              <a:ext uri="{FF2B5EF4-FFF2-40B4-BE49-F238E27FC236}">
                <a16:creationId xmlns:a16="http://schemas.microsoft.com/office/drawing/2014/main" id="{12B3CA8D-6CED-4D7B-B185-AACF17E320A5}"/>
              </a:ext>
            </a:extLst>
          </p:cNvPr>
          <p:cNvSpPr>
            <a:spLocks/>
          </p:cNvSpPr>
          <p:nvPr/>
        </p:nvSpPr>
        <p:spPr bwMode="auto">
          <a:xfrm>
            <a:off x="3192142" y="2102909"/>
            <a:ext cx="1673037" cy="2023269"/>
          </a:xfrm>
          <a:custGeom>
            <a:avLst/>
            <a:gdLst>
              <a:gd name="T0" fmla="*/ 0 w 539"/>
              <a:gd name="T1" fmla="*/ 322 h 652"/>
              <a:gd name="T2" fmla="*/ 218 w 539"/>
              <a:gd name="T3" fmla="*/ 564 h 652"/>
              <a:gd name="T4" fmla="*/ 379 w 539"/>
              <a:gd name="T5" fmla="*/ 652 h 652"/>
              <a:gd name="T6" fmla="*/ 539 w 539"/>
              <a:gd name="T7" fmla="*/ 564 h 652"/>
              <a:gd name="T8" fmla="*/ 2 w 539"/>
              <a:gd name="T9" fmla="*/ 0 h 652"/>
              <a:gd name="T10" fmla="*/ 89 w 539"/>
              <a:gd name="T11" fmla="*/ 158 h 652"/>
              <a:gd name="T12" fmla="*/ 0 w 539"/>
              <a:gd name="T13" fmla="*/ 322 h 652"/>
            </a:gdLst>
            <a:ahLst/>
            <a:cxnLst>
              <a:cxn ang="0">
                <a:pos x="T0" y="T1"/>
              </a:cxn>
              <a:cxn ang="0">
                <a:pos x="T2" y="T3"/>
              </a:cxn>
              <a:cxn ang="0">
                <a:pos x="T4" y="T5"/>
              </a:cxn>
              <a:cxn ang="0">
                <a:pos x="T6" y="T7"/>
              </a:cxn>
              <a:cxn ang="0">
                <a:pos x="T8" y="T9"/>
              </a:cxn>
              <a:cxn ang="0">
                <a:pos x="T10" y="T11"/>
              </a:cxn>
              <a:cxn ang="0">
                <a:pos x="T12" y="T13"/>
              </a:cxn>
            </a:cxnLst>
            <a:rect l="0" t="0" r="r" b="b"/>
            <a:pathLst>
              <a:path w="539" h="652">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solidFill>
            <a:srgbClr val="2BE8F5"/>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 name="Freeform 6">
            <a:extLst>
              <a:ext uri="{FF2B5EF4-FFF2-40B4-BE49-F238E27FC236}">
                <a16:creationId xmlns:a16="http://schemas.microsoft.com/office/drawing/2014/main" id="{2D365CA3-F2EC-408F-828B-DE16B6EAADAA}"/>
              </a:ext>
            </a:extLst>
          </p:cNvPr>
          <p:cNvSpPr>
            <a:spLocks/>
          </p:cNvSpPr>
          <p:nvPr/>
        </p:nvSpPr>
        <p:spPr bwMode="auto">
          <a:xfrm>
            <a:off x="1333213" y="2100216"/>
            <a:ext cx="2023270" cy="1673035"/>
          </a:xfrm>
          <a:custGeom>
            <a:avLst/>
            <a:gdLst>
              <a:gd name="T0" fmla="*/ 322 w 652"/>
              <a:gd name="T1" fmla="*/ 539 h 539"/>
              <a:gd name="T2" fmla="*/ 564 w 652"/>
              <a:gd name="T3" fmla="*/ 321 h 539"/>
              <a:gd name="T4" fmla="*/ 652 w 652"/>
              <a:gd name="T5" fmla="*/ 160 h 539"/>
              <a:gd name="T6" fmla="*/ 564 w 652"/>
              <a:gd name="T7" fmla="*/ 0 h 539"/>
              <a:gd name="T8" fmla="*/ 0 w 652"/>
              <a:gd name="T9" fmla="*/ 537 h 539"/>
              <a:gd name="T10" fmla="*/ 159 w 652"/>
              <a:gd name="T11" fmla="*/ 450 h 539"/>
              <a:gd name="T12" fmla="*/ 322 w 652"/>
              <a:gd name="T13" fmla="*/ 539 h 539"/>
            </a:gdLst>
            <a:ahLst/>
            <a:cxnLst>
              <a:cxn ang="0">
                <a:pos x="T0" y="T1"/>
              </a:cxn>
              <a:cxn ang="0">
                <a:pos x="T2" y="T3"/>
              </a:cxn>
              <a:cxn ang="0">
                <a:pos x="T4" y="T5"/>
              </a:cxn>
              <a:cxn ang="0">
                <a:pos x="T6" y="T7"/>
              </a:cxn>
              <a:cxn ang="0">
                <a:pos x="T8" y="T9"/>
              </a:cxn>
              <a:cxn ang="0">
                <a:pos x="T10" y="T11"/>
              </a:cxn>
              <a:cxn ang="0">
                <a:pos x="T12" y="T13"/>
              </a:cxn>
            </a:cxnLst>
            <a:rect l="0" t="0" r="r" b="b"/>
            <a:pathLst>
              <a:path w="652" h="539">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solidFill>
            <a:srgbClr val="2BE8F5"/>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 name="Freeform 7">
            <a:extLst>
              <a:ext uri="{FF2B5EF4-FFF2-40B4-BE49-F238E27FC236}">
                <a16:creationId xmlns:a16="http://schemas.microsoft.com/office/drawing/2014/main" id="{21F19694-A742-41BA-9718-55F3CF4F7185}"/>
              </a:ext>
            </a:extLst>
          </p:cNvPr>
          <p:cNvSpPr>
            <a:spLocks/>
          </p:cNvSpPr>
          <p:nvPr/>
        </p:nvSpPr>
        <p:spPr bwMode="auto">
          <a:xfrm>
            <a:off x="2839216" y="3961837"/>
            <a:ext cx="2023270" cy="1670341"/>
          </a:xfrm>
          <a:custGeom>
            <a:avLst/>
            <a:gdLst>
              <a:gd name="T0" fmla="*/ 652 w 652"/>
              <a:gd name="T1" fmla="*/ 2 h 538"/>
              <a:gd name="T2" fmla="*/ 494 w 652"/>
              <a:gd name="T3" fmla="*/ 89 h 538"/>
              <a:gd name="T4" fmla="*/ 330 w 652"/>
              <a:gd name="T5" fmla="*/ 0 h 538"/>
              <a:gd name="T6" fmla="*/ 88 w 652"/>
              <a:gd name="T7" fmla="*/ 218 h 538"/>
              <a:gd name="T8" fmla="*/ 0 w 652"/>
              <a:gd name="T9" fmla="*/ 379 h 538"/>
              <a:gd name="T10" fmla="*/ 88 w 652"/>
              <a:gd name="T11" fmla="*/ 538 h 538"/>
              <a:gd name="T12" fmla="*/ 652 w 652"/>
              <a:gd name="T13" fmla="*/ 2 h 538"/>
            </a:gdLst>
            <a:ahLst/>
            <a:cxnLst>
              <a:cxn ang="0">
                <a:pos x="T0" y="T1"/>
              </a:cxn>
              <a:cxn ang="0">
                <a:pos x="T2" y="T3"/>
              </a:cxn>
              <a:cxn ang="0">
                <a:pos x="T4" y="T5"/>
              </a:cxn>
              <a:cxn ang="0">
                <a:pos x="T6" y="T7"/>
              </a:cxn>
              <a:cxn ang="0">
                <a:pos x="T8" y="T9"/>
              </a:cxn>
              <a:cxn ang="0">
                <a:pos x="T10" y="T11"/>
              </a:cxn>
              <a:cxn ang="0">
                <a:pos x="T12" y="T13"/>
              </a:cxn>
            </a:cxnLst>
            <a:rect l="0" t="0" r="r" b="b"/>
            <a:pathLst>
              <a:path w="652" h="538">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solidFill>
            <a:srgbClr val="2BE8F5"/>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 name="Freeform 8">
            <a:extLst>
              <a:ext uri="{FF2B5EF4-FFF2-40B4-BE49-F238E27FC236}">
                <a16:creationId xmlns:a16="http://schemas.microsoft.com/office/drawing/2014/main" id="{BEB8F65A-A1A1-4DAA-B07D-B5D2BDF69996}"/>
              </a:ext>
            </a:extLst>
          </p:cNvPr>
          <p:cNvSpPr>
            <a:spLocks/>
          </p:cNvSpPr>
          <p:nvPr/>
        </p:nvSpPr>
        <p:spPr bwMode="auto">
          <a:xfrm>
            <a:off x="1333213" y="3608910"/>
            <a:ext cx="1670342" cy="2023269"/>
          </a:xfrm>
          <a:custGeom>
            <a:avLst/>
            <a:gdLst>
              <a:gd name="T0" fmla="*/ 538 w 538"/>
              <a:gd name="T1" fmla="*/ 330 h 652"/>
              <a:gd name="T2" fmla="*/ 320 w 538"/>
              <a:gd name="T3" fmla="*/ 88 h 652"/>
              <a:gd name="T4" fmla="*/ 159 w 538"/>
              <a:gd name="T5" fmla="*/ 0 h 652"/>
              <a:gd name="T6" fmla="*/ 0 w 538"/>
              <a:gd name="T7" fmla="*/ 88 h 652"/>
              <a:gd name="T8" fmla="*/ 536 w 538"/>
              <a:gd name="T9" fmla="*/ 652 h 652"/>
              <a:gd name="T10" fmla="*/ 449 w 538"/>
              <a:gd name="T11" fmla="*/ 493 h 652"/>
              <a:gd name="T12" fmla="*/ 538 w 538"/>
              <a:gd name="T13" fmla="*/ 330 h 652"/>
            </a:gdLst>
            <a:ahLst/>
            <a:cxnLst>
              <a:cxn ang="0">
                <a:pos x="T0" y="T1"/>
              </a:cxn>
              <a:cxn ang="0">
                <a:pos x="T2" y="T3"/>
              </a:cxn>
              <a:cxn ang="0">
                <a:pos x="T4" y="T5"/>
              </a:cxn>
              <a:cxn ang="0">
                <a:pos x="T6" y="T7"/>
              </a:cxn>
              <a:cxn ang="0">
                <a:pos x="T8" y="T9"/>
              </a:cxn>
              <a:cxn ang="0">
                <a:pos x="T10" y="T11"/>
              </a:cxn>
              <a:cxn ang="0">
                <a:pos x="T12" y="T13"/>
              </a:cxn>
            </a:cxnLst>
            <a:rect l="0" t="0" r="r" b="b"/>
            <a:pathLst>
              <a:path w="538" h="652">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solidFill>
            <a:srgbClr val="2BE8F5"/>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 name="Inhaltsplatzhalter 4">
            <a:extLst>
              <a:ext uri="{FF2B5EF4-FFF2-40B4-BE49-F238E27FC236}">
                <a16:creationId xmlns:a16="http://schemas.microsoft.com/office/drawing/2014/main" id="{7FAB6C78-707B-45CA-AF90-DAA3DE4C1D50}"/>
              </a:ext>
            </a:extLst>
          </p:cNvPr>
          <p:cNvSpPr txBox="1">
            <a:spLocks/>
          </p:cNvSpPr>
          <p:nvPr/>
        </p:nvSpPr>
        <p:spPr>
          <a:xfrm>
            <a:off x="2636902" y="2370655"/>
            <a:ext cx="593430"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800" b="1" dirty="0">
                <a:latin typeface="+mj-lt"/>
              </a:rPr>
              <a:t>01</a:t>
            </a:r>
            <a:endParaRPr lang="en-US" sz="2000" dirty="0">
              <a:latin typeface="+mn-lt"/>
            </a:endParaRPr>
          </a:p>
        </p:txBody>
      </p:sp>
      <p:sp>
        <p:nvSpPr>
          <p:cNvPr id="20" name="Inhaltsplatzhalter 4">
            <a:extLst>
              <a:ext uri="{FF2B5EF4-FFF2-40B4-BE49-F238E27FC236}">
                <a16:creationId xmlns:a16="http://schemas.microsoft.com/office/drawing/2014/main" id="{37CC16D9-AE5B-47F2-B457-EAAC283FBE61}"/>
              </a:ext>
            </a:extLst>
          </p:cNvPr>
          <p:cNvSpPr txBox="1">
            <a:spLocks/>
          </p:cNvSpPr>
          <p:nvPr/>
        </p:nvSpPr>
        <p:spPr>
          <a:xfrm>
            <a:off x="4059053" y="3553508"/>
            <a:ext cx="593430"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800" b="1" dirty="0">
                <a:latin typeface="+mj-lt"/>
              </a:rPr>
              <a:t>02</a:t>
            </a:r>
            <a:endParaRPr lang="en-US" sz="2000" dirty="0">
              <a:latin typeface="+mn-lt"/>
            </a:endParaRPr>
          </a:p>
        </p:txBody>
      </p:sp>
      <p:sp>
        <p:nvSpPr>
          <p:cNvPr id="21" name="Inhaltsplatzhalter 4">
            <a:extLst>
              <a:ext uri="{FF2B5EF4-FFF2-40B4-BE49-F238E27FC236}">
                <a16:creationId xmlns:a16="http://schemas.microsoft.com/office/drawing/2014/main" id="{66CB58F6-1501-4E7B-99C0-DF21483AAFC0}"/>
              </a:ext>
            </a:extLst>
          </p:cNvPr>
          <p:cNvSpPr txBox="1">
            <a:spLocks/>
          </p:cNvSpPr>
          <p:nvPr/>
        </p:nvSpPr>
        <p:spPr>
          <a:xfrm>
            <a:off x="2912601" y="4904151"/>
            <a:ext cx="593430"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800" b="1" dirty="0">
                <a:latin typeface="+mj-lt"/>
              </a:rPr>
              <a:t>03</a:t>
            </a:r>
            <a:endParaRPr lang="en-US" sz="2000" dirty="0">
              <a:latin typeface="+mn-lt"/>
            </a:endParaRPr>
          </a:p>
        </p:txBody>
      </p:sp>
      <p:grpSp>
        <p:nvGrpSpPr>
          <p:cNvPr id="22" name="Group 31">
            <a:extLst>
              <a:ext uri="{FF2B5EF4-FFF2-40B4-BE49-F238E27FC236}">
                <a16:creationId xmlns:a16="http://schemas.microsoft.com/office/drawing/2014/main" id="{3F06A6B3-D87C-47BD-99D8-B537C2EEC34F}"/>
              </a:ext>
            </a:extLst>
          </p:cNvPr>
          <p:cNvGrpSpPr/>
          <p:nvPr/>
        </p:nvGrpSpPr>
        <p:grpSpPr>
          <a:xfrm>
            <a:off x="1951779" y="2776672"/>
            <a:ext cx="485068" cy="484204"/>
            <a:chOff x="10996613" y="1925638"/>
            <a:chExt cx="534987" cy="534988"/>
          </a:xfrm>
          <a:solidFill>
            <a:schemeClr val="bg1"/>
          </a:solidFill>
        </p:grpSpPr>
        <p:sp>
          <p:nvSpPr>
            <p:cNvPr id="23" name="Freeform 6">
              <a:extLst>
                <a:ext uri="{FF2B5EF4-FFF2-40B4-BE49-F238E27FC236}">
                  <a16:creationId xmlns:a16="http://schemas.microsoft.com/office/drawing/2014/main" id="{1EF07007-8D0D-40DF-9A75-DCCB5F18A3D8}"/>
                </a:ext>
              </a:extLst>
            </p:cNvPr>
            <p:cNvSpPr>
              <a:spLocks noEditPoints="1"/>
            </p:cNvSpPr>
            <p:nvPr/>
          </p:nvSpPr>
          <p:spPr bwMode="auto">
            <a:xfrm>
              <a:off x="10996613" y="1925638"/>
              <a:ext cx="534987" cy="534988"/>
            </a:xfrm>
            <a:custGeom>
              <a:avLst/>
              <a:gdLst>
                <a:gd name="T0" fmla="*/ 1446 w 3370"/>
                <a:gd name="T1" fmla="*/ 543 h 3371"/>
                <a:gd name="T2" fmla="*/ 1099 w 3370"/>
                <a:gd name="T3" fmla="*/ 703 h 3371"/>
                <a:gd name="T4" fmla="*/ 750 w 3370"/>
                <a:gd name="T5" fmla="*/ 523 h 3371"/>
                <a:gd name="T6" fmla="*/ 518 w 3370"/>
                <a:gd name="T7" fmla="*/ 737 h 3371"/>
                <a:gd name="T8" fmla="*/ 710 w 3370"/>
                <a:gd name="T9" fmla="*/ 1069 h 3371"/>
                <a:gd name="T10" fmla="*/ 568 w 3370"/>
                <a:gd name="T11" fmla="*/ 1428 h 3371"/>
                <a:gd name="T12" fmla="*/ 192 w 3370"/>
                <a:gd name="T13" fmla="*/ 1536 h 3371"/>
                <a:gd name="T14" fmla="*/ 524 w 3370"/>
                <a:gd name="T15" fmla="*/ 1916 h 3371"/>
                <a:gd name="T16" fmla="*/ 665 w 3370"/>
                <a:gd name="T17" fmla="*/ 2204 h 3371"/>
                <a:gd name="T18" fmla="*/ 526 w 3370"/>
                <a:gd name="T19" fmla="*/ 2621 h 3371"/>
                <a:gd name="T20" fmla="*/ 749 w 3370"/>
                <a:gd name="T21" fmla="*/ 2861 h 3371"/>
                <a:gd name="T22" fmla="*/ 1044 w 3370"/>
                <a:gd name="T23" fmla="*/ 2666 h 3371"/>
                <a:gd name="T24" fmla="*/ 1325 w 3370"/>
                <a:gd name="T25" fmla="*/ 2773 h 3371"/>
                <a:gd name="T26" fmla="*/ 1519 w 3370"/>
                <a:gd name="T27" fmla="*/ 3167 h 3371"/>
                <a:gd name="T28" fmla="*/ 1851 w 3370"/>
                <a:gd name="T29" fmla="*/ 3167 h 3371"/>
                <a:gd name="T30" fmla="*/ 2048 w 3370"/>
                <a:gd name="T31" fmla="*/ 2773 h 3371"/>
                <a:gd name="T32" fmla="*/ 2351 w 3370"/>
                <a:gd name="T33" fmla="*/ 2666 h 3371"/>
                <a:gd name="T34" fmla="*/ 2631 w 3370"/>
                <a:gd name="T35" fmla="*/ 2854 h 3371"/>
                <a:gd name="T36" fmla="*/ 2676 w 3370"/>
                <a:gd name="T37" fmla="*/ 2370 h 3371"/>
                <a:gd name="T38" fmla="*/ 2743 w 3370"/>
                <a:gd name="T39" fmla="*/ 2123 h 3371"/>
                <a:gd name="T40" fmla="*/ 2870 w 3370"/>
                <a:gd name="T41" fmla="*/ 1902 h 3371"/>
                <a:gd name="T42" fmla="*/ 3181 w 3370"/>
                <a:gd name="T43" fmla="*/ 1529 h 3371"/>
                <a:gd name="T44" fmla="*/ 2803 w 3370"/>
                <a:gd name="T45" fmla="*/ 1421 h 3371"/>
                <a:gd name="T46" fmla="*/ 2659 w 3370"/>
                <a:gd name="T47" fmla="*/ 1063 h 3371"/>
                <a:gd name="T48" fmla="*/ 2849 w 3370"/>
                <a:gd name="T49" fmla="*/ 732 h 3371"/>
                <a:gd name="T50" fmla="*/ 2618 w 3370"/>
                <a:gd name="T51" fmla="*/ 519 h 3371"/>
                <a:gd name="T52" fmla="*/ 2268 w 3370"/>
                <a:gd name="T53" fmla="*/ 700 h 3371"/>
                <a:gd name="T54" fmla="*/ 1913 w 3370"/>
                <a:gd name="T55" fmla="*/ 540 h 3371"/>
                <a:gd name="T56" fmla="*/ 1532 w 3370"/>
                <a:gd name="T57" fmla="*/ 189 h 3371"/>
                <a:gd name="T58" fmla="*/ 1973 w 3370"/>
                <a:gd name="T59" fmla="*/ 60 h 3371"/>
                <a:gd name="T60" fmla="*/ 2233 w 3370"/>
                <a:gd name="T61" fmla="*/ 468 h 3371"/>
                <a:gd name="T62" fmla="*/ 2659 w 3370"/>
                <a:gd name="T63" fmla="*/ 331 h 3371"/>
                <a:gd name="T64" fmla="*/ 3022 w 3370"/>
                <a:gd name="T65" fmla="*/ 652 h 3371"/>
                <a:gd name="T66" fmla="*/ 3005 w 3370"/>
                <a:gd name="T67" fmla="*/ 868 h 3371"/>
                <a:gd name="T68" fmla="*/ 3260 w 3370"/>
                <a:gd name="T69" fmla="*/ 1353 h 3371"/>
                <a:gd name="T70" fmla="*/ 3370 w 3370"/>
                <a:gd name="T71" fmla="*/ 1537 h 3371"/>
                <a:gd name="T72" fmla="*/ 3286 w 3370"/>
                <a:gd name="T73" fmla="*/ 2001 h 3371"/>
                <a:gd name="T74" fmla="*/ 2865 w 3370"/>
                <a:gd name="T75" fmla="*/ 2309 h 3371"/>
                <a:gd name="T76" fmla="*/ 3033 w 3370"/>
                <a:gd name="T77" fmla="*/ 2690 h 3371"/>
                <a:gd name="T78" fmla="*/ 2689 w 3370"/>
                <a:gd name="T79" fmla="*/ 3034 h 3371"/>
                <a:gd name="T80" fmla="*/ 2309 w 3370"/>
                <a:gd name="T81" fmla="*/ 2866 h 3371"/>
                <a:gd name="T82" fmla="*/ 2001 w 3370"/>
                <a:gd name="T83" fmla="*/ 3287 h 3371"/>
                <a:gd name="T84" fmla="*/ 1536 w 3370"/>
                <a:gd name="T85" fmla="*/ 3371 h 3371"/>
                <a:gd name="T86" fmla="*/ 1352 w 3370"/>
                <a:gd name="T87" fmla="*/ 3260 h 3371"/>
                <a:gd name="T88" fmla="*/ 871 w 3370"/>
                <a:gd name="T89" fmla="*/ 3010 h 3371"/>
                <a:gd name="T90" fmla="*/ 656 w 3370"/>
                <a:gd name="T91" fmla="*/ 3026 h 3371"/>
                <a:gd name="T92" fmla="*/ 335 w 3370"/>
                <a:gd name="T93" fmla="*/ 2663 h 3371"/>
                <a:gd name="T94" fmla="*/ 473 w 3370"/>
                <a:gd name="T95" fmla="*/ 2242 h 3371"/>
                <a:gd name="T96" fmla="*/ 60 w 3370"/>
                <a:gd name="T97" fmla="*/ 1988 h 3371"/>
                <a:gd name="T98" fmla="*/ 3 w 3370"/>
                <a:gd name="T99" fmla="*/ 1511 h 3371"/>
                <a:gd name="T100" fmla="*/ 141 w 3370"/>
                <a:gd name="T101" fmla="*/ 1347 h 3371"/>
                <a:gd name="T102" fmla="*/ 344 w 3370"/>
                <a:gd name="T103" fmla="*/ 843 h 3371"/>
                <a:gd name="T104" fmla="*/ 361 w 3370"/>
                <a:gd name="T105" fmla="*/ 629 h 3371"/>
                <a:gd name="T106" fmla="*/ 741 w 3370"/>
                <a:gd name="T107" fmla="*/ 332 h 3371"/>
                <a:gd name="T108" fmla="*/ 1206 w 3370"/>
                <a:gd name="T109" fmla="*/ 440 h 3371"/>
                <a:gd name="T110" fmla="*/ 1409 w 3370"/>
                <a:gd name="T111" fmla="*/ 40 h 3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70" h="3371">
                  <a:moveTo>
                    <a:pt x="1532" y="189"/>
                  </a:moveTo>
                  <a:lnTo>
                    <a:pt x="1524" y="192"/>
                  </a:lnTo>
                  <a:lnTo>
                    <a:pt x="1518" y="198"/>
                  </a:lnTo>
                  <a:lnTo>
                    <a:pt x="1513" y="205"/>
                  </a:lnTo>
                  <a:lnTo>
                    <a:pt x="1463" y="503"/>
                  </a:lnTo>
                  <a:lnTo>
                    <a:pt x="1457" y="524"/>
                  </a:lnTo>
                  <a:lnTo>
                    <a:pt x="1446" y="543"/>
                  </a:lnTo>
                  <a:lnTo>
                    <a:pt x="1432" y="558"/>
                  </a:lnTo>
                  <a:lnTo>
                    <a:pt x="1414" y="571"/>
                  </a:lnTo>
                  <a:lnTo>
                    <a:pt x="1394" y="579"/>
                  </a:lnTo>
                  <a:lnTo>
                    <a:pt x="1317" y="602"/>
                  </a:lnTo>
                  <a:lnTo>
                    <a:pt x="1242" y="631"/>
                  </a:lnTo>
                  <a:lnTo>
                    <a:pt x="1169" y="665"/>
                  </a:lnTo>
                  <a:lnTo>
                    <a:pt x="1099" y="703"/>
                  </a:lnTo>
                  <a:lnTo>
                    <a:pt x="1079" y="712"/>
                  </a:lnTo>
                  <a:lnTo>
                    <a:pt x="1058" y="716"/>
                  </a:lnTo>
                  <a:lnTo>
                    <a:pt x="1036" y="715"/>
                  </a:lnTo>
                  <a:lnTo>
                    <a:pt x="1015" y="710"/>
                  </a:lnTo>
                  <a:lnTo>
                    <a:pt x="995" y="699"/>
                  </a:lnTo>
                  <a:lnTo>
                    <a:pt x="753" y="525"/>
                  </a:lnTo>
                  <a:lnTo>
                    <a:pt x="750" y="523"/>
                  </a:lnTo>
                  <a:lnTo>
                    <a:pt x="745" y="522"/>
                  </a:lnTo>
                  <a:lnTo>
                    <a:pt x="741" y="522"/>
                  </a:lnTo>
                  <a:lnTo>
                    <a:pt x="738" y="522"/>
                  </a:lnTo>
                  <a:lnTo>
                    <a:pt x="735" y="523"/>
                  </a:lnTo>
                  <a:lnTo>
                    <a:pt x="732" y="524"/>
                  </a:lnTo>
                  <a:lnTo>
                    <a:pt x="728" y="527"/>
                  </a:lnTo>
                  <a:lnTo>
                    <a:pt x="518" y="737"/>
                  </a:lnTo>
                  <a:lnTo>
                    <a:pt x="514" y="745"/>
                  </a:lnTo>
                  <a:lnTo>
                    <a:pt x="513" y="754"/>
                  </a:lnTo>
                  <a:lnTo>
                    <a:pt x="516" y="762"/>
                  </a:lnTo>
                  <a:lnTo>
                    <a:pt x="691" y="1008"/>
                  </a:lnTo>
                  <a:lnTo>
                    <a:pt x="702" y="1027"/>
                  </a:lnTo>
                  <a:lnTo>
                    <a:pt x="709" y="1048"/>
                  </a:lnTo>
                  <a:lnTo>
                    <a:pt x="710" y="1069"/>
                  </a:lnTo>
                  <a:lnTo>
                    <a:pt x="706" y="1091"/>
                  </a:lnTo>
                  <a:lnTo>
                    <a:pt x="696" y="1111"/>
                  </a:lnTo>
                  <a:lnTo>
                    <a:pt x="658" y="1181"/>
                  </a:lnTo>
                  <a:lnTo>
                    <a:pt x="626" y="1255"/>
                  </a:lnTo>
                  <a:lnTo>
                    <a:pt x="598" y="1329"/>
                  </a:lnTo>
                  <a:lnTo>
                    <a:pt x="576" y="1406"/>
                  </a:lnTo>
                  <a:lnTo>
                    <a:pt x="568" y="1428"/>
                  </a:lnTo>
                  <a:lnTo>
                    <a:pt x="556" y="1445"/>
                  </a:lnTo>
                  <a:lnTo>
                    <a:pt x="540" y="1460"/>
                  </a:lnTo>
                  <a:lnTo>
                    <a:pt x="521" y="1471"/>
                  </a:lnTo>
                  <a:lnTo>
                    <a:pt x="500" y="1477"/>
                  </a:lnTo>
                  <a:lnTo>
                    <a:pt x="206" y="1526"/>
                  </a:lnTo>
                  <a:lnTo>
                    <a:pt x="198" y="1529"/>
                  </a:lnTo>
                  <a:lnTo>
                    <a:pt x="192" y="1536"/>
                  </a:lnTo>
                  <a:lnTo>
                    <a:pt x="190" y="1545"/>
                  </a:lnTo>
                  <a:lnTo>
                    <a:pt x="190" y="1841"/>
                  </a:lnTo>
                  <a:lnTo>
                    <a:pt x="192" y="1850"/>
                  </a:lnTo>
                  <a:lnTo>
                    <a:pt x="198" y="1856"/>
                  </a:lnTo>
                  <a:lnTo>
                    <a:pt x="206" y="1859"/>
                  </a:lnTo>
                  <a:lnTo>
                    <a:pt x="504" y="1910"/>
                  </a:lnTo>
                  <a:lnTo>
                    <a:pt x="524" y="1916"/>
                  </a:lnTo>
                  <a:lnTo>
                    <a:pt x="544" y="1927"/>
                  </a:lnTo>
                  <a:lnTo>
                    <a:pt x="559" y="1942"/>
                  </a:lnTo>
                  <a:lnTo>
                    <a:pt x="571" y="1959"/>
                  </a:lnTo>
                  <a:lnTo>
                    <a:pt x="580" y="1980"/>
                  </a:lnTo>
                  <a:lnTo>
                    <a:pt x="602" y="2057"/>
                  </a:lnTo>
                  <a:lnTo>
                    <a:pt x="631" y="2131"/>
                  </a:lnTo>
                  <a:lnTo>
                    <a:pt x="665" y="2204"/>
                  </a:lnTo>
                  <a:lnTo>
                    <a:pt x="703" y="2274"/>
                  </a:lnTo>
                  <a:lnTo>
                    <a:pt x="713" y="2294"/>
                  </a:lnTo>
                  <a:lnTo>
                    <a:pt x="717" y="2316"/>
                  </a:lnTo>
                  <a:lnTo>
                    <a:pt x="716" y="2337"/>
                  </a:lnTo>
                  <a:lnTo>
                    <a:pt x="710" y="2359"/>
                  </a:lnTo>
                  <a:lnTo>
                    <a:pt x="699" y="2378"/>
                  </a:lnTo>
                  <a:lnTo>
                    <a:pt x="526" y="2621"/>
                  </a:lnTo>
                  <a:lnTo>
                    <a:pt x="523" y="2629"/>
                  </a:lnTo>
                  <a:lnTo>
                    <a:pt x="524" y="2637"/>
                  </a:lnTo>
                  <a:lnTo>
                    <a:pt x="528" y="2646"/>
                  </a:lnTo>
                  <a:lnTo>
                    <a:pt x="738" y="2855"/>
                  </a:lnTo>
                  <a:lnTo>
                    <a:pt x="741" y="2858"/>
                  </a:lnTo>
                  <a:lnTo>
                    <a:pt x="745" y="2860"/>
                  </a:lnTo>
                  <a:lnTo>
                    <a:pt x="749" y="2861"/>
                  </a:lnTo>
                  <a:lnTo>
                    <a:pt x="752" y="2861"/>
                  </a:lnTo>
                  <a:lnTo>
                    <a:pt x="755" y="2861"/>
                  </a:lnTo>
                  <a:lnTo>
                    <a:pt x="759" y="2859"/>
                  </a:lnTo>
                  <a:lnTo>
                    <a:pt x="762" y="2858"/>
                  </a:lnTo>
                  <a:lnTo>
                    <a:pt x="1009" y="2681"/>
                  </a:lnTo>
                  <a:lnTo>
                    <a:pt x="1026" y="2672"/>
                  </a:lnTo>
                  <a:lnTo>
                    <a:pt x="1044" y="2666"/>
                  </a:lnTo>
                  <a:lnTo>
                    <a:pt x="1063" y="2664"/>
                  </a:lnTo>
                  <a:lnTo>
                    <a:pt x="1079" y="2666"/>
                  </a:lnTo>
                  <a:lnTo>
                    <a:pt x="1096" y="2670"/>
                  </a:lnTo>
                  <a:lnTo>
                    <a:pt x="1111" y="2677"/>
                  </a:lnTo>
                  <a:lnTo>
                    <a:pt x="1181" y="2713"/>
                  </a:lnTo>
                  <a:lnTo>
                    <a:pt x="1252" y="2746"/>
                  </a:lnTo>
                  <a:lnTo>
                    <a:pt x="1325" y="2773"/>
                  </a:lnTo>
                  <a:lnTo>
                    <a:pt x="1400" y="2795"/>
                  </a:lnTo>
                  <a:lnTo>
                    <a:pt x="1420" y="2803"/>
                  </a:lnTo>
                  <a:lnTo>
                    <a:pt x="1438" y="2816"/>
                  </a:lnTo>
                  <a:lnTo>
                    <a:pt x="1453" y="2831"/>
                  </a:lnTo>
                  <a:lnTo>
                    <a:pt x="1463" y="2849"/>
                  </a:lnTo>
                  <a:lnTo>
                    <a:pt x="1469" y="2871"/>
                  </a:lnTo>
                  <a:lnTo>
                    <a:pt x="1519" y="3167"/>
                  </a:lnTo>
                  <a:lnTo>
                    <a:pt x="1522" y="3175"/>
                  </a:lnTo>
                  <a:lnTo>
                    <a:pt x="1529" y="3180"/>
                  </a:lnTo>
                  <a:lnTo>
                    <a:pt x="1537" y="3182"/>
                  </a:lnTo>
                  <a:lnTo>
                    <a:pt x="1834" y="3182"/>
                  </a:lnTo>
                  <a:lnTo>
                    <a:pt x="1842" y="3180"/>
                  </a:lnTo>
                  <a:lnTo>
                    <a:pt x="1848" y="3175"/>
                  </a:lnTo>
                  <a:lnTo>
                    <a:pt x="1851" y="3167"/>
                  </a:lnTo>
                  <a:lnTo>
                    <a:pt x="1902" y="2871"/>
                  </a:lnTo>
                  <a:lnTo>
                    <a:pt x="1908" y="2850"/>
                  </a:lnTo>
                  <a:lnTo>
                    <a:pt x="1918" y="2831"/>
                  </a:lnTo>
                  <a:lnTo>
                    <a:pt x="1932" y="2816"/>
                  </a:lnTo>
                  <a:lnTo>
                    <a:pt x="1951" y="2803"/>
                  </a:lnTo>
                  <a:lnTo>
                    <a:pt x="1971" y="2795"/>
                  </a:lnTo>
                  <a:lnTo>
                    <a:pt x="2048" y="2773"/>
                  </a:lnTo>
                  <a:lnTo>
                    <a:pt x="2123" y="2745"/>
                  </a:lnTo>
                  <a:lnTo>
                    <a:pt x="2196" y="2711"/>
                  </a:lnTo>
                  <a:lnTo>
                    <a:pt x="2266" y="2672"/>
                  </a:lnTo>
                  <a:lnTo>
                    <a:pt x="2287" y="2664"/>
                  </a:lnTo>
                  <a:lnTo>
                    <a:pt x="2308" y="2660"/>
                  </a:lnTo>
                  <a:lnTo>
                    <a:pt x="2330" y="2661"/>
                  </a:lnTo>
                  <a:lnTo>
                    <a:pt x="2351" y="2666"/>
                  </a:lnTo>
                  <a:lnTo>
                    <a:pt x="2370" y="2677"/>
                  </a:lnTo>
                  <a:lnTo>
                    <a:pt x="2614" y="2850"/>
                  </a:lnTo>
                  <a:lnTo>
                    <a:pt x="2617" y="2853"/>
                  </a:lnTo>
                  <a:lnTo>
                    <a:pt x="2620" y="2854"/>
                  </a:lnTo>
                  <a:lnTo>
                    <a:pt x="2625" y="2855"/>
                  </a:lnTo>
                  <a:lnTo>
                    <a:pt x="2628" y="2855"/>
                  </a:lnTo>
                  <a:lnTo>
                    <a:pt x="2631" y="2854"/>
                  </a:lnTo>
                  <a:lnTo>
                    <a:pt x="2635" y="2851"/>
                  </a:lnTo>
                  <a:lnTo>
                    <a:pt x="2638" y="2848"/>
                  </a:lnTo>
                  <a:lnTo>
                    <a:pt x="2848" y="2638"/>
                  </a:lnTo>
                  <a:lnTo>
                    <a:pt x="2853" y="2631"/>
                  </a:lnTo>
                  <a:lnTo>
                    <a:pt x="2853" y="2623"/>
                  </a:lnTo>
                  <a:lnTo>
                    <a:pt x="2850" y="2615"/>
                  </a:lnTo>
                  <a:lnTo>
                    <a:pt x="2676" y="2370"/>
                  </a:lnTo>
                  <a:lnTo>
                    <a:pt x="2665" y="2351"/>
                  </a:lnTo>
                  <a:lnTo>
                    <a:pt x="2659" y="2329"/>
                  </a:lnTo>
                  <a:lnTo>
                    <a:pt x="2659" y="2308"/>
                  </a:lnTo>
                  <a:lnTo>
                    <a:pt x="2663" y="2286"/>
                  </a:lnTo>
                  <a:lnTo>
                    <a:pt x="2672" y="2267"/>
                  </a:lnTo>
                  <a:lnTo>
                    <a:pt x="2711" y="2196"/>
                  </a:lnTo>
                  <a:lnTo>
                    <a:pt x="2743" y="2123"/>
                  </a:lnTo>
                  <a:lnTo>
                    <a:pt x="2772" y="2048"/>
                  </a:lnTo>
                  <a:lnTo>
                    <a:pt x="2794" y="1972"/>
                  </a:lnTo>
                  <a:lnTo>
                    <a:pt x="2803" y="1951"/>
                  </a:lnTo>
                  <a:lnTo>
                    <a:pt x="2814" y="1933"/>
                  </a:lnTo>
                  <a:lnTo>
                    <a:pt x="2830" y="1918"/>
                  </a:lnTo>
                  <a:lnTo>
                    <a:pt x="2849" y="1908"/>
                  </a:lnTo>
                  <a:lnTo>
                    <a:pt x="2870" y="1902"/>
                  </a:lnTo>
                  <a:lnTo>
                    <a:pt x="3166" y="1852"/>
                  </a:lnTo>
                  <a:lnTo>
                    <a:pt x="3174" y="1849"/>
                  </a:lnTo>
                  <a:lnTo>
                    <a:pt x="3180" y="1843"/>
                  </a:lnTo>
                  <a:lnTo>
                    <a:pt x="3182" y="1834"/>
                  </a:lnTo>
                  <a:lnTo>
                    <a:pt x="3183" y="1834"/>
                  </a:lnTo>
                  <a:lnTo>
                    <a:pt x="3183" y="1537"/>
                  </a:lnTo>
                  <a:lnTo>
                    <a:pt x="3181" y="1529"/>
                  </a:lnTo>
                  <a:lnTo>
                    <a:pt x="3175" y="1523"/>
                  </a:lnTo>
                  <a:lnTo>
                    <a:pt x="3167" y="1519"/>
                  </a:lnTo>
                  <a:lnTo>
                    <a:pt x="2871" y="1469"/>
                  </a:lnTo>
                  <a:lnTo>
                    <a:pt x="2850" y="1464"/>
                  </a:lnTo>
                  <a:lnTo>
                    <a:pt x="2831" y="1452"/>
                  </a:lnTo>
                  <a:lnTo>
                    <a:pt x="2815" y="1438"/>
                  </a:lnTo>
                  <a:lnTo>
                    <a:pt x="2803" y="1421"/>
                  </a:lnTo>
                  <a:lnTo>
                    <a:pt x="2796" y="1399"/>
                  </a:lnTo>
                  <a:lnTo>
                    <a:pt x="2773" y="1322"/>
                  </a:lnTo>
                  <a:lnTo>
                    <a:pt x="2744" y="1248"/>
                  </a:lnTo>
                  <a:lnTo>
                    <a:pt x="2712" y="1175"/>
                  </a:lnTo>
                  <a:lnTo>
                    <a:pt x="2673" y="1104"/>
                  </a:lnTo>
                  <a:lnTo>
                    <a:pt x="2663" y="1085"/>
                  </a:lnTo>
                  <a:lnTo>
                    <a:pt x="2659" y="1063"/>
                  </a:lnTo>
                  <a:lnTo>
                    <a:pt x="2660" y="1042"/>
                  </a:lnTo>
                  <a:lnTo>
                    <a:pt x="2666" y="1020"/>
                  </a:lnTo>
                  <a:lnTo>
                    <a:pt x="2677" y="1001"/>
                  </a:lnTo>
                  <a:lnTo>
                    <a:pt x="2851" y="757"/>
                  </a:lnTo>
                  <a:lnTo>
                    <a:pt x="2854" y="749"/>
                  </a:lnTo>
                  <a:lnTo>
                    <a:pt x="2853" y="740"/>
                  </a:lnTo>
                  <a:lnTo>
                    <a:pt x="2849" y="732"/>
                  </a:lnTo>
                  <a:lnTo>
                    <a:pt x="2639" y="522"/>
                  </a:lnTo>
                  <a:lnTo>
                    <a:pt x="2635" y="520"/>
                  </a:lnTo>
                  <a:lnTo>
                    <a:pt x="2632" y="518"/>
                  </a:lnTo>
                  <a:lnTo>
                    <a:pt x="2629" y="517"/>
                  </a:lnTo>
                  <a:lnTo>
                    <a:pt x="2626" y="517"/>
                  </a:lnTo>
                  <a:lnTo>
                    <a:pt x="2622" y="517"/>
                  </a:lnTo>
                  <a:lnTo>
                    <a:pt x="2618" y="519"/>
                  </a:lnTo>
                  <a:lnTo>
                    <a:pt x="2615" y="520"/>
                  </a:lnTo>
                  <a:lnTo>
                    <a:pt x="2372" y="695"/>
                  </a:lnTo>
                  <a:lnTo>
                    <a:pt x="2352" y="706"/>
                  </a:lnTo>
                  <a:lnTo>
                    <a:pt x="2332" y="712"/>
                  </a:lnTo>
                  <a:lnTo>
                    <a:pt x="2310" y="713"/>
                  </a:lnTo>
                  <a:lnTo>
                    <a:pt x="2289" y="709"/>
                  </a:lnTo>
                  <a:lnTo>
                    <a:pt x="2268" y="700"/>
                  </a:lnTo>
                  <a:lnTo>
                    <a:pt x="2196" y="661"/>
                  </a:lnTo>
                  <a:lnTo>
                    <a:pt x="2122" y="627"/>
                  </a:lnTo>
                  <a:lnTo>
                    <a:pt x="2045" y="598"/>
                  </a:lnTo>
                  <a:lnTo>
                    <a:pt x="1966" y="576"/>
                  </a:lnTo>
                  <a:lnTo>
                    <a:pt x="1946" y="567"/>
                  </a:lnTo>
                  <a:lnTo>
                    <a:pt x="1928" y="555"/>
                  </a:lnTo>
                  <a:lnTo>
                    <a:pt x="1913" y="540"/>
                  </a:lnTo>
                  <a:lnTo>
                    <a:pt x="1903" y="520"/>
                  </a:lnTo>
                  <a:lnTo>
                    <a:pt x="1896" y="499"/>
                  </a:lnTo>
                  <a:lnTo>
                    <a:pt x="1847" y="205"/>
                  </a:lnTo>
                  <a:lnTo>
                    <a:pt x="1843" y="198"/>
                  </a:lnTo>
                  <a:lnTo>
                    <a:pt x="1837" y="192"/>
                  </a:lnTo>
                  <a:lnTo>
                    <a:pt x="1829" y="189"/>
                  </a:lnTo>
                  <a:lnTo>
                    <a:pt x="1532" y="189"/>
                  </a:lnTo>
                  <a:close/>
                  <a:moveTo>
                    <a:pt x="1531" y="0"/>
                  </a:moveTo>
                  <a:lnTo>
                    <a:pt x="1827" y="0"/>
                  </a:lnTo>
                  <a:lnTo>
                    <a:pt x="1861" y="3"/>
                  </a:lnTo>
                  <a:lnTo>
                    <a:pt x="1892" y="10"/>
                  </a:lnTo>
                  <a:lnTo>
                    <a:pt x="1922" y="24"/>
                  </a:lnTo>
                  <a:lnTo>
                    <a:pt x="1950" y="40"/>
                  </a:lnTo>
                  <a:lnTo>
                    <a:pt x="1973" y="60"/>
                  </a:lnTo>
                  <a:lnTo>
                    <a:pt x="1995" y="84"/>
                  </a:lnTo>
                  <a:lnTo>
                    <a:pt x="2012" y="112"/>
                  </a:lnTo>
                  <a:lnTo>
                    <a:pt x="2024" y="141"/>
                  </a:lnTo>
                  <a:lnTo>
                    <a:pt x="2033" y="174"/>
                  </a:lnTo>
                  <a:lnTo>
                    <a:pt x="2073" y="408"/>
                  </a:lnTo>
                  <a:lnTo>
                    <a:pt x="2153" y="435"/>
                  </a:lnTo>
                  <a:lnTo>
                    <a:pt x="2233" y="468"/>
                  </a:lnTo>
                  <a:lnTo>
                    <a:pt x="2310" y="506"/>
                  </a:lnTo>
                  <a:lnTo>
                    <a:pt x="2506" y="367"/>
                  </a:lnTo>
                  <a:lnTo>
                    <a:pt x="2533" y="349"/>
                  </a:lnTo>
                  <a:lnTo>
                    <a:pt x="2563" y="338"/>
                  </a:lnTo>
                  <a:lnTo>
                    <a:pt x="2594" y="330"/>
                  </a:lnTo>
                  <a:lnTo>
                    <a:pt x="2627" y="328"/>
                  </a:lnTo>
                  <a:lnTo>
                    <a:pt x="2659" y="331"/>
                  </a:lnTo>
                  <a:lnTo>
                    <a:pt x="2691" y="338"/>
                  </a:lnTo>
                  <a:lnTo>
                    <a:pt x="2721" y="350"/>
                  </a:lnTo>
                  <a:lnTo>
                    <a:pt x="2748" y="368"/>
                  </a:lnTo>
                  <a:lnTo>
                    <a:pt x="2773" y="389"/>
                  </a:lnTo>
                  <a:lnTo>
                    <a:pt x="2983" y="599"/>
                  </a:lnTo>
                  <a:lnTo>
                    <a:pt x="3005" y="624"/>
                  </a:lnTo>
                  <a:lnTo>
                    <a:pt x="3022" y="652"/>
                  </a:lnTo>
                  <a:lnTo>
                    <a:pt x="3034" y="682"/>
                  </a:lnTo>
                  <a:lnTo>
                    <a:pt x="3042" y="713"/>
                  </a:lnTo>
                  <a:lnTo>
                    <a:pt x="3044" y="745"/>
                  </a:lnTo>
                  <a:lnTo>
                    <a:pt x="3042" y="776"/>
                  </a:lnTo>
                  <a:lnTo>
                    <a:pt x="3035" y="808"/>
                  </a:lnTo>
                  <a:lnTo>
                    <a:pt x="3023" y="839"/>
                  </a:lnTo>
                  <a:lnTo>
                    <a:pt x="3005" y="868"/>
                  </a:lnTo>
                  <a:lnTo>
                    <a:pt x="2866" y="1062"/>
                  </a:lnTo>
                  <a:lnTo>
                    <a:pt x="2903" y="1137"/>
                  </a:lnTo>
                  <a:lnTo>
                    <a:pt x="2935" y="1213"/>
                  </a:lnTo>
                  <a:lnTo>
                    <a:pt x="2961" y="1292"/>
                  </a:lnTo>
                  <a:lnTo>
                    <a:pt x="3198" y="1332"/>
                  </a:lnTo>
                  <a:lnTo>
                    <a:pt x="3231" y="1340"/>
                  </a:lnTo>
                  <a:lnTo>
                    <a:pt x="3260" y="1353"/>
                  </a:lnTo>
                  <a:lnTo>
                    <a:pt x="3288" y="1370"/>
                  </a:lnTo>
                  <a:lnTo>
                    <a:pt x="3312" y="1391"/>
                  </a:lnTo>
                  <a:lnTo>
                    <a:pt x="3332" y="1416"/>
                  </a:lnTo>
                  <a:lnTo>
                    <a:pt x="3348" y="1442"/>
                  </a:lnTo>
                  <a:lnTo>
                    <a:pt x="3361" y="1473"/>
                  </a:lnTo>
                  <a:lnTo>
                    <a:pt x="3368" y="1505"/>
                  </a:lnTo>
                  <a:lnTo>
                    <a:pt x="3370" y="1537"/>
                  </a:lnTo>
                  <a:lnTo>
                    <a:pt x="3370" y="1834"/>
                  </a:lnTo>
                  <a:lnTo>
                    <a:pt x="3368" y="1867"/>
                  </a:lnTo>
                  <a:lnTo>
                    <a:pt x="3360" y="1899"/>
                  </a:lnTo>
                  <a:lnTo>
                    <a:pt x="3347" y="1929"/>
                  </a:lnTo>
                  <a:lnTo>
                    <a:pt x="3331" y="1956"/>
                  </a:lnTo>
                  <a:lnTo>
                    <a:pt x="3311" y="1981"/>
                  </a:lnTo>
                  <a:lnTo>
                    <a:pt x="3286" y="2001"/>
                  </a:lnTo>
                  <a:lnTo>
                    <a:pt x="3259" y="2019"/>
                  </a:lnTo>
                  <a:lnTo>
                    <a:pt x="3229" y="2031"/>
                  </a:lnTo>
                  <a:lnTo>
                    <a:pt x="3197" y="2039"/>
                  </a:lnTo>
                  <a:lnTo>
                    <a:pt x="2960" y="2079"/>
                  </a:lnTo>
                  <a:lnTo>
                    <a:pt x="2934" y="2157"/>
                  </a:lnTo>
                  <a:lnTo>
                    <a:pt x="2901" y="2234"/>
                  </a:lnTo>
                  <a:lnTo>
                    <a:pt x="2865" y="2309"/>
                  </a:lnTo>
                  <a:lnTo>
                    <a:pt x="3004" y="2504"/>
                  </a:lnTo>
                  <a:lnTo>
                    <a:pt x="3022" y="2533"/>
                  </a:lnTo>
                  <a:lnTo>
                    <a:pt x="3033" y="2564"/>
                  </a:lnTo>
                  <a:lnTo>
                    <a:pt x="3040" y="2594"/>
                  </a:lnTo>
                  <a:lnTo>
                    <a:pt x="3043" y="2627"/>
                  </a:lnTo>
                  <a:lnTo>
                    <a:pt x="3040" y="2659"/>
                  </a:lnTo>
                  <a:lnTo>
                    <a:pt x="3033" y="2690"/>
                  </a:lnTo>
                  <a:lnTo>
                    <a:pt x="3021" y="2719"/>
                  </a:lnTo>
                  <a:lnTo>
                    <a:pt x="3003" y="2747"/>
                  </a:lnTo>
                  <a:lnTo>
                    <a:pt x="2982" y="2773"/>
                  </a:lnTo>
                  <a:lnTo>
                    <a:pt x="2772" y="2983"/>
                  </a:lnTo>
                  <a:lnTo>
                    <a:pt x="2746" y="3004"/>
                  </a:lnTo>
                  <a:lnTo>
                    <a:pt x="2719" y="3022"/>
                  </a:lnTo>
                  <a:lnTo>
                    <a:pt x="2689" y="3034"/>
                  </a:lnTo>
                  <a:lnTo>
                    <a:pt x="2657" y="3041"/>
                  </a:lnTo>
                  <a:lnTo>
                    <a:pt x="2625" y="3044"/>
                  </a:lnTo>
                  <a:lnTo>
                    <a:pt x="2593" y="3041"/>
                  </a:lnTo>
                  <a:lnTo>
                    <a:pt x="2561" y="3034"/>
                  </a:lnTo>
                  <a:lnTo>
                    <a:pt x="2531" y="3022"/>
                  </a:lnTo>
                  <a:lnTo>
                    <a:pt x="2504" y="3005"/>
                  </a:lnTo>
                  <a:lnTo>
                    <a:pt x="2309" y="2866"/>
                  </a:lnTo>
                  <a:lnTo>
                    <a:pt x="2234" y="2902"/>
                  </a:lnTo>
                  <a:lnTo>
                    <a:pt x="2158" y="2933"/>
                  </a:lnTo>
                  <a:lnTo>
                    <a:pt x="2079" y="2961"/>
                  </a:lnTo>
                  <a:lnTo>
                    <a:pt x="2039" y="3198"/>
                  </a:lnTo>
                  <a:lnTo>
                    <a:pt x="2031" y="3229"/>
                  </a:lnTo>
                  <a:lnTo>
                    <a:pt x="2018" y="3260"/>
                  </a:lnTo>
                  <a:lnTo>
                    <a:pt x="2001" y="3287"/>
                  </a:lnTo>
                  <a:lnTo>
                    <a:pt x="1980" y="3311"/>
                  </a:lnTo>
                  <a:lnTo>
                    <a:pt x="1956" y="3332"/>
                  </a:lnTo>
                  <a:lnTo>
                    <a:pt x="1928" y="3348"/>
                  </a:lnTo>
                  <a:lnTo>
                    <a:pt x="1898" y="3361"/>
                  </a:lnTo>
                  <a:lnTo>
                    <a:pt x="1867" y="3369"/>
                  </a:lnTo>
                  <a:lnTo>
                    <a:pt x="1834" y="3371"/>
                  </a:lnTo>
                  <a:lnTo>
                    <a:pt x="1536" y="3371"/>
                  </a:lnTo>
                  <a:lnTo>
                    <a:pt x="1503" y="3369"/>
                  </a:lnTo>
                  <a:lnTo>
                    <a:pt x="1471" y="3361"/>
                  </a:lnTo>
                  <a:lnTo>
                    <a:pt x="1442" y="3348"/>
                  </a:lnTo>
                  <a:lnTo>
                    <a:pt x="1414" y="3332"/>
                  </a:lnTo>
                  <a:lnTo>
                    <a:pt x="1390" y="3311"/>
                  </a:lnTo>
                  <a:lnTo>
                    <a:pt x="1369" y="3287"/>
                  </a:lnTo>
                  <a:lnTo>
                    <a:pt x="1352" y="3260"/>
                  </a:lnTo>
                  <a:lnTo>
                    <a:pt x="1339" y="3229"/>
                  </a:lnTo>
                  <a:lnTo>
                    <a:pt x="1331" y="3198"/>
                  </a:lnTo>
                  <a:lnTo>
                    <a:pt x="1291" y="2961"/>
                  </a:lnTo>
                  <a:lnTo>
                    <a:pt x="1215" y="2934"/>
                  </a:lnTo>
                  <a:lnTo>
                    <a:pt x="1141" y="2904"/>
                  </a:lnTo>
                  <a:lnTo>
                    <a:pt x="1069" y="2869"/>
                  </a:lnTo>
                  <a:lnTo>
                    <a:pt x="871" y="3010"/>
                  </a:lnTo>
                  <a:lnTo>
                    <a:pt x="844" y="3027"/>
                  </a:lnTo>
                  <a:lnTo>
                    <a:pt x="814" y="3039"/>
                  </a:lnTo>
                  <a:lnTo>
                    <a:pt x="783" y="3046"/>
                  </a:lnTo>
                  <a:lnTo>
                    <a:pt x="751" y="3049"/>
                  </a:lnTo>
                  <a:lnTo>
                    <a:pt x="718" y="3046"/>
                  </a:lnTo>
                  <a:lnTo>
                    <a:pt x="686" y="3039"/>
                  </a:lnTo>
                  <a:lnTo>
                    <a:pt x="656" y="3026"/>
                  </a:lnTo>
                  <a:lnTo>
                    <a:pt x="629" y="3009"/>
                  </a:lnTo>
                  <a:lnTo>
                    <a:pt x="603" y="2988"/>
                  </a:lnTo>
                  <a:lnTo>
                    <a:pt x="394" y="2778"/>
                  </a:lnTo>
                  <a:lnTo>
                    <a:pt x="372" y="2752"/>
                  </a:lnTo>
                  <a:lnTo>
                    <a:pt x="355" y="2724"/>
                  </a:lnTo>
                  <a:lnTo>
                    <a:pt x="343" y="2695"/>
                  </a:lnTo>
                  <a:lnTo>
                    <a:pt x="335" y="2663"/>
                  </a:lnTo>
                  <a:lnTo>
                    <a:pt x="333" y="2631"/>
                  </a:lnTo>
                  <a:lnTo>
                    <a:pt x="335" y="2600"/>
                  </a:lnTo>
                  <a:lnTo>
                    <a:pt x="342" y="2569"/>
                  </a:lnTo>
                  <a:lnTo>
                    <a:pt x="354" y="2538"/>
                  </a:lnTo>
                  <a:lnTo>
                    <a:pt x="372" y="2509"/>
                  </a:lnTo>
                  <a:lnTo>
                    <a:pt x="510" y="2317"/>
                  </a:lnTo>
                  <a:lnTo>
                    <a:pt x="473" y="2242"/>
                  </a:lnTo>
                  <a:lnTo>
                    <a:pt x="440" y="2165"/>
                  </a:lnTo>
                  <a:lnTo>
                    <a:pt x="414" y="2087"/>
                  </a:lnTo>
                  <a:lnTo>
                    <a:pt x="174" y="2046"/>
                  </a:lnTo>
                  <a:lnTo>
                    <a:pt x="141" y="2038"/>
                  </a:lnTo>
                  <a:lnTo>
                    <a:pt x="112" y="2026"/>
                  </a:lnTo>
                  <a:lnTo>
                    <a:pt x="84" y="2009"/>
                  </a:lnTo>
                  <a:lnTo>
                    <a:pt x="60" y="1988"/>
                  </a:lnTo>
                  <a:lnTo>
                    <a:pt x="40" y="1963"/>
                  </a:lnTo>
                  <a:lnTo>
                    <a:pt x="23" y="1936"/>
                  </a:lnTo>
                  <a:lnTo>
                    <a:pt x="10" y="1906"/>
                  </a:lnTo>
                  <a:lnTo>
                    <a:pt x="3" y="1874"/>
                  </a:lnTo>
                  <a:lnTo>
                    <a:pt x="0" y="1841"/>
                  </a:lnTo>
                  <a:lnTo>
                    <a:pt x="0" y="1545"/>
                  </a:lnTo>
                  <a:lnTo>
                    <a:pt x="3" y="1511"/>
                  </a:lnTo>
                  <a:lnTo>
                    <a:pt x="10" y="1479"/>
                  </a:lnTo>
                  <a:lnTo>
                    <a:pt x="23" y="1449"/>
                  </a:lnTo>
                  <a:lnTo>
                    <a:pt x="40" y="1423"/>
                  </a:lnTo>
                  <a:lnTo>
                    <a:pt x="60" y="1398"/>
                  </a:lnTo>
                  <a:lnTo>
                    <a:pt x="84" y="1378"/>
                  </a:lnTo>
                  <a:lnTo>
                    <a:pt x="112" y="1360"/>
                  </a:lnTo>
                  <a:lnTo>
                    <a:pt x="141" y="1347"/>
                  </a:lnTo>
                  <a:lnTo>
                    <a:pt x="174" y="1339"/>
                  </a:lnTo>
                  <a:lnTo>
                    <a:pt x="408" y="1300"/>
                  </a:lnTo>
                  <a:lnTo>
                    <a:pt x="434" y="1221"/>
                  </a:lnTo>
                  <a:lnTo>
                    <a:pt x="465" y="1144"/>
                  </a:lnTo>
                  <a:lnTo>
                    <a:pt x="502" y="1069"/>
                  </a:lnTo>
                  <a:lnTo>
                    <a:pt x="360" y="872"/>
                  </a:lnTo>
                  <a:lnTo>
                    <a:pt x="344" y="843"/>
                  </a:lnTo>
                  <a:lnTo>
                    <a:pt x="332" y="812"/>
                  </a:lnTo>
                  <a:lnTo>
                    <a:pt x="325" y="780"/>
                  </a:lnTo>
                  <a:lnTo>
                    <a:pt x="323" y="749"/>
                  </a:lnTo>
                  <a:lnTo>
                    <a:pt x="325" y="717"/>
                  </a:lnTo>
                  <a:lnTo>
                    <a:pt x="333" y="686"/>
                  </a:lnTo>
                  <a:lnTo>
                    <a:pt x="345" y="657"/>
                  </a:lnTo>
                  <a:lnTo>
                    <a:pt x="361" y="629"/>
                  </a:lnTo>
                  <a:lnTo>
                    <a:pt x="383" y="603"/>
                  </a:lnTo>
                  <a:lnTo>
                    <a:pt x="594" y="393"/>
                  </a:lnTo>
                  <a:lnTo>
                    <a:pt x="618" y="372"/>
                  </a:lnTo>
                  <a:lnTo>
                    <a:pt x="646" y="354"/>
                  </a:lnTo>
                  <a:lnTo>
                    <a:pt x="676" y="342"/>
                  </a:lnTo>
                  <a:lnTo>
                    <a:pt x="708" y="335"/>
                  </a:lnTo>
                  <a:lnTo>
                    <a:pt x="741" y="332"/>
                  </a:lnTo>
                  <a:lnTo>
                    <a:pt x="773" y="335"/>
                  </a:lnTo>
                  <a:lnTo>
                    <a:pt x="805" y="342"/>
                  </a:lnTo>
                  <a:lnTo>
                    <a:pt x="835" y="354"/>
                  </a:lnTo>
                  <a:lnTo>
                    <a:pt x="862" y="371"/>
                  </a:lnTo>
                  <a:lnTo>
                    <a:pt x="1056" y="510"/>
                  </a:lnTo>
                  <a:lnTo>
                    <a:pt x="1129" y="473"/>
                  </a:lnTo>
                  <a:lnTo>
                    <a:pt x="1206" y="440"/>
                  </a:lnTo>
                  <a:lnTo>
                    <a:pt x="1284" y="414"/>
                  </a:lnTo>
                  <a:lnTo>
                    <a:pt x="1325" y="174"/>
                  </a:lnTo>
                  <a:lnTo>
                    <a:pt x="1333" y="141"/>
                  </a:lnTo>
                  <a:lnTo>
                    <a:pt x="1347" y="112"/>
                  </a:lnTo>
                  <a:lnTo>
                    <a:pt x="1363" y="84"/>
                  </a:lnTo>
                  <a:lnTo>
                    <a:pt x="1384" y="60"/>
                  </a:lnTo>
                  <a:lnTo>
                    <a:pt x="1409" y="40"/>
                  </a:lnTo>
                  <a:lnTo>
                    <a:pt x="1436" y="24"/>
                  </a:lnTo>
                  <a:lnTo>
                    <a:pt x="1465" y="10"/>
                  </a:lnTo>
                  <a:lnTo>
                    <a:pt x="1497" y="3"/>
                  </a:lnTo>
                  <a:lnTo>
                    <a:pt x="15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 name="Freeform 7">
              <a:extLst>
                <a:ext uri="{FF2B5EF4-FFF2-40B4-BE49-F238E27FC236}">
                  <a16:creationId xmlns:a16="http://schemas.microsoft.com/office/drawing/2014/main" id="{CEEC8A51-DE30-4E45-89DC-7E685E312EE3}"/>
                </a:ext>
              </a:extLst>
            </p:cNvPr>
            <p:cNvSpPr>
              <a:spLocks noEditPoints="1"/>
            </p:cNvSpPr>
            <p:nvPr/>
          </p:nvSpPr>
          <p:spPr bwMode="auto">
            <a:xfrm>
              <a:off x="11149013" y="2078038"/>
              <a:ext cx="230187" cy="230188"/>
            </a:xfrm>
            <a:custGeom>
              <a:avLst/>
              <a:gdLst>
                <a:gd name="T0" fmla="*/ 613 w 1455"/>
                <a:gd name="T1" fmla="*/ 202 h 1455"/>
                <a:gd name="T2" fmla="*/ 457 w 1455"/>
                <a:gd name="T3" fmla="*/ 264 h 1455"/>
                <a:gd name="T4" fmla="*/ 329 w 1455"/>
                <a:gd name="T5" fmla="*/ 367 h 1455"/>
                <a:gd name="T6" fmla="*/ 238 w 1455"/>
                <a:gd name="T7" fmla="*/ 506 h 1455"/>
                <a:gd name="T8" fmla="*/ 194 w 1455"/>
                <a:gd name="T9" fmla="*/ 668 h 1455"/>
                <a:gd name="T10" fmla="*/ 203 w 1455"/>
                <a:gd name="T11" fmla="*/ 843 h 1455"/>
                <a:gd name="T12" fmla="*/ 264 w 1455"/>
                <a:gd name="T13" fmla="*/ 998 h 1455"/>
                <a:gd name="T14" fmla="*/ 368 w 1455"/>
                <a:gd name="T15" fmla="*/ 1126 h 1455"/>
                <a:gd name="T16" fmla="*/ 506 w 1455"/>
                <a:gd name="T17" fmla="*/ 1216 h 1455"/>
                <a:gd name="T18" fmla="*/ 669 w 1455"/>
                <a:gd name="T19" fmla="*/ 1262 h 1455"/>
                <a:gd name="T20" fmla="*/ 843 w 1455"/>
                <a:gd name="T21" fmla="*/ 1252 h 1455"/>
                <a:gd name="T22" fmla="*/ 999 w 1455"/>
                <a:gd name="T23" fmla="*/ 1191 h 1455"/>
                <a:gd name="T24" fmla="*/ 1126 w 1455"/>
                <a:gd name="T25" fmla="*/ 1087 h 1455"/>
                <a:gd name="T26" fmla="*/ 1217 w 1455"/>
                <a:gd name="T27" fmla="*/ 949 h 1455"/>
                <a:gd name="T28" fmla="*/ 1262 w 1455"/>
                <a:gd name="T29" fmla="*/ 786 h 1455"/>
                <a:gd name="T30" fmla="*/ 1253 w 1455"/>
                <a:gd name="T31" fmla="*/ 612 h 1455"/>
                <a:gd name="T32" fmla="*/ 1191 w 1455"/>
                <a:gd name="T33" fmla="*/ 456 h 1455"/>
                <a:gd name="T34" fmla="*/ 1088 w 1455"/>
                <a:gd name="T35" fmla="*/ 328 h 1455"/>
                <a:gd name="T36" fmla="*/ 950 w 1455"/>
                <a:gd name="T37" fmla="*/ 238 h 1455"/>
                <a:gd name="T38" fmla="*/ 786 w 1455"/>
                <a:gd name="T39" fmla="*/ 193 h 1455"/>
                <a:gd name="T40" fmla="*/ 794 w 1455"/>
                <a:gd name="T41" fmla="*/ 3 h 1455"/>
                <a:gd name="T42" fmla="*/ 981 w 1455"/>
                <a:gd name="T43" fmla="*/ 46 h 1455"/>
                <a:gd name="T44" fmla="*/ 1147 w 1455"/>
                <a:gd name="T45" fmla="*/ 133 h 1455"/>
                <a:gd name="T46" fmla="*/ 1284 w 1455"/>
                <a:gd name="T47" fmla="*/ 259 h 1455"/>
                <a:gd name="T48" fmla="*/ 1385 w 1455"/>
                <a:gd name="T49" fmla="*/ 416 h 1455"/>
                <a:gd name="T50" fmla="*/ 1443 w 1455"/>
                <a:gd name="T51" fmla="*/ 597 h 1455"/>
                <a:gd name="T52" fmla="*/ 1451 w 1455"/>
                <a:gd name="T53" fmla="*/ 793 h 1455"/>
                <a:gd name="T54" fmla="*/ 1409 w 1455"/>
                <a:gd name="T55" fmla="*/ 981 h 1455"/>
                <a:gd name="T56" fmla="*/ 1321 w 1455"/>
                <a:gd name="T57" fmla="*/ 1147 h 1455"/>
                <a:gd name="T58" fmla="*/ 1196 w 1455"/>
                <a:gd name="T59" fmla="*/ 1284 h 1455"/>
                <a:gd name="T60" fmla="*/ 1039 w 1455"/>
                <a:gd name="T61" fmla="*/ 1384 h 1455"/>
                <a:gd name="T62" fmla="*/ 859 w 1455"/>
                <a:gd name="T63" fmla="*/ 1443 h 1455"/>
                <a:gd name="T64" fmla="*/ 662 w 1455"/>
                <a:gd name="T65" fmla="*/ 1452 h 1455"/>
                <a:gd name="T66" fmla="*/ 475 w 1455"/>
                <a:gd name="T67" fmla="*/ 1409 h 1455"/>
                <a:gd name="T68" fmla="*/ 309 w 1455"/>
                <a:gd name="T69" fmla="*/ 1322 h 1455"/>
                <a:gd name="T70" fmla="*/ 171 w 1455"/>
                <a:gd name="T71" fmla="*/ 1196 h 1455"/>
                <a:gd name="T72" fmla="*/ 70 w 1455"/>
                <a:gd name="T73" fmla="*/ 1039 h 1455"/>
                <a:gd name="T74" fmla="*/ 12 w 1455"/>
                <a:gd name="T75" fmla="*/ 858 h 1455"/>
                <a:gd name="T76" fmla="*/ 4 w 1455"/>
                <a:gd name="T77" fmla="*/ 661 h 1455"/>
                <a:gd name="T78" fmla="*/ 46 w 1455"/>
                <a:gd name="T79" fmla="*/ 474 h 1455"/>
                <a:gd name="T80" fmla="*/ 134 w 1455"/>
                <a:gd name="T81" fmla="*/ 308 h 1455"/>
                <a:gd name="T82" fmla="*/ 260 w 1455"/>
                <a:gd name="T83" fmla="*/ 171 h 1455"/>
                <a:gd name="T84" fmla="*/ 416 w 1455"/>
                <a:gd name="T85" fmla="*/ 70 h 1455"/>
                <a:gd name="T86" fmla="*/ 597 w 1455"/>
                <a:gd name="T87" fmla="*/ 12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55" h="1455">
                  <a:moveTo>
                    <a:pt x="727" y="190"/>
                  </a:moveTo>
                  <a:lnTo>
                    <a:pt x="669" y="193"/>
                  </a:lnTo>
                  <a:lnTo>
                    <a:pt x="613" y="202"/>
                  </a:lnTo>
                  <a:lnTo>
                    <a:pt x="558" y="218"/>
                  </a:lnTo>
                  <a:lnTo>
                    <a:pt x="506" y="238"/>
                  </a:lnTo>
                  <a:lnTo>
                    <a:pt x="457" y="264"/>
                  </a:lnTo>
                  <a:lnTo>
                    <a:pt x="410" y="294"/>
                  </a:lnTo>
                  <a:lnTo>
                    <a:pt x="368" y="328"/>
                  </a:lnTo>
                  <a:lnTo>
                    <a:pt x="329" y="367"/>
                  </a:lnTo>
                  <a:lnTo>
                    <a:pt x="294" y="410"/>
                  </a:lnTo>
                  <a:lnTo>
                    <a:pt x="264" y="456"/>
                  </a:lnTo>
                  <a:lnTo>
                    <a:pt x="238" y="506"/>
                  </a:lnTo>
                  <a:lnTo>
                    <a:pt x="218" y="558"/>
                  </a:lnTo>
                  <a:lnTo>
                    <a:pt x="203" y="612"/>
                  </a:lnTo>
                  <a:lnTo>
                    <a:pt x="194" y="668"/>
                  </a:lnTo>
                  <a:lnTo>
                    <a:pt x="191" y="728"/>
                  </a:lnTo>
                  <a:lnTo>
                    <a:pt x="194" y="786"/>
                  </a:lnTo>
                  <a:lnTo>
                    <a:pt x="203" y="843"/>
                  </a:lnTo>
                  <a:lnTo>
                    <a:pt x="218" y="897"/>
                  </a:lnTo>
                  <a:lnTo>
                    <a:pt x="238" y="949"/>
                  </a:lnTo>
                  <a:lnTo>
                    <a:pt x="264" y="998"/>
                  </a:lnTo>
                  <a:lnTo>
                    <a:pt x="294" y="1044"/>
                  </a:lnTo>
                  <a:lnTo>
                    <a:pt x="329" y="1087"/>
                  </a:lnTo>
                  <a:lnTo>
                    <a:pt x="368" y="1126"/>
                  </a:lnTo>
                  <a:lnTo>
                    <a:pt x="410" y="1161"/>
                  </a:lnTo>
                  <a:lnTo>
                    <a:pt x="457" y="1191"/>
                  </a:lnTo>
                  <a:lnTo>
                    <a:pt x="506" y="1216"/>
                  </a:lnTo>
                  <a:lnTo>
                    <a:pt x="558" y="1237"/>
                  </a:lnTo>
                  <a:lnTo>
                    <a:pt x="613" y="1252"/>
                  </a:lnTo>
                  <a:lnTo>
                    <a:pt x="669" y="1262"/>
                  </a:lnTo>
                  <a:lnTo>
                    <a:pt x="727" y="1265"/>
                  </a:lnTo>
                  <a:lnTo>
                    <a:pt x="786" y="1262"/>
                  </a:lnTo>
                  <a:lnTo>
                    <a:pt x="843" y="1252"/>
                  </a:lnTo>
                  <a:lnTo>
                    <a:pt x="897" y="1237"/>
                  </a:lnTo>
                  <a:lnTo>
                    <a:pt x="950" y="1216"/>
                  </a:lnTo>
                  <a:lnTo>
                    <a:pt x="999" y="1191"/>
                  </a:lnTo>
                  <a:lnTo>
                    <a:pt x="1045" y="1161"/>
                  </a:lnTo>
                  <a:lnTo>
                    <a:pt x="1088" y="1126"/>
                  </a:lnTo>
                  <a:lnTo>
                    <a:pt x="1126" y="1087"/>
                  </a:lnTo>
                  <a:lnTo>
                    <a:pt x="1161" y="1044"/>
                  </a:lnTo>
                  <a:lnTo>
                    <a:pt x="1191" y="998"/>
                  </a:lnTo>
                  <a:lnTo>
                    <a:pt x="1217" y="949"/>
                  </a:lnTo>
                  <a:lnTo>
                    <a:pt x="1237" y="897"/>
                  </a:lnTo>
                  <a:lnTo>
                    <a:pt x="1253" y="843"/>
                  </a:lnTo>
                  <a:lnTo>
                    <a:pt x="1262" y="786"/>
                  </a:lnTo>
                  <a:lnTo>
                    <a:pt x="1265" y="728"/>
                  </a:lnTo>
                  <a:lnTo>
                    <a:pt x="1262" y="668"/>
                  </a:lnTo>
                  <a:lnTo>
                    <a:pt x="1253" y="612"/>
                  </a:lnTo>
                  <a:lnTo>
                    <a:pt x="1237" y="558"/>
                  </a:lnTo>
                  <a:lnTo>
                    <a:pt x="1217" y="506"/>
                  </a:lnTo>
                  <a:lnTo>
                    <a:pt x="1191" y="456"/>
                  </a:lnTo>
                  <a:lnTo>
                    <a:pt x="1161" y="410"/>
                  </a:lnTo>
                  <a:lnTo>
                    <a:pt x="1126" y="367"/>
                  </a:lnTo>
                  <a:lnTo>
                    <a:pt x="1088" y="328"/>
                  </a:lnTo>
                  <a:lnTo>
                    <a:pt x="1045" y="294"/>
                  </a:lnTo>
                  <a:lnTo>
                    <a:pt x="999" y="264"/>
                  </a:lnTo>
                  <a:lnTo>
                    <a:pt x="950" y="238"/>
                  </a:lnTo>
                  <a:lnTo>
                    <a:pt x="897" y="218"/>
                  </a:lnTo>
                  <a:lnTo>
                    <a:pt x="843" y="202"/>
                  </a:lnTo>
                  <a:lnTo>
                    <a:pt x="786" y="193"/>
                  </a:lnTo>
                  <a:lnTo>
                    <a:pt x="727" y="190"/>
                  </a:lnTo>
                  <a:close/>
                  <a:moveTo>
                    <a:pt x="727" y="0"/>
                  </a:moveTo>
                  <a:lnTo>
                    <a:pt x="794" y="3"/>
                  </a:lnTo>
                  <a:lnTo>
                    <a:pt x="859" y="12"/>
                  </a:lnTo>
                  <a:lnTo>
                    <a:pt x="921" y="26"/>
                  </a:lnTo>
                  <a:lnTo>
                    <a:pt x="981" y="46"/>
                  </a:lnTo>
                  <a:lnTo>
                    <a:pt x="1039" y="70"/>
                  </a:lnTo>
                  <a:lnTo>
                    <a:pt x="1094" y="99"/>
                  </a:lnTo>
                  <a:lnTo>
                    <a:pt x="1147" y="133"/>
                  </a:lnTo>
                  <a:lnTo>
                    <a:pt x="1196" y="171"/>
                  </a:lnTo>
                  <a:lnTo>
                    <a:pt x="1242" y="213"/>
                  </a:lnTo>
                  <a:lnTo>
                    <a:pt x="1284" y="259"/>
                  </a:lnTo>
                  <a:lnTo>
                    <a:pt x="1321" y="308"/>
                  </a:lnTo>
                  <a:lnTo>
                    <a:pt x="1355" y="360"/>
                  </a:lnTo>
                  <a:lnTo>
                    <a:pt x="1385" y="416"/>
                  </a:lnTo>
                  <a:lnTo>
                    <a:pt x="1409" y="474"/>
                  </a:lnTo>
                  <a:lnTo>
                    <a:pt x="1429" y="534"/>
                  </a:lnTo>
                  <a:lnTo>
                    <a:pt x="1443" y="597"/>
                  </a:lnTo>
                  <a:lnTo>
                    <a:pt x="1451" y="661"/>
                  </a:lnTo>
                  <a:lnTo>
                    <a:pt x="1455" y="728"/>
                  </a:lnTo>
                  <a:lnTo>
                    <a:pt x="1451" y="793"/>
                  </a:lnTo>
                  <a:lnTo>
                    <a:pt x="1443" y="858"/>
                  </a:lnTo>
                  <a:lnTo>
                    <a:pt x="1429" y="920"/>
                  </a:lnTo>
                  <a:lnTo>
                    <a:pt x="1409" y="981"/>
                  </a:lnTo>
                  <a:lnTo>
                    <a:pt x="1385" y="1039"/>
                  </a:lnTo>
                  <a:lnTo>
                    <a:pt x="1355" y="1095"/>
                  </a:lnTo>
                  <a:lnTo>
                    <a:pt x="1321" y="1147"/>
                  </a:lnTo>
                  <a:lnTo>
                    <a:pt x="1284" y="1196"/>
                  </a:lnTo>
                  <a:lnTo>
                    <a:pt x="1242" y="1242"/>
                  </a:lnTo>
                  <a:lnTo>
                    <a:pt x="1196" y="1284"/>
                  </a:lnTo>
                  <a:lnTo>
                    <a:pt x="1147" y="1322"/>
                  </a:lnTo>
                  <a:lnTo>
                    <a:pt x="1094" y="1356"/>
                  </a:lnTo>
                  <a:lnTo>
                    <a:pt x="1039" y="1384"/>
                  </a:lnTo>
                  <a:lnTo>
                    <a:pt x="981" y="1409"/>
                  </a:lnTo>
                  <a:lnTo>
                    <a:pt x="921" y="1428"/>
                  </a:lnTo>
                  <a:lnTo>
                    <a:pt x="859" y="1443"/>
                  </a:lnTo>
                  <a:lnTo>
                    <a:pt x="794" y="1452"/>
                  </a:lnTo>
                  <a:lnTo>
                    <a:pt x="727" y="1455"/>
                  </a:lnTo>
                  <a:lnTo>
                    <a:pt x="662" y="1452"/>
                  </a:lnTo>
                  <a:lnTo>
                    <a:pt x="597" y="1443"/>
                  </a:lnTo>
                  <a:lnTo>
                    <a:pt x="535" y="1428"/>
                  </a:lnTo>
                  <a:lnTo>
                    <a:pt x="475" y="1409"/>
                  </a:lnTo>
                  <a:lnTo>
                    <a:pt x="416" y="1384"/>
                  </a:lnTo>
                  <a:lnTo>
                    <a:pt x="361" y="1356"/>
                  </a:lnTo>
                  <a:lnTo>
                    <a:pt x="309" y="1322"/>
                  </a:lnTo>
                  <a:lnTo>
                    <a:pt x="260" y="1284"/>
                  </a:lnTo>
                  <a:lnTo>
                    <a:pt x="213" y="1242"/>
                  </a:lnTo>
                  <a:lnTo>
                    <a:pt x="171" y="1196"/>
                  </a:lnTo>
                  <a:lnTo>
                    <a:pt x="134" y="1147"/>
                  </a:lnTo>
                  <a:lnTo>
                    <a:pt x="100" y="1095"/>
                  </a:lnTo>
                  <a:lnTo>
                    <a:pt x="70" y="1039"/>
                  </a:lnTo>
                  <a:lnTo>
                    <a:pt x="46" y="981"/>
                  </a:lnTo>
                  <a:lnTo>
                    <a:pt x="26" y="920"/>
                  </a:lnTo>
                  <a:lnTo>
                    <a:pt x="12" y="858"/>
                  </a:lnTo>
                  <a:lnTo>
                    <a:pt x="4" y="793"/>
                  </a:lnTo>
                  <a:lnTo>
                    <a:pt x="0" y="728"/>
                  </a:lnTo>
                  <a:lnTo>
                    <a:pt x="4" y="661"/>
                  </a:lnTo>
                  <a:lnTo>
                    <a:pt x="12" y="597"/>
                  </a:lnTo>
                  <a:lnTo>
                    <a:pt x="26" y="534"/>
                  </a:lnTo>
                  <a:lnTo>
                    <a:pt x="46" y="474"/>
                  </a:lnTo>
                  <a:lnTo>
                    <a:pt x="70" y="416"/>
                  </a:lnTo>
                  <a:lnTo>
                    <a:pt x="100" y="360"/>
                  </a:lnTo>
                  <a:lnTo>
                    <a:pt x="134" y="308"/>
                  </a:lnTo>
                  <a:lnTo>
                    <a:pt x="171" y="259"/>
                  </a:lnTo>
                  <a:lnTo>
                    <a:pt x="213" y="213"/>
                  </a:lnTo>
                  <a:lnTo>
                    <a:pt x="260" y="171"/>
                  </a:lnTo>
                  <a:lnTo>
                    <a:pt x="309" y="133"/>
                  </a:lnTo>
                  <a:lnTo>
                    <a:pt x="361" y="99"/>
                  </a:lnTo>
                  <a:lnTo>
                    <a:pt x="416" y="70"/>
                  </a:lnTo>
                  <a:lnTo>
                    <a:pt x="475" y="46"/>
                  </a:lnTo>
                  <a:lnTo>
                    <a:pt x="535" y="26"/>
                  </a:lnTo>
                  <a:lnTo>
                    <a:pt x="597" y="12"/>
                  </a:lnTo>
                  <a:lnTo>
                    <a:pt x="662" y="3"/>
                  </a:lnTo>
                  <a:lnTo>
                    <a:pt x="7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5" name="Freeform 29">
            <a:extLst>
              <a:ext uri="{FF2B5EF4-FFF2-40B4-BE49-F238E27FC236}">
                <a16:creationId xmlns:a16="http://schemas.microsoft.com/office/drawing/2014/main" id="{72F67FDE-23A7-40A2-BF32-D9AE2975B574}"/>
              </a:ext>
            </a:extLst>
          </p:cNvPr>
          <p:cNvSpPr>
            <a:spLocks noEditPoints="1"/>
          </p:cNvSpPr>
          <p:nvPr/>
        </p:nvSpPr>
        <p:spPr bwMode="auto">
          <a:xfrm>
            <a:off x="3832839" y="2799221"/>
            <a:ext cx="431413" cy="462518"/>
          </a:xfrm>
          <a:custGeom>
            <a:avLst/>
            <a:gdLst>
              <a:gd name="T0" fmla="*/ 2558 w 3187"/>
              <a:gd name="T1" fmla="*/ 2917 h 3426"/>
              <a:gd name="T2" fmla="*/ 2525 w 3187"/>
              <a:gd name="T3" fmla="*/ 3108 h 3426"/>
              <a:gd name="T4" fmla="*/ 2672 w 3187"/>
              <a:gd name="T5" fmla="*/ 3232 h 3426"/>
              <a:gd name="T6" fmla="*/ 2855 w 3187"/>
              <a:gd name="T7" fmla="*/ 3166 h 3426"/>
              <a:gd name="T8" fmla="*/ 2888 w 3187"/>
              <a:gd name="T9" fmla="*/ 2973 h 3426"/>
              <a:gd name="T10" fmla="*/ 2741 w 3187"/>
              <a:gd name="T11" fmla="*/ 2850 h 3426"/>
              <a:gd name="T12" fmla="*/ 1063 w 3187"/>
              <a:gd name="T13" fmla="*/ 2893 h 3426"/>
              <a:gd name="T14" fmla="*/ 997 w 3187"/>
              <a:gd name="T15" fmla="*/ 3075 h 3426"/>
              <a:gd name="T16" fmla="*/ 1120 w 3187"/>
              <a:gd name="T17" fmla="*/ 3222 h 3426"/>
              <a:gd name="T18" fmla="*/ 1313 w 3187"/>
              <a:gd name="T19" fmla="*/ 3189 h 3426"/>
              <a:gd name="T20" fmla="*/ 1378 w 3187"/>
              <a:gd name="T21" fmla="*/ 3006 h 3426"/>
              <a:gd name="T22" fmla="*/ 1255 w 3187"/>
              <a:gd name="T23" fmla="*/ 2860 h 3426"/>
              <a:gd name="T24" fmla="*/ 722 w 3187"/>
              <a:gd name="T25" fmla="*/ 1936 h 3426"/>
              <a:gd name="T26" fmla="*/ 872 w 3187"/>
              <a:gd name="T27" fmla="*/ 2062 h 3426"/>
              <a:gd name="T28" fmla="*/ 2926 w 3187"/>
              <a:gd name="T29" fmla="*/ 2018 h 3426"/>
              <a:gd name="T30" fmla="*/ 2997 w 3187"/>
              <a:gd name="T31" fmla="*/ 1154 h 3426"/>
              <a:gd name="T32" fmla="*/ 656 w 3187"/>
              <a:gd name="T33" fmla="*/ 229 h 3426"/>
              <a:gd name="T34" fmla="*/ 668 w 3187"/>
              <a:gd name="T35" fmla="*/ 236 h 3426"/>
              <a:gd name="T36" fmla="*/ 680 w 3187"/>
              <a:gd name="T37" fmla="*/ 245 h 3426"/>
              <a:gd name="T38" fmla="*/ 694 w 3187"/>
              <a:gd name="T39" fmla="*/ 263 h 3426"/>
              <a:gd name="T40" fmla="*/ 700 w 3187"/>
              <a:gd name="T41" fmla="*/ 272 h 3426"/>
              <a:gd name="T42" fmla="*/ 704 w 3187"/>
              <a:gd name="T43" fmla="*/ 281 h 3426"/>
              <a:gd name="T44" fmla="*/ 707 w 3187"/>
              <a:gd name="T45" fmla="*/ 294 h 3426"/>
              <a:gd name="T46" fmla="*/ 710 w 3187"/>
              <a:gd name="T47" fmla="*/ 308 h 3426"/>
              <a:gd name="T48" fmla="*/ 3109 w 3187"/>
              <a:gd name="T49" fmla="*/ 979 h 3426"/>
              <a:gd name="T50" fmla="*/ 3119 w 3187"/>
              <a:gd name="T51" fmla="*/ 981 h 3426"/>
              <a:gd name="T52" fmla="*/ 3139 w 3187"/>
              <a:gd name="T53" fmla="*/ 990 h 3426"/>
              <a:gd name="T54" fmla="*/ 3151 w 3187"/>
              <a:gd name="T55" fmla="*/ 998 h 3426"/>
              <a:gd name="T56" fmla="*/ 3161 w 3187"/>
              <a:gd name="T57" fmla="*/ 1005 h 3426"/>
              <a:gd name="T58" fmla="*/ 3166 w 3187"/>
              <a:gd name="T59" fmla="*/ 1012 h 3426"/>
              <a:gd name="T60" fmla="*/ 3172 w 3187"/>
              <a:gd name="T61" fmla="*/ 1022 h 3426"/>
              <a:gd name="T62" fmla="*/ 3180 w 3187"/>
              <a:gd name="T63" fmla="*/ 1035 h 3426"/>
              <a:gd name="T64" fmla="*/ 3185 w 3187"/>
              <a:gd name="T65" fmla="*/ 1049 h 3426"/>
              <a:gd name="T66" fmla="*/ 3187 w 3187"/>
              <a:gd name="T67" fmla="*/ 1060 h 3426"/>
              <a:gd name="T68" fmla="*/ 3161 w 3187"/>
              <a:gd name="T69" fmla="*/ 2007 h 3426"/>
              <a:gd name="T70" fmla="*/ 2981 w 3187"/>
              <a:gd name="T71" fmla="*/ 2210 h 3426"/>
              <a:gd name="T72" fmla="*/ 865 w 3187"/>
              <a:gd name="T73" fmla="*/ 2253 h 3426"/>
              <a:gd name="T74" fmla="*/ 712 w 3187"/>
              <a:gd name="T75" fmla="*/ 2495 h 3426"/>
              <a:gd name="T76" fmla="*/ 838 w 3187"/>
              <a:gd name="T77" fmla="*/ 2646 h 3426"/>
              <a:gd name="T78" fmla="*/ 2844 w 3187"/>
              <a:gd name="T79" fmla="*/ 2683 h 3426"/>
              <a:gd name="T80" fmla="*/ 3045 w 3187"/>
              <a:gd name="T81" fmla="*/ 2862 h 3426"/>
              <a:gd name="T82" fmla="*/ 3078 w 3187"/>
              <a:gd name="T83" fmla="*/ 3136 h 3426"/>
              <a:gd name="T84" fmla="*/ 2925 w 3187"/>
              <a:gd name="T85" fmla="*/ 3356 h 3426"/>
              <a:gd name="T86" fmla="*/ 2657 w 3187"/>
              <a:gd name="T87" fmla="*/ 3423 h 3426"/>
              <a:gd name="T88" fmla="*/ 2418 w 3187"/>
              <a:gd name="T89" fmla="*/ 3296 h 3426"/>
              <a:gd name="T90" fmla="*/ 2321 w 3187"/>
              <a:gd name="T91" fmla="*/ 3042 h 3426"/>
              <a:gd name="T92" fmla="*/ 1518 w 3187"/>
              <a:gd name="T93" fmla="*/ 2848 h 3426"/>
              <a:gd name="T94" fmla="*/ 1568 w 3187"/>
              <a:gd name="T95" fmla="*/ 3090 h 3426"/>
              <a:gd name="T96" fmla="*/ 1442 w 3187"/>
              <a:gd name="T97" fmla="*/ 3328 h 3426"/>
              <a:gd name="T98" fmla="*/ 1187 w 3187"/>
              <a:gd name="T99" fmla="*/ 3426 h 3426"/>
              <a:gd name="T100" fmla="*/ 932 w 3187"/>
              <a:gd name="T101" fmla="*/ 3329 h 3426"/>
              <a:gd name="T102" fmla="*/ 806 w 3187"/>
              <a:gd name="T103" fmla="*/ 3090 h 3426"/>
              <a:gd name="T104" fmla="*/ 858 w 3187"/>
              <a:gd name="T105" fmla="*/ 2845 h 3426"/>
              <a:gd name="T106" fmla="*/ 617 w 3187"/>
              <a:gd name="T107" fmla="*/ 2717 h 3426"/>
              <a:gd name="T108" fmla="*/ 519 w 3187"/>
              <a:gd name="T109" fmla="*/ 2459 h 3426"/>
              <a:gd name="T110" fmla="*/ 3 w 3187"/>
              <a:gd name="T111" fmla="*/ 122 h 3426"/>
              <a:gd name="T112" fmla="*/ 49 w 3187"/>
              <a:gd name="T113" fmla="*/ 12 h 3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87" h="3426">
                <a:moveTo>
                  <a:pt x="2707" y="2847"/>
                </a:moveTo>
                <a:lnTo>
                  <a:pt x="2672" y="2850"/>
                </a:lnTo>
                <a:lnTo>
                  <a:pt x="2639" y="2860"/>
                </a:lnTo>
                <a:lnTo>
                  <a:pt x="2608" y="2874"/>
                </a:lnTo>
                <a:lnTo>
                  <a:pt x="2582" y="2893"/>
                </a:lnTo>
                <a:lnTo>
                  <a:pt x="2558" y="2917"/>
                </a:lnTo>
                <a:lnTo>
                  <a:pt x="2539" y="2943"/>
                </a:lnTo>
                <a:lnTo>
                  <a:pt x="2525" y="2973"/>
                </a:lnTo>
                <a:lnTo>
                  <a:pt x="2515" y="3007"/>
                </a:lnTo>
                <a:lnTo>
                  <a:pt x="2512" y="3041"/>
                </a:lnTo>
                <a:lnTo>
                  <a:pt x="2515" y="3075"/>
                </a:lnTo>
                <a:lnTo>
                  <a:pt x="2525" y="3108"/>
                </a:lnTo>
                <a:lnTo>
                  <a:pt x="2539" y="3138"/>
                </a:lnTo>
                <a:lnTo>
                  <a:pt x="2558" y="3165"/>
                </a:lnTo>
                <a:lnTo>
                  <a:pt x="2582" y="3189"/>
                </a:lnTo>
                <a:lnTo>
                  <a:pt x="2608" y="3208"/>
                </a:lnTo>
                <a:lnTo>
                  <a:pt x="2639" y="3222"/>
                </a:lnTo>
                <a:lnTo>
                  <a:pt x="2672" y="3232"/>
                </a:lnTo>
                <a:lnTo>
                  <a:pt x="2707" y="3235"/>
                </a:lnTo>
                <a:lnTo>
                  <a:pt x="2741" y="3232"/>
                </a:lnTo>
                <a:lnTo>
                  <a:pt x="2773" y="3222"/>
                </a:lnTo>
                <a:lnTo>
                  <a:pt x="2804" y="3208"/>
                </a:lnTo>
                <a:lnTo>
                  <a:pt x="2831" y="3189"/>
                </a:lnTo>
                <a:lnTo>
                  <a:pt x="2855" y="3166"/>
                </a:lnTo>
                <a:lnTo>
                  <a:pt x="2874" y="3139"/>
                </a:lnTo>
                <a:lnTo>
                  <a:pt x="2888" y="3109"/>
                </a:lnTo>
                <a:lnTo>
                  <a:pt x="2898" y="3075"/>
                </a:lnTo>
                <a:lnTo>
                  <a:pt x="2901" y="3041"/>
                </a:lnTo>
                <a:lnTo>
                  <a:pt x="2898" y="3006"/>
                </a:lnTo>
                <a:lnTo>
                  <a:pt x="2888" y="2973"/>
                </a:lnTo>
                <a:lnTo>
                  <a:pt x="2874" y="2943"/>
                </a:lnTo>
                <a:lnTo>
                  <a:pt x="2855" y="2916"/>
                </a:lnTo>
                <a:lnTo>
                  <a:pt x="2831" y="2893"/>
                </a:lnTo>
                <a:lnTo>
                  <a:pt x="2804" y="2874"/>
                </a:lnTo>
                <a:lnTo>
                  <a:pt x="2773" y="2860"/>
                </a:lnTo>
                <a:lnTo>
                  <a:pt x="2741" y="2850"/>
                </a:lnTo>
                <a:lnTo>
                  <a:pt x="2707" y="2847"/>
                </a:lnTo>
                <a:close/>
                <a:moveTo>
                  <a:pt x="1188" y="2847"/>
                </a:moveTo>
                <a:lnTo>
                  <a:pt x="1153" y="2850"/>
                </a:lnTo>
                <a:lnTo>
                  <a:pt x="1120" y="2860"/>
                </a:lnTo>
                <a:lnTo>
                  <a:pt x="1090" y="2874"/>
                </a:lnTo>
                <a:lnTo>
                  <a:pt x="1063" y="2893"/>
                </a:lnTo>
                <a:lnTo>
                  <a:pt x="1040" y="2917"/>
                </a:lnTo>
                <a:lnTo>
                  <a:pt x="1020" y="2943"/>
                </a:lnTo>
                <a:lnTo>
                  <a:pt x="1007" y="2973"/>
                </a:lnTo>
                <a:lnTo>
                  <a:pt x="997" y="3007"/>
                </a:lnTo>
                <a:lnTo>
                  <a:pt x="994" y="3041"/>
                </a:lnTo>
                <a:lnTo>
                  <a:pt x="997" y="3075"/>
                </a:lnTo>
                <a:lnTo>
                  <a:pt x="1007" y="3108"/>
                </a:lnTo>
                <a:lnTo>
                  <a:pt x="1020" y="3138"/>
                </a:lnTo>
                <a:lnTo>
                  <a:pt x="1040" y="3165"/>
                </a:lnTo>
                <a:lnTo>
                  <a:pt x="1063" y="3189"/>
                </a:lnTo>
                <a:lnTo>
                  <a:pt x="1090" y="3208"/>
                </a:lnTo>
                <a:lnTo>
                  <a:pt x="1120" y="3222"/>
                </a:lnTo>
                <a:lnTo>
                  <a:pt x="1153" y="3232"/>
                </a:lnTo>
                <a:lnTo>
                  <a:pt x="1188" y="3235"/>
                </a:lnTo>
                <a:lnTo>
                  <a:pt x="1223" y="3232"/>
                </a:lnTo>
                <a:lnTo>
                  <a:pt x="1255" y="3222"/>
                </a:lnTo>
                <a:lnTo>
                  <a:pt x="1285" y="3208"/>
                </a:lnTo>
                <a:lnTo>
                  <a:pt x="1313" y="3189"/>
                </a:lnTo>
                <a:lnTo>
                  <a:pt x="1336" y="3166"/>
                </a:lnTo>
                <a:lnTo>
                  <a:pt x="1355" y="3139"/>
                </a:lnTo>
                <a:lnTo>
                  <a:pt x="1370" y="3109"/>
                </a:lnTo>
                <a:lnTo>
                  <a:pt x="1378" y="3075"/>
                </a:lnTo>
                <a:lnTo>
                  <a:pt x="1381" y="3041"/>
                </a:lnTo>
                <a:lnTo>
                  <a:pt x="1378" y="3006"/>
                </a:lnTo>
                <a:lnTo>
                  <a:pt x="1370" y="2973"/>
                </a:lnTo>
                <a:lnTo>
                  <a:pt x="1355" y="2943"/>
                </a:lnTo>
                <a:lnTo>
                  <a:pt x="1336" y="2916"/>
                </a:lnTo>
                <a:lnTo>
                  <a:pt x="1313" y="2893"/>
                </a:lnTo>
                <a:lnTo>
                  <a:pt x="1285" y="2874"/>
                </a:lnTo>
                <a:lnTo>
                  <a:pt x="1255" y="2860"/>
                </a:lnTo>
                <a:lnTo>
                  <a:pt x="1223" y="2850"/>
                </a:lnTo>
                <a:lnTo>
                  <a:pt x="1188" y="2847"/>
                </a:lnTo>
                <a:close/>
                <a:moveTo>
                  <a:pt x="709" y="840"/>
                </a:moveTo>
                <a:lnTo>
                  <a:pt x="709" y="1867"/>
                </a:lnTo>
                <a:lnTo>
                  <a:pt x="712" y="1903"/>
                </a:lnTo>
                <a:lnTo>
                  <a:pt x="722" y="1936"/>
                </a:lnTo>
                <a:lnTo>
                  <a:pt x="736" y="1967"/>
                </a:lnTo>
                <a:lnTo>
                  <a:pt x="756" y="1994"/>
                </a:lnTo>
                <a:lnTo>
                  <a:pt x="780" y="2018"/>
                </a:lnTo>
                <a:lnTo>
                  <a:pt x="807" y="2038"/>
                </a:lnTo>
                <a:lnTo>
                  <a:pt x="838" y="2053"/>
                </a:lnTo>
                <a:lnTo>
                  <a:pt x="872" y="2062"/>
                </a:lnTo>
                <a:lnTo>
                  <a:pt x="907" y="2065"/>
                </a:lnTo>
                <a:lnTo>
                  <a:pt x="2798" y="2065"/>
                </a:lnTo>
                <a:lnTo>
                  <a:pt x="2834" y="2062"/>
                </a:lnTo>
                <a:lnTo>
                  <a:pt x="2867" y="2053"/>
                </a:lnTo>
                <a:lnTo>
                  <a:pt x="2899" y="2038"/>
                </a:lnTo>
                <a:lnTo>
                  <a:pt x="2926" y="2018"/>
                </a:lnTo>
                <a:lnTo>
                  <a:pt x="2950" y="1994"/>
                </a:lnTo>
                <a:lnTo>
                  <a:pt x="2970" y="1967"/>
                </a:lnTo>
                <a:lnTo>
                  <a:pt x="2984" y="1936"/>
                </a:lnTo>
                <a:lnTo>
                  <a:pt x="2994" y="1902"/>
                </a:lnTo>
                <a:lnTo>
                  <a:pt x="2997" y="1866"/>
                </a:lnTo>
                <a:lnTo>
                  <a:pt x="2997" y="1154"/>
                </a:lnTo>
                <a:lnTo>
                  <a:pt x="709" y="840"/>
                </a:lnTo>
                <a:close/>
                <a:moveTo>
                  <a:pt x="89" y="0"/>
                </a:moveTo>
                <a:lnTo>
                  <a:pt x="111" y="2"/>
                </a:lnTo>
                <a:lnTo>
                  <a:pt x="132" y="9"/>
                </a:lnTo>
                <a:lnTo>
                  <a:pt x="652" y="226"/>
                </a:lnTo>
                <a:lnTo>
                  <a:pt x="656" y="229"/>
                </a:lnTo>
                <a:lnTo>
                  <a:pt x="661" y="231"/>
                </a:lnTo>
                <a:lnTo>
                  <a:pt x="662" y="232"/>
                </a:lnTo>
                <a:lnTo>
                  <a:pt x="663" y="232"/>
                </a:lnTo>
                <a:lnTo>
                  <a:pt x="664" y="233"/>
                </a:lnTo>
                <a:lnTo>
                  <a:pt x="666" y="234"/>
                </a:lnTo>
                <a:lnTo>
                  <a:pt x="668" y="236"/>
                </a:lnTo>
                <a:lnTo>
                  <a:pt x="670" y="237"/>
                </a:lnTo>
                <a:lnTo>
                  <a:pt x="672" y="239"/>
                </a:lnTo>
                <a:lnTo>
                  <a:pt x="674" y="240"/>
                </a:lnTo>
                <a:lnTo>
                  <a:pt x="676" y="241"/>
                </a:lnTo>
                <a:lnTo>
                  <a:pt x="678" y="243"/>
                </a:lnTo>
                <a:lnTo>
                  <a:pt x="680" y="245"/>
                </a:lnTo>
                <a:lnTo>
                  <a:pt x="682" y="247"/>
                </a:lnTo>
                <a:lnTo>
                  <a:pt x="689" y="254"/>
                </a:lnTo>
                <a:lnTo>
                  <a:pt x="690" y="256"/>
                </a:lnTo>
                <a:lnTo>
                  <a:pt x="691" y="258"/>
                </a:lnTo>
                <a:lnTo>
                  <a:pt x="693" y="262"/>
                </a:lnTo>
                <a:lnTo>
                  <a:pt x="694" y="263"/>
                </a:lnTo>
                <a:lnTo>
                  <a:pt x="695" y="265"/>
                </a:lnTo>
                <a:lnTo>
                  <a:pt x="698" y="267"/>
                </a:lnTo>
                <a:lnTo>
                  <a:pt x="699" y="269"/>
                </a:lnTo>
                <a:lnTo>
                  <a:pt x="699" y="270"/>
                </a:lnTo>
                <a:lnTo>
                  <a:pt x="700" y="271"/>
                </a:lnTo>
                <a:lnTo>
                  <a:pt x="700" y="272"/>
                </a:lnTo>
                <a:lnTo>
                  <a:pt x="701" y="274"/>
                </a:lnTo>
                <a:lnTo>
                  <a:pt x="702" y="275"/>
                </a:lnTo>
                <a:lnTo>
                  <a:pt x="703" y="278"/>
                </a:lnTo>
                <a:lnTo>
                  <a:pt x="703" y="279"/>
                </a:lnTo>
                <a:lnTo>
                  <a:pt x="704" y="280"/>
                </a:lnTo>
                <a:lnTo>
                  <a:pt x="704" y="281"/>
                </a:lnTo>
                <a:lnTo>
                  <a:pt x="706" y="287"/>
                </a:lnTo>
                <a:lnTo>
                  <a:pt x="706" y="288"/>
                </a:lnTo>
                <a:lnTo>
                  <a:pt x="706" y="289"/>
                </a:lnTo>
                <a:lnTo>
                  <a:pt x="706" y="290"/>
                </a:lnTo>
                <a:lnTo>
                  <a:pt x="707" y="292"/>
                </a:lnTo>
                <a:lnTo>
                  <a:pt x="707" y="294"/>
                </a:lnTo>
                <a:lnTo>
                  <a:pt x="708" y="296"/>
                </a:lnTo>
                <a:lnTo>
                  <a:pt x="708" y="299"/>
                </a:lnTo>
                <a:lnTo>
                  <a:pt x="708" y="303"/>
                </a:lnTo>
                <a:lnTo>
                  <a:pt x="709" y="304"/>
                </a:lnTo>
                <a:lnTo>
                  <a:pt x="709" y="305"/>
                </a:lnTo>
                <a:lnTo>
                  <a:pt x="710" y="308"/>
                </a:lnTo>
                <a:lnTo>
                  <a:pt x="710" y="312"/>
                </a:lnTo>
                <a:lnTo>
                  <a:pt x="710" y="315"/>
                </a:lnTo>
                <a:lnTo>
                  <a:pt x="710" y="649"/>
                </a:lnTo>
                <a:lnTo>
                  <a:pt x="3105" y="979"/>
                </a:lnTo>
                <a:lnTo>
                  <a:pt x="3108" y="979"/>
                </a:lnTo>
                <a:lnTo>
                  <a:pt x="3109" y="979"/>
                </a:lnTo>
                <a:lnTo>
                  <a:pt x="3111" y="979"/>
                </a:lnTo>
                <a:lnTo>
                  <a:pt x="3112" y="979"/>
                </a:lnTo>
                <a:lnTo>
                  <a:pt x="3114" y="980"/>
                </a:lnTo>
                <a:lnTo>
                  <a:pt x="3116" y="980"/>
                </a:lnTo>
                <a:lnTo>
                  <a:pt x="3118" y="981"/>
                </a:lnTo>
                <a:lnTo>
                  <a:pt x="3119" y="981"/>
                </a:lnTo>
                <a:lnTo>
                  <a:pt x="3121" y="981"/>
                </a:lnTo>
                <a:lnTo>
                  <a:pt x="3122" y="982"/>
                </a:lnTo>
                <a:lnTo>
                  <a:pt x="3124" y="983"/>
                </a:lnTo>
                <a:lnTo>
                  <a:pt x="3126" y="983"/>
                </a:lnTo>
                <a:lnTo>
                  <a:pt x="3130" y="985"/>
                </a:lnTo>
                <a:lnTo>
                  <a:pt x="3139" y="990"/>
                </a:lnTo>
                <a:lnTo>
                  <a:pt x="3141" y="992"/>
                </a:lnTo>
                <a:lnTo>
                  <a:pt x="3144" y="993"/>
                </a:lnTo>
                <a:lnTo>
                  <a:pt x="3145" y="994"/>
                </a:lnTo>
                <a:lnTo>
                  <a:pt x="3147" y="995"/>
                </a:lnTo>
                <a:lnTo>
                  <a:pt x="3149" y="996"/>
                </a:lnTo>
                <a:lnTo>
                  <a:pt x="3151" y="998"/>
                </a:lnTo>
                <a:lnTo>
                  <a:pt x="3152" y="999"/>
                </a:lnTo>
                <a:lnTo>
                  <a:pt x="3153" y="1000"/>
                </a:lnTo>
                <a:lnTo>
                  <a:pt x="3154" y="1001"/>
                </a:lnTo>
                <a:lnTo>
                  <a:pt x="3159" y="1004"/>
                </a:lnTo>
                <a:lnTo>
                  <a:pt x="3160" y="1005"/>
                </a:lnTo>
                <a:lnTo>
                  <a:pt x="3161" y="1005"/>
                </a:lnTo>
                <a:lnTo>
                  <a:pt x="3161" y="1007"/>
                </a:lnTo>
                <a:lnTo>
                  <a:pt x="3162" y="1008"/>
                </a:lnTo>
                <a:lnTo>
                  <a:pt x="3163" y="1009"/>
                </a:lnTo>
                <a:lnTo>
                  <a:pt x="3164" y="1010"/>
                </a:lnTo>
                <a:lnTo>
                  <a:pt x="3165" y="1011"/>
                </a:lnTo>
                <a:lnTo>
                  <a:pt x="3166" y="1012"/>
                </a:lnTo>
                <a:lnTo>
                  <a:pt x="3167" y="1013"/>
                </a:lnTo>
                <a:lnTo>
                  <a:pt x="3168" y="1016"/>
                </a:lnTo>
                <a:lnTo>
                  <a:pt x="3169" y="1017"/>
                </a:lnTo>
                <a:lnTo>
                  <a:pt x="3169" y="1018"/>
                </a:lnTo>
                <a:lnTo>
                  <a:pt x="3171" y="1020"/>
                </a:lnTo>
                <a:lnTo>
                  <a:pt x="3172" y="1022"/>
                </a:lnTo>
                <a:lnTo>
                  <a:pt x="3173" y="1023"/>
                </a:lnTo>
                <a:lnTo>
                  <a:pt x="3174" y="1025"/>
                </a:lnTo>
                <a:lnTo>
                  <a:pt x="3176" y="1029"/>
                </a:lnTo>
                <a:lnTo>
                  <a:pt x="3177" y="1031"/>
                </a:lnTo>
                <a:lnTo>
                  <a:pt x="3179" y="1033"/>
                </a:lnTo>
                <a:lnTo>
                  <a:pt x="3180" y="1035"/>
                </a:lnTo>
                <a:lnTo>
                  <a:pt x="3181" y="1037"/>
                </a:lnTo>
                <a:lnTo>
                  <a:pt x="3182" y="1040"/>
                </a:lnTo>
                <a:lnTo>
                  <a:pt x="3183" y="1042"/>
                </a:lnTo>
                <a:lnTo>
                  <a:pt x="3183" y="1044"/>
                </a:lnTo>
                <a:lnTo>
                  <a:pt x="3184" y="1046"/>
                </a:lnTo>
                <a:lnTo>
                  <a:pt x="3185" y="1049"/>
                </a:lnTo>
                <a:lnTo>
                  <a:pt x="3185" y="1051"/>
                </a:lnTo>
                <a:lnTo>
                  <a:pt x="3186" y="1053"/>
                </a:lnTo>
                <a:lnTo>
                  <a:pt x="3186" y="1055"/>
                </a:lnTo>
                <a:lnTo>
                  <a:pt x="3186" y="1057"/>
                </a:lnTo>
                <a:lnTo>
                  <a:pt x="3187" y="1058"/>
                </a:lnTo>
                <a:lnTo>
                  <a:pt x="3187" y="1060"/>
                </a:lnTo>
                <a:lnTo>
                  <a:pt x="3187" y="1062"/>
                </a:lnTo>
                <a:lnTo>
                  <a:pt x="3187" y="1065"/>
                </a:lnTo>
                <a:lnTo>
                  <a:pt x="3187" y="1867"/>
                </a:lnTo>
                <a:lnTo>
                  <a:pt x="3184" y="1915"/>
                </a:lnTo>
                <a:lnTo>
                  <a:pt x="3175" y="1962"/>
                </a:lnTo>
                <a:lnTo>
                  <a:pt x="3161" y="2007"/>
                </a:lnTo>
                <a:lnTo>
                  <a:pt x="3142" y="2050"/>
                </a:lnTo>
                <a:lnTo>
                  <a:pt x="3117" y="2088"/>
                </a:lnTo>
                <a:lnTo>
                  <a:pt x="3089" y="2125"/>
                </a:lnTo>
                <a:lnTo>
                  <a:pt x="3056" y="2157"/>
                </a:lnTo>
                <a:lnTo>
                  <a:pt x="3020" y="2185"/>
                </a:lnTo>
                <a:lnTo>
                  <a:pt x="2981" y="2210"/>
                </a:lnTo>
                <a:lnTo>
                  <a:pt x="2938" y="2229"/>
                </a:lnTo>
                <a:lnTo>
                  <a:pt x="2893" y="2244"/>
                </a:lnTo>
                <a:lnTo>
                  <a:pt x="2846" y="2252"/>
                </a:lnTo>
                <a:lnTo>
                  <a:pt x="2798" y="2255"/>
                </a:lnTo>
                <a:lnTo>
                  <a:pt x="907" y="2255"/>
                </a:lnTo>
                <a:lnTo>
                  <a:pt x="865" y="2253"/>
                </a:lnTo>
                <a:lnTo>
                  <a:pt x="823" y="2247"/>
                </a:lnTo>
                <a:lnTo>
                  <a:pt x="783" y="2235"/>
                </a:lnTo>
                <a:lnTo>
                  <a:pt x="745" y="2221"/>
                </a:lnTo>
                <a:lnTo>
                  <a:pt x="709" y="2202"/>
                </a:lnTo>
                <a:lnTo>
                  <a:pt x="709" y="2459"/>
                </a:lnTo>
                <a:lnTo>
                  <a:pt x="712" y="2495"/>
                </a:lnTo>
                <a:lnTo>
                  <a:pt x="722" y="2528"/>
                </a:lnTo>
                <a:lnTo>
                  <a:pt x="736" y="2559"/>
                </a:lnTo>
                <a:lnTo>
                  <a:pt x="756" y="2588"/>
                </a:lnTo>
                <a:lnTo>
                  <a:pt x="780" y="2612"/>
                </a:lnTo>
                <a:lnTo>
                  <a:pt x="807" y="2630"/>
                </a:lnTo>
                <a:lnTo>
                  <a:pt x="838" y="2646"/>
                </a:lnTo>
                <a:lnTo>
                  <a:pt x="872" y="2655"/>
                </a:lnTo>
                <a:lnTo>
                  <a:pt x="907" y="2658"/>
                </a:lnTo>
                <a:lnTo>
                  <a:pt x="2705" y="2658"/>
                </a:lnTo>
                <a:lnTo>
                  <a:pt x="2754" y="2661"/>
                </a:lnTo>
                <a:lnTo>
                  <a:pt x="2801" y="2670"/>
                </a:lnTo>
                <a:lnTo>
                  <a:pt x="2844" y="2683"/>
                </a:lnTo>
                <a:lnTo>
                  <a:pt x="2886" y="2703"/>
                </a:lnTo>
                <a:lnTo>
                  <a:pt x="2925" y="2727"/>
                </a:lnTo>
                <a:lnTo>
                  <a:pt x="2960" y="2755"/>
                </a:lnTo>
                <a:lnTo>
                  <a:pt x="2993" y="2787"/>
                </a:lnTo>
                <a:lnTo>
                  <a:pt x="3021" y="2823"/>
                </a:lnTo>
                <a:lnTo>
                  <a:pt x="3045" y="2862"/>
                </a:lnTo>
                <a:lnTo>
                  <a:pt x="3064" y="2903"/>
                </a:lnTo>
                <a:lnTo>
                  <a:pt x="3078" y="2947"/>
                </a:lnTo>
                <a:lnTo>
                  <a:pt x="3087" y="2994"/>
                </a:lnTo>
                <a:lnTo>
                  <a:pt x="3090" y="3042"/>
                </a:lnTo>
                <a:lnTo>
                  <a:pt x="3087" y="3090"/>
                </a:lnTo>
                <a:lnTo>
                  <a:pt x="3078" y="3136"/>
                </a:lnTo>
                <a:lnTo>
                  <a:pt x="3064" y="3180"/>
                </a:lnTo>
                <a:lnTo>
                  <a:pt x="3045" y="3221"/>
                </a:lnTo>
                <a:lnTo>
                  <a:pt x="3021" y="3261"/>
                </a:lnTo>
                <a:lnTo>
                  <a:pt x="2993" y="3296"/>
                </a:lnTo>
                <a:lnTo>
                  <a:pt x="2960" y="3328"/>
                </a:lnTo>
                <a:lnTo>
                  <a:pt x="2925" y="3356"/>
                </a:lnTo>
                <a:lnTo>
                  <a:pt x="2886" y="3380"/>
                </a:lnTo>
                <a:lnTo>
                  <a:pt x="2844" y="3400"/>
                </a:lnTo>
                <a:lnTo>
                  <a:pt x="2801" y="3413"/>
                </a:lnTo>
                <a:lnTo>
                  <a:pt x="2754" y="3423"/>
                </a:lnTo>
                <a:lnTo>
                  <a:pt x="2705" y="3426"/>
                </a:lnTo>
                <a:lnTo>
                  <a:pt x="2657" y="3423"/>
                </a:lnTo>
                <a:lnTo>
                  <a:pt x="2612" y="3413"/>
                </a:lnTo>
                <a:lnTo>
                  <a:pt x="2568" y="3400"/>
                </a:lnTo>
                <a:lnTo>
                  <a:pt x="2526" y="3380"/>
                </a:lnTo>
                <a:lnTo>
                  <a:pt x="2486" y="3357"/>
                </a:lnTo>
                <a:lnTo>
                  <a:pt x="2451" y="3329"/>
                </a:lnTo>
                <a:lnTo>
                  <a:pt x="2418" y="3296"/>
                </a:lnTo>
                <a:lnTo>
                  <a:pt x="2390" y="3261"/>
                </a:lnTo>
                <a:lnTo>
                  <a:pt x="2367" y="3222"/>
                </a:lnTo>
                <a:lnTo>
                  <a:pt x="2347" y="3181"/>
                </a:lnTo>
                <a:lnTo>
                  <a:pt x="2334" y="3136"/>
                </a:lnTo>
                <a:lnTo>
                  <a:pt x="2324" y="3090"/>
                </a:lnTo>
                <a:lnTo>
                  <a:pt x="2321" y="3042"/>
                </a:lnTo>
                <a:lnTo>
                  <a:pt x="2323" y="3000"/>
                </a:lnTo>
                <a:lnTo>
                  <a:pt x="2331" y="2960"/>
                </a:lnTo>
                <a:lnTo>
                  <a:pt x="2341" y="2920"/>
                </a:lnTo>
                <a:lnTo>
                  <a:pt x="2356" y="2884"/>
                </a:lnTo>
                <a:lnTo>
                  <a:pt x="2374" y="2848"/>
                </a:lnTo>
                <a:lnTo>
                  <a:pt x="1518" y="2848"/>
                </a:lnTo>
                <a:lnTo>
                  <a:pt x="1537" y="2883"/>
                </a:lnTo>
                <a:lnTo>
                  <a:pt x="1552" y="2920"/>
                </a:lnTo>
                <a:lnTo>
                  <a:pt x="1562" y="2960"/>
                </a:lnTo>
                <a:lnTo>
                  <a:pt x="1569" y="3000"/>
                </a:lnTo>
                <a:lnTo>
                  <a:pt x="1572" y="3042"/>
                </a:lnTo>
                <a:lnTo>
                  <a:pt x="1568" y="3090"/>
                </a:lnTo>
                <a:lnTo>
                  <a:pt x="1560" y="3136"/>
                </a:lnTo>
                <a:lnTo>
                  <a:pt x="1545" y="3180"/>
                </a:lnTo>
                <a:lnTo>
                  <a:pt x="1527" y="3221"/>
                </a:lnTo>
                <a:lnTo>
                  <a:pt x="1503" y="3261"/>
                </a:lnTo>
                <a:lnTo>
                  <a:pt x="1474" y="3296"/>
                </a:lnTo>
                <a:lnTo>
                  <a:pt x="1442" y="3328"/>
                </a:lnTo>
                <a:lnTo>
                  <a:pt x="1407" y="3356"/>
                </a:lnTo>
                <a:lnTo>
                  <a:pt x="1368" y="3380"/>
                </a:lnTo>
                <a:lnTo>
                  <a:pt x="1326" y="3400"/>
                </a:lnTo>
                <a:lnTo>
                  <a:pt x="1281" y="3413"/>
                </a:lnTo>
                <a:lnTo>
                  <a:pt x="1235" y="3423"/>
                </a:lnTo>
                <a:lnTo>
                  <a:pt x="1187" y="3426"/>
                </a:lnTo>
                <a:lnTo>
                  <a:pt x="1139" y="3423"/>
                </a:lnTo>
                <a:lnTo>
                  <a:pt x="1092" y="3413"/>
                </a:lnTo>
                <a:lnTo>
                  <a:pt x="1048" y="3400"/>
                </a:lnTo>
                <a:lnTo>
                  <a:pt x="1007" y="3380"/>
                </a:lnTo>
                <a:lnTo>
                  <a:pt x="968" y="3357"/>
                </a:lnTo>
                <a:lnTo>
                  <a:pt x="932" y="3329"/>
                </a:lnTo>
                <a:lnTo>
                  <a:pt x="900" y="3296"/>
                </a:lnTo>
                <a:lnTo>
                  <a:pt x="872" y="3261"/>
                </a:lnTo>
                <a:lnTo>
                  <a:pt x="848" y="3222"/>
                </a:lnTo>
                <a:lnTo>
                  <a:pt x="829" y="3181"/>
                </a:lnTo>
                <a:lnTo>
                  <a:pt x="814" y="3136"/>
                </a:lnTo>
                <a:lnTo>
                  <a:pt x="806" y="3090"/>
                </a:lnTo>
                <a:lnTo>
                  <a:pt x="803" y="3042"/>
                </a:lnTo>
                <a:lnTo>
                  <a:pt x="805" y="2999"/>
                </a:lnTo>
                <a:lnTo>
                  <a:pt x="812" y="2958"/>
                </a:lnTo>
                <a:lnTo>
                  <a:pt x="824" y="2918"/>
                </a:lnTo>
                <a:lnTo>
                  <a:pt x="838" y="2880"/>
                </a:lnTo>
                <a:lnTo>
                  <a:pt x="858" y="2845"/>
                </a:lnTo>
                <a:lnTo>
                  <a:pt x="811" y="2836"/>
                </a:lnTo>
                <a:lnTo>
                  <a:pt x="766" y="2821"/>
                </a:lnTo>
                <a:lnTo>
                  <a:pt x="725" y="2801"/>
                </a:lnTo>
                <a:lnTo>
                  <a:pt x="685" y="2777"/>
                </a:lnTo>
                <a:lnTo>
                  <a:pt x="649" y="2749"/>
                </a:lnTo>
                <a:lnTo>
                  <a:pt x="617" y="2717"/>
                </a:lnTo>
                <a:lnTo>
                  <a:pt x="588" y="2680"/>
                </a:lnTo>
                <a:lnTo>
                  <a:pt x="564" y="2642"/>
                </a:lnTo>
                <a:lnTo>
                  <a:pt x="545" y="2599"/>
                </a:lnTo>
                <a:lnTo>
                  <a:pt x="530" y="2555"/>
                </a:lnTo>
                <a:lnTo>
                  <a:pt x="522" y="2508"/>
                </a:lnTo>
                <a:lnTo>
                  <a:pt x="519" y="2459"/>
                </a:lnTo>
                <a:lnTo>
                  <a:pt x="519" y="378"/>
                </a:lnTo>
                <a:lnTo>
                  <a:pt x="57" y="184"/>
                </a:lnTo>
                <a:lnTo>
                  <a:pt x="39" y="172"/>
                </a:lnTo>
                <a:lnTo>
                  <a:pt x="23" y="159"/>
                </a:lnTo>
                <a:lnTo>
                  <a:pt x="10" y="141"/>
                </a:lnTo>
                <a:lnTo>
                  <a:pt x="3" y="122"/>
                </a:lnTo>
                <a:lnTo>
                  <a:pt x="0" y="101"/>
                </a:lnTo>
                <a:lnTo>
                  <a:pt x="1" y="79"/>
                </a:lnTo>
                <a:lnTo>
                  <a:pt x="7" y="59"/>
                </a:lnTo>
                <a:lnTo>
                  <a:pt x="18" y="40"/>
                </a:lnTo>
                <a:lnTo>
                  <a:pt x="32" y="24"/>
                </a:lnTo>
                <a:lnTo>
                  <a:pt x="49" y="12"/>
                </a:lnTo>
                <a:lnTo>
                  <a:pt x="69" y="4"/>
                </a:lnTo>
                <a:lnTo>
                  <a:pt x="8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nvGrpSpPr>
          <p:cNvPr id="26" name="Group 35">
            <a:extLst>
              <a:ext uri="{FF2B5EF4-FFF2-40B4-BE49-F238E27FC236}">
                <a16:creationId xmlns:a16="http://schemas.microsoft.com/office/drawing/2014/main" id="{6F68E01C-CD9A-49CB-A6CC-BCBC9ECB056C}"/>
              </a:ext>
            </a:extLst>
          </p:cNvPr>
          <p:cNvGrpSpPr/>
          <p:nvPr/>
        </p:nvGrpSpPr>
        <p:grpSpPr>
          <a:xfrm>
            <a:off x="3679996" y="4549549"/>
            <a:ext cx="420488" cy="493236"/>
            <a:chOff x="1671638" y="5013325"/>
            <a:chExt cx="458787" cy="538162"/>
          </a:xfrm>
          <a:solidFill>
            <a:schemeClr val="bg1"/>
          </a:solidFill>
        </p:grpSpPr>
        <p:sp>
          <p:nvSpPr>
            <p:cNvPr id="27" name="Freeform 211">
              <a:extLst>
                <a:ext uri="{FF2B5EF4-FFF2-40B4-BE49-F238E27FC236}">
                  <a16:creationId xmlns:a16="http://schemas.microsoft.com/office/drawing/2014/main" id="{90CBB2D3-4FFE-4A6C-80A5-F0069710F565}"/>
                </a:ext>
              </a:extLst>
            </p:cNvPr>
            <p:cNvSpPr>
              <a:spLocks noEditPoints="1"/>
            </p:cNvSpPr>
            <p:nvPr/>
          </p:nvSpPr>
          <p:spPr bwMode="auto">
            <a:xfrm>
              <a:off x="1784350" y="5013325"/>
              <a:ext cx="233362" cy="290512"/>
            </a:xfrm>
            <a:custGeom>
              <a:avLst/>
              <a:gdLst>
                <a:gd name="T0" fmla="*/ 662 w 1465"/>
                <a:gd name="T1" fmla="*/ 193 h 1829"/>
                <a:gd name="T2" fmla="*/ 555 w 1465"/>
                <a:gd name="T3" fmla="*/ 214 h 1829"/>
                <a:gd name="T4" fmla="*/ 441 w 1465"/>
                <a:gd name="T5" fmla="*/ 263 h 1829"/>
                <a:gd name="T6" fmla="*/ 332 w 1465"/>
                <a:gd name="T7" fmla="*/ 351 h 1829"/>
                <a:gd name="T8" fmla="*/ 247 w 1465"/>
                <a:gd name="T9" fmla="*/ 489 h 1829"/>
                <a:gd name="T10" fmla="*/ 199 w 1465"/>
                <a:gd name="T11" fmla="*/ 688 h 1829"/>
                <a:gd name="T12" fmla="*/ 193 w 1465"/>
                <a:gd name="T13" fmla="*/ 755 h 1829"/>
                <a:gd name="T14" fmla="*/ 190 w 1465"/>
                <a:gd name="T15" fmla="*/ 808 h 1829"/>
                <a:gd name="T16" fmla="*/ 190 w 1465"/>
                <a:gd name="T17" fmla="*/ 943 h 1829"/>
                <a:gd name="T18" fmla="*/ 209 w 1465"/>
                <a:gd name="T19" fmla="*/ 1123 h 1829"/>
                <a:gd name="T20" fmla="*/ 264 w 1465"/>
                <a:gd name="T21" fmla="*/ 1317 h 1829"/>
                <a:gd name="T22" fmla="*/ 367 w 1465"/>
                <a:gd name="T23" fmla="*/ 1489 h 1829"/>
                <a:gd name="T24" fmla="*/ 523 w 1465"/>
                <a:gd name="T25" fmla="*/ 1601 h 1829"/>
                <a:gd name="T26" fmla="*/ 729 w 1465"/>
                <a:gd name="T27" fmla="*/ 1639 h 1829"/>
                <a:gd name="T28" fmla="*/ 895 w 1465"/>
                <a:gd name="T29" fmla="*/ 1617 h 1829"/>
                <a:gd name="T30" fmla="*/ 1063 w 1465"/>
                <a:gd name="T31" fmla="*/ 1524 h 1829"/>
                <a:gd name="T32" fmla="*/ 1181 w 1465"/>
                <a:gd name="T33" fmla="*/ 1363 h 1829"/>
                <a:gd name="T34" fmla="*/ 1246 w 1465"/>
                <a:gd name="T35" fmla="*/ 1172 h 1829"/>
                <a:gd name="T36" fmla="*/ 1272 w 1465"/>
                <a:gd name="T37" fmla="*/ 985 h 1829"/>
                <a:gd name="T38" fmla="*/ 1276 w 1465"/>
                <a:gd name="T39" fmla="*/ 836 h 1829"/>
                <a:gd name="T40" fmla="*/ 1272 w 1465"/>
                <a:gd name="T41" fmla="*/ 759 h 1829"/>
                <a:gd name="T42" fmla="*/ 1270 w 1465"/>
                <a:gd name="T43" fmla="*/ 748 h 1829"/>
                <a:gd name="T44" fmla="*/ 1234 w 1465"/>
                <a:gd name="T45" fmla="*/ 534 h 1829"/>
                <a:gd name="T46" fmla="*/ 1156 w 1465"/>
                <a:gd name="T47" fmla="*/ 383 h 1829"/>
                <a:gd name="T48" fmla="*/ 1052 w 1465"/>
                <a:gd name="T49" fmla="*/ 282 h 1829"/>
                <a:gd name="T50" fmla="*/ 934 w 1465"/>
                <a:gd name="T51" fmla="*/ 223 h 1829"/>
                <a:gd name="T52" fmla="*/ 817 w 1465"/>
                <a:gd name="T53" fmla="*/ 197 h 1829"/>
                <a:gd name="T54" fmla="*/ 728 w 1465"/>
                <a:gd name="T55" fmla="*/ 190 h 1829"/>
                <a:gd name="T56" fmla="*/ 878 w 1465"/>
                <a:gd name="T57" fmla="*/ 13 h 1829"/>
                <a:gd name="T58" fmla="*/ 1119 w 1465"/>
                <a:gd name="T59" fmla="*/ 99 h 1829"/>
                <a:gd name="T60" fmla="*/ 1225 w 1465"/>
                <a:gd name="T61" fmla="*/ 176 h 1829"/>
                <a:gd name="T62" fmla="*/ 1326 w 1465"/>
                <a:gd name="T63" fmla="*/ 292 h 1829"/>
                <a:gd name="T64" fmla="*/ 1407 w 1465"/>
                <a:gd name="T65" fmla="*/ 454 h 1829"/>
                <a:gd name="T66" fmla="*/ 1455 w 1465"/>
                <a:gd name="T67" fmla="*/ 673 h 1829"/>
                <a:gd name="T68" fmla="*/ 1463 w 1465"/>
                <a:gd name="T69" fmla="*/ 789 h 1829"/>
                <a:gd name="T70" fmla="*/ 1464 w 1465"/>
                <a:gd name="T71" fmla="*/ 933 h 1829"/>
                <a:gd name="T72" fmla="*/ 1445 w 1465"/>
                <a:gd name="T73" fmla="*/ 1134 h 1829"/>
                <a:gd name="T74" fmla="*/ 1388 w 1465"/>
                <a:gd name="T75" fmla="*/ 1356 h 1829"/>
                <a:gd name="T76" fmla="*/ 1277 w 1465"/>
                <a:gd name="T77" fmla="*/ 1568 h 1829"/>
                <a:gd name="T78" fmla="*/ 1102 w 1465"/>
                <a:gd name="T79" fmla="*/ 1731 h 1829"/>
                <a:gd name="T80" fmla="*/ 874 w 1465"/>
                <a:gd name="T81" fmla="*/ 1817 h 1829"/>
                <a:gd name="T82" fmla="*/ 653 w 1465"/>
                <a:gd name="T83" fmla="*/ 1826 h 1829"/>
                <a:gd name="T84" fmla="*/ 415 w 1465"/>
                <a:gd name="T85" fmla="*/ 1760 h 1829"/>
                <a:gd name="T86" fmla="*/ 226 w 1465"/>
                <a:gd name="T87" fmla="*/ 1615 h 1829"/>
                <a:gd name="T88" fmla="*/ 99 w 1465"/>
                <a:gd name="T89" fmla="*/ 1412 h 1829"/>
                <a:gd name="T90" fmla="*/ 31 w 1465"/>
                <a:gd name="T91" fmla="*/ 1189 h 1829"/>
                <a:gd name="T92" fmla="*/ 3 w 1465"/>
                <a:gd name="T93" fmla="*/ 980 h 1829"/>
                <a:gd name="T94" fmla="*/ 1 w 1465"/>
                <a:gd name="T95" fmla="*/ 818 h 1829"/>
                <a:gd name="T96" fmla="*/ 6 w 1465"/>
                <a:gd name="T97" fmla="*/ 737 h 1829"/>
                <a:gd name="T98" fmla="*/ 42 w 1465"/>
                <a:gd name="T99" fmla="*/ 502 h 1829"/>
                <a:gd name="T100" fmla="*/ 118 w 1465"/>
                <a:gd name="T101" fmla="*/ 325 h 1829"/>
                <a:gd name="T102" fmla="*/ 216 w 1465"/>
                <a:gd name="T103" fmla="*/ 198 h 1829"/>
                <a:gd name="T104" fmla="*/ 324 w 1465"/>
                <a:gd name="T105" fmla="*/ 112 h 1829"/>
                <a:gd name="T106" fmla="*/ 514 w 1465"/>
                <a:gd name="T107" fmla="*/ 29 h 1829"/>
                <a:gd name="T108" fmla="*/ 696 w 1465"/>
                <a:gd name="T109" fmla="*/ 0 h 1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5" h="1829">
                  <a:moveTo>
                    <a:pt x="728" y="190"/>
                  </a:moveTo>
                  <a:lnTo>
                    <a:pt x="708" y="190"/>
                  </a:lnTo>
                  <a:lnTo>
                    <a:pt x="685" y="191"/>
                  </a:lnTo>
                  <a:lnTo>
                    <a:pt x="662" y="193"/>
                  </a:lnTo>
                  <a:lnTo>
                    <a:pt x="637" y="197"/>
                  </a:lnTo>
                  <a:lnTo>
                    <a:pt x="610" y="201"/>
                  </a:lnTo>
                  <a:lnTo>
                    <a:pt x="583" y="207"/>
                  </a:lnTo>
                  <a:lnTo>
                    <a:pt x="555" y="214"/>
                  </a:lnTo>
                  <a:lnTo>
                    <a:pt x="526" y="223"/>
                  </a:lnTo>
                  <a:lnTo>
                    <a:pt x="497" y="234"/>
                  </a:lnTo>
                  <a:lnTo>
                    <a:pt x="469" y="247"/>
                  </a:lnTo>
                  <a:lnTo>
                    <a:pt x="441" y="263"/>
                  </a:lnTo>
                  <a:lnTo>
                    <a:pt x="412" y="280"/>
                  </a:lnTo>
                  <a:lnTo>
                    <a:pt x="385" y="301"/>
                  </a:lnTo>
                  <a:lnTo>
                    <a:pt x="358" y="325"/>
                  </a:lnTo>
                  <a:lnTo>
                    <a:pt x="332" y="351"/>
                  </a:lnTo>
                  <a:lnTo>
                    <a:pt x="308" y="380"/>
                  </a:lnTo>
                  <a:lnTo>
                    <a:pt x="286" y="413"/>
                  </a:lnTo>
                  <a:lnTo>
                    <a:pt x="266" y="449"/>
                  </a:lnTo>
                  <a:lnTo>
                    <a:pt x="247" y="489"/>
                  </a:lnTo>
                  <a:lnTo>
                    <a:pt x="231" y="532"/>
                  </a:lnTo>
                  <a:lnTo>
                    <a:pt x="218" y="580"/>
                  </a:lnTo>
                  <a:lnTo>
                    <a:pt x="206" y="632"/>
                  </a:lnTo>
                  <a:lnTo>
                    <a:pt x="199" y="688"/>
                  </a:lnTo>
                  <a:lnTo>
                    <a:pt x="194" y="748"/>
                  </a:lnTo>
                  <a:lnTo>
                    <a:pt x="194" y="750"/>
                  </a:lnTo>
                  <a:lnTo>
                    <a:pt x="194" y="752"/>
                  </a:lnTo>
                  <a:lnTo>
                    <a:pt x="193" y="755"/>
                  </a:lnTo>
                  <a:lnTo>
                    <a:pt x="193" y="759"/>
                  </a:lnTo>
                  <a:lnTo>
                    <a:pt x="192" y="769"/>
                  </a:lnTo>
                  <a:lnTo>
                    <a:pt x="191" y="786"/>
                  </a:lnTo>
                  <a:lnTo>
                    <a:pt x="190" y="808"/>
                  </a:lnTo>
                  <a:lnTo>
                    <a:pt x="189" y="836"/>
                  </a:lnTo>
                  <a:lnTo>
                    <a:pt x="189" y="867"/>
                  </a:lnTo>
                  <a:lnTo>
                    <a:pt x="189" y="903"/>
                  </a:lnTo>
                  <a:lnTo>
                    <a:pt x="190" y="943"/>
                  </a:lnTo>
                  <a:lnTo>
                    <a:pt x="193" y="985"/>
                  </a:lnTo>
                  <a:lnTo>
                    <a:pt x="197" y="1029"/>
                  </a:lnTo>
                  <a:lnTo>
                    <a:pt x="202" y="1076"/>
                  </a:lnTo>
                  <a:lnTo>
                    <a:pt x="209" y="1123"/>
                  </a:lnTo>
                  <a:lnTo>
                    <a:pt x="220" y="1172"/>
                  </a:lnTo>
                  <a:lnTo>
                    <a:pt x="231" y="1221"/>
                  </a:lnTo>
                  <a:lnTo>
                    <a:pt x="246" y="1269"/>
                  </a:lnTo>
                  <a:lnTo>
                    <a:pt x="264" y="1317"/>
                  </a:lnTo>
                  <a:lnTo>
                    <a:pt x="285" y="1363"/>
                  </a:lnTo>
                  <a:lnTo>
                    <a:pt x="308" y="1408"/>
                  </a:lnTo>
                  <a:lnTo>
                    <a:pt x="336" y="1450"/>
                  </a:lnTo>
                  <a:lnTo>
                    <a:pt x="367" y="1489"/>
                  </a:lnTo>
                  <a:lnTo>
                    <a:pt x="401" y="1524"/>
                  </a:lnTo>
                  <a:lnTo>
                    <a:pt x="440" y="1554"/>
                  </a:lnTo>
                  <a:lnTo>
                    <a:pt x="480" y="1580"/>
                  </a:lnTo>
                  <a:lnTo>
                    <a:pt x="523" y="1601"/>
                  </a:lnTo>
                  <a:lnTo>
                    <a:pt x="570" y="1617"/>
                  </a:lnTo>
                  <a:lnTo>
                    <a:pt x="619" y="1630"/>
                  </a:lnTo>
                  <a:lnTo>
                    <a:pt x="672" y="1637"/>
                  </a:lnTo>
                  <a:lnTo>
                    <a:pt x="729" y="1639"/>
                  </a:lnTo>
                  <a:lnTo>
                    <a:pt x="736" y="1639"/>
                  </a:lnTo>
                  <a:lnTo>
                    <a:pt x="792" y="1637"/>
                  </a:lnTo>
                  <a:lnTo>
                    <a:pt x="846" y="1630"/>
                  </a:lnTo>
                  <a:lnTo>
                    <a:pt x="895" y="1617"/>
                  </a:lnTo>
                  <a:lnTo>
                    <a:pt x="942" y="1601"/>
                  </a:lnTo>
                  <a:lnTo>
                    <a:pt x="985" y="1580"/>
                  </a:lnTo>
                  <a:lnTo>
                    <a:pt x="1025" y="1554"/>
                  </a:lnTo>
                  <a:lnTo>
                    <a:pt x="1063" y="1524"/>
                  </a:lnTo>
                  <a:lnTo>
                    <a:pt x="1098" y="1489"/>
                  </a:lnTo>
                  <a:lnTo>
                    <a:pt x="1130" y="1450"/>
                  </a:lnTo>
                  <a:lnTo>
                    <a:pt x="1156" y="1408"/>
                  </a:lnTo>
                  <a:lnTo>
                    <a:pt x="1181" y="1363"/>
                  </a:lnTo>
                  <a:lnTo>
                    <a:pt x="1202" y="1317"/>
                  </a:lnTo>
                  <a:lnTo>
                    <a:pt x="1219" y="1269"/>
                  </a:lnTo>
                  <a:lnTo>
                    <a:pt x="1234" y="1221"/>
                  </a:lnTo>
                  <a:lnTo>
                    <a:pt x="1246" y="1172"/>
                  </a:lnTo>
                  <a:lnTo>
                    <a:pt x="1256" y="1123"/>
                  </a:lnTo>
                  <a:lnTo>
                    <a:pt x="1263" y="1076"/>
                  </a:lnTo>
                  <a:lnTo>
                    <a:pt x="1269" y="1029"/>
                  </a:lnTo>
                  <a:lnTo>
                    <a:pt x="1272" y="985"/>
                  </a:lnTo>
                  <a:lnTo>
                    <a:pt x="1275" y="943"/>
                  </a:lnTo>
                  <a:lnTo>
                    <a:pt x="1276" y="903"/>
                  </a:lnTo>
                  <a:lnTo>
                    <a:pt x="1276" y="868"/>
                  </a:lnTo>
                  <a:lnTo>
                    <a:pt x="1276" y="836"/>
                  </a:lnTo>
                  <a:lnTo>
                    <a:pt x="1275" y="808"/>
                  </a:lnTo>
                  <a:lnTo>
                    <a:pt x="1274" y="787"/>
                  </a:lnTo>
                  <a:lnTo>
                    <a:pt x="1272" y="769"/>
                  </a:lnTo>
                  <a:lnTo>
                    <a:pt x="1272" y="759"/>
                  </a:lnTo>
                  <a:lnTo>
                    <a:pt x="1271" y="755"/>
                  </a:lnTo>
                  <a:lnTo>
                    <a:pt x="1271" y="752"/>
                  </a:lnTo>
                  <a:lnTo>
                    <a:pt x="1271" y="750"/>
                  </a:lnTo>
                  <a:lnTo>
                    <a:pt x="1270" y="748"/>
                  </a:lnTo>
                  <a:lnTo>
                    <a:pt x="1266" y="688"/>
                  </a:lnTo>
                  <a:lnTo>
                    <a:pt x="1259" y="634"/>
                  </a:lnTo>
                  <a:lnTo>
                    <a:pt x="1247" y="582"/>
                  </a:lnTo>
                  <a:lnTo>
                    <a:pt x="1234" y="534"/>
                  </a:lnTo>
                  <a:lnTo>
                    <a:pt x="1218" y="491"/>
                  </a:lnTo>
                  <a:lnTo>
                    <a:pt x="1200" y="452"/>
                  </a:lnTo>
                  <a:lnTo>
                    <a:pt x="1179" y="416"/>
                  </a:lnTo>
                  <a:lnTo>
                    <a:pt x="1156" y="383"/>
                  </a:lnTo>
                  <a:lnTo>
                    <a:pt x="1133" y="353"/>
                  </a:lnTo>
                  <a:lnTo>
                    <a:pt x="1107" y="327"/>
                  </a:lnTo>
                  <a:lnTo>
                    <a:pt x="1080" y="303"/>
                  </a:lnTo>
                  <a:lnTo>
                    <a:pt x="1052" y="282"/>
                  </a:lnTo>
                  <a:lnTo>
                    <a:pt x="1023" y="265"/>
                  </a:lnTo>
                  <a:lnTo>
                    <a:pt x="994" y="248"/>
                  </a:lnTo>
                  <a:lnTo>
                    <a:pt x="964" y="235"/>
                  </a:lnTo>
                  <a:lnTo>
                    <a:pt x="934" y="223"/>
                  </a:lnTo>
                  <a:lnTo>
                    <a:pt x="904" y="214"/>
                  </a:lnTo>
                  <a:lnTo>
                    <a:pt x="874" y="207"/>
                  </a:lnTo>
                  <a:lnTo>
                    <a:pt x="846" y="201"/>
                  </a:lnTo>
                  <a:lnTo>
                    <a:pt x="817" y="197"/>
                  </a:lnTo>
                  <a:lnTo>
                    <a:pt x="789" y="193"/>
                  </a:lnTo>
                  <a:lnTo>
                    <a:pt x="762" y="191"/>
                  </a:lnTo>
                  <a:lnTo>
                    <a:pt x="736" y="190"/>
                  </a:lnTo>
                  <a:lnTo>
                    <a:pt x="728" y="190"/>
                  </a:lnTo>
                  <a:close/>
                  <a:moveTo>
                    <a:pt x="729" y="0"/>
                  </a:moveTo>
                  <a:lnTo>
                    <a:pt x="740" y="0"/>
                  </a:lnTo>
                  <a:lnTo>
                    <a:pt x="810" y="4"/>
                  </a:lnTo>
                  <a:lnTo>
                    <a:pt x="878" y="13"/>
                  </a:lnTo>
                  <a:lnTo>
                    <a:pt x="942" y="27"/>
                  </a:lnTo>
                  <a:lnTo>
                    <a:pt x="1004" y="47"/>
                  </a:lnTo>
                  <a:lnTo>
                    <a:pt x="1062" y="70"/>
                  </a:lnTo>
                  <a:lnTo>
                    <a:pt x="1119" y="99"/>
                  </a:lnTo>
                  <a:lnTo>
                    <a:pt x="1145" y="115"/>
                  </a:lnTo>
                  <a:lnTo>
                    <a:pt x="1171" y="132"/>
                  </a:lnTo>
                  <a:lnTo>
                    <a:pt x="1198" y="153"/>
                  </a:lnTo>
                  <a:lnTo>
                    <a:pt x="1225" y="176"/>
                  </a:lnTo>
                  <a:lnTo>
                    <a:pt x="1250" y="201"/>
                  </a:lnTo>
                  <a:lnTo>
                    <a:pt x="1276" y="228"/>
                  </a:lnTo>
                  <a:lnTo>
                    <a:pt x="1302" y="259"/>
                  </a:lnTo>
                  <a:lnTo>
                    <a:pt x="1326" y="292"/>
                  </a:lnTo>
                  <a:lnTo>
                    <a:pt x="1349" y="327"/>
                  </a:lnTo>
                  <a:lnTo>
                    <a:pt x="1370" y="366"/>
                  </a:lnTo>
                  <a:lnTo>
                    <a:pt x="1390" y="408"/>
                  </a:lnTo>
                  <a:lnTo>
                    <a:pt x="1407" y="454"/>
                  </a:lnTo>
                  <a:lnTo>
                    <a:pt x="1423" y="503"/>
                  </a:lnTo>
                  <a:lnTo>
                    <a:pt x="1436" y="556"/>
                  </a:lnTo>
                  <a:lnTo>
                    <a:pt x="1447" y="613"/>
                  </a:lnTo>
                  <a:lnTo>
                    <a:pt x="1455" y="673"/>
                  </a:lnTo>
                  <a:lnTo>
                    <a:pt x="1460" y="737"/>
                  </a:lnTo>
                  <a:lnTo>
                    <a:pt x="1460" y="747"/>
                  </a:lnTo>
                  <a:lnTo>
                    <a:pt x="1462" y="765"/>
                  </a:lnTo>
                  <a:lnTo>
                    <a:pt x="1463" y="789"/>
                  </a:lnTo>
                  <a:lnTo>
                    <a:pt x="1464" y="818"/>
                  </a:lnTo>
                  <a:lnTo>
                    <a:pt x="1465" y="852"/>
                  </a:lnTo>
                  <a:lnTo>
                    <a:pt x="1465" y="891"/>
                  </a:lnTo>
                  <a:lnTo>
                    <a:pt x="1464" y="933"/>
                  </a:lnTo>
                  <a:lnTo>
                    <a:pt x="1462" y="980"/>
                  </a:lnTo>
                  <a:lnTo>
                    <a:pt x="1458" y="1028"/>
                  </a:lnTo>
                  <a:lnTo>
                    <a:pt x="1453" y="1080"/>
                  </a:lnTo>
                  <a:lnTo>
                    <a:pt x="1445" y="1134"/>
                  </a:lnTo>
                  <a:lnTo>
                    <a:pt x="1435" y="1189"/>
                  </a:lnTo>
                  <a:lnTo>
                    <a:pt x="1422" y="1244"/>
                  </a:lnTo>
                  <a:lnTo>
                    <a:pt x="1406" y="1300"/>
                  </a:lnTo>
                  <a:lnTo>
                    <a:pt x="1388" y="1356"/>
                  </a:lnTo>
                  <a:lnTo>
                    <a:pt x="1366" y="1412"/>
                  </a:lnTo>
                  <a:lnTo>
                    <a:pt x="1340" y="1465"/>
                  </a:lnTo>
                  <a:lnTo>
                    <a:pt x="1311" y="1517"/>
                  </a:lnTo>
                  <a:lnTo>
                    <a:pt x="1277" y="1568"/>
                  </a:lnTo>
                  <a:lnTo>
                    <a:pt x="1239" y="1615"/>
                  </a:lnTo>
                  <a:lnTo>
                    <a:pt x="1197" y="1659"/>
                  </a:lnTo>
                  <a:lnTo>
                    <a:pt x="1150" y="1698"/>
                  </a:lnTo>
                  <a:lnTo>
                    <a:pt x="1102" y="1731"/>
                  </a:lnTo>
                  <a:lnTo>
                    <a:pt x="1049" y="1760"/>
                  </a:lnTo>
                  <a:lnTo>
                    <a:pt x="994" y="1784"/>
                  </a:lnTo>
                  <a:lnTo>
                    <a:pt x="936" y="1803"/>
                  </a:lnTo>
                  <a:lnTo>
                    <a:pt x="874" y="1817"/>
                  </a:lnTo>
                  <a:lnTo>
                    <a:pt x="810" y="1826"/>
                  </a:lnTo>
                  <a:lnTo>
                    <a:pt x="743" y="1829"/>
                  </a:lnTo>
                  <a:lnTo>
                    <a:pt x="721" y="1829"/>
                  </a:lnTo>
                  <a:lnTo>
                    <a:pt x="653" y="1826"/>
                  </a:lnTo>
                  <a:lnTo>
                    <a:pt x="589" y="1817"/>
                  </a:lnTo>
                  <a:lnTo>
                    <a:pt x="528" y="1803"/>
                  </a:lnTo>
                  <a:lnTo>
                    <a:pt x="471" y="1784"/>
                  </a:lnTo>
                  <a:lnTo>
                    <a:pt x="415" y="1760"/>
                  </a:lnTo>
                  <a:lnTo>
                    <a:pt x="363" y="1731"/>
                  </a:lnTo>
                  <a:lnTo>
                    <a:pt x="315" y="1698"/>
                  </a:lnTo>
                  <a:lnTo>
                    <a:pt x="268" y="1659"/>
                  </a:lnTo>
                  <a:lnTo>
                    <a:pt x="226" y="1615"/>
                  </a:lnTo>
                  <a:lnTo>
                    <a:pt x="188" y="1568"/>
                  </a:lnTo>
                  <a:lnTo>
                    <a:pt x="155" y="1517"/>
                  </a:lnTo>
                  <a:lnTo>
                    <a:pt x="125" y="1465"/>
                  </a:lnTo>
                  <a:lnTo>
                    <a:pt x="99" y="1412"/>
                  </a:lnTo>
                  <a:lnTo>
                    <a:pt x="77" y="1356"/>
                  </a:lnTo>
                  <a:lnTo>
                    <a:pt x="58" y="1300"/>
                  </a:lnTo>
                  <a:lnTo>
                    <a:pt x="43" y="1244"/>
                  </a:lnTo>
                  <a:lnTo>
                    <a:pt x="31" y="1189"/>
                  </a:lnTo>
                  <a:lnTo>
                    <a:pt x="20" y="1134"/>
                  </a:lnTo>
                  <a:lnTo>
                    <a:pt x="13" y="1080"/>
                  </a:lnTo>
                  <a:lnTo>
                    <a:pt x="7" y="1028"/>
                  </a:lnTo>
                  <a:lnTo>
                    <a:pt x="3" y="980"/>
                  </a:lnTo>
                  <a:lnTo>
                    <a:pt x="1" y="933"/>
                  </a:lnTo>
                  <a:lnTo>
                    <a:pt x="0" y="891"/>
                  </a:lnTo>
                  <a:lnTo>
                    <a:pt x="0" y="852"/>
                  </a:lnTo>
                  <a:lnTo>
                    <a:pt x="1" y="818"/>
                  </a:lnTo>
                  <a:lnTo>
                    <a:pt x="2" y="789"/>
                  </a:lnTo>
                  <a:lnTo>
                    <a:pt x="3" y="765"/>
                  </a:lnTo>
                  <a:lnTo>
                    <a:pt x="5" y="747"/>
                  </a:lnTo>
                  <a:lnTo>
                    <a:pt x="6" y="737"/>
                  </a:lnTo>
                  <a:lnTo>
                    <a:pt x="10" y="672"/>
                  </a:lnTo>
                  <a:lnTo>
                    <a:pt x="18" y="612"/>
                  </a:lnTo>
                  <a:lnTo>
                    <a:pt x="29" y="555"/>
                  </a:lnTo>
                  <a:lnTo>
                    <a:pt x="42" y="502"/>
                  </a:lnTo>
                  <a:lnTo>
                    <a:pt x="58" y="453"/>
                  </a:lnTo>
                  <a:lnTo>
                    <a:pt x="76" y="406"/>
                  </a:lnTo>
                  <a:lnTo>
                    <a:pt x="97" y="364"/>
                  </a:lnTo>
                  <a:lnTo>
                    <a:pt x="118" y="325"/>
                  </a:lnTo>
                  <a:lnTo>
                    <a:pt x="141" y="289"/>
                  </a:lnTo>
                  <a:lnTo>
                    <a:pt x="166" y="255"/>
                  </a:lnTo>
                  <a:lnTo>
                    <a:pt x="191" y="225"/>
                  </a:lnTo>
                  <a:lnTo>
                    <a:pt x="216" y="198"/>
                  </a:lnTo>
                  <a:lnTo>
                    <a:pt x="243" y="173"/>
                  </a:lnTo>
                  <a:lnTo>
                    <a:pt x="270" y="150"/>
                  </a:lnTo>
                  <a:lnTo>
                    <a:pt x="297" y="130"/>
                  </a:lnTo>
                  <a:lnTo>
                    <a:pt x="324" y="112"/>
                  </a:lnTo>
                  <a:lnTo>
                    <a:pt x="351" y="96"/>
                  </a:lnTo>
                  <a:lnTo>
                    <a:pt x="406" y="68"/>
                  </a:lnTo>
                  <a:lnTo>
                    <a:pt x="460" y="46"/>
                  </a:lnTo>
                  <a:lnTo>
                    <a:pt x="514" y="29"/>
                  </a:lnTo>
                  <a:lnTo>
                    <a:pt x="566" y="17"/>
                  </a:lnTo>
                  <a:lnTo>
                    <a:pt x="613" y="8"/>
                  </a:lnTo>
                  <a:lnTo>
                    <a:pt x="658" y="3"/>
                  </a:lnTo>
                  <a:lnTo>
                    <a:pt x="696" y="0"/>
                  </a:lnTo>
                  <a:lnTo>
                    <a:pt x="7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 name="Freeform 212">
              <a:extLst>
                <a:ext uri="{FF2B5EF4-FFF2-40B4-BE49-F238E27FC236}">
                  <a16:creationId xmlns:a16="http://schemas.microsoft.com/office/drawing/2014/main" id="{AEB594F8-8598-4FE1-BEB6-AE5CDFE89238}"/>
                </a:ext>
              </a:extLst>
            </p:cNvPr>
            <p:cNvSpPr>
              <a:spLocks/>
            </p:cNvSpPr>
            <p:nvPr/>
          </p:nvSpPr>
          <p:spPr bwMode="auto">
            <a:xfrm>
              <a:off x="1671638" y="5302250"/>
              <a:ext cx="458787" cy="249237"/>
            </a:xfrm>
            <a:custGeom>
              <a:avLst/>
              <a:gdLst>
                <a:gd name="T0" fmla="*/ 1041 w 2887"/>
                <a:gd name="T1" fmla="*/ 40 h 1572"/>
                <a:gd name="T2" fmla="*/ 1047 w 2887"/>
                <a:gd name="T3" fmla="*/ 141 h 1572"/>
                <a:gd name="T4" fmla="*/ 994 w 2887"/>
                <a:gd name="T5" fmla="*/ 189 h 1572"/>
                <a:gd name="T6" fmla="*/ 876 w 2887"/>
                <a:gd name="T7" fmla="*/ 260 h 1572"/>
                <a:gd name="T8" fmla="*/ 681 w 2887"/>
                <a:gd name="T9" fmla="*/ 358 h 1572"/>
                <a:gd name="T10" fmla="*/ 432 w 2887"/>
                <a:gd name="T11" fmla="*/ 451 h 1572"/>
                <a:gd name="T12" fmla="*/ 269 w 2887"/>
                <a:gd name="T13" fmla="*/ 541 h 1572"/>
                <a:gd name="T14" fmla="*/ 207 w 2887"/>
                <a:gd name="T15" fmla="*/ 688 h 1572"/>
                <a:gd name="T16" fmla="*/ 190 w 2887"/>
                <a:gd name="T17" fmla="*/ 860 h 1572"/>
                <a:gd name="T18" fmla="*/ 192 w 2887"/>
                <a:gd name="T19" fmla="*/ 988 h 1572"/>
                <a:gd name="T20" fmla="*/ 251 w 2887"/>
                <a:gd name="T21" fmla="*/ 1119 h 1572"/>
                <a:gd name="T22" fmla="*/ 462 w 2887"/>
                <a:gd name="T23" fmla="*/ 1211 h 1572"/>
                <a:gd name="T24" fmla="*/ 794 w 2887"/>
                <a:gd name="T25" fmla="*/ 1311 h 1572"/>
                <a:gd name="T26" fmla="*/ 1237 w 2887"/>
                <a:gd name="T27" fmla="*/ 1376 h 1572"/>
                <a:gd name="T28" fmla="*/ 1748 w 2887"/>
                <a:gd name="T29" fmla="*/ 1368 h 1572"/>
                <a:gd name="T30" fmla="*/ 2170 w 2887"/>
                <a:gd name="T31" fmla="*/ 1293 h 1572"/>
                <a:gd name="T32" fmla="*/ 2479 w 2887"/>
                <a:gd name="T33" fmla="*/ 1191 h 1572"/>
                <a:gd name="T34" fmla="*/ 2662 w 2887"/>
                <a:gd name="T35" fmla="*/ 1107 h 1572"/>
                <a:gd name="T36" fmla="*/ 2697 w 2887"/>
                <a:gd name="T37" fmla="*/ 950 h 1572"/>
                <a:gd name="T38" fmla="*/ 2694 w 2887"/>
                <a:gd name="T39" fmla="*/ 791 h 1572"/>
                <a:gd name="T40" fmla="*/ 2663 w 2887"/>
                <a:gd name="T41" fmla="*/ 625 h 1572"/>
                <a:gd name="T42" fmla="*/ 2572 w 2887"/>
                <a:gd name="T43" fmla="*/ 498 h 1572"/>
                <a:gd name="T44" fmla="*/ 2350 w 2887"/>
                <a:gd name="T45" fmla="*/ 416 h 1572"/>
                <a:gd name="T46" fmla="*/ 2119 w 2887"/>
                <a:gd name="T47" fmla="*/ 318 h 1572"/>
                <a:gd name="T48" fmla="*/ 1953 w 2887"/>
                <a:gd name="T49" fmla="*/ 227 h 1572"/>
                <a:gd name="T50" fmla="*/ 1873 w 2887"/>
                <a:gd name="T51" fmla="*/ 176 h 1572"/>
                <a:gd name="T52" fmla="*/ 1828 w 2887"/>
                <a:gd name="T53" fmla="*/ 101 h 1572"/>
                <a:gd name="T54" fmla="*/ 1877 w 2887"/>
                <a:gd name="T55" fmla="*/ 12 h 1572"/>
                <a:gd name="T56" fmla="*/ 1977 w 2887"/>
                <a:gd name="T57" fmla="*/ 18 h 1572"/>
                <a:gd name="T58" fmla="*/ 2035 w 2887"/>
                <a:gd name="T59" fmla="*/ 55 h 1572"/>
                <a:gd name="T60" fmla="*/ 2188 w 2887"/>
                <a:gd name="T61" fmla="*/ 141 h 1572"/>
                <a:gd name="T62" fmla="*/ 2408 w 2887"/>
                <a:gd name="T63" fmla="*/ 236 h 1572"/>
                <a:gd name="T64" fmla="*/ 2568 w 2887"/>
                <a:gd name="T65" fmla="*/ 285 h 1572"/>
                <a:gd name="T66" fmla="*/ 2745 w 2887"/>
                <a:gd name="T67" fmla="*/ 399 h 1572"/>
                <a:gd name="T68" fmla="*/ 2839 w 2887"/>
                <a:gd name="T69" fmla="*/ 557 h 1572"/>
                <a:gd name="T70" fmla="*/ 2878 w 2887"/>
                <a:gd name="T71" fmla="*/ 721 h 1572"/>
                <a:gd name="T72" fmla="*/ 2886 w 2887"/>
                <a:gd name="T73" fmla="*/ 855 h 1572"/>
                <a:gd name="T74" fmla="*/ 2887 w 2887"/>
                <a:gd name="T75" fmla="*/ 907 h 1572"/>
                <a:gd name="T76" fmla="*/ 2879 w 2887"/>
                <a:gd name="T77" fmla="*/ 1064 h 1572"/>
                <a:gd name="T78" fmla="*/ 2844 w 2887"/>
                <a:gd name="T79" fmla="*/ 1209 h 1572"/>
                <a:gd name="T80" fmla="*/ 2788 w 2887"/>
                <a:gd name="T81" fmla="*/ 1253 h 1572"/>
                <a:gd name="T82" fmla="*/ 2651 w 2887"/>
                <a:gd name="T83" fmla="*/ 1324 h 1572"/>
                <a:gd name="T84" fmla="*/ 2411 w 2887"/>
                <a:gd name="T85" fmla="*/ 1419 h 1572"/>
                <a:gd name="T86" fmla="*/ 2071 w 2887"/>
                <a:gd name="T87" fmla="*/ 1510 h 1572"/>
                <a:gd name="T88" fmla="*/ 1640 w 2887"/>
                <a:gd name="T89" fmla="*/ 1567 h 1572"/>
                <a:gd name="T90" fmla="*/ 1143 w 2887"/>
                <a:gd name="T91" fmla="*/ 1558 h 1572"/>
                <a:gd name="T92" fmla="*/ 718 w 2887"/>
                <a:gd name="T93" fmla="*/ 1488 h 1572"/>
                <a:gd name="T94" fmla="*/ 392 w 2887"/>
                <a:gd name="T95" fmla="*/ 1389 h 1572"/>
                <a:gd name="T96" fmla="*/ 177 w 2887"/>
                <a:gd name="T97" fmla="*/ 1295 h 1572"/>
                <a:gd name="T98" fmla="*/ 77 w 2887"/>
                <a:gd name="T99" fmla="*/ 1239 h 1572"/>
                <a:gd name="T100" fmla="*/ 27 w 2887"/>
                <a:gd name="T101" fmla="*/ 1164 h 1572"/>
                <a:gd name="T102" fmla="*/ 3 w 2887"/>
                <a:gd name="T103" fmla="*/ 994 h 1572"/>
                <a:gd name="T104" fmla="*/ 0 w 2887"/>
                <a:gd name="T105" fmla="*/ 873 h 1572"/>
                <a:gd name="T106" fmla="*/ 4 w 2887"/>
                <a:gd name="T107" fmla="*/ 780 h 1572"/>
                <a:gd name="T108" fmla="*/ 27 w 2887"/>
                <a:gd name="T109" fmla="*/ 624 h 1572"/>
                <a:gd name="T110" fmla="*/ 95 w 2887"/>
                <a:gd name="T111" fmla="*/ 459 h 1572"/>
                <a:gd name="T112" fmla="*/ 237 w 2887"/>
                <a:gd name="T113" fmla="*/ 322 h 1572"/>
                <a:gd name="T114" fmla="*/ 379 w 2887"/>
                <a:gd name="T115" fmla="*/ 269 h 1572"/>
                <a:gd name="T116" fmla="*/ 619 w 2887"/>
                <a:gd name="T117" fmla="*/ 179 h 1572"/>
                <a:gd name="T118" fmla="*/ 800 w 2887"/>
                <a:gd name="T119" fmla="*/ 85 h 1572"/>
                <a:gd name="T120" fmla="*/ 900 w 2887"/>
                <a:gd name="T121" fmla="*/ 24 h 1572"/>
                <a:gd name="T122" fmla="*/ 970 w 2887"/>
                <a:gd name="T123" fmla="*/ 0 h 1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87" h="1572">
                  <a:moveTo>
                    <a:pt x="970" y="0"/>
                  </a:moveTo>
                  <a:lnTo>
                    <a:pt x="991" y="3"/>
                  </a:lnTo>
                  <a:lnTo>
                    <a:pt x="1010" y="11"/>
                  </a:lnTo>
                  <a:lnTo>
                    <a:pt x="1027" y="24"/>
                  </a:lnTo>
                  <a:lnTo>
                    <a:pt x="1041" y="40"/>
                  </a:lnTo>
                  <a:lnTo>
                    <a:pt x="1053" y="59"/>
                  </a:lnTo>
                  <a:lnTo>
                    <a:pt x="1058" y="80"/>
                  </a:lnTo>
                  <a:lnTo>
                    <a:pt x="1059" y="100"/>
                  </a:lnTo>
                  <a:lnTo>
                    <a:pt x="1055" y="121"/>
                  </a:lnTo>
                  <a:lnTo>
                    <a:pt x="1047" y="141"/>
                  </a:lnTo>
                  <a:lnTo>
                    <a:pt x="1035" y="158"/>
                  </a:lnTo>
                  <a:lnTo>
                    <a:pt x="1018" y="173"/>
                  </a:lnTo>
                  <a:lnTo>
                    <a:pt x="1014" y="175"/>
                  </a:lnTo>
                  <a:lnTo>
                    <a:pt x="1006" y="181"/>
                  </a:lnTo>
                  <a:lnTo>
                    <a:pt x="994" y="189"/>
                  </a:lnTo>
                  <a:lnTo>
                    <a:pt x="977" y="199"/>
                  </a:lnTo>
                  <a:lnTo>
                    <a:pt x="956" y="212"/>
                  </a:lnTo>
                  <a:lnTo>
                    <a:pt x="934" y="226"/>
                  </a:lnTo>
                  <a:lnTo>
                    <a:pt x="906" y="243"/>
                  </a:lnTo>
                  <a:lnTo>
                    <a:pt x="876" y="260"/>
                  </a:lnTo>
                  <a:lnTo>
                    <a:pt x="842" y="279"/>
                  </a:lnTo>
                  <a:lnTo>
                    <a:pt x="806" y="298"/>
                  </a:lnTo>
                  <a:lnTo>
                    <a:pt x="766" y="317"/>
                  </a:lnTo>
                  <a:lnTo>
                    <a:pt x="725" y="338"/>
                  </a:lnTo>
                  <a:lnTo>
                    <a:pt x="681" y="358"/>
                  </a:lnTo>
                  <a:lnTo>
                    <a:pt x="635" y="378"/>
                  </a:lnTo>
                  <a:lnTo>
                    <a:pt x="587" y="398"/>
                  </a:lnTo>
                  <a:lnTo>
                    <a:pt x="536" y="416"/>
                  </a:lnTo>
                  <a:lnTo>
                    <a:pt x="484" y="434"/>
                  </a:lnTo>
                  <a:lnTo>
                    <a:pt x="432" y="451"/>
                  </a:lnTo>
                  <a:lnTo>
                    <a:pt x="377" y="466"/>
                  </a:lnTo>
                  <a:lnTo>
                    <a:pt x="344" y="479"/>
                  </a:lnTo>
                  <a:lnTo>
                    <a:pt x="315" y="497"/>
                  </a:lnTo>
                  <a:lnTo>
                    <a:pt x="290" y="518"/>
                  </a:lnTo>
                  <a:lnTo>
                    <a:pt x="269" y="541"/>
                  </a:lnTo>
                  <a:lnTo>
                    <a:pt x="251" y="566"/>
                  </a:lnTo>
                  <a:lnTo>
                    <a:pt x="237" y="594"/>
                  </a:lnTo>
                  <a:lnTo>
                    <a:pt x="224" y="624"/>
                  </a:lnTo>
                  <a:lnTo>
                    <a:pt x="214" y="655"/>
                  </a:lnTo>
                  <a:lnTo>
                    <a:pt x="207" y="688"/>
                  </a:lnTo>
                  <a:lnTo>
                    <a:pt x="200" y="721"/>
                  </a:lnTo>
                  <a:lnTo>
                    <a:pt x="196" y="755"/>
                  </a:lnTo>
                  <a:lnTo>
                    <a:pt x="193" y="791"/>
                  </a:lnTo>
                  <a:lnTo>
                    <a:pt x="191" y="825"/>
                  </a:lnTo>
                  <a:lnTo>
                    <a:pt x="190" y="860"/>
                  </a:lnTo>
                  <a:lnTo>
                    <a:pt x="189" y="868"/>
                  </a:lnTo>
                  <a:lnTo>
                    <a:pt x="189" y="877"/>
                  </a:lnTo>
                  <a:lnTo>
                    <a:pt x="189" y="911"/>
                  </a:lnTo>
                  <a:lnTo>
                    <a:pt x="190" y="949"/>
                  </a:lnTo>
                  <a:lnTo>
                    <a:pt x="192" y="988"/>
                  </a:lnTo>
                  <a:lnTo>
                    <a:pt x="195" y="1027"/>
                  </a:lnTo>
                  <a:lnTo>
                    <a:pt x="198" y="1063"/>
                  </a:lnTo>
                  <a:lnTo>
                    <a:pt x="203" y="1094"/>
                  </a:lnTo>
                  <a:lnTo>
                    <a:pt x="225" y="1106"/>
                  </a:lnTo>
                  <a:lnTo>
                    <a:pt x="251" y="1119"/>
                  </a:lnTo>
                  <a:lnTo>
                    <a:pt x="283" y="1136"/>
                  </a:lnTo>
                  <a:lnTo>
                    <a:pt x="320" y="1152"/>
                  </a:lnTo>
                  <a:lnTo>
                    <a:pt x="362" y="1172"/>
                  </a:lnTo>
                  <a:lnTo>
                    <a:pt x="409" y="1191"/>
                  </a:lnTo>
                  <a:lnTo>
                    <a:pt x="462" y="1211"/>
                  </a:lnTo>
                  <a:lnTo>
                    <a:pt x="519" y="1232"/>
                  </a:lnTo>
                  <a:lnTo>
                    <a:pt x="580" y="1252"/>
                  </a:lnTo>
                  <a:lnTo>
                    <a:pt x="647" y="1273"/>
                  </a:lnTo>
                  <a:lnTo>
                    <a:pt x="719" y="1293"/>
                  </a:lnTo>
                  <a:lnTo>
                    <a:pt x="794" y="1311"/>
                  </a:lnTo>
                  <a:lnTo>
                    <a:pt x="875" y="1328"/>
                  </a:lnTo>
                  <a:lnTo>
                    <a:pt x="959" y="1343"/>
                  </a:lnTo>
                  <a:lnTo>
                    <a:pt x="1047" y="1357"/>
                  </a:lnTo>
                  <a:lnTo>
                    <a:pt x="1140" y="1368"/>
                  </a:lnTo>
                  <a:lnTo>
                    <a:pt x="1237" y="1376"/>
                  </a:lnTo>
                  <a:lnTo>
                    <a:pt x="1339" y="1382"/>
                  </a:lnTo>
                  <a:lnTo>
                    <a:pt x="1444" y="1383"/>
                  </a:lnTo>
                  <a:lnTo>
                    <a:pt x="1549" y="1382"/>
                  </a:lnTo>
                  <a:lnTo>
                    <a:pt x="1651" y="1376"/>
                  </a:lnTo>
                  <a:lnTo>
                    <a:pt x="1748" y="1368"/>
                  </a:lnTo>
                  <a:lnTo>
                    <a:pt x="1841" y="1357"/>
                  </a:lnTo>
                  <a:lnTo>
                    <a:pt x="1929" y="1343"/>
                  </a:lnTo>
                  <a:lnTo>
                    <a:pt x="2014" y="1328"/>
                  </a:lnTo>
                  <a:lnTo>
                    <a:pt x="2095" y="1311"/>
                  </a:lnTo>
                  <a:lnTo>
                    <a:pt x="2170" y="1293"/>
                  </a:lnTo>
                  <a:lnTo>
                    <a:pt x="2241" y="1273"/>
                  </a:lnTo>
                  <a:lnTo>
                    <a:pt x="2307" y="1253"/>
                  </a:lnTo>
                  <a:lnTo>
                    <a:pt x="2369" y="1233"/>
                  </a:lnTo>
                  <a:lnTo>
                    <a:pt x="2426" y="1212"/>
                  </a:lnTo>
                  <a:lnTo>
                    <a:pt x="2479" y="1191"/>
                  </a:lnTo>
                  <a:lnTo>
                    <a:pt x="2525" y="1172"/>
                  </a:lnTo>
                  <a:lnTo>
                    <a:pt x="2568" y="1153"/>
                  </a:lnTo>
                  <a:lnTo>
                    <a:pt x="2604" y="1136"/>
                  </a:lnTo>
                  <a:lnTo>
                    <a:pt x="2636" y="1120"/>
                  </a:lnTo>
                  <a:lnTo>
                    <a:pt x="2662" y="1107"/>
                  </a:lnTo>
                  <a:lnTo>
                    <a:pt x="2682" y="1094"/>
                  </a:lnTo>
                  <a:lnTo>
                    <a:pt x="2688" y="1063"/>
                  </a:lnTo>
                  <a:lnTo>
                    <a:pt x="2692" y="1027"/>
                  </a:lnTo>
                  <a:lnTo>
                    <a:pt x="2695" y="989"/>
                  </a:lnTo>
                  <a:lnTo>
                    <a:pt x="2697" y="950"/>
                  </a:lnTo>
                  <a:lnTo>
                    <a:pt x="2697" y="911"/>
                  </a:lnTo>
                  <a:lnTo>
                    <a:pt x="2698" y="877"/>
                  </a:lnTo>
                  <a:lnTo>
                    <a:pt x="2697" y="860"/>
                  </a:lnTo>
                  <a:lnTo>
                    <a:pt x="2696" y="826"/>
                  </a:lnTo>
                  <a:lnTo>
                    <a:pt x="2694" y="791"/>
                  </a:lnTo>
                  <a:lnTo>
                    <a:pt x="2691" y="756"/>
                  </a:lnTo>
                  <a:lnTo>
                    <a:pt x="2687" y="722"/>
                  </a:lnTo>
                  <a:lnTo>
                    <a:pt x="2680" y="688"/>
                  </a:lnTo>
                  <a:lnTo>
                    <a:pt x="2673" y="656"/>
                  </a:lnTo>
                  <a:lnTo>
                    <a:pt x="2663" y="625"/>
                  </a:lnTo>
                  <a:lnTo>
                    <a:pt x="2650" y="595"/>
                  </a:lnTo>
                  <a:lnTo>
                    <a:pt x="2636" y="567"/>
                  </a:lnTo>
                  <a:lnTo>
                    <a:pt x="2617" y="541"/>
                  </a:lnTo>
                  <a:lnTo>
                    <a:pt x="2597" y="519"/>
                  </a:lnTo>
                  <a:lnTo>
                    <a:pt x="2572" y="498"/>
                  </a:lnTo>
                  <a:lnTo>
                    <a:pt x="2543" y="481"/>
                  </a:lnTo>
                  <a:lnTo>
                    <a:pt x="2510" y="466"/>
                  </a:lnTo>
                  <a:lnTo>
                    <a:pt x="2455" y="452"/>
                  </a:lnTo>
                  <a:lnTo>
                    <a:pt x="2401" y="435"/>
                  </a:lnTo>
                  <a:lnTo>
                    <a:pt x="2350" y="416"/>
                  </a:lnTo>
                  <a:lnTo>
                    <a:pt x="2300" y="398"/>
                  </a:lnTo>
                  <a:lnTo>
                    <a:pt x="2252" y="379"/>
                  </a:lnTo>
                  <a:lnTo>
                    <a:pt x="2205" y="359"/>
                  </a:lnTo>
                  <a:lnTo>
                    <a:pt x="2162" y="339"/>
                  </a:lnTo>
                  <a:lnTo>
                    <a:pt x="2119" y="318"/>
                  </a:lnTo>
                  <a:lnTo>
                    <a:pt x="2080" y="299"/>
                  </a:lnTo>
                  <a:lnTo>
                    <a:pt x="2044" y="279"/>
                  </a:lnTo>
                  <a:lnTo>
                    <a:pt x="2011" y="261"/>
                  </a:lnTo>
                  <a:lnTo>
                    <a:pt x="1980" y="244"/>
                  </a:lnTo>
                  <a:lnTo>
                    <a:pt x="1953" y="227"/>
                  </a:lnTo>
                  <a:lnTo>
                    <a:pt x="1929" y="213"/>
                  </a:lnTo>
                  <a:lnTo>
                    <a:pt x="1910" y="200"/>
                  </a:lnTo>
                  <a:lnTo>
                    <a:pt x="1893" y="190"/>
                  </a:lnTo>
                  <a:lnTo>
                    <a:pt x="1881" y="182"/>
                  </a:lnTo>
                  <a:lnTo>
                    <a:pt x="1873" y="176"/>
                  </a:lnTo>
                  <a:lnTo>
                    <a:pt x="1868" y="173"/>
                  </a:lnTo>
                  <a:lnTo>
                    <a:pt x="1852" y="158"/>
                  </a:lnTo>
                  <a:lnTo>
                    <a:pt x="1840" y="142"/>
                  </a:lnTo>
                  <a:lnTo>
                    <a:pt x="1831" y="122"/>
                  </a:lnTo>
                  <a:lnTo>
                    <a:pt x="1828" y="101"/>
                  </a:lnTo>
                  <a:lnTo>
                    <a:pt x="1829" y="81"/>
                  </a:lnTo>
                  <a:lnTo>
                    <a:pt x="1834" y="60"/>
                  </a:lnTo>
                  <a:lnTo>
                    <a:pt x="1845" y="41"/>
                  </a:lnTo>
                  <a:lnTo>
                    <a:pt x="1859" y="25"/>
                  </a:lnTo>
                  <a:lnTo>
                    <a:pt x="1877" y="12"/>
                  </a:lnTo>
                  <a:lnTo>
                    <a:pt x="1896" y="4"/>
                  </a:lnTo>
                  <a:lnTo>
                    <a:pt x="1917" y="1"/>
                  </a:lnTo>
                  <a:lnTo>
                    <a:pt x="1938" y="2"/>
                  </a:lnTo>
                  <a:lnTo>
                    <a:pt x="1957" y="7"/>
                  </a:lnTo>
                  <a:lnTo>
                    <a:pt x="1977" y="18"/>
                  </a:lnTo>
                  <a:lnTo>
                    <a:pt x="1980" y="20"/>
                  </a:lnTo>
                  <a:lnTo>
                    <a:pt x="1987" y="25"/>
                  </a:lnTo>
                  <a:lnTo>
                    <a:pt x="2000" y="32"/>
                  </a:lnTo>
                  <a:lnTo>
                    <a:pt x="2015" y="42"/>
                  </a:lnTo>
                  <a:lnTo>
                    <a:pt x="2035" y="55"/>
                  </a:lnTo>
                  <a:lnTo>
                    <a:pt x="2060" y="69"/>
                  </a:lnTo>
                  <a:lnTo>
                    <a:pt x="2086" y="86"/>
                  </a:lnTo>
                  <a:lnTo>
                    <a:pt x="2117" y="102"/>
                  </a:lnTo>
                  <a:lnTo>
                    <a:pt x="2150" y="121"/>
                  </a:lnTo>
                  <a:lnTo>
                    <a:pt x="2188" y="141"/>
                  </a:lnTo>
                  <a:lnTo>
                    <a:pt x="2227" y="159"/>
                  </a:lnTo>
                  <a:lnTo>
                    <a:pt x="2269" y="179"/>
                  </a:lnTo>
                  <a:lnTo>
                    <a:pt x="2313" y="198"/>
                  </a:lnTo>
                  <a:lnTo>
                    <a:pt x="2359" y="218"/>
                  </a:lnTo>
                  <a:lnTo>
                    <a:pt x="2408" y="236"/>
                  </a:lnTo>
                  <a:lnTo>
                    <a:pt x="2457" y="253"/>
                  </a:lnTo>
                  <a:lnTo>
                    <a:pt x="2508" y="269"/>
                  </a:lnTo>
                  <a:lnTo>
                    <a:pt x="2561" y="283"/>
                  </a:lnTo>
                  <a:lnTo>
                    <a:pt x="2564" y="284"/>
                  </a:lnTo>
                  <a:lnTo>
                    <a:pt x="2568" y="285"/>
                  </a:lnTo>
                  <a:lnTo>
                    <a:pt x="2611" y="303"/>
                  </a:lnTo>
                  <a:lnTo>
                    <a:pt x="2650" y="323"/>
                  </a:lnTo>
                  <a:lnTo>
                    <a:pt x="2685" y="346"/>
                  </a:lnTo>
                  <a:lnTo>
                    <a:pt x="2718" y="371"/>
                  </a:lnTo>
                  <a:lnTo>
                    <a:pt x="2745" y="399"/>
                  </a:lnTo>
                  <a:lnTo>
                    <a:pt x="2770" y="428"/>
                  </a:lnTo>
                  <a:lnTo>
                    <a:pt x="2791" y="459"/>
                  </a:lnTo>
                  <a:lnTo>
                    <a:pt x="2810" y="491"/>
                  </a:lnTo>
                  <a:lnTo>
                    <a:pt x="2826" y="524"/>
                  </a:lnTo>
                  <a:lnTo>
                    <a:pt x="2839" y="557"/>
                  </a:lnTo>
                  <a:lnTo>
                    <a:pt x="2851" y="590"/>
                  </a:lnTo>
                  <a:lnTo>
                    <a:pt x="2860" y="624"/>
                  </a:lnTo>
                  <a:lnTo>
                    <a:pt x="2867" y="657"/>
                  </a:lnTo>
                  <a:lnTo>
                    <a:pt x="2872" y="690"/>
                  </a:lnTo>
                  <a:lnTo>
                    <a:pt x="2878" y="721"/>
                  </a:lnTo>
                  <a:lnTo>
                    <a:pt x="2881" y="751"/>
                  </a:lnTo>
                  <a:lnTo>
                    <a:pt x="2883" y="780"/>
                  </a:lnTo>
                  <a:lnTo>
                    <a:pt x="2884" y="807"/>
                  </a:lnTo>
                  <a:lnTo>
                    <a:pt x="2885" y="832"/>
                  </a:lnTo>
                  <a:lnTo>
                    <a:pt x="2886" y="855"/>
                  </a:lnTo>
                  <a:lnTo>
                    <a:pt x="2886" y="864"/>
                  </a:lnTo>
                  <a:lnTo>
                    <a:pt x="2887" y="872"/>
                  </a:lnTo>
                  <a:lnTo>
                    <a:pt x="2887" y="874"/>
                  </a:lnTo>
                  <a:lnTo>
                    <a:pt x="2887" y="888"/>
                  </a:lnTo>
                  <a:lnTo>
                    <a:pt x="2887" y="907"/>
                  </a:lnTo>
                  <a:lnTo>
                    <a:pt x="2886" y="933"/>
                  </a:lnTo>
                  <a:lnTo>
                    <a:pt x="2886" y="962"/>
                  </a:lnTo>
                  <a:lnTo>
                    <a:pt x="2884" y="994"/>
                  </a:lnTo>
                  <a:lnTo>
                    <a:pt x="2882" y="1029"/>
                  </a:lnTo>
                  <a:lnTo>
                    <a:pt x="2879" y="1064"/>
                  </a:lnTo>
                  <a:lnTo>
                    <a:pt x="2875" y="1099"/>
                  </a:lnTo>
                  <a:lnTo>
                    <a:pt x="2868" y="1133"/>
                  </a:lnTo>
                  <a:lnTo>
                    <a:pt x="2861" y="1165"/>
                  </a:lnTo>
                  <a:lnTo>
                    <a:pt x="2853" y="1191"/>
                  </a:lnTo>
                  <a:lnTo>
                    <a:pt x="2844" y="1209"/>
                  </a:lnTo>
                  <a:lnTo>
                    <a:pt x="2831" y="1225"/>
                  </a:lnTo>
                  <a:lnTo>
                    <a:pt x="2817" y="1236"/>
                  </a:lnTo>
                  <a:lnTo>
                    <a:pt x="2812" y="1239"/>
                  </a:lnTo>
                  <a:lnTo>
                    <a:pt x="2802" y="1245"/>
                  </a:lnTo>
                  <a:lnTo>
                    <a:pt x="2788" y="1253"/>
                  </a:lnTo>
                  <a:lnTo>
                    <a:pt x="2769" y="1264"/>
                  </a:lnTo>
                  <a:lnTo>
                    <a:pt x="2746" y="1276"/>
                  </a:lnTo>
                  <a:lnTo>
                    <a:pt x="2720" y="1291"/>
                  </a:lnTo>
                  <a:lnTo>
                    <a:pt x="2688" y="1306"/>
                  </a:lnTo>
                  <a:lnTo>
                    <a:pt x="2651" y="1324"/>
                  </a:lnTo>
                  <a:lnTo>
                    <a:pt x="2612" y="1341"/>
                  </a:lnTo>
                  <a:lnTo>
                    <a:pt x="2568" y="1360"/>
                  </a:lnTo>
                  <a:lnTo>
                    <a:pt x="2519" y="1380"/>
                  </a:lnTo>
                  <a:lnTo>
                    <a:pt x="2467" y="1399"/>
                  </a:lnTo>
                  <a:lnTo>
                    <a:pt x="2411" y="1419"/>
                  </a:lnTo>
                  <a:lnTo>
                    <a:pt x="2351" y="1438"/>
                  </a:lnTo>
                  <a:lnTo>
                    <a:pt x="2287" y="1458"/>
                  </a:lnTo>
                  <a:lnTo>
                    <a:pt x="2219" y="1477"/>
                  </a:lnTo>
                  <a:lnTo>
                    <a:pt x="2146" y="1494"/>
                  </a:lnTo>
                  <a:lnTo>
                    <a:pt x="2071" y="1510"/>
                  </a:lnTo>
                  <a:lnTo>
                    <a:pt x="1992" y="1525"/>
                  </a:lnTo>
                  <a:lnTo>
                    <a:pt x="1910" y="1539"/>
                  </a:lnTo>
                  <a:lnTo>
                    <a:pt x="1823" y="1550"/>
                  </a:lnTo>
                  <a:lnTo>
                    <a:pt x="1734" y="1559"/>
                  </a:lnTo>
                  <a:lnTo>
                    <a:pt x="1640" y="1567"/>
                  </a:lnTo>
                  <a:lnTo>
                    <a:pt x="1544" y="1571"/>
                  </a:lnTo>
                  <a:lnTo>
                    <a:pt x="1444" y="1572"/>
                  </a:lnTo>
                  <a:lnTo>
                    <a:pt x="1341" y="1571"/>
                  </a:lnTo>
                  <a:lnTo>
                    <a:pt x="1240" y="1566"/>
                  </a:lnTo>
                  <a:lnTo>
                    <a:pt x="1143" y="1558"/>
                  </a:lnTo>
                  <a:lnTo>
                    <a:pt x="1050" y="1548"/>
                  </a:lnTo>
                  <a:lnTo>
                    <a:pt x="962" y="1536"/>
                  </a:lnTo>
                  <a:lnTo>
                    <a:pt x="876" y="1522"/>
                  </a:lnTo>
                  <a:lnTo>
                    <a:pt x="795" y="1506"/>
                  </a:lnTo>
                  <a:lnTo>
                    <a:pt x="718" y="1488"/>
                  </a:lnTo>
                  <a:lnTo>
                    <a:pt x="645" y="1469"/>
                  </a:lnTo>
                  <a:lnTo>
                    <a:pt x="575" y="1450"/>
                  </a:lnTo>
                  <a:lnTo>
                    <a:pt x="510" y="1430"/>
                  </a:lnTo>
                  <a:lnTo>
                    <a:pt x="449" y="1409"/>
                  </a:lnTo>
                  <a:lnTo>
                    <a:pt x="392" y="1389"/>
                  </a:lnTo>
                  <a:lnTo>
                    <a:pt x="341" y="1368"/>
                  </a:lnTo>
                  <a:lnTo>
                    <a:pt x="293" y="1349"/>
                  </a:lnTo>
                  <a:lnTo>
                    <a:pt x="250" y="1330"/>
                  </a:lnTo>
                  <a:lnTo>
                    <a:pt x="211" y="1311"/>
                  </a:lnTo>
                  <a:lnTo>
                    <a:pt x="177" y="1295"/>
                  </a:lnTo>
                  <a:lnTo>
                    <a:pt x="148" y="1279"/>
                  </a:lnTo>
                  <a:lnTo>
                    <a:pt x="123" y="1266"/>
                  </a:lnTo>
                  <a:lnTo>
                    <a:pt x="103" y="1254"/>
                  </a:lnTo>
                  <a:lnTo>
                    <a:pt x="88" y="1246"/>
                  </a:lnTo>
                  <a:lnTo>
                    <a:pt x="77" y="1239"/>
                  </a:lnTo>
                  <a:lnTo>
                    <a:pt x="72" y="1236"/>
                  </a:lnTo>
                  <a:lnTo>
                    <a:pt x="57" y="1225"/>
                  </a:lnTo>
                  <a:lnTo>
                    <a:pt x="44" y="1209"/>
                  </a:lnTo>
                  <a:lnTo>
                    <a:pt x="36" y="1191"/>
                  </a:lnTo>
                  <a:lnTo>
                    <a:pt x="27" y="1164"/>
                  </a:lnTo>
                  <a:lnTo>
                    <a:pt x="20" y="1133"/>
                  </a:lnTo>
                  <a:lnTo>
                    <a:pt x="13" y="1098"/>
                  </a:lnTo>
                  <a:lnTo>
                    <a:pt x="8" y="1063"/>
                  </a:lnTo>
                  <a:lnTo>
                    <a:pt x="5" y="1028"/>
                  </a:lnTo>
                  <a:lnTo>
                    <a:pt x="3" y="994"/>
                  </a:lnTo>
                  <a:lnTo>
                    <a:pt x="1" y="961"/>
                  </a:lnTo>
                  <a:lnTo>
                    <a:pt x="0" y="932"/>
                  </a:lnTo>
                  <a:lnTo>
                    <a:pt x="0" y="907"/>
                  </a:lnTo>
                  <a:lnTo>
                    <a:pt x="0" y="887"/>
                  </a:lnTo>
                  <a:lnTo>
                    <a:pt x="0" y="873"/>
                  </a:lnTo>
                  <a:lnTo>
                    <a:pt x="0" y="871"/>
                  </a:lnTo>
                  <a:lnTo>
                    <a:pt x="1" y="854"/>
                  </a:lnTo>
                  <a:lnTo>
                    <a:pt x="1" y="832"/>
                  </a:lnTo>
                  <a:lnTo>
                    <a:pt x="2" y="807"/>
                  </a:lnTo>
                  <a:lnTo>
                    <a:pt x="4" y="780"/>
                  </a:lnTo>
                  <a:lnTo>
                    <a:pt x="6" y="751"/>
                  </a:lnTo>
                  <a:lnTo>
                    <a:pt x="9" y="721"/>
                  </a:lnTo>
                  <a:lnTo>
                    <a:pt x="13" y="689"/>
                  </a:lnTo>
                  <a:lnTo>
                    <a:pt x="20" y="657"/>
                  </a:lnTo>
                  <a:lnTo>
                    <a:pt x="27" y="624"/>
                  </a:lnTo>
                  <a:lnTo>
                    <a:pt x="36" y="590"/>
                  </a:lnTo>
                  <a:lnTo>
                    <a:pt x="48" y="557"/>
                  </a:lnTo>
                  <a:lnTo>
                    <a:pt x="61" y="523"/>
                  </a:lnTo>
                  <a:lnTo>
                    <a:pt x="76" y="491"/>
                  </a:lnTo>
                  <a:lnTo>
                    <a:pt x="95" y="459"/>
                  </a:lnTo>
                  <a:lnTo>
                    <a:pt x="117" y="428"/>
                  </a:lnTo>
                  <a:lnTo>
                    <a:pt x="142" y="399"/>
                  </a:lnTo>
                  <a:lnTo>
                    <a:pt x="169" y="371"/>
                  </a:lnTo>
                  <a:lnTo>
                    <a:pt x="200" y="345"/>
                  </a:lnTo>
                  <a:lnTo>
                    <a:pt x="237" y="322"/>
                  </a:lnTo>
                  <a:lnTo>
                    <a:pt x="276" y="302"/>
                  </a:lnTo>
                  <a:lnTo>
                    <a:pt x="319" y="285"/>
                  </a:lnTo>
                  <a:lnTo>
                    <a:pt x="322" y="284"/>
                  </a:lnTo>
                  <a:lnTo>
                    <a:pt x="326" y="283"/>
                  </a:lnTo>
                  <a:lnTo>
                    <a:pt x="379" y="269"/>
                  </a:lnTo>
                  <a:lnTo>
                    <a:pt x="430" y="252"/>
                  </a:lnTo>
                  <a:lnTo>
                    <a:pt x="479" y="236"/>
                  </a:lnTo>
                  <a:lnTo>
                    <a:pt x="528" y="217"/>
                  </a:lnTo>
                  <a:lnTo>
                    <a:pt x="574" y="197"/>
                  </a:lnTo>
                  <a:lnTo>
                    <a:pt x="619" y="179"/>
                  </a:lnTo>
                  <a:lnTo>
                    <a:pt x="660" y="159"/>
                  </a:lnTo>
                  <a:lnTo>
                    <a:pt x="699" y="140"/>
                  </a:lnTo>
                  <a:lnTo>
                    <a:pt x="736" y="120"/>
                  </a:lnTo>
                  <a:lnTo>
                    <a:pt x="769" y="102"/>
                  </a:lnTo>
                  <a:lnTo>
                    <a:pt x="800" y="85"/>
                  </a:lnTo>
                  <a:lnTo>
                    <a:pt x="827" y="69"/>
                  </a:lnTo>
                  <a:lnTo>
                    <a:pt x="851" y="55"/>
                  </a:lnTo>
                  <a:lnTo>
                    <a:pt x="872" y="42"/>
                  </a:lnTo>
                  <a:lnTo>
                    <a:pt x="887" y="32"/>
                  </a:lnTo>
                  <a:lnTo>
                    <a:pt x="900" y="24"/>
                  </a:lnTo>
                  <a:lnTo>
                    <a:pt x="907" y="19"/>
                  </a:lnTo>
                  <a:lnTo>
                    <a:pt x="910" y="17"/>
                  </a:lnTo>
                  <a:lnTo>
                    <a:pt x="929" y="6"/>
                  </a:lnTo>
                  <a:lnTo>
                    <a:pt x="949" y="1"/>
                  </a:lnTo>
                  <a:lnTo>
                    <a:pt x="9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9" name="Freeform 206">
            <a:extLst>
              <a:ext uri="{FF2B5EF4-FFF2-40B4-BE49-F238E27FC236}">
                <a16:creationId xmlns:a16="http://schemas.microsoft.com/office/drawing/2014/main" id="{0FD78953-91B4-4C4D-9EF4-CB3ABA68B70B}"/>
              </a:ext>
            </a:extLst>
          </p:cNvPr>
          <p:cNvSpPr>
            <a:spLocks noEditPoints="1"/>
          </p:cNvSpPr>
          <p:nvPr/>
        </p:nvSpPr>
        <p:spPr bwMode="auto">
          <a:xfrm>
            <a:off x="1893347" y="4418184"/>
            <a:ext cx="429415" cy="385079"/>
          </a:xfrm>
          <a:custGeom>
            <a:avLst/>
            <a:gdLst>
              <a:gd name="T0" fmla="*/ 194 w 3394"/>
              <a:gd name="T1" fmla="*/ 2074 h 3044"/>
              <a:gd name="T2" fmla="*/ 235 w 3394"/>
              <a:gd name="T3" fmla="*/ 2172 h 3044"/>
              <a:gd name="T4" fmla="*/ 314 w 3394"/>
              <a:gd name="T5" fmla="*/ 2239 h 3044"/>
              <a:gd name="T6" fmla="*/ 418 w 3394"/>
              <a:gd name="T7" fmla="*/ 2265 h 3044"/>
              <a:gd name="T8" fmla="*/ 3048 w 3394"/>
              <a:gd name="T9" fmla="*/ 2254 h 3044"/>
              <a:gd name="T10" fmla="*/ 3136 w 3394"/>
              <a:gd name="T11" fmla="*/ 2198 h 3044"/>
              <a:gd name="T12" fmla="*/ 3192 w 3394"/>
              <a:gd name="T13" fmla="*/ 2109 h 3044"/>
              <a:gd name="T14" fmla="*/ 3203 w 3394"/>
              <a:gd name="T15" fmla="*/ 1961 h 3044"/>
              <a:gd name="T16" fmla="*/ 381 w 3394"/>
              <a:gd name="T17" fmla="*/ 194 h 3044"/>
              <a:gd name="T18" fmla="*/ 283 w 3394"/>
              <a:gd name="T19" fmla="*/ 235 h 3044"/>
              <a:gd name="T20" fmla="*/ 215 w 3394"/>
              <a:gd name="T21" fmla="*/ 314 h 3044"/>
              <a:gd name="T22" fmla="*/ 191 w 3394"/>
              <a:gd name="T23" fmla="*/ 419 h 3044"/>
              <a:gd name="T24" fmla="*/ 3204 w 3394"/>
              <a:gd name="T25" fmla="*/ 419 h 3044"/>
              <a:gd name="T26" fmla="*/ 3178 w 3394"/>
              <a:gd name="T27" fmla="*/ 314 h 3044"/>
              <a:gd name="T28" fmla="*/ 3110 w 3394"/>
              <a:gd name="T29" fmla="*/ 235 h 3044"/>
              <a:gd name="T30" fmla="*/ 3013 w 3394"/>
              <a:gd name="T31" fmla="*/ 194 h 3044"/>
              <a:gd name="T32" fmla="*/ 418 w 3394"/>
              <a:gd name="T33" fmla="*/ 0 h 3044"/>
              <a:gd name="T34" fmla="*/ 3079 w 3394"/>
              <a:gd name="T35" fmla="*/ 14 h 3044"/>
              <a:gd name="T36" fmla="*/ 3215 w 3394"/>
              <a:gd name="T37" fmla="*/ 75 h 3044"/>
              <a:gd name="T38" fmla="*/ 3319 w 3394"/>
              <a:gd name="T39" fmla="*/ 179 h 3044"/>
              <a:gd name="T40" fmla="*/ 3380 w 3394"/>
              <a:gd name="T41" fmla="*/ 316 h 3044"/>
              <a:gd name="T42" fmla="*/ 3394 w 3394"/>
              <a:gd name="T43" fmla="*/ 2037 h 3044"/>
              <a:gd name="T44" fmla="*/ 3365 w 3394"/>
              <a:gd name="T45" fmla="*/ 2188 h 3044"/>
              <a:gd name="T46" fmla="*/ 3288 w 3394"/>
              <a:gd name="T47" fmla="*/ 2314 h 3044"/>
              <a:gd name="T48" fmla="*/ 3171 w 3394"/>
              <a:gd name="T49" fmla="*/ 2406 h 3044"/>
              <a:gd name="T50" fmla="*/ 3027 w 3394"/>
              <a:gd name="T51" fmla="*/ 2451 h 3044"/>
              <a:gd name="T52" fmla="*/ 1792 w 3394"/>
              <a:gd name="T53" fmla="*/ 2853 h 3044"/>
              <a:gd name="T54" fmla="*/ 2423 w 3394"/>
              <a:gd name="T55" fmla="*/ 2864 h 3044"/>
              <a:gd name="T56" fmla="*/ 2468 w 3394"/>
              <a:gd name="T57" fmla="*/ 2907 h 3044"/>
              <a:gd name="T58" fmla="*/ 2475 w 3394"/>
              <a:gd name="T59" fmla="*/ 2971 h 3044"/>
              <a:gd name="T60" fmla="*/ 2442 w 3394"/>
              <a:gd name="T61" fmla="*/ 3023 h 3044"/>
              <a:gd name="T62" fmla="*/ 2382 w 3394"/>
              <a:gd name="T63" fmla="*/ 3044 h 3044"/>
              <a:gd name="T64" fmla="*/ 970 w 3394"/>
              <a:gd name="T65" fmla="*/ 3034 h 3044"/>
              <a:gd name="T66" fmla="*/ 926 w 3394"/>
              <a:gd name="T67" fmla="*/ 2990 h 3044"/>
              <a:gd name="T68" fmla="*/ 919 w 3394"/>
              <a:gd name="T69" fmla="*/ 2926 h 3044"/>
              <a:gd name="T70" fmla="*/ 952 w 3394"/>
              <a:gd name="T71" fmla="*/ 2875 h 3044"/>
              <a:gd name="T72" fmla="*/ 1012 w 3394"/>
              <a:gd name="T73" fmla="*/ 2853 h 3044"/>
              <a:gd name="T74" fmla="*/ 418 w 3394"/>
              <a:gd name="T75" fmla="*/ 2455 h 3044"/>
              <a:gd name="T76" fmla="*/ 267 w 3394"/>
              <a:gd name="T77" fmla="*/ 2427 h 3044"/>
              <a:gd name="T78" fmla="*/ 140 w 3394"/>
              <a:gd name="T79" fmla="*/ 2349 h 3044"/>
              <a:gd name="T80" fmla="*/ 49 w 3394"/>
              <a:gd name="T81" fmla="*/ 2233 h 3044"/>
              <a:gd name="T82" fmla="*/ 3 w 3394"/>
              <a:gd name="T83" fmla="*/ 2089 h 3044"/>
              <a:gd name="T84" fmla="*/ 3 w 3394"/>
              <a:gd name="T85" fmla="*/ 366 h 3044"/>
              <a:gd name="T86" fmla="*/ 49 w 3394"/>
              <a:gd name="T87" fmla="*/ 222 h 3044"/>
              <a:gd name="T88" fmla="*/ 141 w 3394"/>
              <a:gd name="T89" fmla="*/ 106 h 3044"/>
              <a:gd name="T90" fmla="*/ 268 w 3394"/>
              <a:gd name="T91" fmla="*/ 29 h 3044"/>
              <a:gd name="T92" fmla="*/ 418 w 3394"/>
              <a:gd name="T93" fmla="*/ 0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94" h="3044">
                <a:moveTo>
                  <a:pt x="191" y="1961"/>
                </a:moveTo>
                <a:lnTo>
                  <a:pt x="191" y="2037"/>
                </a:lnTo>
                <a:lnTo>
                  <a:pt x="194" y="2074"/>
                </a:lnTo>
                <a:lnTo>
                  <a:pt x="202" y="2109"/>
                </a:lnTo>
                <a:lnTo>
                  <a:pt x="216" y="2142"/>
                </a:lnTo>
                <a:lnTo>
                  <a:pt x="235" y="2172"/>
                </a:lnTo>
                <a:lnTo>
                  <a:pt x="258" y="2198"/>
                </a:lnTo>
                <a:lnTo>
                  <a:pt x="284" y="2221"/>
                </a:lnTo>
                <a:lnTo>
                  <a:pt x="314" y="2239"/>
                </a:lnTo>
                <a:lnTo>
                  <a:pt x="346" y="2254"/>
                </a:lnTo>
                <a:lnTo>
                  <a:pt x="381" y="2262"/>
                </a:lnTo>
                <a:lnTo>
                  <a:pt x="418" y="2265"/>
                </a:lnTo>
                <a:lnTo>
                  <a:pt x="2976" y="2265"/>
                </a:lnTo>
                <a:lnTo>
                  <a:pt x="3013" y="2262"/>
                </a:lnTo>
                <a:lnTo>
                  <a:pt x="3048" y="2254"/>
                </a:lnTo>
                <a:lnTo>
                  <a:pt x="3080" y="2239"/>
                </a:lnTo>
                <a:lnTo>
                  <a:pt x="3109" y="2221"/>
                </a:lnTo>
                <a:lnTo>
                  <a:pt x="3136" y="2198"/>
                </a:lnTo>
                <a:lnTo>
                  <a:pt x="3159" y="2172"/>
                </a:lnTo>
                <a:lnTo>
                  <a:pt x="3177" y="2142"/>
                </a:lnTo>
                <a:lnTo>
                  <a:pt x="3192" y="2109"/>
                </a:lnTo>
                <a:lnTo>
                  <a:pt x="3200" y="2074"/>
                </a:lnTo>
                <a:lnTo>
                  <a:pt x="3203" y="2037"/>
                </a:lnTo>
                <a:lnTo>
                  <a:pt x="3203" y="1961"/>
                </a:lnTo>
                <a:lnTo>
                  <a:pt x="191" y="1961"/>
                </a:lnTo>
                <a:close/>
                <a:moveTo>
                  <a:pt x="418" y="190"/>
                </a:moveTo>
                <a:lnTo>
                  <a:pt x="381" y="194"/>
                </a:lnTo>
                <a:lnTo>
                  <a:pt x="346" y="202"/>
                </a:lnTo>
                <a:lnTo>
                  <a:pt x="313" y="216"/>
                </a:lnTo>
                <a:lnTo>
                  <a:pt x="283" y="235"/>
                </a:lnTo>
                <a:lnTo>
                  <a:pt x="258" y="257"/>
                </a:lnTo>
                <a:lnTo>
                  <a:pt x="234" y="284"/>
                </a:lnTo>
                <a:lnTo>
                  <a:pt x="215" y="314"/>
                </a:lnTo>
                <a:lnTo>
                  <a:pt x="202" y="347"/>
                </a:lnTo>
                <a:lnTo>
                  <a:pt x="194" y="382"/>
                </a:lnTo>
                <a:lnTo>
                  <a:pt x="191" y="419"/>
                </a:lnTo>
                <a:lnTo>
                  <a:pt x="191" y="1771"/>
                </a:lnTo>
                <a:lnTo>
                  <a:pt x="3204" y="1771"/>
                </a:lnTo>
                <a:lnTo>
                  <a:pt x="3204" y="419"/>
                </a:lnTo>
                <a:lnTo>
                  <a:pt x="3201" y="382"/>
                </a:lnTo>
                <a:lnTo>
                  <a:pt x="3193" y="347"/>
                </a:lnTo>
                <a:lnTo>
                  <a:pt x="3178" y="314"/>
                </a:lnTo>
                <a:lnTo>
                  <a:pt x="3160" y="284"/>
                </a:lnTo>
                <a:lnTo>
                  <a:pt x="3137" y="257"/>
                </a:lnTo>
                <a:lnTo>
                  <a:pt x="3110" y="235"/>
                </a:lnTo>
                <a:lnTo>
                  <a:pt x="3081" y="216"/>
                </a:lnTo>
                <a:lnTo>
                  <a:pt x="3048" y="202"/>
                </a:lnTo>
                <a:lnTo>
                  <a:pt x="3013" y="194"/>
                </a:lnTo>
                <a:lnTo>
                  <a:pt x="2976" y="190"/>
                </a:lnTo>
                <a:lnTo>
                  <a:pt x="418" y="190"/>
                </a:lnTo>
                <a:close/>
                <a:moveTo>
                  <a:pt x="418" y="0"/>
                </a:moveTo>
                <a:lnTo>
                  <a:pt x="2976" y="0"/>
                </a:lnTo>
                <a:lnTo>
                  <a:pt x="3028" y="3"/>
                </a:lnTo>
                <a:lnTo>
                  <a:pt x="3079" y="14"/>
                </a:lnTo>
                <a:lnTo>
                  <a:pt x="3126" y="29"/>
                </a:lnTo>
                <a:lnTo>
                  <a:pt x="3172" y="50"/>
                </a:lnTo>
                <a:lnTo>
                  <a:pt x="3215" y="75"/>
                </a:lnTo>
                <a:lnTo>
                  <a:pt x="3253" y="106"/>
                </a:lnTo>
                <a:lnTo>
                  <a:pt x="3288" y="141"/>
                </a:lnTo>
                <a:lnTo>
                  <a:pt x="3319" y="179"/>
                </a:lnTo>
                <a:lnTo>
                  <a:pt x="3344" y="222"/>
                </a:lnTo>
                <a:lnTo>
                  <a:pt x="3366" y="268"/>
                </a:lnTo>
                <a:lnTo>
                  <a:pt x="3380" y="316"/>
                </a:lnTo>
                <a:lnTo>
                  <a:pt x="3391" y="366"/>
                </a:lnTo>
                <a:lnTo>
                  <a:pt x="3394" y="419"/>
                </a:lnTo>
                <a:lnTo>
                  <a:pt x="3394" y="2037"/>
                </a:lnTo>
                <a:lnTo>
                  <a:pt x="3391" y="2089"/>
                </a:lnTo>
                <a:lnTo>
                  <a:pt x="3380" y="2140"/>
                </a:lnTo>
                <a:lnTo>
                  <a:pt x="3365" y="2188"/>
                </a:lnTo>
                <a:lnTo>
                  <a:pt x="3344" y="2233"/>
                </a:lnTo>
                <a:lnTo>
                  <a:pt x="3319" y="2275"/>
                </a:lnTo>
                <a:lnTo>
                  <a:pt x="3288" y="2314"/>
                </a:lnTo>
                <a:lnTo>
                  <a:pt x="3253" y="2349"/>
                </a:lnTo>
                <a:lnTo>
                  <a:pt x="3214" y="2380"/>
                </a:lnTo>
                <a:lnTo>
                  <a:pt x="3171" y="2406"/>
                </a:lnTo>
                <a:lnTo>
                  <a:pt x="3126" y="2427"/>
                </a:lnTo>
                <a:lnTo>
                  <a:pt x="3078" y="2442"/>
                </a:lnTo>
                <a:lnTo>
                  <a:pt x="3027" y="2451"/>
                </a:lnTo>
                <a:lnTo>
                  <a:pt x="2976" y="2455"/>
                </a:lnTo>
                <a:lnTo>
                  <a:pt x="1792" y="2455"/>
                </a:lnTo>
                <a:lnTo>
                  <a:pt x="1792" y="2853"/>
                </a:lnTo>
                <a:lnTo>
                  <a:pt x="2382" y="2853"/>
                </a:lnTo>
                <a:lnTo>
                  <a:pt x="2404" y="2857"/>
                </a:lnTo>
                <a:lnTo>
                  <a:pt x="2423" y="2864"/>
                </a:lnTo>
                <a:lnTo>
                  <a:pt x="2442" y="2875"/>
                </a:lnTo>
                <a:lnTo>
                  <a:pt x="2456" y="2889"/>
                </a:lnTo>
                <a:lnTo>
                  <a:pt x="2468" y="2907"/>
                </a:lnTo>
                <a:lnTo>
                  <a:pt x="2475" y="2926"/>
                </a:lnTo>
                <a:lnTo>
                  <a:pt x="2477" y="2949"/>
                </a:lnTo>
                <a:lnTo>
                  <a:pt x="2475" y="2971"/>
                </a:lnTo>
                <a:lnTo>
                  <a:pt x="2468" y="2990"/>
                </a:lnTo>
                <a:lnTo>
                  <a:pt x="2456" y="3009"/>
                </a:lnTo>
                <a:lnTo>
                  <a:pt x="2442" y="3023"/>
                </a:lnTo>
                <a:lnTo>
                  <a:pt x="2423" y="3034"/>
                </a:lnTo>
                <a:lnTo>
                  <a:pt x="2404" y="3042"/>
                </a:lnTo>
                <a:lnTo>
                  <a:pt x="2382" y="3044"/>
                </a:lnTo>
                <a:lnTo>
                  <a:pt x="1012" y="3044"/>
                </a:lnTo>
                <a:lnTo>
                  <a:pt x="990" y="3042"/>
                </a:lnTo>
                <a:lnTo>
                  <a:pt x="970" y="3034"/>
                </a:lnTo>
                <a:lnTo>
                  <a:pt x="952" y="3023"/>
                </a:lnTo>
                <a:lnTo>
                  <a:pt x="938" y="3009"/>
                </a:lnTo>
                <a:lnTo>
                  <a:pt x="926" y="2990"/>
                </a:lnTo>
                <a:lnTo>
                  <a:pt x="919" y="2971"/>
                </a:lnTo>
                <a:lnTo>
                  <a:pt x="917" y="2949"/>
                </a:lnTo>
                <a:lnTo>
                  <a:pt x="919" y="2926"/>
                </a:lnTo>
                <a:lnTo>
                  <a:pt x="926" y="2907"/>
                </a:lnTo>
                <a:lnTo>
                  <a:pt x="938" y="2889"/>
                </a:lnTo>
                <a:lnTo>
                  <a:pt x="952" y="2875"/>
                </a:lnTo>
                <a:lnTo>
                  <a:pt x="970" y="2864"/>
                </a:lnTo>
                <a:lnTo>
                  <a:pt x="990" y="2857"/>
                </a:lnTo>
                <a:lnTo>
                  <a:pt x="1012" y="2853"/>
                </a:lnTo>
                <a:lnTo>
                  <a:pt x="1602" y="2853"/>
                </a:lnTo>
                <a:lnTo>
                  <a:pt x="1602" y="2455"/>
                </a:lnTo>
                <a:lnTo>
                  <a:pt x="418" y="2455"/>
                </a:lnTo>
                <a:lnTo>
                  <a:pt x="366" y="2451"/>
                </a:lnTo>
                <a:lnTo>
                  <a:pt x="315" y="2442"/>
                </a:lnTo>
                <a:lnTo>
                  <a:pt x="267" y="2427"/>
                </a:lnTo>
                <a:lnTo>
                  <a:pt x="222" y="2406"/>
                </a:lnTo>
                <a:lnTo>
                  <a:pt x="179" y="2380"/>
                </a:lnTo>
                <a:lnTo>
                  <a:pt x="140" y="2349"/>
                </a:lnTo>
                <a:lnTo>
                  <a:pt x="106" y="2314"/>
                </a:lnTo>
                <a:lnTo>
                  <a:pt x="75" y="2275"/>
                </a:lnTo>
                <a:lnTo>
                  <a:pt x="49" y="2233"/>
                </a:lnTo>
                <a:lnTo>
                  <a:pt x="28" y="2188"/>
                </a:lnTo>
                <a:lnTo>
                  <a:pt x="12" y="2140"/>
                </a:lnTo>
                <a:lnTo>
                  <a:pt x="3" y="2089"/>
                </a:lnTo>
                <a:lnTo>
                  <a:pt x="0" y="2037"/>
                </a:lnTo>
                <a:lnTo>
                  <a:pt x="0" y="419"/>
                </a:lnTo>
                <a:lnTo>
                  <a:pt x="3" y="366"/>
                </a:lnTo>
                <a:lnTo>
                  <a:pt x="12" y="316"/>
                </a:lnTo>
                <a:lnTo>
                  <a:pt x="28" y="268"/>
                </a:lnTo>
                <a:lnTo>
                  <a:pt x="49" y="222"/>
                </a:lnTo>
                <a:lnTo>
                  <a:pt x="75" y="179"/>
                </a:lnTo>
                <a:lnTo>
                  <a:pt x="106" y="141"/>
                </a:lnTo>
                <a:lnTo>
                  <a:pt x="141" y="106"/>
                </a:lnTo>
                <a:lnTo>
                  <a:pt x="179" y="75"/>
                </a:lnTo>
                <a:lnTo>
                  <a:pt x="223" y="50"/>
                </a:lnTo>
                <a:lnTo>
                  <a:pt x="268" y="29"/>
                </a:lnTo>
                <a:lnTo>
                  <a:pt x="315" y="14"/>
                </a:lnTo>
                <a:lnTo>
                  <a:pt x="366" y="3"/>
                </a:lnTo>
                <a:lnTo>
                  <a:pt x="41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 name="Inhaltsplatzhalter 4">
            <a:extLst>
              <a:ext uri="{FF2B5EF4-FFF2-40B4-BE49-F238E27FC236}">
                <a16:creationId xmlns:a16="http://schemas.microsoft.com/office/drawing/2014/main" id="{7667C48B-C825-42BD-A9AA-5F436B4BBCCC}"/>
              </a:ext>
            </a:extLst>
          </p:cNvPr>
          <p:cNvSpPr txBox="1">
            <a:spLocks/>
          </p:cNvSpPr>
          <p:nvPr/>
        </p:nvSpPr>
        <p:spPr>
          <a:xfrm>
            <a:off x="1529286" y="3748476"/>
            <a:ext cx="593430"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800" b="1" dirty="0">
                <a:latin typeface="+mj-lt"/>
              </a:rPr>
              <a:t>04</a:t>
            </a:r>
          </a:p>
        </p:txBody>
      </p:sp>
      <p:sp>
        <p:nvSpPr>
          <p:cNvPr id="31" name="Rectangle 11">
            <a:extLst>
              <a:ext uri="{FF2B5EF4-FFF2-40B4-BE49-F238E27FC236}">
                <a16:creationId xmlns:a16="http://schemas.microsoft.com/office/drawing/2014/main" id="{32363E1B-9973-4E78-BA58-186BB8093A4E}"/>
              </a:ext>
            </a:extLst>
          </p:cNvPr>
          <p:cNvSpPr/>
          <p:nvPr/>
        </p:nvSpPr>
        <p:spPr>
          <a:xfrm>
            <a:off x="8582775" y="2919368"/>
            <a:ext cx="2451995" cy="784830"/>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2" name="Rectangle 11">
            <a:extLst>
              <a:ext uri="{FF2B5EF4-FFF2-40B4-BE49-F238E27FC236}">
                <a16:creationId xmlns:a16="http://schemas.microsoft.com/office/drawing/2014/main" id="{F745B02C-771E-424C-BE21-54A9D82CE509}"/>
              </a:ext>
            </a:extLst>
          </p:cNvPr>
          <p:cNvSpPr/>
          <p:nvPr/>
        </p:nvSpPr>
        <p:spPr>
          <a:xfrm>
            <a:off x="8582776" y="2611330"/>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3" name="Rectangle 11">
            <a:extLst>
              <a:ext uri="{FF2B5EF4-FFF2-40B4-BE49-F238E27FC236}">
                <a16:creationId xmlns:a16="http://schemas.microsoft.com/office/drawing/2014/main" id="{C7D7FCD6-1A56-4105-89E2-FCE8CC7F0EB3}"/>
              </a:ext>
            </a:extLst>
          </p:cNvPr>
          <p:cNvSpPr/>
          <p:nvPr/>
        </p:nvSpPr>
        <p:spPr>
          <a:xfrm>
            <a:off x="8582775" y="4733021"/>
            <a:ext cx="2451995" cy="784830"/>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4" name="Rectangle 11">
            <a:extLst>
              <a:ext uri="{FF2B5EF4-FFF2-40B4-BE49-F238E27FC236}">
                <a16:creationId xmlns:a16="http://schemas.microsoft.com/office/drawing/2014/main" id="{376B3CAD-244F-4044-8A96-5F39836CEB4A}"/>
              </a:ext>
            </a:extLst>
          </p:cNvPr>
          <p:cNvSpPr/>
          <p:nvPr/>
        </p:nvSpPr>
        <p:spPr>
          <a:xfrm>
            <a:off x="8582776" y="4424983"/>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5" name="Rectangle 11">
            <a:extLst>
              <a:ext uri="{FF2B5EF4-FFF2-40B4-BE49-F238E27FC236}">
                <a16:creationId xmlns:a16="http://schemas.microsoft.com/office/drawing/2014/main" id="{AFDC4C03-F519-436B-A951-C69744207792}"/>
              </a:ext>
            </a:extLst>
          </p:cNvPr>
          <p:cNvSpPr/>
          <p:nvPr/>
        </p:nvSpPr>
        <p:spPr>
          <a:xfrm>
            <a:off x="5834840" y="2919368"/>
            <a:ext cx="2451995" cy="784830"/>
          </a:xfrm>
          <a:prstGeom prst="rect">
            <a:avLst/>
          </a:prstGeom>
        </p:spPr>
        <p:txBody>
          <a:bodyPr wrap="square">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6" name="Rectangle 11">
            <a:extLst>
              <a:ext uri="{FF2B5EF4-FFF2-40B4-BE49-F238E27FC236}">
                <a16:creationId xmlns:a16="http://schemas.microsoft.com/office/drawing/2014/main" id="{B1AAE120-E870-41A5-ACA3-F651605E7C63}"/>
              </a:ext>
            </a:extLst>
          </p:cNvPr>
          <p:cNvSpPr/>
          <p:nvPr/>
        </p:nvSpPr>
        <p:spPr>
          <a:xfrm>
            <a:off x="6937254" y="2611330"/>
            <a:ext cx="1349581" cy="372025"/>
          </a:xfrm>
          <a:prstGeom prst="rect">
            <a:avLst/>
          </a:prstGeom>
        </p:spPr>
        <p:txBody>
          <a:bodyPr wrap="square">
            <a:spAutoFit/>
          </a:bodyPr>
          <a:lstStyle/>
          <a:p>
            <a:pPr algn="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7" name="Rectangle 11">
            <a:extLst>
              <a:ext uri="{FF2B5EF4-FFF2-40B4-BE49-F238E27FC236}">
                <a16:creationId xmlns:a16="http://schemas.microsoft.com/office/drawing/2014/main" id="{4783FF4F-6CB3-4A50-A612-71EA75EFE8B3}"/>
              </a:ext>
            </a:extLst>
          </p:cNvPr>
          <p:cNvSpPr/>
          <p:nvPr/>
        </p:nvSpPr>
        <p:spPr>
          <a:xfrm>
            <a:off x="5834840" y="4733021"/>
            <a:ext cx="2451995" cy="784830"/>
          </a:xfrm>
          <a:prstGeom prst="rect">
            <a:avLst/>
          </a:prstGeom>
        </p:spPr>
        <p:txBody>
          <a:bodyPr wrap="square">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8" name="Rectangle 11">
            <a:extLst>
              <a:ext uri="{FF2B5EF4-FFF2-40B4-BE49-F238E27FC236}">
                <a16:creationId xmlns:a16="http://schemas.microsoft.com/office/drawing/2014/main" id="{47DA0097-7B1B-4144-81D8-217C22195279}"/>
              </a:ext>
            </a:extLst>
          </p:cNvPr>
          <p:cNvSpPr/>
          <p:nvPr/>
        </p:nvSpPr>
        <p:spPr>
          <a:xfrm>
            <a:off x="6937254" y="4424983"/>
            <a:ext cx="1349581" cy="372025"/>
          </a:xfrm>
          <a:prstGeom prst="rect">
            <a:avLst/>
          </a:prstGeom>
        </p:spPr>
        <p:txBody>
          <a:bodyPr wrap="square">
            <a:spAutoFit/>
          </a:bodyPr>
          <a:lstStyle/>
          <a:p>
            <a:pPr algn="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Tree>
    <p:extLst>
      <p:ext uri="{BB962C8B-B14F-4D97-AF65-F5344CB8AC3E}">
        <p14:creationId xmlns:p14="http://schemas.microsoft.com/office/powerpoint/2010/main" val="1742071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A482DB7-DAB9-4FF1-BA13-8EBB79D5048F}"/>
              </a:ext>
            </a:extLst>
          </p:cNvPr>
          <p:cNvPicPr>
            <a:picLocks noChangeAspect="1"/>
          </p:cNvPicPr>
          <p:nvPr/>
        </p:nvPicPr>
        <p:blipFill rotWithShape="1">
          <a:blip r:embed="rId2">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32" name="文本框 31">
            <a:extLst>
              <a:ext uri="{FF2B5EF4-FFF2-40B4-BE49-F238E27FC236}">
                <a16:creationId xmlns:a16="http://schemas.microsoft.com/office/drawing/2014/main" id="{0AF53DE7-1936-4C79-9077-E6C33CE268AE}"/>
              </a:ext>
            </a:extLst>
          </p:cNvPr>
          <p:cNvSpPr txBox="1"/>
          <p:nvPr/>
        </p:nvSpPr>
        <p:spPr>
          <a:xfrm>
            <a:off x="4381500" y="1839810"/>
            <a:ext cx="3429000" cy="1446550"/>
          </a:xfrm>
          <a:prstGeom prst="rect">
            <a:avLst/>
          </a:prstGeom>
          <a:noFill/>
          <a:ln>
            <a:noFill/>
          </a:ln>
        </p:spPr>
        <p:txBody>
          <a:bodyPr wrap="square" rtlCol="0">
            <a:spAutoFit/>
          </a:bodyPr>
          <a:lstStyle>
            <a:defPPr>
              <a:defRPr lang="zh-CN"/>
            </a:defPPr>
            <a:lvl1pPr algn="ctr">
              <a:defRPr sz="6000" b="1">
                <a:blipFill dpi="0" rotWithShape="1">
                  <a:blip r:embed="rId3"/>
                  <a:srcRect/>
                  <a:stretch>
                    <a:fillRect/>
                  </a:stretch>
                </a:blipFill>
              </a:defRPr>
            </a:lvl1pPr>
          </a:lstStyle>
          <a:p>
            <a:r>
              <a:rPr lang="en-US" altLang="zh-CN" sz="88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02</a:t>
            </a:r>
            <a:endParaRPr lang="zh-CN" altLang="en-US" sz="8800" b="0" dirty="0">
              <a:solidFill>
                <a:srgbClr val="2BE8F5"/>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33" name="矩形 32">
            <a:extLst>
              <a:ext uri="{FF2B5EF4-FFF2-40B4-BE49-F238E27FC236}">
                <a16:creationId xmlns:a16="http://schemas.microsoft.com/office/drawing/2014/main" id="{2EE432CB-68A3-4771-8365-59A6E289FE9F}"/>
              </a:ext>
            </a:extLst>
          </p:cNvPr>
          <p:cNvSpPr/>
          <p:nvPr/>
        </p:nvSpPr>
        <p:spPr>
          <a:xfrm>
            <a:off x="4594410" y="2890193"/>
            <a:ext cx="3003180" cy="743345"/>
          </a:xfrm>
          <a:prstGeom prst="rect">
            <a:avLst/>
          </a:prstGeom>
        </p:spPr>
        <p:txBody>
          <a:bodyPr wrap="square">
            <a:spAutoFit/>
          </a:bodyPr>
          <a:lstStyle/>
          <a:p>
            <a:pPr algn="dist">
              <a:lnSpc>
                <a:spcPct val="175000"/>
              </a:lnSpc>
            </a:pPr>
            <a:r>
              <a:rPr lang="zh-CN" altLang="en-US" sz="2800" dirty="0">
                <a:solidFill>
                  <a:srgbClr val="2BE8F5"/>
                </a:solidFill>
                <a:latin typeface="微软雅黑" panose="020B0503020204020204" pitchFamily="34" charset="-122"/>
                <a:ea typeface="微软雅黑" panose="020B0503020204020204" pitchFamily="34" charset="-122"/>
              </a:rPr>
              <a:t>工作经验总结</a:t>
            </a:r>
          </a:p>
        </p:txBody>
      </p:sp>
      <p:sp>
        <p:nvSpPr>
          <p:cNvPr id="34" name="文本框 33">
            <a:extLst>
              <a:ext uri="{FF2B5EF4-FFF2-40B4-BE49-F238E27FC236}">
                <a16:creationId xmlns:a16="http://schemas.microsoft.com/office/drawing/2014/main" id="{5B2D09C0-F4A1-41A0-8F22-13BBFEBDDBF6}"/>
              </a:ext>
            </a:extLst>
          </p:cNvPr>
          <p:cNvSpPr txBox="1"/>
          <p:nvPr/>
        </p:nvSpPr>
        <p:spPr>
          <a:xfrm>
            <a:off x="4219450" y="3626254"/>
            <a:ext cx="3753100"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8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Summary of work experience</a:t>
            </a:r>
          </a:p>
        </p:txBody>
      </p:sp>
      <p:sp>
        <p:nvSpPr>
          <p:cNvPr id="35" name="Rectangle 11">
            <a:extLst>
              <a:ext uri="{FF2B5EF4-FFF2-40B4-BE49-F238E27FC236}">
                <a16:creationId xmlns:a16="http://schemas.microsoft.com/office/drawing/2014/main" id="{FE19AA24-9EE4-49FF-9D03-D94B86D77D2C}"/>
              </a:ext>
            </a:extLst>
          </p:cNvPr>
          <p:cNvSpPr/>
          <p:nvPr/>
        </p:nvSpPr>
        <p:spPr>
          <a:xfrm>
            <a:off x="4092836" y="3983884"/>
            <a:ext cx="4006329" cy="531364"/>
          </a:xfrm>
          <a:prstGeom prst="rect">
            <a:avLst/>
          </a:prstGeom>
        </p:spPr>
        <p:txBody>
          <a:bodyPr wrap="square">
            <a:spAutoFit/>
          </a:bodyPr>
          <a:lstStyle/>
          <a:p>
            <a:pPr algn="ctr">
              <a:lnSpc>
                <a:spcPct val="125000"/>
              </a:lnSpc>
            </a:pPr>
            <a:r>
              <a:rPr lang="en-US" altLang="zh-CN" sz="12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p>
        </p:txBody>
      </p:sp>
    </p:spTree>
    <p:extLst>
      <p:ext uri="{BB962C8B-B14F-4D97-AF65-F5344CB8AC3E}">
        <p14:creationId xmlns:p14="http://schemas.microsoft.com/office/powerpoint/2010/main" val="839033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9622619-8CBF-4229-9F25-5DB4F56F0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id="{0DBB0243-D56D-41C5-B00F-305A6632B049}"/>
              </a:ext>
            </a:extLst>
          </p:cNvPr>
          <p:cNvSpPr/>
          <p:nvPr/>
        </p:nvSpPr>
        <p:spPr>
          <a:xfrm>
            <a:off x="285043" y="152400"/>
            <a:ext cx="3118125" cy="650306"/>
          </a:xfrm>
          <a:prstGeom prst="rect">
            <a:avLst/>
          </a:prstGeom>
        </p:spPr>
        <p:txBody>
          <a:bodyPr wrap="square">
            <a:spAutoFit/>
          </a:bodyPr>
          <a:lstStyle/>
          <a:p>
            <a:pPr algn="dist">
              <a:lnSpc>
                <a:spcPct val="175000"/>
              </a:lnSpc>
            </a:pPr>
            <a:r>
              <a:rPr lang="en-US" altLang="zh-CN" sz="2400" dirty="0">
                <a:solidFill>
                  <a:srgbClr val="2BE8F5"/>
                </a:solidFill>
                <a:latin typeface="微软雅黑" panose="020B0503020204020204" pitchFamily="34" charset="-122"/>
                <a:ea typeface="微软雅黑" panose="020B0503020204020204" pitchFamily="34" charset="-122"/>
              </a:rPr>
              <a:t>02.</a:t>
            </a:r>
            <a:r>
              <a:rPr lang="zh-CN" altLang="en-US" sz="2400" dirty="0">
                <a:solidFill>
                  <a:srgbClr val="2BE8F5"/>
                </a:solidFill>
                <a:latin typeface="微软雅黑" panose="020B0503020204020204" pitchFamily="34" charset="-122"/>
                <a:ea typeface="微软雅黑" panose="020B0503020204020204" pitchFamily="34" charset="-122"/>
              </a:rPr>
              <a:t>工作经验总结</a:t>
            </a:r>
          </a:p>
        </p:txBody>
      </p:sp>
      <p:sp>
        <p:nvSpPr>
          <p:cNvPr id="6" name="文本框 5">
            <a:extLst>
              <a:ext uri="{FF2B5EF4-FFF2-40B4-BE49-F238E27FC236}">
                <a16:creationId xmlns:a16="http://schemas.microsoft.com/office/drawing/2014/main" id="{DBFBA246-9E8C-4135-8A63-D689A66F66F1}"/>
              </a:ext>
            </a:extLst>
          </p:cNvPr>
          <p:cNvSpPr txBox="1"/>
          <p:nvPr/>
        </p:nvSpPr>
        <p:spPr>
          <a:xfrm>
            <a:off x="3403168" y="477553"/>
            <a:ext cx="3118125" cy="307777"/>
          </a:xfrm>
          <a:prstGeom prst="snip1Rect">
            <a:avLst>
              <a:gd name="adj" fmla="val 0"/>
            </a:avLst>
          </a:prstGeom>
          <a:noFill/>
          <a:ln w="28575">
            <a:noFill/>
          </a:ln>
        </p:spPr>
        <p:txBody>
          <a:bodyPr wrap="square" rtlCol="0">
            <a:spAutoFit/>
          </a:bodyPr>
          <a:lstStyle/>
          <a:p>
            <a:pPr algn="dist"/>
            <a:r>
              <a:rPr lang="en-US" altLang="zh-CN" sz="14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Summary of work experience</a:t>
            </a:r>
          </a:p>
        </p:txBody>
      </p:sp>
      <p:sp>
        <p:nvSpPr>
          <p:cNvPr id="7" name="平行四边形 6">
            <a:extLst>
              <a:ext uri="{FF2B5EF4-FFF2-40B4-BE49-F238E27FC236}">
                <a16:creationId xmlns:a16="http://schemas.microsoft.com/office/drawing/2014/main" id="{4FC7E4B9-939D-4F41-B334-A39A4DEA9F53}"/>
              </a:ext>
            </a:extLst>
          </p:cNvPr>
          <p:cNvSpPr/>
          <p:nvPr/>
        </p:nvSpPr>
        <p:spPr>
          <a:xfrm>
            <a:off x="1333152" y="1973580"/>
            <a:ext cx="3064752" cy="2362200"/>
          </a:xfrm>
          <a:prstGeom prst="parallelogram">
            <a:avLst/>
          </a:prstGeom>
          <a:blipFill dpi="0" rotWithShape="1">
            <a:blip r:embed="rId3">
              <a:extLst>
                <a:ext uri="{28A0092B-C50C-407E-A947-70E740481C1C}">
                  <a14:useLocalDpi xmlns:a14="http://schemas.microsoft.com/office/drawing/2010/main" val="0"/>
                </a:ext>
              </a:extLst>
            </a:blip>
            <a:srcRect/>
            <a:stretch>
              <a:fillRect l="-7621" r="-1" b="-7621"/>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a:extLst>
              <a:ext uri="{FF2B5EF4-FFF2-40B4-BE49-F238E27FC236}">
                <a16:creationId xmlns:a16="http://schemas.microsoft.com/office/drawing/2014/main" id="{B22C2CE0-63FA-4DD0-9166-435A95521F56}"/>
              </a:ext>
            </a:extLst>
          </p:cNvPr>
          <p:cNvSpPr/>
          <p:nvPr/>
        </p:nvSpPr>
        <p:spPr>
          <a:xfrm>
            <a:off x="4594512" y="1973580"/>
            <a:ext cx="3064752" cy="2362200"/>
          </a:xfrm>
          <a:prstGeom prst="parallelogram">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a:extLst>
              <a:ext uri="{FF2B5EF4-FFF2-40B4-BE49-F238E27FC236}">
                <a16:creationId xmlns:a16="http://schemas.microsoft.com/office/drawing/2014/main" id="{119C2716-A725-4EF1-B9D5-AB3C91AC0B8C}"/>
              </a:ext>
            </a:extLst>
          </p:cNvPr>
          <p:cNvSpPr/>
          <p:nvPr/>
        </p:nvSpPr>
        <p:spPr>
          <a:xfrm>
            <a:off x="7855872" y="1973580"/>
            <a:ext cx="3064752" cy="2362200"/>
          </a:xfrm>
          <a:prstGeom prst="parallelogram">
            <a:avLst/>
          </a:prstGeom>
          <a:blipFill dpi="0" rotWithShape="1">
            <a:blip r:embed="rId5">
              <a:extLst>
                <a:ext uri="{28A0092B-C50C-407E-A947-70E740481C1C}">
                  <a14:useLocalDpi xmlns:a14="http://schemas.microsoft.com/office/drawing/2010/main" val="0"/>
                </a:ext>
              </a:extLst>
            </a:blip>
            <a:srcRect/>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5798CDC0-781D-4418-AE00-D1D2AC952751}"/>
              </a:ext>
            </a:extLst>
          </p:cNvPr>
          <p:cNvGrpSpPr/>
          <p:nvPr/>
        </p:nvGrpSpPr>
        <p:grpSpPr>
          <a:xfrm>
            <a:off x="1647101" y="4807020"/>
            <a:ext cx="8897798" cy="1444936"/>
            <a:chOff x="811743" y="4717855"/>
            <a:chExt cx="8897798" cy="1444936"/>
          </a:xfrm>
        </p:grpSpPr>
        <p:sp>
          <p:nvSpPr>
            <p:cNvPr id="11" name="文本框 10">
              <a:extLst>
                <a:ext uri="{FF2B5EF4-FFF2-40B4-BE49-F238E27FC236}">
                  <a16:creationId xmlns:a16="http://schemas.microsoft.com/office/drawing/2014/main" id="{BE2C219F-714B-48BB-B2B8-516BE8902C8D}"/>
                </a:ext>
              </a:extLst>
            </p:cNvPr>
            <p:cNvSpPr txBox="1"/>
            <p:nvPr/>
          </p:nvSpPr>
          <p:spPr>
            <a:xfrm>
              <a:off x="811743" y="5024087"/>
              <a:ext cx="8897798" cy="532903"/>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点击文本框即可进行编辑输入相关内容点击文本框即可进行编辑输入相关内容点击文本框即可进行编辑输入相关内容点击文本框即可进行编辑输入相关内容点击文本框即可进行编辑输入相关内容</a:t>
              </a:r>
            </a:p>
          </p:txBody>
        </p:sp>
        <p:sp>
          <p:nvSpPr>
            <p:cNvPr id="12" name="文本框 11">
              <a:extLst>
                <a:ext uri="{FF2B5EF4-FFF2-40B4-BE49-F238E27FC236}">
                  <a16:creationId xmlns:a16="http://schemas.microsoft.com/office/drawing/2014/main" id="{E0432F92-4BF2-47E5-86DA-E9ECB0A6426C}"/>
                </a:ext>
              </a:extLst>
            </p:cNvPr>
            <p:cNvSpPr txBox="1"/>
            <p:nvPr/>
          </p:nvSpPr>
          <p:spPr>
            <a:xfrm>
              <a:off x="4683506" y="4717855"/>
              <a:ext cx="1154273" cy="338554"/>
            </a:xfrm>
            <a:prstGeom prst="rect">
              <a:avLst/>
            </a:prstGeom>
            <a:no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
          <p:nvSpPr>
            <p:cNvPr id="13" name="Shape 717">
              <a:extLst>
                <a:ext uri="{FF2B5EF4-FFF2-40B4-BE49-F238E27FC236}">
                  <a16:creationId xmlns:a16="http://schemas.microsoft.com/office/drawing/2014/main" id="{3656DD6E-182F-40FE-8E77-D6043A08FABB}"/>
                </a:ext>
              </a:extLst>
            </p:cNvPr>
            <p:cNvSpPr txBox="1"/>
            <p:nvPr/>
          </p:nvSpPr>
          <p:spPr>
            <a:xfrm>
              <a:off x="955342" y="5563653"/>
              <a:ext cx="8610600" cy="599138"/>
            </a:xfrm>
            <a:prstGeom prst="rect">
              <a:avLst/>
            </a:prstGeom>
            <a:noFill/>
            <a:ln>
              <a:noFill/>
            </a:ln>
          </p:spPr>
          <p:txBody>
            <a:bodyPr lIns="0" tIns="0" rIns="0" bIns="0" anchor="t" anchorCtr="0">
              <a:noAutofit/>
            </a:bodyPr>
            <a:lstStyle/>
            <a:p>
              <a:pPr algn="ctr">
                <a:lnSpc>
                  <a:spcPct val="150000"/>
                </a:lnSpc>
                <a:defRPr/>
              </a:pPr>
              <a:r>
                <a:rPr lang="en-US" altLang="zh-CN" sz="1100" dirty="0">
                  <a:solidFill>
                    <a:schemeClr val="bg1"/>
                  </a:solidFill>
                  <a:latin typeface="Arial" panose="020B0604020202020204" pitchFamily="34" charset="0"/>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a:t>
              </a:r>
              <a:endParaRPr lang="en-US" altLang="zh-CN" sz="1100" dirty="0">
                <a:solidFill>
                  <a:schemeClr val="bg1"/>
                </a:solidFill>
              </a:endParaRPr>
            </a:p>
          </p:txBody>
        </p:sp>
      </p:grpSp>
    </p:spTree>
    <p:extLst>
      <p:ext uri="{BB962C8B-B14F-4D97-AF65-F5344CB8AC3E}">
        <p14:creationId xmlns:p14="http://schemas.microsoft.com/office/powerpoint/2010/main" val="669109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9622619-8CBF-4229-9F25-5DB4F56F0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id="{0DBB0243-D56D-41C5-B00F-305A6632B049}"/>
              </a:ext>
            </a:extLst>
          </p:cNvPr>
          <p:cNvSpPr/>
          <p:nvPr/>
        </p:nvSpPr>
        <p:spPr>
          <a:xfrm>
            <a:off x="285043" y="152400"/>
            <a:ext cx="3118125" cy="650306"/>
          </a:xfrm>
          <a:prstGeom prst="rect">
            <a:avLst/>
          </a:prstGeom>
        </p:spPr>
        <p:txBody>
          <a:bodyPr wrap="square">
            <a:spAutoFit/>
          </a:bodyPr>
          <a:lstStyle/>
          <a:p>
            <a:pPr algn="dist">
              <a:lnSpc>
                <a:spcPct val="175000"/>
              </a:lnSpc>
            </a:pPr>
            <a:r>
              <a:rPr lang="en-US" altLang="zh-CN" sz="2400" dirty="0">
                <a:solidFill>
                  <a:srgbClr val="2BE8F5"/>
                </a:solidFill>
                <a:latin typeface="微软雅黑" panose="020B0503020204020204" pitchFamily="34" charset="-122"/>
                <a:ea typeface="微软雅黑" panose="020B0503020204020204" pitchFamily="34" charset="-122"/>
              </a:rPr>
              <a:t>02.</a:t>
            </a:r>
            <a:r>
              <a:rPr lang="zh-CN" altLang="en-US" sz="2400" dirty="0">
                <a:solidFill>
                  <a:srgbClr val="2BE8F5"/>
                </a:solidFill>
                <a:latin typeface="微软雅黑" panose="020B0503020204020204" pitchFamily="34" charset="-122"/>
                <a:ea typeface="微软雅黑" panose="020B0503020204020204" pitchFamily="34" charset="-122"/>
              </a:rPr>
              <a:t>工作经验总结</a:t>
            </a:r>
          </a:p>
        </p:txBody>
      </p:sp>
      <p:sp>
        <p:nvSpPr>
          <p:cNvPr id="6" name="文本框 5">
            <a:extLst>
              <a:ext uri="{FF2B5EF4-FFF2-40B4-BE49-F238E27FC236}">
                <a16:creationId xmlns:a16="http://schemas.microsoft.com/office/drawing/2014/main" id="{DBFBA246-9E8C-4135-8A63-D689A66F66F1}"/>
              </a:ext>
            </a:extLst>
          </p:cNvPr>
          <p:cNvSpPr txBox="1"/>
          <p:nvPr/>
        </p:nvSpPr>
        <p:spPr>
          <a:xfrm>
            <a:off x="3403168" y="477553"/>
            <a:ext cx="3118125" cy="307777"/>
          </a:xfrm>
          <a:prstGeom prst="snip1Rect">
            <a:avLst>
              <a:gd name="adj" fmla="val 0"/>
            </a:avLst>
          </a:prstGeom>
          <a:noFill/>
          <a:ln w="28575">
            <a:noFill/>
          </a:ln>
        </p:spPr>
        <p:txBody>
          <a:bodyPr wrap="square" rtlCol="0">
            <a:spAutoFit/>
          </a:bodyPr>
          <a:lstStyle/>
          <a:p>
            <a:pPr algn="dist"/>
            <a:r>
              <a:rPr lang="en-US" altLang="zh-CN" sz="14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Summary of work experience</a:t>
            </a:r>
          </a:p>
        </p:txBody>
      </p:sp>
      <p:sp>
        <p:nvSpPr>
          <p:cNvPr id="7" name="Shape 914">
            <a:extLst>
              <a:ext uri="{FF2B5EF4-FFF2-40B4-BE49-F238E27FC236}">
                <a16:creationId xmlns:a16="http://schemas.microsoft.com/office/drawing/2014/main" id="{115BC550-50FB-4FDF-8AD7-E0B02DBED9F4}"/>
              </a:ext>
            </a:extLst>
          </p:cNvPr>
          <p:cNvSpPr/>
          <p:nvPr/>
        </p:nvSpPr>
        <p:spPr>
          <a:xfrm>
            <a:off x="3106117" y="2084471"/>
            <a:ext cx="323162" cy="418034"/>
          </a:xfrm>
          <a:custGeom>
            <a:avLst/>
            <a:gdLst/>
            <a:ahLst/>
            <a:cxnLst/>
            <a:rect l="0" t="0" r="0" b="0"/>
            <a:pathLst>
              <a:path w="120000" h="120000" extrusionOk="0">
                <a:moveTo>
                  <a:pt x="91304" y="78435"/>
                </a:moveTo>
                <a:cubicBezTo>
                  <a:pt x="80869" y="78435"/>
                  <a:pt x="80869" y="78435"/>
                  <a:pt x="80869" y="78435"/>
                </a:cubicBezTo>
                <a:cubicBezTo>
                  <a:pt x="73913" y="16759"/>
                  <a:pt x="73913" y="16759"/>
                  <a:pt x="73913" y="16759"/>
                </a:cubicBezTo>
                <a:cubicBezTo>
                  <a:pt x="73913" y="8044"/>
                  <a:pt x="70434" y="0"/>
                  <a:pt x="58260" y="0"/>
                </a:cubicBezTo>
                <a:cubicBezTo>
                  <a:pt x="58260" y="0"/>
                  <a:pt x="57391" y="0"/>
                  <a:pt x="56521" y="0"/>
                </a:cubicBezTo>
                <a:cubicBezTo>
                  <a:pt x="46086" y="670"/>
                  <a:pt x="44347" y="8715"/>
                  <a:pt x="44347" y="16759"/>
                </a:cubicBezTo>
                <a:cubicBezTo>
                  <a:pt x="37391" y="78435"/>
                  <a:pt x="37391" y="78435"/>
                  <a:pt x="37391" y="78435"/>
                </a:cubicBezTo>
                <a:cubicBezTo>
                  <a:pt x="26956" y="78435"/>
                  <a:pt x="26956" y="78435"/>
                  <a:pt x="26956" y="78435"/>
                </a:cubicBezTo>
                <a:cubicBezTo>
                  <a:pt x="26086" y="78435"/>
                  <a:pt x="25217" y="78435"/>
                  <a:pt x="24347" y="78435"/>
                </a:cubicBezTo>
                <a:cubicBezTo>
                  <a:pt x="10434" y="79776"/>
                  <a:pt x="0" y="89832"/>
                  <a:pt x="869" y="100558"/>
                </a:cubicBezTo>
                <a:cubicBezTo>
                  <a:pt x="869" y="110614"/>
                  <a:pt x="13043" y="120000"/>
                  <a:pt x="26956" y="120000"/>
                </a:cubicBezTo>
                <a:cubicBezTo>
                  <a:pt x="66956" y="120000"/>
                  <a:pt x="66956" y="120000"/>
                  <a:pt x="66956" y="120000"/>
                </a:cubicBezTo>
                <a:cubicBezTo>
                  <a:pt x="66956" y="120000"/>
                  <a:pt x="66956" y="120000"/>
                  <a:pt x="66956" y="120000"/>
                </a:cubicBezTo>
                <a:cubicBezTo>
                  <a:pt x="66956" y="118659"/>
                  <a:pt x="66086" y="118659"/>
                  <a:pt x="62608" y="115307"/>
                </a:cubicBezTo>
                <a:cubicBezTo>
                  <a:pt x="60000" y="112625"/>
                  <a:pt x="56521" y="108603"/>
                  <a:pt x="56521" y="103240"/>
                </a:cubicBezTo>
                <a:cubicBezTo>
                  <a:pt x="56521" y="98547"/>
                  <a:pt x="58260" y="93854"/>
                  <a:pt x="62608" y="89832"/>
                </a:cubicBezTo>
                <a:cubicBezTo>
                  <a:pt x="66086" y="85810"/>
                  <a:pt x="73913" y="83128"/>
                  <a:pt x="82608" y="83128"/>
                </a:cubicBezTo>
                <a:cubicBezTo>
                  <a:pt x="90434" y="83128"/>
                  <a:pt x="98260" y="85810"/>
                  <a:pt x="102608" y="89832"/>
                </a:cubicBezTo>
                <a:cubicBezTo>
                  <a:pt x="106956" y="93854"/>
                  <a:pt x="107826" y="98547"/>
                  <a:pt x="107826" y="103240"/>
                </a:cubicBezTo>
                <a:cubicBezTo>
                  <a:pt x="107826" y="108603"/>
                  <a:pt x="105217" y="112625"/>
                  <a:pt x="102608" y="114636"/>
                </a:cubicBezTo>
                <a:cubicBezTo>
                  <a:pt x="99130" y="117988"/>
                  <a:pt x="99130" y="117988"/>
                  <a:pt x="99130" y="118659"/>
                </a:cubicBezTo>
                <a:cubicBezTo>
                  <a:pt x="99130" y="119329"/>
                  <a:pt x="99130" y="119329"/>
                  <a:pt x="99130" y="119329"/>
                </a:cubicBezTo>
                <a:cubicBezTo>
                  <a:pt x="103478" y="118659"/>
                  <a:pt x="107826" y="117318"/>
                  <a:pt x="111304" y="114636"/>
                </a:cubicBezTo>
                <a:cubicBezTo>
                  <a:pt x="117391" y="110614"/>
                  <a:pt x="120000" y="105251"/>
                  <a:pt x="120000" y="99217"/>
                </a:cubicBezTo>
                <a:cubicBezTo>
                  <a:pt x="120000" y="93854"/>
                  <a:pt x="117391" y="87821"/>
                  <a:pt x="111304" y="84469"/>
                </a:cubicBezTo>
                <a:cubicBezTo>
                  <a:pt x="106086" y="80446"/>
                  <a:pt x="98260" y="78435"/>
                  <a:pt x="91304" y="78435"/>
                </a:cubicBezTo>
                <a:close/>
              </a:path>
            </a:pathLst>
          </a:custGeom>
          <a:solidFill>
            <a:srgbClr val="2BE8F5"/>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8" name="Shape 915">
            <a:extLst>
              <a:ext uri="{FF2B5EF4-FFF2-40B4-BE49-F238E27FC236}">
                <a16:creationId xmlns:a16="http://schemas.microsoft.com/office/drawing/2014/main" id="{AE2611AA-8982-4BC7-94D8-5851E7733552}"/>
              </a:ext>
            </a:extLst>
          </p:cNvPr>
          <p:cNvSpPr/>
          <p:nvPr/>
        </p:nvSpPr>
        <p:spPr>
          <a:xfrm>
            <a:off x="1836201" y="2474834"/>
            <a:ext cx="1259044" cy="725382"/>
          </a:xfrm>
          <a:custGeom>
            <a:avLst/>
            <a:gdLst/>
            <a:ahLst/>
            <a:cxnLst/>
            <a:rect l="0" t="0" r="0" b="0"/>
            <a:pathLst>
              <a:path w="120000" h="120000" extrusionOk="0">
                <a:moveTo>
                  <a:pt x="116431" y="0"/>
                </a:moveTo>
                <a:cubicBezTo>
                  <a:pt x="116431" y="0"/>
                  <a:pt x="116431" y="0"/>
                  <a:pt x="116431" y="0"/>
                </a:cubicBezTo>
                <a:cubicBezTo>
                  <a:pt x="116208" y="0"/>
                  <a:pt x="116208" y="0"/>
                  <a:pt x="116208" y="0"/>
                </a:cubicBezTo>
                <a:cubicBezTo>
                  <a:pt x="67360" y="8903"/>
                  <a:pt x="28550" y="50709"/>
                  <a:pt x="0" y="103354"/>
                </a:cubicBezTo>
                <a:cubicBezTo>
                  <a:pt x="7806" y="99483"/>
                  <a:pt x="15836" y="96774"/>
                  <a:pt x="24089" y="96387"/>
                </a:cubicBezTo>
                <a:cubicBezTo>
                  <a:pt x="26542" y="96000"/>
                  <a:pt x="28996" y="96000"/>
                  <a:pt x="31449" y="96000"/>
                </a:cubicBezTo>
                <a:cubicBezTo>
                  <a:pt x="31895" y="96000"/>
                  <a:pt x="32565" y="96000"/>
                  <a:pt x="33234" y="96387"/>
                </a:cubicBezTo>
                <a:cubicBezTo>
                  <a:pt x="33234" y="95612"/>
                  <a:pt x="33234" y="95612"/>
                  <a:pt x="33234" y="95612"/>
                </a:cubicBezTo>
                <a:cubicBezTo>
                  <a:pt x="33457" y="94838"/>
                  <a:pt x="33234" y="94451"/>
                  <a:pt x="32788" y="92516"/>
                </a:cubicBezTo>
                <a:cubicBezTo>
                  <a:pt x="32342" y="90580"/>
                  <a:pt x="31895" y="87870"/>
                  <a:pt x="32565" y="84774"/>
                </a:cubicBezTo>
                <a:cubicBezTo>
                  <a:pt x="33011" y="82451"/>
                  <a:pt x="33680" y="79741"/>
                  <a:pt x="35241" y="78193"/>
                </a:cubicBezTo>
                <a:cubicBezTo>
                  <a:pt x="36579" y="76645"/>
                  <a:pt x="38587" y="76258"/>
                  <a:pt x="40594" y="77419"/>
                </a:cubicBezTo>
                <a:cubicBezTo>
                  <a:pt x="42825" y="78193"/>
                  <a:pt x="44386" y="80903"/>
                  <a:pt x="45055" y="83612"/>
                </a:cubicBezTo>
                <a:cubicBezTo>
                  <a:pt x="45724" y="86322"/>
                  <a:pt x="45501" y="89032"/>
                  <a:pt x="45055" y="91741"/>
                </a:cubicBezTo>
                <a:cubicBezTo>
                  <a:pt x="44609" y="94451"/>
                  <a:pt x="43271" y="96387"/>
                  <a:pt x="42379" y="97548"/>
                </a:cubicBezTo>
                <a:cubicBezTo>
                  <a:pt x="42156" y="97548"/>
                  <a:pt x="42156" y="97935"/>
                  <a:pt x="42156" y="97935"/>
                </a:cubicBezTo>
                <a:cubicBezTo>
                  <a:pt x="52639" y="101032"/>
                  <a:pt x="62676" y="108000"/>
                  <a:pt x="70929" y="120000"/>
                </a:cubicBezTo>
                <a:cubicBezTo>
                  <a:pt x="75390" y="102967"/>
                  <a:pt x="80297" y="87483"/>
                  <a:pt x="85873" y="73548"/>
                </a:cubicBezTo>
                <a:cubicBezTo>
                  <a:pt x="85650" y="73161"/>
                  <a:pt x="85650" y="73161"/>
                  <a:pt x="85650" y="73161"/>
                </a:cubicBezTo>
                <a:cubicBezTo>
                  <a:pt x="85427" y="73161"/>
                  <a:pt x="85204" y="73161"/>
                  <a:pt x="83866" y="73548"/>
                </a:cubicBezTo>
                <a:cubicBezTo>
                  <a:pt x="82750" y="73548"/>
                  <a:pt x="81189" y="73548"/>
                  <a:pt x="79628" y="72000"/>
                </a:cubicBezTo>
                <a:cubicBezTo>
                  <a:pt x="78289" y="70838"/>
                  <a:pt x="77174" y="68903"/>
                  <a:pt x="76505" y="65806"/>
                </a:cubicBezTo>
                <a:cubicBezTo>
                  <a:pt x="76059" y="63483"/>
                  <a:pt x="76282" y="59612"/>
                  <a:pt x="77397" y="56516"/>
                </a:cubicBezTo>
                <a:cubicBezTo>
                  <a:pt x="78513" y="53032"/>
                  <a:pt x="80297" y="51096"/>
                  <a:pt x="82081" y="50709"/>
                </a:cubicBezTo>
                <a:cubicBezTo>
                  <a:pt x="83643" y="50322"/>
                  <a:pt x="85204" y="51483"/>
                  <a:pt x="86542" y="52645"/>
                </a:cubicBezTo>
                <a:cubicBezTo>
                  <a:pt x="88104" y="54193"/>
                  <a:pt x="88773" y="56516"/>
                  <a:pt x="88996" y="58451"/>
                </a:cubicBezTo>
                <a:cubicBezTo>
                  <a:pt x="89665" y="60387"/>
                  <a:pt x="89665" y="60774"/>
                  <a:pt x="89888" y="60774"/>
                </a:cubicBezTo>
                <a:cubicBezTo>
                  <a:pt x="90557" y="61548"/>
                  <a:pt x="90557" y="61548"/>
                  <a:pt x="90557" y="61548"/>
                </a:cubicBezTo>
                <a:cubicBezTo>
                  <a:pt x="98810" y="41806"/>
                  <a:pt x="108178" y="24774"/>
                  <a:pt x="118438" y="9677"/>
                </a:cubicBezTo>
                <a:cubicBezTo>
                  <a:pt x="119553" y="8129"/>
                  <a:pt x="120000" y="5419"/>
                  <a:pt x="119553" y="3483"/>
                </a:cubicBezTo>
                <a:cubicBezTo>
                  <a:pt x="118884" y="1161"/>
                  <a:pt x="117546" y="0"/>
                  <a:pt x="116431" y="0"/>
                </a:cubicBezTo>
                <a:close/>
              </a:path>
            </a:pathLst>
          </a:custGeom>
          <a:solidFill>
            <a:srgbClr val="2BE8F5"/>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9" name="Shape 916">
            <a:extLst>
              <a:ext uri="{FF2B5EF4-FFF2-40B4-BE49-F238E27FC236}">
                <a16:creationId xmlns:a16="http://schemas.microsoft.com/office/drawing/2014/main" id="{D2E8278C-17D7-43F4-84D3-02361BE96B11}"/>
              </a:ext>
            </a:extLst>
          </p:cNvPr>
          <p:cNvSpPr/>
          <p:nvPr/>
        </p:nvSpPr>
        <p:spPr>
          <a:xfrm>
            <a:off x="1418166" y="2965999"/>
            <a:ext cx="1138476" cy="867692"/>
          </a:xfrm>
          <a:custGeom>
            <a:avLst/>
            <a:gdLst/>
            <a:ahLst/>
            <a:cxnLst/>
            <a:rect l="0" t="0" r="0" b="0"/>
            <a:pathLst>
              <a:path w="120000" h="120000" extrusionOk="0">
                <a:moveTo>
                  <a:pt x="86981" y="13908"/>
                </a:moveTo>
                <a:cubicBezTo>
                  <a:pt x="87474" y="11967"/>
                  <a:pt x="88459" y="11320"/>
                  <a:pt x="89199" y="10350"/>
                </a:cubicBezTo>
                <a:cubicBezTo>
                  <a:pt x="90184" y="9703"/>
                  <a:pt x="90677" y="8733"/>
                  <a:pt x="91170" y="7439"/>
                </a:cubicBezTo>
                <a:cubicBezTo>
                  <a:pt x="91416" y="6145"/>
                  <a:pt x="91416" y="4528"/>
                  <a:pt x="91170" y="3234"/>
                </a:cubicBezTo>
                <a:cubicBezTo>
                  <a:pt x="90677" y="1940"/>
                  <a:pt x="89938" y="970"/>
                  <a:pt x="88213" y="323"/>
                </a:cubicBezTo>
                <a:cubicBezTo>
                  <a:pt x="87474" y="0"/>
                  <a:pt x="86981" y="0"/>
                  <a:pt x="86488" y="0"/>
                </a:cubicBezTo>
                <a:cubicBezTo>
                  <a:pt x="85749" y="0"/>
                  <a:pt x="85010" y="0"/>
                  <a:pt x="84517" y="646"/>
                </a:cubicBezTo>
                <a:cubicBezTo>
                  <a:pt x="83778" y="1293"/>
                  <a:pt x="83039" y="2587"/>
                  <a:pt x="82792" y="4204"/>
                </a:cubicBezTo>
                <a:cubicBezTo>
                  <a:pt x="82299" y="5498"/>
                  <a:pt x="82546" y="6469"/>
                  <a:pt x="83039" y="7762"/>
                </a:cubicBezTo>
                <a:cubicBezTo>
                  <a:pt x="83531" y="9380"/>
                  <a:pt x="84024" y="10673"/>
                  <a:pt x="83778" y="12614"/>
                </a:cubicBezTo>
                <a:cubicBezTo>
                  <a:pt x="83778" y="12614"/>
                  <a:pt x="83778" y="12614"/>
                  <a:pt x="83778" y="12614"/>
                </a:cubicBezTo>
                <a:cubicBezTo>
                  <a:pt x="81806" y="20377"/>
                  <a:pt x="81806" y="20377"/>
                  <a:pt x="81806" y="20377"/>
                </a:cubicBezTo>
                <a:cubicBezTo>
                  <a:pt x="79589" y="20053"/>
                  <a:pt x="77125" y="20053"/>
                  <a:pt x="74661" y="20053"/>
                </a:cubicBezTo>
                <a:cubicBezTo>
                  <a:pt x="73429" y="20053"/>
                  <a:pt x="72197" y="20053"/>
                  <a:pt x="70965" y="20377"/>
                </a:cubicBezTo>
                <a:cubicBezTo>
                  <a:pt x="59137" y="21024"/>
                  <a:pt x="47063" y="24582"/>
                  <a:pt x="36221" y="30404"/>
                </a:cubicBezTo>
                <a:cubicBezTo>
                  <a:pt x="22422" y="51752"/>
                  <a:pt x="11088" y="75040"/>
                  <a:pt x="2217" y="98005"/>
                </a:cubicBezTo>
                <a:cubicBezTo>
                  <a:pt x="2217" y="98005"/>
                  <a:pt x="2217" y="98005"/>
                  <a:pt x="2217" y="98005"/>
                </a:cubicBezTo>
                <a:cubicBezTo>
                  <a:pt x="0" y="103827"/>
                  <a:pt x="739" y="110943"/>
                  <a:pt x="4435" y="115471"/>
                </a:cubicBezTo>
                <a:cubicBezTo>
                  <a:pt x="8131" y="119999"/>
                  <a:pt x="13552" y="118059"/>
                  <a:pt x="17741" y="114501"/>
                </a:cubicBezTo>
                <a:cubicBezTo>
                  <a:pt x="17987" y="114501"/>
                  <a:pt x="17987" y="114501"/>
                  <a:pt x="17987" y="114501"/>
                </a:cubicBezTo>
                <a:cubicBezTo>
                  <a:pt x="17987" y="114501"/>
                  <a:pt x="17987" y="114501"/>
                  <a:pt x="17987" y="114501"/>
                </a:cubicBezTo>
                <a:cubicBezTo>
                  <a:pt x="47063" y="91536"/>
                  <a:pt x="71211" y="94770"/>
                  <a:pt x="97084" y="116765"/>
                </a:cubicBezTo>
                <a:cubicBezTo>
                  <a:pt x="98069" y="117412"/>
                  <a:pt x="99301" y="117735"/>
                  <a:pt x="100287" y="117088"/>
                </a:cubicBezTo>
                <a:cubicBezTo>
                  <a:pt x="101273" y="116442"/>
                  <a:pt x="102258" y="115148"/>
                  <a:pt x="102505" y="113854"/>
                </a:cubicBezTo>
                <a:cubicBezTo>
                  <a:pt x="104229" y="102533"/>
                  <a:pt x="106447" y="91536"/>
                  <a:pt x="108911" y="81185"/>
                </a:cubicBezTo>
                <a:cubicBezTo>
                  <a:pt x="108418" y="81185"/>
                  <a:pt x="108172" y="81185"/>
                  <a:pt x="106940" y="81832"/>
                </a:cubicBezTo>
                <a:cubicBezTo>
                  <a:pt x="105954" y="82479"/>
                  <a:pt x="104229" y="83450"/>
                  <a:pt x="102258" y="82803"/>
                </a:cubicBezTo>
                <a:cubicBezTo>
                  <a:pt x="100533" y="82156"/>
                  <a:pt x="99055" y="81185"/>
                  <a:pt x="97823" y="79245"/>
                </a:cubicBezTo>
                <a:cubicBezTo>
                  <a:pt x="96837" y="77304"/>
                  <a:pt x="96344" y="74393"/>
                  <a:pt x="96837" y="71159"/>
                </a:cubicBezTo>
                <a:cubicBezTo>
                  <a:pt x="97577" y="67924"/>
                  <a:pt x="99055" y="65660"/>
                  <a:pt x="100533" y="64690"/>
                </a:cubicBezTo>
                <a:cubicBezTo>
                  <a:pt x="102505" y="63719"/>
                  <a:pt x="104229" y="63719"/>
                  <a:pt x="105954" y="64366"/>
                </a:cubicBezTo>
                <a:cubicBezTo>
                  <a:pt x="107679" y="65013"/>
                  <a:pt x="108911" y="66630"/>
                  <a:pt x="109650" y="67924"/>
                </a:cubicBezTo>
                <a:cubicBezTo>
                  <a:pt x="110636" y="69218"/>
                  <a:pt x="110636" y="69218"/>
                  <a:pt x="110882" y="69541"/>
                </a:cubicBezTo>
                <a:cubicBezTo>
                  <a:pt x="111622" y="69541"/>
                  <a:pt x="111622" y="69541"/>
                  <a:pt x="111622" y="69541"/>
                </a:cubicBezTo>
                <a:cubicBezTo>
                  <a:pt x="114086" y="59191"/>
                  <a:pt x="117043" y="49164"/>
                  <a:pt x="120000" y="39784"/>
                </a:cubicBezTo>
                <a:cubicBezTo>
                  <a:pt x="110390" y="28787"/>
                  <a:pt x="98316" y="22641"/>
                  <a:pt x="85256" y="20700"/>
                </a:cubicBezTo>
                <a:lnTo>
                  <a:pt x="86981" y="13908"/>
                </a:lnTo>
                <a:close/>
              </a:path>
            </a:pathLst>
          </a:custGeom>
          <a:solidFill>
            <a:srgbClr val="2BE8F5"/>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10" name="Shape 917">
            <a:extLst>
              <a:ext uri="{FF2B5EF4-FFF2-40B4-BE49-F238E27FC236}">
                <a16:creationId xmlns:a16="http://schemas.microsoft.com/office/drawing/2014/main" id="{70354FAE-B07E-459C-A897-5D366E969F8B}"/>
              </a:ext>
            </a:extLst>
          </p:cNvPr>
          <p:cNvSpPr/>
          <p:nvPr/>
        </p:nvSpPr>
        <p:spPr>
          <a:xfrm>
            <a:off x="3434220" y="2500527"/>
            <a:ext cx="1255090" cy="727360"/>
          </a:xfrm>
          <a:custGeom>
            <a:avLst/>
            <a:gdLst/>
            <a:ahLst/>
            <a:cxnLst/>
            <a:rect l="0" t="0" r="0" b="0"/>
            <a:pathLst>
              <a:path w="120000" h="120000" extrusionOk="0">
                <a:moveTo>
                  <a:pt x="3798" y="0"/>
                </a:moveTo>
                <a:cubicBezTo>
                  <a:pt x="3575" y="0"/>
                  <a:pt x="3351" y="0"/>
                  <a:pt x="3128" y="0"/>
                </a:cubicBezTo>
                <a:cubicBezTo>
                  <a:pt x="2011" y="0"/>
                  <a:pt x="893" y="1543"/>
                  <a:pt x="446" y="3858"/>
                </a:cubicBezTo>
                <a:cubicBezTo>
                  <a:pt x="0" y="5787"/>
                  <a:pt x="446" y="8102"/>
                  <a:pt x="1564" y="9646"/>
                </a:cubicBezTo>
                <a:cubicBezTo>
                  <a:pt x="11843" y="24694"/>
                  <a:pt x="21229" y="42057"/>
                  <a:pt x="29497" y="61736"/>
                </a:cubicBezTo>
                <a:cubicBezTo>
                  <a:pt x="30391" y="60578"/>
                  <a:pt x="30391" y="60578"/>
                  <a:pt x="30391" y="60578"/>
                </a:cubicBezTo>
                <a:cubicBezTo>
                  <a:pt x="30614" y="60578"/>
                  <a:pt x="30614" y="60192"/>
                  <a:pt x="31061" y="58263"/>
                </a:cubicBezTo>
                <a:cubicBezTo>
                  <a:pt x="31508" y="56334"/>
                  <a:pt x="32178" y="54019"/>
                  <a:pt x="33743" y="52475"/>
                </a:cubicBezTo>
                <a:cubicBezTo>
                  <a:pt x="34860" y="51318"/>
                  <a:pt x="36424" y="50160"/>
                  <a:pt x="38212" y="50546"/>
                </a:cubicBezTo>
                <a:cubicBezTo>
                  <a:pt x="39776" y="50932"/>
                  <a:pt x="41787" y="52861"/>
                  <a:pt x="42905" y="56334"/>
                </a:cubicBezTo>
                <a:cubicBezTo>
                  <a:pt x="44022" y="59421"/>
                  <a:pt x="44245" y="63279"/>
                  <a:pt x="43575" y="65594"/>
                </a:cubicBezTo>
                <a:cubicBezTo>
                  <a:pt x="43128" y="68681"/>
                  <a:pt x="42011" y="70610"/>
                  <a:pt x="40670" y="71768"/>
                </a:cubicBezTo>
                <a:cubicBezTo>
                  <a:pt x="39106" y="73311"/>
                  <a:pt x="37541" y="73311"/>
                  <a:pt x="36424" y="73311"/>
                </a:cubicBezTo>
                <a:cubicBezTo>
                  <a:pt x="35083" y="72926"/>
                  <a:pt x="34636" y="72926"/>
                  <a:pt x="34413" y="72926"/>
                </a:cubicBezTo>
                <a:cubicBezTo>
                  <a:pt x="34189" y="73311"/>
                  <a:pt x="34189" y="73311"/>
                  <a:pt x="34189" y="73311"/>
                </a:cubicBezTo>
                <a:cubicBezTo>
                  <a:pt x="39776" y="87588"/>
                  <a:pt x="44692" y="103022"/>
                  <a:pt x="49162" y="120000"/>
                </a:cubicBezTo>
                <a:cubicBezTo>
                  <a:pt x="57653" y="107652"/>
                  <a:pt x="67932" y="100321"/>
                  <a:pt x="78882" y="97620"/>
                </a:cubicBezTo>
                <a:cubicBezTo>
                  <a:pt x="78659" y="97234"/>
                  <a:pt x="78659" y="97234"/>
                  <a:pt x="78435" y="97234"/>
                </a:cubicBezTo>
                <a:cubicBezTo>
                  <a:pt x="77765" y="96077"/>
                  <a:pt x="76424" y="94147"/>
                  <a:pt x="75977" y="91446"/>
                </a:cubicBezTo>
                <a:cubicBezTo>
                  <a:pt x="75530" y="88745"/>
                  <a:pt x="75307" y="86045"/>
                  <a:pt x="75977" y="83344"/>
                </a:cubicBezTo>
                <a:cubicBezTo>
                  <a:pt x="76648" y="80643"/>
                  <a:pt x="78212" y="77942"/>
                  <a:pt x="80223" y="77170"/>
                </a:cubicBezTo>
                <a:cubicBezTo>
                  <a:pt x="82458" y="76012"/>
                  <a:pt x="84469" y="76398"/>
                  <a:pt x="85810" y="77942"/>
                </a:cubicBezTo>
                <a:cubicBezTo>
                  <a:pt x="87374" y="79485"/>
                  <a:pt x="88044" y="82186"/>
                  <a:pt x="88491" y="84501"/>
                </a:cubicBezTo>
                <a:cubicBezTo>
                  <a:pt x="89162" y="87588"/>
                  <a:pt x="88715" y="90289"/>
                  <a:pt x="88268" y="92218"/>
                </a:cubicBezTo>
                <a:cubicBezTo>
                  <a:pt x="87821" y="94147"/>
                  <a:pt x="87597" y="94533"/>
                  <a:pt x="87597" y="95305"/>
                </a:cubicBezTo>
                <a:cubicBezTo>
                  <a:pt x="87821" y="95691"/>
                  <a:pt x="87821" y="95691"/>
                  <a:pt x="87821" y="95691"/>
                </a:cubicBezTo>
                <a:cubicBezTo>
                  <a:pt x="88268" y="95691"/>
                  <a:pt x="88491" y="95691"/>
                  <a:pt x="88938" y="95691"/>
                </a:cubicBezTo>
                <a:cubicBezTo>
                  <a:pt x="91396" y="95691"/>
                  <a:pt x="93854" y="95691"/>
                  <a:pt x="96312" y="96077"/>
                </a:cubicBezTo>
                <a:cubicBezTo>
                  <a:pt x="104357" y="96463"/>
                  <a:pt x="112178" y="99163"/>
                  <a:pt x="120000" y="103022"/>
                </a:cubicBezTo>
                <a:cubicBezTo>
                  <a:pt x="91396" y="50160"/>
                  <a:pt x="52737" y="8874"/>
                  <a:pt x="3798" y="0"/>
                </a:cubicBezTo>
                <a:close/>
              </a:path>
            </a:pathLst>
          </a:custGeom>
          <a:solidFill>
            <a:srgbClr val="2BE8F5"/>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11" name="Shape 918">
            <a:extLst>
              <a:ext uri="{FF2B5EF4-FFF2-40B4-BE49-F238E27FC236}">
                <a16:creationId xmlns:a16="http://schemas.microsoft.com/office/drawing/2014/main" id="{DF1E54CD-FA58-4ACF-80C2-54B2D68E9855}"/>
              </a:ext>
            </a:extLst>
          </p:cNvPr>
          <p:cNvSpPr/>
          <p:nvPr/>
        </p:nvSpPr>
        <p:spPr>
          <a:xfrm>
            <a:off x="3971834" y="2991694"/>
            <a:ext cx="1136500" cy="865716"/>
          </a:xfrm>
          <a:custGeom>
            <a:avLst/>
            <a:gdLst/>
            <a:ahLst/>
            <a:cxnLst/>
            <a:rect l="0" t="0" r="0" b="0"/>
            <a:pathLst>
              <a:path w="120000" h="120000" extrusionOk="0">
                <a:moveTo>
                  <a:pt x="118024" y="98270"/>
                </a:moveTo>
                <a:cubicBezTo>
                  <a:pt x="109135" y="75243"/>
                  <a:pt x="97777" y="51891"/>
                  <a:pt x="83703" y="30162"/>
                </a:cubicBezTo>
                <a:cubicBezTo>
                  <a:pt x="72839" y="24648"/>
                  <a:pt x="60987" y="21081"/>
                  <a:pt x="49382" y="20432"/>
                </a:cubicBezTo>
                <a:cubicBezTo>
                  <a:pt x="48148" y="20108"/>
                  <a:pt x="46913" y="20108"/>
                  <a:pt x="45432" y="20108"/>
                </a:cubicBezTo>
                <a:cubicBezTo>
                  <a:pt x="43456" y="20108"/>
                  <a:pt x="41234" y="20108"/>
                  <a:pt x="39012" y="20432"/>
                </a:cubicBezTo>
                <a:cubicBezTo>
                  <a:pt x="37283" y="12648"/>
                  <a:pt x="37283" y="12648"/>
                  <a:pt x="37283" y="12648"/>
                </a:cubicBezTo>
                <a:cubicBezTo>
                  <a:pt x="37283" y="12648"/>
                  <a:pt x="37283" y="12648"/>
                  <a:pt x="37283" y="12648"/>
                </a:cubicBezTo>
                <a:cubicBezTo>
                  <a:pt x="37037" y="10702"/>
                  <a:pt x="37530" y="9405"/>
                  <a:pt x="38024" y="7783"/>
                </a:cubicBezTo>
                <a:cubicBezTo>
                  <a:pt x="38271" y="6486"/>
                  <a:pt x="38518" y="5513"/>
                  <a:pt x="38271" y="4216"/>
                </a:cubicBezTo>
                <a:cubicBezTo>
                  <a:pt x="38024" y="2594"/>
                  <a:pt x="37283" y="1297"/>
                  <a:pt x="36543" y="648"/>
                </a:cubicBezTo>
                <a:cubicBezTo>
                  <a:pt x="36049" y="0"/>
                  <a:pt x="35308" y="0"/>
                  <a:pt x="34567" y="0"/>
                </a:cubicBezTo>
                <a:cubicBezTo>
                  <a:pt x="34074" y="0"/>
                  <a:pt x="33333" y="0"/>
                  <a:pt x="32839" y="324"/>
                </a:cubicBezTo>
                <a:cubicBezTo>
                  <a:pt x="30864" y="972"/>
                  <a:pt x="30123" y="1945"/>
                  <a:pt x="29876" y="3243"/>
                </a:cubicBezTo>
                <a:cubicBezTo>
                  <a:pt x="29382" y="4540"/>
                  <a:pt x="29629" y="6162"/>
                  <a:pt x="29876" y="7459"/>
                </a:cubicBezTo>
                <a:cubicBezTo>
                  <a:pt x="30123" y="8756"/>
                  <a:pt x="30864" y="9729"/>
                  <a:pt x="31604" y="10378"/>
                </a:cubicBezTo>
                <a:cubicBezTo>
                  <a:pt x="32592" y="11351"/>
                  <a:pt x="33580" y="12000"/>
                  <a:pt x="34074" y="13945"/>
                </a:cubicBezTo>
                <a:cubicBezTo>
                  <a:pt x="35802" y="20756"/>
                  <a:pt x="35802" y="20756"/>
                  <a:pt x="35802" y="20756"/>
                </a:cubicBezTo>
                <a:cubicBezTo>
                  <a:pt x="22222" y="22378"/>
                  <a:pt x="9876" y="28540"/>
                  <a:pt x="0" y="40216"/>
                </a:cubicBezTo>
                <a:cubicBezTo>
                  <a:pt x="2962" y="49297"/>
                  <a:pt x="5679" y="59027"/>
                  <a:pt x="8395" y="69081"/>
                </a:cubicBezTo>
                <a:cubicBezTo>
                  <a:pt x="8395" y="68756"/>
                  <a:pt x="8641" y="68756"/>
                  <a:pt x="9135" y="68108"/>
                </a:cubicBezTo>
                <a:cubicBezTo>
                  <a:pt x="9876" y="66810"/>
                  <a:pt x="11111" y="65189"/>
                  <a:pt x="12839" y="64540"/>
                </a:cubicBezTo>
                <a:cubicBezTo>
                  <a:pt x="14567" y="63891"/>
                  <a:pt x="16296" y="63891"/>
                  <a:pt x="18024" y="64864"/>
                </a:cubicBezTo>
                <a:cubicBezTo>
                  <a:pt x="19753" y="65837"/>
                  <a:pt x="21234" y="68108"/>
                  <a:pt x="21728" y="71351"/>
                </a:cubicBezTo>
                <a:cubicBezTo>
                  <a:pt x="22469" y="74594"/>
                  <a:pt x="21975" y="77513"/>
                  <a:pt x="20987" y="79459"/>
                </a:cubicBezTo>
                <a:cubicBezTo>
                  <a:pt x="19753" y="81405"/>
                  <a:pt x="18024" y="82378"/>
                  <a:pt x="16543" y="83027"/>
                </a:cubicBezTo>
                <a:cubicBezTo>
                  <a:pt x="14567" y="83675"/>
                  <a:pt x="12839" y="82702"/>
                  <a:pt x="11604" y="82054"/>
                </a:cubicBezTo>
                <a:cubicBezTo>
                  <a:pt x="11604" y="82054"/>
                  <a:pt x="11358" y="82054"/>
                  <a:pt x="11358" y="82054"/>
                </a:cubicBezTo>
                <a:cubicBezTo>
                  <a:pt x="13580" y="92108"/>
                  <a:pt x="15802" y="102810"/>
                  <a:pt x="17530" y="114162"/>
                </a:cubicBezTo>
                <a:cubicBezTo>
                  <a:pt x="18024" y="116756"/>
                  <a:pt x="20740" y="118378"/>
                  <a:pt x="22469" y="117405"/>
                </a:cubicBezTo>
                <a:cubicBezTo>
                  <a:pt x="51851" y="97621"/>
                  <a:pt x="76790" y="93081"/>
                  <a:pt x="101975" y="114486"/>
                </a:cubicBezTo>
                <a:cubicBezTo>
                  <a:pt x="102222" y="114486"/>
                  <a:pt x="102222" y="114486"/>
                  <a:pt x="102222" y="114486"/>
                </a:cubicBezTo>
                <a:cubicBezTo>
                  <a:pt x="106419" y="117729"/>
                  <a:pt x="111604" y="120000"/>
                  <a:pt x="115308" y="115459"/>
                </a:cubicBezTo>
                <a:cubicBezTo>
                  <a:pt x="119012" y="111243"/>
                  <a:pt x="120000" y="104432"/>
                  <a:pt x="118024" y="98594"/>
                </a:cubicBezTo>
                <a:cubicBezTo>
                  <a:pt x="118024" y="98270"/>
                  <a:pt x="118024" y="98270"/>
                  <a:pt x="118024" y="98270"/>
                </a:cubicBezTo>
                <a:close/>
              </a:path>
            </a:pathLst>
          </a:custGeom>
          <a:solidFill>
            <a:srgbClr val="2BE8F5"/>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12" name="Shape 919">
            <a:extLst>
              <a:ext uri="{FF2B5EF4-FFF2-40B4-BE49-F238E27FC236}">
                <a16:creationId xmlns:a16="http://schemas.microsoft.com/office/drawing/2014/main" id="{940F141B-7027-4E5E-9B25-0AAD09DD3AB2}"/>
              </a:ext>
            </a:extLst>
          </p:cNvPr>
          <p:cNvSpPr/>
          <p:nvPr/>
        </p:nvSpPr>
        <p:spPr>
          <a:xfrm>
            <a:off x="3143669" y="2376008"/>
            <a:ext cx="749101" cy="842986"/>
          </a:xfrm>
          <a:custGeom>
            <a:avLst/>
            <a:gdLst/>
            <a:ahLst/>
            <a:cxnLst/>
            <a:rect l="0" t="0" r="0" b="0"/>
            <a:pathLst>
              <a:path w="120000" h="120000" extrusionOk="0">
                <a:moveTo>
                  <a:pt x="102375" y="73666"/>
                </a:moveTo>
                <a:cubicBezTo>
                  <a:pt x="102375" y="73666"/>
                  <a:pt x="102375" y="73666"/>
                  <a:pt x="102375" y="73666"/>
                </a:cubicBezTo>
                <a:cubicBezTo>
                  <a:pt x="104625" y="72666"/>
                  <a:pt x="106500" y="73333"/>
                  <a:pt x="108000" y="73333"/>
                </a:cubicBezTo>
                <a:cubicBezTo>
                  <a:pt x="109500" y="73666"/>
                  <a:pt x="111000" y="73666"/>
                  <a:pt x="112500" y="72666"/>
                </a:cubicBezTo>
                <a:cubicBezTo>
                  <a:pt x="114000" y="72000"/>
                  <a:pt x="115125" y="71000"/>
                  <a:pt x="115500" y="69666"/>
                </a:cubicBezTo>
                <a:cubicBezTo>
                  <a:pt x="116250" y="68333"/>
                  <a:pt x="116250" y="66666"/>
                  <a:pt x="114750" y="64666"/>
                </a:cubicBezTo>
                <a:cubicBezTo>
                  <a:pt x="113250" y="62333"/>
                  <a:pt x="111750" y="61666"/>
                  <a:pt x="110250" y="61666"/>
                </a:cubicBezTo>
                <a:cubicBezTo>
                  <a:pt x="108750" y="61333"/>
                  <a:pt x="106875" y="62000"/>
                  <a:pt x="105375" y="62666"/>
                </a:cubicBezTo>
                <a:cubicBezTo>
                  <a:pt x="103875" y="63333"/>
                  <a:pt x="103500" y="64666"/>
                  <a:pt x="102750" y="65666"/>
                </a:cubicBezTo>
                <a:cubicBezTo>
                  <a:pt x="102000" y="67000"/>
                  <a:pt x="101625" y="68666"/>
                  <a:pt x="99750" y="69666"/>
                </a:cubicBezTo>
                <a:cubicBezTo>
                  <a:pt x="91875" y="74000"/>
                  <a:pt x="91875" y="74000"/>
                  <a:pt x="91875" y="74000"/>
                </a:cubicBezTo>
                <a:cubicBezTo>
                  <a:pt x="75000" y="52666"/>
                  <a:pt x="55125" y="34666"/>
                  <a:pt x="32250" y="19666"/>
                </a:cubicBezTo>
                <a:cubicBezTo>
                  <a:pt x="32250" y="13666"/>
                  <a:pt x="32250" y="13666"/>
                  <a:pt x="32250" y="13666"/>
                </a:cubicBezTo>
                <a:cubicBezTo>
                  <a:pt x="32250" y="12000"/>
                  <a:pt x="33750" y="10666"/>
                  <a:pt x="34500" y="9666"/>
                </a:cubicBezTo>
                <a:cubicBezTo>
                  <a:pt x="35625" y="8333"/>
                  <a:pt x="36000" y="7333"/>
                  <a:pt x="36000" y="6000"/>
                </a:cubicBezTo>
                <a:cubicBezTo>
                  <a:pt x="36000" y="4333"/>
                  <a:pt x="35625" y="2666"/>
                  <a:pt x="34875" y="1666"/>
                </a:cubicBezTo>
                <a:cubicBezTo>
                  <a:pt x="33750" y="666"/>
                  <a:pt x="32250" y="0"/>
                  <a:pt x="29625" y="0"/>
                </a:cubicBezTo>
                <a:cubicBezTo>
                  <a:pt x="26625" y="0"/>
                  <a:pt x="25125" y="666"/>
                  <a:pt x="24375" y="1666"/>
                </a:cubicBezTo>
                <a:cubicBezTo>
                  <a:pt x="23250" y="2666"/>
                  <a:pt x="22875" y="4333"/>
                  <a:pt x="22875" y="6000"/>
                </a:cubicBezTo>
                <a:cubicBezTo>
                  <a:pt x="22875" y="7333"/>
                  <a:pt x="23625" y="8333"/>
                  <a:pt x="24750" y="9666"/>
                </a:cubicBezTo>
                <a:cubicBezTo>
                  <a:pt x="25500" y="10666"/>
                  <a:pt x="27000" y="12000"/>
                  <a:pt x="27375" y="14000"/>
                </a:cubicBezTo>
                <a:cubicBezTo>
                  <a:pt x="27375" y="14000"/>
                  <a:pt x="27375" y="14000"/>
                  <a:pt x="27375" y="14000"/>
                </a:cubicBezTo>
                <a:cubicBezTo>
                  <a:pt x="27375" y="18333"/>
                  <a:pt x="27375" y="18333"/>
                  <a:pt x="27375" y="18333"/>
                </a:cubicBezTo>
                <a:cubicBezTo>
                  <a:pt x="25125" y="18666"/>
                  <a:pt x="23250" y="20666"/>
                  <a:pt x="23250" y="22666"/>
                </a:cubicBezTo>
                <a:cubicBezTo>
                  <a:pt x="23250" y="73000"/>
                  <a:pt x="23250" y="73000"/>
                  <a:pt x="23250" y="73000"/>
                </a:cubicBezTo>
                <a:cubicBezTo>
                  <a:pt x="15750" y="73000"/>
                  <a:pt x="15750" y="73000"/>
                  <a:pt x="15750" y="73000"/>
                </a:cubicBezTo>
                <a:cubicBezTo>
                  <a:pt x="13500" y="73000"/>
                  <a:pt x="12375" y="72000"/>
                  <a:pt x="10875" y="71000"/>
                </a:cubicBezTo>
                <a:cubicBezTo>
                  <a:pt x="9750" y="70333"/>
                  <a:pt x="8625" y="69666"/>
                  <a:pt x="7125" y="69666"/>
                </a:cubicBezTo>
                <a:cubicBezTo>
                  <a:pt x="5250" y="69666"/>
                  <a:pt x="3375" y="70000"/>
                  <a:pt x="2250" y="71000"/>
                </a:cubicBezTo>
                <a:cubicBezTo>
                  <a:pt x="1125" y="72000"/>
                  <a:pt x="0" y="73000"/>
                  <a:pt x="375" y="75666"/>
                </a:cubicBezTo>
                <a:cubicBezTo>
                  <a:pt x="375" y="78333"/>
                  <a:pt x="1125" y="79666"/>
                  <a:pt x="2250" y="80333"/>
                </a:cubicBezTo>
                <a:cubicBezTo>
                  <a:pt x="3375" y="81333"/>
                  <a:pt x="5250" y="81666"/>
                  <a:pt x="7125" y="81666"/>
                </a:cubicBezTo>
                <a:cubicBezTo>
                  <a:pt x="8625" y="81666"/>
                  <a:pt x="9750" y="81000"/>
                  <a:pt x="11250" y="80000"/>
                </a:cubicBezTo>
                <a:cubicBezTo>
                  <a:pt x="12375" y="79000"/>
                  <a:pt x="13875" y="77666"/>
                  <a:pt x="15750" y="77666"/>
                </a:cubicBezTo>
                <a:cubicBezTo>
                  <a:pt x="16125" y="77666"/>
                  <a:pt x="16125" y="77666"/>
                  <a:pt x="16125" y="77666"/>
                </a:cubicBezTo>
                <a:cubicBezTo>
                  <a:pt x="23250" y="77666"/>
                  <a:pt x="23250" y="77666"/>
                  <a:pt x="23250" y="77666"/>
                </a:cubicBezTo>
                <a:cubicBezTo>
                  <a:pt x="23250" y="120000"/>
                  <a:pt x="23250" y="120000"/>
                  <a:pt x="23250" y="120000"/>
                </a:cubicBezTo>
                <a:cubicBezTo>
                  <a:pt x="35250" y="112333"/>
                  <a:pt x="50250" y="108666"/>
                  <a:pt x="66000" y="108000"/>
                </a:cubicBezTo>
                <a:cubicBezTo>
                  <a:pt x="66000" y="108000"/>
                  <a:pt x="66375" y="108000"/>
                  <a:pt x="66375" y="108000"/>
                </a:cubicBezTo>
                <a:cubicBezTo>
                  <a:pt x="65250" y="107000"/>
                  <a:pt x="64125" y="105333"/>
                  <a:pt x="63750" y="103000"/>
                </a:cubicBezTo>
                <a:cubicBezTo>
                  <a:pt x="63375" y="101000"/>
                  <a:pt x="63750" y="98333"/>
                  <a:pt x="65250" y="96333"/>
                </a:cubicBezTo>
                <a:cubicBezTo>
                  <a:pt x="66750" y="94000"/>
                  <a:pt x="70125" y="92333"/>
                  <a:pt x="73500" y="92000"/>
                </a:cubicBezTo>
                <a:cubicBezTo>
                  <a:pt x="77250" y="91666"/>
                  <a:pt x="80625" y="92666"/>
                  <a:pt x="82500" y="94333"/>
                </a:cubicBezTo>
                <a:cubicBezTo>
                  <a:pt x="84750" y="96333"/>
                  <a:pt x="85500" y="98666"/>
                  <a:pt x="85875" y="101000"/>
                </a:cubicBezTo>
                <a:cubicBezTo>
                  <a:pt x="86250" y="103666"/>
                  <a:pt x="84750" y="105666"/>
                  <a:pt x="84000" y="107000"/>
                </a:cubicBezTo>
                <a:cubicBezTo>
                  <a:pt x="83250" y="108000"/>
                  <a:pt x="83250" y="108333"/>
                  <a:pt x="82875" y="108666"/>
                </a:cubicBezTo>
                <a:cubicBezTo>
                  <a:pt x="95625" y="109666"/>
                  <a:pt x="108000" y="112666"/>
                  <a:pt x="120000" y="117000"/>
                </a:cubicBezTo>
                <a:cubicBezTo>
                  <a:pt x="112500" y="102666"/>
                  <a:pt x="103875" y="89666"/>
                  <a:pt x="94875" y="77666"/>
                </a:cubicBezTo>
                <a:lnTo>
                  <a:pt x="102375" y="73666"/>
                </a:lnTo>
                <a:close/>
              </a:path>
            </a:pathLst>
          </a:custGeom>
          <a:solidFill>
            <a:srgbClr val="2BE8F5"/>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13" name="Shape 920">
            <a:extLst>
              <a:ext uri="{FF2B5EF4-FFF2-40B4-BE49-F238E27FC236}">
                <a16:creationId xmlns:a16="http://schemas.microsoft.com/office/drawing/2014/main" id="{FA0D8A53-2167-45D7-9150-A859E2ADC58C}"/>
              </a:ext>
            </a:extLst>
          </p:cNvPr>
          <p:cNvSpPr/>
          <p:nvPr/>
        </p:nvSpPr>
        <p:spPr>
          <a:xfrm>
            <a:off x="3288943" y="3050001"/>
            <a:ext cx="867692" cy="757997"/>
          </a:xfrm>
          <a:custGeom>
            <a:avLst/>
            <a:gdLst/>
            <a:ahLst/>
            <a:cxnLst/>
            <a:rect l="0" t="0" r="0" b="0"/>
            <a:pathLst>
              <a:path w="120000" h="120000" extrusionOk="0">
                <a:moveTo>
                  <a:pt x="116442" y="64814"/>
                </a:moveTo>
                <a:cubicBezTo>
                  <a:pt x="115471" y="64074"/>
                  <a:pt x="113854" y="64074"/>
                  <a:pt x="112237" y="64444"/>
                </a:cubicBezTo>
                <a:cubicBezTo>
                  <a:pt x="110943" y="64814"/>
                  <a:pt x="109973" y="65925"/>
                  <a:pt x="109326" y="67037"/>
                </a:cubicBezTo>
                <a:cubicBezTo>
                  <a:pt x="108355" y="68148"/>
                  <a:pt x="107385" y="70000"/>
                  <a:pt x="105768" y="70370"/>
                </a:cubicBezTo>
                <a:cubicBezTo>
                  <a:pt x="99946" y="72222"/>
                  <a:pt x="99946" y="72222"/>
                  <a:pt x="99946" y="72222"/>
                </a:cubicBezTo>
                <a:cubicBezTo>
                  <a:pt x="96388" y="59259"/>
                  <a:pt x="92506" y="47037"/>
                  <a:pt x="88301" y="35925"/>
                </a:cubicBezTo>
                <a:cubicBezTo>
                  <a:pt x="76010" y="28518"/>
                  <a:pt x="61778" y="23703"/>
                  <a:pt x="47870" y="22592"/>
                </a:cubicBezTo>
                <a:cubicBezTo>
                  <a:pt x="47223" y="15185"/>
                  <a:pt x="47223" y="15185"/>
                  <a:pt x="47223" y="15185"/>
                </a:cubicBezTo>
                <a:cubicBezTo>
                  <a:pt x="47223" y="15185"/>
                  <a:pt x="47223" y="15185"/>
                  <a:pt x="47223" y="15185"/>
                </a:cubicBezTo>
                <a:cubicBezTo>
                  <a:pt x="47223" y="12962"/>
                  <a:pt x="48517" y="11481"/>
                  <a:pt x="49164" y="10000"/>
                </a:cubicBezTo>
                <a:cubicBezTo>
                  <a:pt x="49811" y="8888"/>
                  <a:pt x="50458" y="7407"/>
                  <a:pt x="50134" y="5925"/>
                </a:cubicBezTo>
                <a:cubicBezTo>
                  <a:pt x="50134" y="4074"/>
                  <a:pt x="49487" y="2592"/>
                  <a:pt x="48517" y="1481"/>
                </a:cubicBezTo>
                <a:cubicBezTo>
                  <a:pt x="47870" y="370"/>
                  <a:pt x="46576" y="0"/>
                  <a:pt x="44636" y="0"/>
                </a:cubicBezTo>
                <a:cubicBezTo>
                  <a:pt x="44312" y="0"/>
                  <a:pt x="43989" y="0"/>
                  <a:pt x="43665" y="0"/>
                </a:cubicBezTo>
                <a:cubicBezTo>
                  <a:pt x="41401" y="370"/>
                  <a:pt x="40107" y="1111"/>
                  <a:pt x="39460" y="2592"/>
                </a:cubicBezTo>
                <a:cubicBezTo>
                  <a:pt x="38814" y="3703"/>
                  <a:pt x="38490" y="5555"/>
                  <a:pt x="38814" y="7407"/>
                </a:cubicBezTo>
                <a:cubicBezTo>
                  <a:pt x="38814" y="8888"/>
                  <a:pt x="39784" y="10000"/>
                  <a:pt x="40431" y="11111"/>
                </a:cubicBezTo>
                <a:cubicBezTo>
                  <a:pt x="41401" y="12222"/>
                  <a:pt x="42695" y="13703"/>
                  <a:pt x="43018" y="15555"/>
                </a:cubicBezTo>
                <a:cubicBezTo>
                  <a:pt x="43665" y="22222"/>
                  <a:pt x="43665" y="22222"/>
                  <a:pt x="43665" y="22222"/>
                </a:cubicBezTo>
                <a:cubicBezTo>
                  <a:pt x="42695" y="22222"/>
                  <a:pt x="42048" y="22222"/>
                  <a:pt x="41078" y="22222"/>
                </a:cubicBezTo>
                <a:cubicBezTo>
                  <a:pt x="24905" y="22222"/>
                  <a:pt x="10350" y="27037"/>
                  <a:pt x="0" y="38148"/>
                </a:cubicBezTo>
                <a:cubicBezTo>
                  <a:pt x="0" y="64814"/>
                  <a:pt x="0" y="64814"/>
                  <a:pt x="0" y="64814"/>
                </a:cubicBezTo>
                <a:cubicBezTo>
                  <a:pt x="323" y="64444"/>
                  <a:pt x="646" y="64444"/>
                  <a:pt x="1293" y="63703"/>
                </a:cubicBezTo>
                <a:cubicBezTo>
                  <a:pt x="2587" y="62592"/>
                  <a:pt x="4528" y="61111"/>
                  <a:pt x="7115" y="61111"/>
                </a:cubicBezTo>
                <a:cubicBezTo>
                  <a:pt x="9056" y="61111"/>
                  <a:pt x="11644" y="61851"/>
                  <a:pt x="13584" y="63703"/>
                </a:cubicBezTo>
                <a:cubicBezTo>
                  <a:pt x="15525" y="65185"/>
                  <a:pt x="16819" y="68518"/>
                  <a:pt x="16819" y="72222"/>
                </a:cubicBezTo>
                <a:cubicBezTo>
                  <a:pt x="16495" y="75925"/>
                  <a:pt x="15202" y="78888"/>
                  <a:pt x="13584" y="80740"/>
                </a:cubicBezTo>
                <a:cubicBezTo>
                  <a:pt x="11644" y="82592"/>
                  <a:pt x="9380" y="82962"/>
                  <a:pt x="7115" y="82962"/>
                </a:cubicBezTo>
                <a:cubicBezTo>
                  <a:pt x="4528" y="82962"/>
                  <a:pt x="2587" y="81481"/>
                  <a:pt x="1293" y="80370"/>
                </a:cubicBezTo>
                <a:cubicBezTo>
                  <a:pt x="646" y="80000"/>
                  <a:pt x="323" y="79629"/>
                  <a:pt x="0" y="79259"/>
                </a:cubicBezTo>
                <a:cubicBezTo>
                  <a:pt x="0" y="114444"/>
                  <a:pt x="0" y="114444"/>
                  <a:pt x="0" y="114444"/>
                </a:cubicBezTo>
                <a:cubicBezTo>
                  <a:pt x="0" y="116296"/>
                  <a:pt x="970" y="118148"/>
                  <a:pt x="2264" y="118888"/>
                </a:cubicBezTo>
                <a:cubicBezTo>
                  <a:pt x="3881" y="120000"/>
                  <a:pt x="5498" y="120000"/>
                  <a:pt x="6792" y="118888"/>
                </a:cubicBezTo>
                <a:cubicBezTo>
                  <a:pt x="43342" y="93703"/>
                  <a:pt x="71805" y="97777"/>
                  <a:pt x="102533" y="117037"/>
                </a:cubicBezTo>
                <a:cubicBezTo>
                  <a:pt x="104150" y="117777"/>
                  <a:pt x="106091" y="117777"/>
                  <a:pt x="107385" y="116296"/>
                </a:cubicBezTo>
                <a:cubicBezTo>
                  <a:pt x="109002" y="115185"/>
                  <a:pt x="109649" y="112962"/>
                  <a:pt x="109002" y="111111"/>
                </a:cubicBezTo>
                <a:cubicBezTo>
                  <a:pt x="106738" y="99259"/>
                  <a:pt x="104150" y="87777"/>
                  <a:pt x="101239" y="77037"/>
                </a:cubicBezTo>
                <a:cubicBezTo>
                  <a:pt x="106415" y="75185"/>
                  <a:pt x="106415" y="75185"/>
                  <a:pt x="106415" y="75185"/>
                </a:cubicBezTo>
                <a:cubicBezTo>
                  <a:pt x="106738" y="75185"/>
                  <a:pt x="106738" y="75185"/>
                  <a:pt x="106738" y="75185"/>
                </a:cubicBezTo>
                <a:cubicBezTo>
                  <a:pt x="108679" y="74814"/>
                  <a:pt x="109973" y="75925"/>
                  <a:pt x="111266" y="76666"/>
                </a:cubicBezTo>
                <a:cubicBezTo>
                  <a:pt x="112560" y="77407"/>
                  <a:pt x="113854" y="77777"/>
                  <a:pt x="115148" y="77407"/>
                </a:cubicBezTo>
                <a:cubicBezTo>
                  <a:pt x="116765" y="76666"/>
                  <a:pt x="118059" y="75925"/>
                  <a:pt x="118706" y="74814"/>
                </a:cubicBezTo>
                <a:cubicBezTo>
                  <a:pt x="119353" y="73703"/>
                  <a:pt x="119999" y="71851"/>
                  <a:pt x="119353" y="69259"/>
                </a:cubicBezTo>
                <a:cubicBezTo>
                  <a:pt x="118706" y="66666"/>
                  <a:pt x="117735" y="65185"/>
                  <a:pt x="116442" y="64814"/>
                </a:cubicBezTo>
                <a:close/>
              </a:path>
            </a:pathLst>
          </a:custGeom>
          <a:solidFill>
            <a:srgbClr val="2BE8F5"/>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14" name="Shape 921">
            <a:extLst>
              <a:ext uri="{FF2B5EF4-FFF2-40B4-BE49-F238E27FC236}">
                <a16:creationId xmlns:a16="http://schemas.microsoft.com/office/drawing/2014/main" id="{79CED041-83DB-46E8-9B21-73D14A2DD86E}"/>
              </a:ext>
            </a:extLst>
          </p:cNvPr>
          <p:cNvSpPr/>
          <p:nvPr/>
        </p:nvSpPr>
        <p:spPr>
          <a:xfrm>
            <a:off x="2641633" y="2531165"/>
            <a:ext cx="597899" cy="724395"/>
          </a:xfrm>
          <a:custGeom>
            <a:avLst/>
            <a:gdLst/>
            <a:ahLst/>
            <a:cxnLst/>
            <a:rect l="0" t="0" r="0" b="0"/>
            <a:pathLst>
              <a:path w="120000" h="120000" extrusionOk="0">
                <a:moveTo>
                  <a:pt x="113437" y="0"/>
                </a:moveTo>
                <a:cubicBezTo>
                  <a:pt x="112031" y="387"/>
                  <a:pt x="110625" y="774"/>
                  <a:pt x="109687" y="1161"/>
                </a:cubicBezTo>
                <a:cubicBezTo>
                  <a:pt x="81093" y="18967"/>
                  <a:pt x="55781" y="39870"/>
                  <a:pt x="34218" y="64645"/>
                </a:cubicBezTo>
                <a:cubicBezTo>
                  <a:pt x="24375" y="59612"/>
                  <a:pt x="24375" y="59612"/>
                  <a:pt x="24375" y="59612"/>
                </a:cubicBezTo>
                <a:cubicBezTo>
                  <a:pt x="22031" y="58451"/>
                  <a:pt x="21562" y="56516"/>
                  <a:pt x="21093" y="54967"/>
                </a:cubicBezTo>
                <a:cubicBezTo>
                  <a:pt x="20156" y="53806"/>
                  <a:pt x="19218" y="52258"/>
                  <a:pt x="17812" y="51483"/>
                </a:cubicBezTo>
                <a:cubicBezTo>
                  <a:pt x="15937" y="50709"/>
                  <a:pt x="13593" y="49935"/>
                  <a:pt x="11718" y="50322"/>
                </a:cubicBezTo>
                <a:cubicBezTo>
                  <a:pt x="9843" y="50322"/>
                  <a:pt x="7968" y="51096"/>
                  <a:pt x="6093" y="53806"/>
                </a:cubicBezTo>
                <a:cubicBezTo>
                  <a:pt x="4218" y="56129"/>
                  <a:pt x="4218" y="58064"/>
                  <a:pt x="4687" y="59612"/>
                </a:cubicBezTo>
                <a:cubicBezTo>
                  <a:pt x="5625" y="61161"/>
                  <a:pt x="7031" y="62322"/>
                  <a:pt x="8906" y="63096"/>
                </a:cubicBezTo>
                <a:cubicBezTo>
                  <a:pt x="10781" y="64258"/>
                  <a:pt x="12187" y="64258"/>
                  <a:pt x="14531" y="63870"/>
                </a:cubicBezTo>
                <a:cubicBezTo>
                  <a:pt x="16406" y="63870"/>
                  <a:pt x="18750" y="63096"/>
                  <a:pt x="21562" y="64258"/>
                </a:cubicBezTo>
                <a:cubicBezTo>
                  <a:pt x="21562" y="64258"/>
                  <a:pt x="21562" y="64258"/>
                  <a:pt x="21562" y="64258"/>
                </a:cubicBezTo>
                <a:cubicBezTo>
                  <a:pt x="30937" y="68903"/>
                  <a:pt x="30937" y="68903"/>
                  <a:pt x="30937" y="68903"/>
                </a:cubicBezTo>
                <a:cubicBezTo>
                  <a:pt x="19687" y="82451"/>
                  <a:pt x="9375" y="97161"/>
                  <a:pt x="0" y="113419"/>
                </a:cubicBezTo>
                <a:cubicBezTo>
                  <a:pt x="15000" y="108774"/>
                  <a:pt x="30937" y="105677"/>
                  <a:pt x="46875" y="104516"/>
                </a:cubicBezTo>
                <a:cubicBezTo>
                  <a:pt x="46875" y="104129"/>
                  <a:pt x="46406" y="103741"/>
                  <a:pt x="45937" y="102967"/>
                </a:cubicBezTo>
                <a:cubicBezTo>
                  <a:pt x="44531" y="101419"/>
                  <a:pt x="43125" y="99096"/>
                  <a:pt x="43593" y="96000"/>
                </a:cubicBezTo>
                <a:cubicBezTo>
                  <a:pt x="44062" y="93290"/>
                  <a:pt x="45000" y="90580"/>
                  <a:pt x="47812" y="88258"/>
                </a:cubicBezTo>
                <a:cubicBezTo>
                  <a:pt x="50156" y="86322"/>
                  <a:pt x="54375" y="85161"/>
                  <a:pt x="58593" y="85548"/>
                </a:cubicBezTo>
                <a:cubicBezTo>
                  <a:pt x="63281" y="85935"/>
                  <a:pt x="67500" y="87870"/>
                  <a:pt x="69375" y="90580"/>
                </a:cubicBezTo>
                <a:cubicBezTo>
                  <a:pt x="71250" y="92903"/>
                  <a:pt x="71250" y="96000"/>
                  <a:pt x="70781" y="98322"/>
                </a:cubicBezTo>
                <a:cubicBezTo>
                  <a:pt x="70781" y="101032"/>
                  <a:pt x="68906" y="102967"/>
                  <a:pt x="67500" y="104516"/>
                </a:cubicBezTo>
                <a:cubicBezTo>
                  <a:pt x="87187" y="105677"/>
                  <a:pt x="105468" y="110709"/>
                  <a:pt x="120000" y="120000"/>
                </a:cubicBezTo>
                <a:cubicBezTo>
                  <a:pt x="120000" y="73935"/>
                  <a:pt x="120000" y="73935"/>
                  <a:pt x="120000" y="73935"/>
                </a:cubicBezTo>
                <a:cubicBezTo>
                  <a:pt x="119531" y="74322"/>
                  <a:pt x="119062" y="74709"/>
                  <a:pt x="118125" y="75096"/>
                </a:cubicBezTo>
                <a:cubicBezTo>
                  <a:pt x="116250" y="76258"/>
                  <a:pt x="113437" y="77806"/>
                  <a:pt x="109687" y="77806"/>
                </a:cubicBezTo>
                <a:cubicBezTo>
                  <a:pt x="106406" y="77806"/>
                  <a:pt x="103125" y="77419"/>
                  <a:pt x="100312" y="75483"/>
                </a:cubicBezTo>
                <a:cubicBezTo>
                  <a:pt x="97500" y="73548"/>
                  <a:pt x="95625" y="70451"/>
                  <a:pt x="95625" y="66580"/>
                </a:cubicBezTo>
                <a:cubicBezTo>
                  <a:pt x="95625" y="62709"/>
                  <a:pt x="97500" y="59225"/>
                  <a:pt x="100312" y="57677"/>
                </a:cubicBezTo>
                <a:cubicBezTo>
                  <a:pt x="103125" y="55741"/>
                  <a:pt x="106406" y="54967"/>
                  <a:pt x="109687" y="54967"/>
                </a:cubicBezTo>
                <a:cubicBezTo>
                  <a:pt x="112968" y="54967"/>
                  <a:pt x="115781" y="56516"/>
                  <a:pt x="117656" y="57677"/>
                </a:cubicBezTo>
                <a:cubicBezTo>
                  <a:pt x="119062" y="58451"/>
                  <a:pt x="119531" y="58838"/>
                  <a:pt x="120000" y="58838"/>
                </a:cubicBezTo>
                <a:cubicBezTo>
                  <a:pt x="120000" y="5419"/>
                  <a:pt x="120000" y="5419"/>
                  <a:pt x="120000" y="5419"/>
                </a:cubicBezTo>
                <a:cubicBezTo>
                  <a:pt x="120000" y="2709"/>
                  <a:pt x="116718" y="0"/>
                  <a:pt x="113437" y="0"/>
                </a:cubicBezTo>
                <a:close/>
              </a:path>
            </a:pathLst>
          </a:custGeom>
          <a:solidFill>
            <a:srgbClr val="2BE8F5"/>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15" name="Shape 922">
            <a:extLst>
              <a:ext uri="{FF2B5EF4-FFF2-40B4-BE49-F238E27FC236}">
                <a16:creationId xmlns:a16="http://schemas.microsoft.com/office/drawing/2014/main" id="{3D39D265-ED46-48B6-85A3-1114EE6377D6}"/>
              </a:ext>
            </a:extLst>
          </p:cNvPr>
          <p:cNvSpPr/>
          <p:nvPr/>
        </p:nvSpPr>
        <p:spPr>
          <a:xfrm>
            <a:off x="2360966" y="3075695"/>
            <a:ext cx="1021862" cy="757997"/>
          </a:xfrm>
          <a:custGeom>
            <a:avLst/>
            <a:gdLst/>
            <a:ahLst/>
            <a:cxnLst/>
            <a:rect l="0" t="0" r="0" b="0"/>
            <a:pathLst>
              <a:path w="120000" h="120000" extrusionOk="0">
                <a:moveTo>
                  <a:pt x="118627" y="67037"/>
                </a:moveTo>
                <a:cubicBezTo>
                  <a:pt x="117528" y="65925"/>
                  <a:pt x="116430" y="65555"/>
                  <a:pt x="115057" y="65555"/>
                </a:cubicBezTo>
                <a:cubicBezTo>
                  <a:pt x="113958" y="65555"/>
                  <a:pt x="112860" y="66296"/>
                  <a:pt x="112036" y="67037"/>
                </a:cubicBezTo>
                <a:cubicBezTo>
                  <a:pt x="111212" y="68148"/>
                  <a:pt x="110114" y="69259"/>
                  <a:pt x="108466" y="69259"/>
                </a:cubicBezTo>
                <a:cubicBezTo>
                  <a:pt x="103249" y="69259"/>
                  <a:pt x="103249" y="69259"/>
                  <a:pt x="103249" y="69259"/>
                </a:cubicBezTo>
                <a:cubicBezTo>
                  <a:pt x="103249" y="40740"/>
                  <a:pt x="103249" y="40740"/>
                  <a:pt x="103249" y="40740"/>
                </a:cubicBezTo>
                <a:cubicBezTo>
                  <a:pt x="94736" y="28148"/>
                  <a:pt x="81556" y="22222"/>
                  <a:pt x="67276" y="22222"/>
                </a:cubicBezTo>
                <a:cubicBezTo>
                  <a:pt x="67826" y="15555"/>
                  <a:pt x="67826" y="15555"/>
                  <a:pt x="67826" y="15555"/>
                </a:cubicBezTo>
                <a:cubicBezTo>
                  <a:pt x="68100" y="13703"/>
                  <a:pt x="69199" y="12222"/>
                  <a:pt x="69748" y="11111"/>
                </a:cubicBezTo>
                <a:cubicBezTo>
                  <a:pt x="70572" y="10000"/>
                  <a:pt x="71121" y="8888"/>
                  <a:pt x="71395" y="7407"/>
                </a:cubicBezTo>
                <a:cubicBezTo>
                  <a:pt x="71670" y="5555"/>
                  <a:pt x="71395" y="3703"/>
                  <a:pt x="70846" y="2592"/>
                </a:cubicBezTo>
                <a:cubicBezTo>
                  <a:pt x="70022" y="1111"/>
                  <a:pt x="69199" y="370"/>
                  <a:pt x="67002" y="0"/>
                </a:cubicBezTo>
                <a:cubicBezTo>
                  <a:pt x="66727" y="0"/>
                  <a:pt x="66727" y="0"/>
                  <a:pt x="66453" y="0"/>
                </a:cubicBezTo>
                <a:cubicBezTo>
                  <a:pt x="64805" y="0"/>
                  <a:pt x="63707" y="370"/>
                  <a:pt x="63157" y="1481"/>
                </a:cubicBezTo>
                <a:cubicBezTo>
                  <a:pt x="62334" y="2592"/>
                  <a:pt x="61784" y="4074"/>
                  <a:pt x="61784" y="5925"/>
                </a:cubicBezTo>
                <a:cubicBezTo>
                  <a:pt x="61510" y="7407"/>
                  <a:pt x="62059" y="8888"/>
                  <a:pt x="62608" y="10000"/>
                </a:cubicBezTo>
                <a:cubicBezTo>
                  <a:pt x="63157" y="11481"/>
                  <a:pt x="64256" y="12962"/>
                  <a:pt x="64256" y="15185"/>
                </a:cubicBezTo>
                <a:cubicBezTo>
                  <a:pt x="64256" y="15185"/>
                  <a:pt x="64256" y="15185"/>
                  <a:pt x="64256" y="15185"/>
                </a:cubicBezTo>
                <a:cubicBezTo>
                  <a:pt x="63432" y="22222"/>
                  <a:pt x="63432" y="22222"/>
                  <a:pt x="63432" y="22222"/>
                </a:cubicBezTo>
                <a:cubicBezTo>
                  <a:pt x="63432" y="22222"/>
                  <a:pt x="63432" y="22222"/>
                  <a:pt x="63157" y="22222"/>
                </a:cubicBezTo>
                <a:cubicBezTo>
                  <a:pt x="51624" y="22962"/>
                  <a:pt x="39542" y="27407"/>
                  <a:pt x="28832" y="34444"/>
                </a:cubicBezTo>
                <a:cubicBezTo>
                  <a:pt x="24988" y="46296"/>
                  <a:pt x="21418" y="58888"/>
                  <a:pt x="18398" y="72592"/>
                </a:cubicBezTo>
                <a:cubicBezTo>
                  <a:pt x="12082" y="70370"/>
                  <a:pt x="12082" y="70370"/>
                  <a:pt x="12082" y="70370"/>
                </a:cubicBezTo>
                <a:cubicBezTo>
                  <a:pt x="10434" y="70000"/>
                  <a:pt x="9885" y="68148"/>
                  <a:pt x="9061" y="67037"/>
                </a:cubicBezTo>
                <a:cubicBezTo>
                  <a:pt x="8237" y="65925"/>
                  <a:pt x="7688" y="64814"/>
                  <a:pt x="6590" y="64444"/>
                </a:cubicBezTo>
                <a:cubicBezTo>
                  <a:pt x="5217" y="64074"/>
                  <a:pt x="3844" y="64074"/>
                  <a:pt x="2745" y="64814"/>
                </a:cubicBezTo>
                <a:cubicBezTo>
                  <a:pt x="1922" y="65185"/>
                  <a:pt x="823" y="66666"/>
                  <a:pt x="549" y="69259"/>
                </a:cubicBezTo>
                <a:cubicBezTo>
                  <a:pt x="0" y="71851"/>
                  <a:pt x="274" y="73703"/>
                  <a:pt x="823" y="74814"/>
                </a:cubicBezTo>
                <a:cubicBezTo>
                  <a:pt x="1647" y="75925"/>
                  <a:pt x="2745" y="76666"/>
                  <a:pt x="4118" y="77407"/>
                </a:cubicBezTo>
                <a:cubicBezTo>
                  <a:pt x="5217" y="77777"/>
                  <a:pt x="6041" y="77407"/>
                  <a:pt x="7139" y="76666"/>
                </a:cubicBezTo>
                <a:cubicBezTo>
                  <a:pt x="8237" y="75925"/>
                  <a:pt x="9610" y="74814"/>
                  <a:pt x="11258" y="75185"/>
                </a:cubicBezTo>
                <a:cubicBezTo>
                  <a:pt x="11258" y="75185"/>
                  <a:pt x="11258" y="75185"/>
                  <a:pt x="11258" y="75185"/>
                </a:cubicBezTo>
                <a:cubicBezTo>
                  <a:pt x="17299" y="77407"/>
                  <a:pt x="17299" y="77407"/>
                  <a:pt x="17299" y="77407"/>
                </a:cubicBezTo>
                <a:cubicBezTo>
                  <a:pt x="14828" y="88148"/>
                  <a:pt x="12631" y="99259"/>
                  <a:pt x="10434" y="111111"/>
                </a:cubicBezTo>
                <a:cubicBezTo>
                  <a:pt x="10160" y="112962"/>
                  <a:pt x="10709" y="115185"/>
                  <a:pt x="11807" y="116296"/>
                </a:cubicBezTo>
                <a:cubicBezTo>
                  <a:pt x="13180" y="117407"/>
                  <a:pt x="14828" y="117777"/>
                  <a:pt x="15926" y="116666"/>
                </a:cubicBezTo>
                <a:cubicBezTo>
                  <a:pt x="44210" y="95925"/>
                  <a:pt x="69199" y="95925"/>
                  <a:pt x="97482" y="118888"/>
                </a:cubicBezTo>
                <a:cubicBezTo>
                  <a:pt x="98581" y="120000"/>
                  <a:pt x="100228" y="120000"/>
                  <a:pt x="101327" y="118888"/>
                </a:cubicBezTo>
                <a:cubicBezTo>
                  <a:pt x="102425" y="118148"/>
                  <a:pt x="103249" y="116296"/>
                  <a:pt x="103249" y="114444"/>
                </a:cubicBezTo>
                <a:cubicBezTo>
                  <a:pt x="103249" y="74444"/>
                  <a:pt x="103249" y="74444"/>
                  <a:pt x="103249" y="74444"/>
                </a:cubicBezTo>
                <a:cubicBezTo>
                  <a:pt x="108466" y="74444"/>
                  <a:pt x="108466" y="74444"/>
                  <a:pt x="108466" y="74444"/>
                </a:cubicBezTo>
                <a:cubicBezTo>
                  <a:pt x="108466" y="74444"/>
                  <a:pt x="108466" y="74444"/>
                  <a:pt x="108466" y="74444"/>
                </a:cubicBezTo>
                <a:cubicBezTo>
                  <a:pt x="110114" y="74444"/>
                  <a:pt x="111212" y="75925"/>
                  <a:pt x="112036" y="77037"/>
                </a:cubicBezTo>
                <a:cubicBezTo>
                  <a:pt x="112860" y="78148"/>
                  <a:pt x="113684" y="78888"/>
                  <a:pt x="115057" y="78888"/>
                </a:cubicBezTo>
                <a:cubicBezTo>
                  <a:pt x="116430" y="78888"/>
                  <a:pt x="117528" y="78518"/>
                  <a:pt x="118352" y="77407"/>
                </a:cubicBezTo>
                <a:cubicBezTo>
                  <a:pt x="119176" y="76666"/>
                  <a:pt x="120000" y="75185"/>
                  <a:pt x="120000" y="72222"/>
                </a:cubicBezTo>
                <a:cubicBezTo>
                  <a:pt x="120000" y="69259"/>
                  <a:pt x="119450" y="68148"/>
                  <a:pt x="118627" y="67037"/>
                </a:cubicBezTo>
                <a:close/>
              </a:path>
            </a:pathLst>
          </a:custGeom>
          <a:solidFill>
            <a:srgbClr val="2BE8F5"/>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16" name="Shape 923">
            <a:extLst>
              <a:ext uri="{FF2B5EF4-FFF2-40B4-BE49-F238E27FC236}">
                <a16:creationId xmlns:a16="http://schemas.microsoft.com/office/drawing/2014/main" id="{98091581-C75A-43AA-8671-11192A312ACD}"/>
              </a:ext>
            </a:extLst>
          </p:cNvPr>
          <p:cNvSpPr/>
          <p:nvPr/>
        </p:nvSpPr>
        <p:spPr>
          <a:xfrm>
            <a:off x="3181224" y="3883105"/>
            <a:ext cx="166027" cy="871025"/>
          </a:xfrm>
          <a:custGeom>
            <a:avLst/>
            <a:gdLst/>
            <a:ahLst/>
            <a:cxnLst/>
            <a:rect l="0" t="0" r="0" b="0"/>
            <a:pathLst>
              <a:path w="120000" h="120000" extrusionOk="0">
                <a:moveTo>
                  <a:pt x="0" y="120000"/>
                </a:moveTo>
                <a:cubicBezTo>
                  <a:pt x="30422" y="120000"/>
                  <a:pt x="30422" y="120000"/>
                  <a:pt x="30422" y="120000"/>
                </a:cubicBezTo>
                <a:cubicBezTo>
                  <a:pt x="30422" y="117478"/>
                  <a:pt x="30422" y="117478"/>
                  <a:pt x="30422" y="117478"/>
                </a:cubicBezTo>
                <a:cubicBezTo>
                  <a:pt x="30422" y="116470"/>
                  <a:pt x="28732" y="116470"/>
                  <a:pt x="21971" y="113949"/>
                </a:cubicBezTo>
                <a:cubicBezTo>
                  <a:pt x="16901" y="111932"/>
                  <a:pt x="10140" y="108907"/>
                  <a:pt x="10140" y="104873"/>
                </a:cubicBezTo>
                <a:cubicBezTo>
                  <a:pt x="10140" y="101344"/>
                  <a:pt x="13521" y="97815"/>
                  <a:pt x="20281" y="94789"/>
                </a:cubicBezTo>
                <a:cubicBezTo>
                  <a:pt x="28732" y="91764"/>
                  <a:pt x="43943" y="89747"/>
                  <a:pt x="59154" y="89747"/>
                </a:cubicBezTo>
                <a:cubicBezTo>
                  <a:pt x="76056" y="89747"/>
                  <a:pt x="91267" y="91764"/>
                  <a:pt x="99718" y="94789"/>
                </a:cubicBezTo>
                <a:cubicBezTo>
                  <a:pt x="108169" y="97815"/>
                  <a:pt x="109859" y="101344"/>
                  <a:pt x="109859" y="104873"/>
                </a:cubicBezTo>
                <a:cubicBezTo>
                  <a:pt x="109859" y="108907"/>
                  <a:pt x="103098" y="111932"/>
                  <a:pt x="99718" y="113445"/>
                </a:cubicBezTo>
                <a:cubicBezTo>
                  <a:pt x="92957" y="115966"/>
                  <a:pt x="92957" y="115966"/>
                  <a:pt x="92957" y="116470"/>
                </a:cubicBezTo>
                <a:cubicBezTo>
                  <a:pt x="92957" y="120000"/>
                  <a:pt x="92957" y="120000"/>
                  <a:pt x="92957" y="120000"/>
                </a:cubicBezTo>
                <a:cubicBezTo>
                  <a:pt x="120000" y="120000"/>
                  <a:pt x="120000" y="120000"/>
                  <a:pt x="120000" y="120000"/>
                </a:cubicBezTo>
                <a:cubicBezTo>
                  <a:pt x="120000" y="0"/>
                  <a:pt x="120000" y="0"/>
                  <a:pt x="120000" y="0"/>
                </a:cubicBezTo>
                <a:cubicBezTo>
                  <a:pt x="0" y="0"/>
                  <a:pt x="0" y="0"/>
                  <a:pt x="0" y="0"/>
                </a:cubicBezTo>
                <a:lnTo>
                  <a:pt x="0" y="120000"/>
                </a:lnTo>
                <a:close/>
              </a:path>
            </a:pathLst>
          </a:custGeom>
          <a:solidFill>
            <a:schemeClr val="bg1"/>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17" name="Shape 924">
            <a:extLst>
              <a:ext uri="{FF2B5EF4-FFF2-40B4-BE49-F238E27FC236}">
                <a16:creationId xmlns:a16="http://schemas.microsoft.com/office/drawing/2014/main" id="{F4813CA1-F3A9-4E06-8A98-54F9D6C71DAA}"/>
              </a:ext>
            </a:extLst>
          </p:cNvPr>
          <p:cNvSpPr/>
          <p:nvPr/>
        </p:nvSpPr>
        <p:spPr>
          <a:xfrm>
            <a:off x="3181224" y="4326833"/>
            <a:ext cx="166027" cy="634464"/>
          </a:xfrm>
          <a:custGeom>
            <a:avLst/>
            <a:gdLst/>
            <a:ahLst/>
            <a:cxnLst/>
            <a:rect l="0" t="0" r="0" b="0"/>
            <a:pathLst>
              <a:path w="120000" h="120000" extrusionOk="0">
                <a:moveTo>
                  <a:pt x="120000" y="31881"/>
                </a:moveTo>
                <a:cubicBezTo>
                  <a:pt x="72676" y="31881"/>
                  <a:pt x="72676" y="31881"/>
                  <a:pt x="72676" y="31881"/>
                </a:cubicBezTo>
                <a:cubicBezTo>
                  <a:pt x="72676" y="18154"/>
                  <a:pt x="72676" y="18154"/>
                  <a:pt x="72676" y="18154"/>
                </a:cubicBezTo>
                <a:cubicBezTo>
                  <a:pt x="72676" y="15940"/>
                  <a:pt x="79436" y="14169"/>
                  <a:pt x="82816" y="12841"/>
                </a:cubicBezTo>
                <a:cubicBezTo>
                  <a:pt x="87887" y="11070"/>
                  <a:pt x="89577" y="9741"/>
                  <a:pt x="89577" y="7970"/>
                </a:cubicBezTo>
                <a:cubicBezTo>
                  <a:pt x="89577" y="5756"/>
                  <a:pt x="87887" y="3542"/>
                  <a:pt x="84507" y="2214"/>
                </a:cubicBezTo>
                <a:cubicBezTo>
                  <a:pt x="79436" y="885"/>
                  <a:pt x="72676" y="0"/>
                  <a:pt x="60845" y="0"/>
                </a:cubicBezTo>
                <a:cubicBezTo>
                  <a:pt x="47323" y="0"/>
                  <a:pt x="40563" y="885"/>
                  <a:pt x="35492" y="2214"/>
                </a:cubicBezTo>
                <a:cubicBezTo>
                  <a:pt x="32112" y="3542"/>
                  <a:pt x="30422" y="5756"/>
                  <a:pt x="30422" y="7970"/>
                </a:cubicBezTo>
                <a:cubicBezTo>
                  <a:pt x="30422" y="9741"/>
                  <a:pt x="33802" y="11070"/>
                  <a:pt x="37183" y="12841"/>
                </a:cubicBezTo>
                <a:cubicBezTo>
                  <a:pt x="42253" y="14169"/>
                  <a:pt x="49014" y="15940"/>
                  <a:pt x="50704" y="18597"/>
                </a:cubicBezTo>
                <a:cubicBezTo>
                  <a:pt x="50704" y="18597"/>
                  <a:pt x="50704" y="18597"/>
                  <a:pt x="50704" y="18597"/>
                </a:cubicBezTo>
                <a:cubicBezTo>
                  <a:pt x="50704" y="31881"/>
                  <a:pt x="50704" y="31881"/>
                  <a:pt x="50704" y="31881"/>
                </a:cubicBezTo>
                <a:cubicBezTo>
                  <a:pt x="0" y="31881"/>
                  <a:pt x="0" y="31881"/>
                  <a:pt x="0" y="31881"/>
                </a:cubicBezTo>
                <a:cubicBezTo>
                  <a:pt x="0" y="120000"/>
                  <a:pt x="0" y="120000"/>
                  <a:pt x="0" y="120000"/>
                </a:cubicBezTo>
                <a:cubicBezTo>
                  <a:pt x="120000" y="113800"/>
                  <a:pt x="120000" y="113800"/>
                  <a:pt x="120000" y="113800"/>
                </a:cubicBezTo>
                <a:lnTo>
                  <a:pt x="120000" y="31881"/>
                </a:lnTo>
                <a:close/>
              </a:path>
            </a:pathLst>
          </a:custGeom>
          <a:solidFill>
            <a:schemeClr val="bg1"/>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18" name="Shape 925">
            <a:extLst>
              <a:ext uri="{FF2B5EF4-FFF2-40B4-BE49-F238E27FC236}">
                <a16:creationId xmlns:a16="http://schemas.microsoft.com/office/drawing/2014/main" id="{1E162589-4B59-4FA7-B14E-D27B692DD3D1}"/>
              </a:ext>
            </a:extLst>
          </p:cNvPr>
          <p:cNvSpPr/>
          <p:nvPr/>
        </p:nvSpPr>
        <p:spPr>
          <a:xfrm>
            <a:off x="3265225" y="5440604"/>
            <a:ext cx="110685" cy="161085"/>
          </a:xfrm>
          <a:custGeom>
            <a:avLst/>
            <a:gdLst/>
            <a:ahLst/>
            <a:cxnLst/>
            <a:rect l="0" t="0" r="0" b="0"/>
            <a:pathLst>
              <a:path w="120000" h="120000" extrusionOk="0">
                <a:moveTo>
                  <a:pt x="89361" y="59130"/>
                </a:moveTo>
                <a:cubicBezTo>
                  <a:pt x="81702" y="55652"/>
                  <a:pt x="66382" y="52173"/>
                  <a:pt x="61276" y="43478"/>
                </a:cubicBezTo>
                <a:cubicBezTo>
                  <a:pt x="61276" y="43478"/>
                  <a:pt x="61276" y="43478"/>
                  <a:pt x="58723" y="43478"/>
                </a:cubicBezTo>
                <a:cubicBezTo>
                  <a:pt x="33191" y="0"/>
                  <a:pt x="33191" y="0"/>
                  <a:pt x="33191" y="0"/>
                </a:cubicBezTo>
                <a:cubicBezTo>
                  <a:pt x="0" y="8695"/>
                  <a:pt x="0" y="8695"/>
                  <a:pt x="0" y="8695"/>
                </a:cubicBezTo>
                <a:cubicBezTo>
                  <a:pt x="28085" y="53913"/>
                  <a:pt x="28085" y="53913"/>
                  <a:pt x="28085" y="53913"/>
                </a:cubicBezTo>
                <a:cubicBezTo>
                  <a:pt x="35744" y="62608"/>
                  <a:pt x="30638" y="71304"/>
                  <a:pt x="28085" y="78260"/>
                </a:cubicBezTo>
                <a:cubicBezTo>
                  <a:pt x="25531" y="85217"/>
                  <a:pt x="25531" y="90434"/>
                  <a:pt x="28085" y="97391"/>
                </a:cubicBezTo>
                <a:cubicBezTo>
                  <a:pt x="33191" y="106086"/>
                  <a:pt x="40851" y="113043"/>
                  <a:pt x="51063" y="116521"/>
                </a:cubicBezTo>
                <a:cubicBezTo>
                  <a:pt x="61276" y="120000"/>
                  <a:pt x="71489" y="120000"/>
                  <a:pt x="89361" y="114782"/>
                </a:cubicBezTo>
                <a:cubicBezTo>
                  <a:pt x="107234" y="109565"/>
                  <a:pt x="114893" y="102608"/>
                  <a:pt x="117446" y="95652"/>
                </a:cubicBezTo>
                <a:cubicBezTo>
                  <a:pt x="120000" y="88695"/>
                  <a:pt x="117446" y="81739"/>
                  <a:pt x="112340" y="73043"/>
                </a:cubicBezTo>
                <a:cubicBezTo>
                  <a:pt x="107234" y="66086"/>
                  <a:pt x="99574" y="62608"/>
                  <a:pt x="89361" y="59130"/>
                </a:cubicBezTo>
                <a:close/>
              </a:path>
            </a:pathLst>
          </a:custGeom>
          <a:solidFill>
            <a:schemeClr val="bg1"/>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19" name="Shape 926">
            <a:extLst>
              <a:ext uri="{FF2B5EF4-FFF2-40B4-BE49-F238E27FC236}">
                <a16:creationId xmlns:a16="http://schemas.microsoft.com/office/drawing/2014/main" id="{79DB1F6C-87BE-4A11-A689-D768410D3947}"/>
              </a:ext>
            </a:extLst>
          </p:cNvPr>
          <p:cNvSpPr/>
          <p:nvPr/>
        </p:nvSpPr>
        <p:spPr>
          <a:xfrm>
            <a:off x="3213836" y="5245917"/>
            <a:ext cx="785667" cy="562320"/>
          </a:xfrm>
          <a:custGeom>
            <a:avLst/>
            <a:gdLst/>
            <a:ahLst/>
            <a:cxnLst/>
            <a:rect l="0" t="0" r="0" b="0"/>
            <a:pathLst>
              <a:path w="120000" h="120000" extrusionOk="0">
                <a:moveTo>
                  <a:pt x="107142" y="0"/>
                </a:moveTo>
                <a:cubicBezTo>
                  <a:pt x="103571" y="0"/>
                  <a:pt x="100000" y="2000"/>
                  <a:pt x="97857" y="5500"/>
                </a:cubicBezTo>
                <a:cubicBezTo>
                  <a:pt x="95357" y="9000"/>
                  <a:pt x="94285" y="14000"/>
                  <a:pt x="94285" y="19000"/>
                </a:cubicBezTo>
                <a:cubicBezTo>
                  <a:pt x="94285" y="46500"/>
                  <a:pt x="88928" y="62500"/>
                  <a:pt x="82500" y="71500"/>
                </a:cubicBezTo>
                <a:cubicBezTo>
                  <a:pt x="76071" y="80500"/>
                  <a:pt x="67857" y="83500"/>
                  <a:pt x="58571" y="82500"/>
                </a:cubicBezTo>
                <a:cubicBezTo>
                  <a:pt x="45714" y="80500"/>
                  <a:pt x="31785" y="68000"/>
                  <a:pt x="25000" y="47500"/>
                </a:cubicBezTo>
                <a:cubicBezTo>
                  <a:pt x="19285" y="49500"/>
                  <a:pt x="19285" y="49500"/>
                  <a:pt x="19285" y="49500"/>
                </a:cubicBezTo>
                <a:cubicBezTo>
                  <a:pt x="20000" y="51000"/>
                  <a:pt x="20000" y="51000"/>
                  <a:pt x="20000" y="51000"/>
                </a:cubicBezTo>
                <a:cubicBezTo>
                  <a:pt x="20000" y="52000"/>
                  <a:pt x="20714" y="52000"/>
                  <a:pt x="22500" y="53500"/>
                </a:cubicBezTo>
                <a:cubicBezTo>
                  <a:pt x="23928" y="54500"/>
                  <a:pt x="26428" y="56500"/>
                  <a:pt x="27500" y="60000"/>
                </a:cubicBezTo>
                <a:cubicBezTo>
                  <a:pt x="28214" y="63500"/>
                  <a:pt x="28928" y="67000"/>
                  <a:pt x="28214" y="70500"/>
                </a:cubicBezTo>
                <a:cubicBezTo>
                  <a:pt x="27500" y="74000"/>
                  <a:pt x="25357" y="77500"/>
                  <a:pt x="22142" y="79500"/>
                </a:cubicBezTo>
                <a:cubicBezTo>
                  <a:pt x="18928" y="82000"/>
                  <a:pt x="15357" y="81500"/>
                  <a:pt x="13214" y="80000"/>
                </a:cubicBezTo>
                <a:cubicBezTo>
                  <a:pt x="10714" y="78000"/>
                  <a:pt x="8928" y="75000"/>
                  <a:pt x="8214" y="72000"/>
                </a:cubicBezTo>
                <a:cubicBezTo>
                  <a:pt x="7142" y="68500"/>
                  <a:pt x="7500" y="65000"/>
                  <a:pt x="7857" y="62500"/>
                </a:cubicBezTo>
                <a:cubicBezTo>
                  <a:pt x="8214" y="60000"/>
                  <a:pt x="8214" y="59500"/>
                  <a:pt x="8214" y="59000"/>
                </a:cubicBezTo>
                <a:cubicBezTo>
                  <a:pt x="6428" y="54000"/>
                  <a:pt x="6428" y="54000"/>
                  <a:pt x="6428" y="54000"/>
                </a:cubicBezTo>
                <a:cubicBezTo>
                  <a:pt x="0" y="56000"/>
                  <a:pt x="0" y="56000"/>
                  <a:pt x="0" y="56000"/>
                </a:cubicBezTo>
                <a:cubicBezTo>
                  <a:pt x="9642" y="91000"/>
                  <a:pt x="32142" y="114000"/>
                  <a:pt x="55714" y="117500"/>
                </a:cubicBezTo>
                <a:cubicBezTo>
                  <a:pt x="71428" y="120000"/>
                  <a:pt x="88214" y="113500"/>
                  <a:pt x="100357" y="96500"/>
                </a:cubicBezTo>
                <a:cubicBezTo>
                  <a:pt x="112500" y="79500"/>
                  <a:pt x="119642" y="53000"/>
                  <a:pt x="119642" y="19000"/>
                </a:cubicBezTo>
                <a:cubicBezTo>
                  <a:pt x="120000" y="14000"/>
                  <a:pt x="118571" y="9000"/>
                  <a:pt x="116428" y="5500"/>
                </a:cubicBezTo>
                <a:cubicBezTo>
                  <a:pt x="113928" y="2000"/>
                  <a:pt x="110357" y="0"/>
                  <a:pt x="107142" y="0"/>
                </a:cubicBezTo>
                <a:close/>
              </a:path>
            </a:pathLst>
          </a:custGeom>
          <a:solidFill>
            <a:schemeClr val="bg1"/>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20" name="Shape 927">
            <a:extLst>
              <a:ext uri="{FF2B5EF4-FFF2-40B4-BE49-F238E27FC236}">
                <a16:creationId xmlns:a16="http://schemas.microsoft.com/office/drawing/2014/main" id="{8F82A244-6957-433D-99D6-326643B30CD2}"/>
              </a:ext>
            </a:extLst>
          </p:cNvPr>
          <p:cNvSpPr/>
          <p:nvPr/>
        </p:nvSpPr>
        <p:spPr>
          <a:xfrm>
            <a:off x="2671282" y="4799224"/>
            <a:ext cx="853857" cy="701665"/>
          </a:xfrm>
          <a:custGeom>
            <a:avLst/>
            <a:gdLst/>
            <a:ahLst/>
            <a:cxnLst/>
            <a:rect l="0" t="0" r="0" b="0"/>
            <a:pathLst>
              <a:path w="120000" h="120000" extrusionOk="0">
                <a:moveTo>
                  <a:pt x="98630" y="63200"/>
                </a:moveTo>
                <a:cubicBezTo>
                  <a:pt x="113424" y="58800"/>
                  <a:pt x="113424" y="58800"/>
                  <a:pt x="113424" y="58800"/>
                </a:cubicBezTo>
                <a:cubicBezTo>
                  <a:pt x="118027" y="57600"/>
                  <a:pt x="119999" y="49600"/>
                  <a:pt x="118684" y="44000"/>
                </a:cubicBezTo>
                <a:cubicBezTo>
                  <a:pt x="118027" y="40400"/>
                  <a:pt x="115726" y="37200"/>
                  <a:pt x="112767" y="35200"/>
                </a:cubicBezTo>
                <a:cubicBezTo>
                  <a:pt x="96328" y="40000"/>
                  <a:pt x="96328" y="40000"/>
                  <a:pt x="96328" y="40000"/>
                </a:cubicBezTo>
                <a:cubicBezTo>
                  <a:pt x="95342" y="40400"/>
                  <a:pt x="94356" y="39600"/>
                  <a:pt x="94027" y="38400"/>
                </a:cubicBezTo>
                <a:cubicBezTo>
                  <a:pt x="93698" y="37200"/>
                  <a:pt x="94356" y="35600"/>
                  <a:pt x="95342" y="35600"/>
                </a:cubicBezTo>
                <a:cubicBezTo>
                  <a:pt x="104219" y="32000"/>
                  <a:pt x="104219" y="32000"/>
                  <a:pt x="104219" y="32000"/>
                </a:cubicBezTo>
                <a:cubicBezTo>
                  <a:pt x="109808" y="30000"/>
                  <a:pt x="109808" y="30000"/>
                  <a:pt x="109808" y="30000"/>
                </a:cubicBezTo>
                <a:cubicBezTo>
                  <a:pt x="116383" y="27600"/>
                  <a:pt x="117041" y="20400"/>
                  <a:pt x="116054" y="15600"/>
                </a:cubicBezTo>
                <a:cubicBezTo>
                  <a:pt x="115068" y="10000"/>
                  <a:pt x="111123" y="5200"/>
                  <a:pt x="103890" y="7600"/>
                </a:cubicBezTo>
                <a:cubicBezTo>
                  <a:pt x="77917" y="15600"/>
                  <a:pt x="94684" y="9200"/>
                  <a:pt x="68712" y="18000"/>
                </a:cubicBezTo>
                <a:cubicBezTo>
                  <a:pt x="67726" y="18400"/>
                  <a:pt x="66410" y="17600"/>
                  <a:pt x="66082" y="16400"/>
                </a:cubicBezTo>
                <a:cubicBezTo>
                  <a:pt x="66082" y="15200"/>
                  <a:pt x="66739" y="14000"/>
                  <a:pt x="67726" y="13600"/>
                </a:cubicBezTo>
                <a:cubicBezTo>
                  <a:pt x="71671" y="12000"/>
                  <a:pt x="71671" y="12000"/>
                  <a:pt x="71671" y="12000"/>
                </a:cubicBezTo>
                <a:cubicBezTo>
                  <a:pt x="71671" y="0"/>
                  <a:pt x="71671" y="0"/>
                  <a:pt x="71671" y="0"/>
                </a:cubicBezTo>
                <a:cubicBezTo>
                  <a:pt x="69698" y="0"/>
                  <a:pt x="67726" y="0"/>
                  <a:pt x="65424" y="0"/>
                </a:cubicBezTo>
                <a:cubicBezTo>
                  <a:pt x="56876" y="0"/>
                  <a:pt x="48657" y="800"/>
                  <a:pt x="47013" y="1600"/>
                </a:cubicBezTo>
                <a:cubicBezTo>
                  <a:pt x="37808" y="6800"/>
                  <a:pt x="39123" y="12800"/>
                  <a:pt x="22356" y="39600"/>
                </a:cubicBezTo>
                <a:cubicBezTo>
                  <a:pt x="15780" y="45600"/>
                  <a:pt x="15780" y="45600"/>
                  <a:pt x="15780" y="45600"/>
                </a:cubicBezTo>
                <a:cubicBezTo>
                  <a:pt x="0" y="53200"/>
                  <a:pt x="0" y="53200"/>
                  <a:pt x="0" y="53200"/>
                </a:cubicBezTo>
                <a:cubicBezTo>
                  <a:pt x="13479" y="118800"/>
                  <a:pt x="13479" y="118800"/>
                  <a:pt x="13479" y="118800"/>
                </a:cubicBezTo>
                <a:cubicBezTo>
                  <a:pt x="37150" y="112800"/>
                  <a:pt x="37150" y="112800"/>
                  <a:pt x="37150" y="112800"/>
                </a:cubicBezTo>
                <a:cubicBezTo>
                  <a:pt x="57863" y="118400"/>
                  <a:pt x="66739" y="120000"/>
                  <a:pt x="87780" y="113200"/>
                </a:cubicBezTo>
                <a:cubicBezTo>
                  <a:pt x="87780" y="113200"/>
                  <a:pt x="87780" y="113200"/>
                  <a:pt x="87780" y="113200"/>
                </a:cubicBezTo>
                <a:cubicBezTo>
                  <a:pt x="106191" y="107200"/>
                  <a:pt x="106191" y="107200"/>
                  <a:pt x="106191" y="107200"/>
                </a:cubicBezTo>
                <a:cubicBezTo>
                  <a:pt x="108493" y="106400"/>
                  <a:pt x="110136" y="104800"/>
                  <a:pt x="111452" y="102400"/>
                </a:cubicBezTo>
                <a:cubicBezTo>
                  <a:pt x="112438" y="100000"/>
                  <a:pt x="112767" y="97200"/>
                  <a:pt x="112109" y="94800"/>
                </a:cubicBezTo>
                <a:cubicBezTo>
                  <a:pt x="111780" y="93200"/>
                  <a:pt x="111123" y="91600"/>
                  <a:pt x="110136" y="90400"/>
                </a:cubicBezTo>
                <a:cubicBezTo>
                  <a:pt x="96328" y="94000"/>
                  <a:pt x="96328" y="94000"/>
                  <a:pt x="96328" y="94000"/>
                </a:cubicBezTo>
                <a:cubicBezTo>
                  <a:pt x="95342" y="94400"/>
                  <a:pt x="94356" y="93200"/>
                  <a:pt x="94027" y="92000"/>
                </a:cubicBezTo>
                <a:cubicBezTo>
                  <a:pt x="93698" y="90800"/>
                  <a:pt x="94684" y="89600"/>
                  <a:pt x="95671" y="89200"/>
                </a:cubicBezTo>
                <a:cubicBezTo>
                  <a:pt x="100931" y="88000"/>
                  <a:pt x="105863" y="86400"/>
                  <a:pt x="111452" y="84800"/>
                </a:cubicBezTo>
                <a:cubicBezTo>
                  <a:pt x="113753" y="84000"/>
                  <a:pt x="116054" y="82400"/>
                  <a:pt x="117369" y="79600"/>
                </a:cubicBezTo>
                <a:cubicBezTo>
                  <a:pt x="118684" y="77200"/>
                  <a:pt x="119342" y="74000"/>
                  <a:pt x="118684" y="70800"/>
                </a:cubicBezTo>
                <a:cubicBezTo>
                  <a:pt x="118027" y="67600"/>
                  <a:pt x="116383" y="64800"/>
                  <a:pt x="114082" y="63600"/>
                </a:cubicBezTo>
                <a:cubicBezTo>
                  <a:pt x="113753" y="63600"/>
                  <a:pt x="113424" y="63600"/>
                  <a:pt x="113095" y="64000"/>
                </a:cubicBezTo>
                <a:cubicBezTo>
                  <a:pt x="99616" y="67600"/>
                  <a:pt x="99616" y="67600"/>
                  <a:pt x="99616" y="67600"/>
                </a:cubicBezTo>
                <a:cubicBezTo>
                  <a:pt x="98630" y="68000"/>
                  <a:pt x="97315" y="67200"/>
                  <a:pt x="97315" y="66000"/>
                </a:cubicBezTo>
                <a:cubicBezTo>
                  <a:pt x="96986" y="64800"/>
                  <a:pt x="97643" y="63200"/>
                  <a:pt x="98630" y="63200"/>
                </a:cubicBezTo>
                <a:close/>
              </a:path>
            </a:pathLst>
          </a:custGeom>
          <a:solidFill>
            <a:schemeClr val="bg1"/>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21" name="Shape 928">
            <a:extLst>
              <a:ext uri="{FF2B5EF4-FFF2-40B4-BE49-F238E27FC236}">
                <a16:creationId xmlns:a16="http://schemas.microsoft.com/office/drawing/2014/main" id="{A4EBBF7B-0B10-45A2-B00D-28D370EB6704}"/>
              </a:ext>
            </a:extLst>
          </p:cNvPr>
          <p:cNvSpPr/>
          <p:nvPr/>
        </p:nvSpPr>
        <p:spPr>
          <a:xfrm>
            <a:off x="2332306" y="5052217"/>
            <a:ext cx="439776" cy="708583"/>
          </a:xfrm>
          <a:custGeom>
            <a:avLst/>
            <a:gdLst/>
            <a:ahLst/>
            <a:cxnLst/>
            <a:rect l="0" t="0" r="0" b="0"/>
            <a:pathLst>
              <a:path w="120000" h="120000" extrusionOk="0">
                <a:moveTo>
                  <a:pt x="79787" y="5940"/>
                </a:moveTo>
                <a:cubicBezTo>
                  <a:pt x="78510" y="3168"/>
                  <a:pt x="75319" y="1188"/>
                  <a:pt x="70851" y="396"/>
                </a:cubicBezTo>
                <a:cubicBezTo>
                  <a:pt x="68936" y="0"/>
                  <a:pt x="66382" y="0"/>
                  <a:pt x="64468" y="396"/>
                </a:cubicBezTo>
                <a:cubicBezTo>
                  <a:pt x="10851" y="9504"/>
                  <a:pt x="10851" y="9504"/>
                  <a:pt x="10851" y="9504"/>
                </a:cubicBezTo>
                <a:cubicBezTo>
                  <a:pt x="4468" y="10693"/>
                  <a:pt x="0" y="15445"/>
                  <a:pt x="1914" y="19405"/>
                </a:cubicBezTo>
                <a:cubicBezTo>
                  <a:pt x="40851" y="113663"/>
                  <a:pt x="40851" y="113663"/>
                  <a:pt x="40851" y="113663"/>
                </a:cubicBezTo>
                <a:cubicBezTo>
                  <a:pt x="42765" y="117623"/>
                  <a:pt x="50425" y="120000"/>
                  <a:pt x="56808" y="118811"/>
                </a:cubicBezTo>
                <a:cubicBezTo>
                  <a:pt x="109148" y="108118"/>
                  <a:pt x="109148" y="108118"/>
                  <a:pt x="109148" y="108118"/>
                </a:cubicBezTo>
                <a:cubicBezTo>
                  <a:pt x="115531" y="106534"/>
                  <a:pt x="120000" y="101782"/>
                  <a:pt x="118085" y="97821"/>
                </a:cubicBezTo>
                <a:lnTo>
                  <a:pt x="79787" y="5940"/>
                </a:lnTo>
                <a:close/>
                <a:moveTo>
                  <a:pt x="100851" y="95049"/>
                </a:moveTo>
                <a:cubicBezTo>
                  <a:pt x="98297" y="102178"/>
                  <a:pt x="87446" y="106534"/>
                  <a:pt x="76595" y="104950"/>
                </a:cubicBezTo>
                <a:cubicBezTo>
                  <a:pt x="65106" y="103762"/>
                  <a:pt x="58085" y="97029"/>
                  <a:pt x="60000" y="89900"/>
                </a:cubicBezTo>
                <a:cubicBezTo>
                  <a:pt x="62553" y="83168"/>
                  <a:pt x="73404" y="78415"/>
                  <a:pt x="84893" y="80000"/>
                </a:cubicBezTo>
                <a:cubicBezTo>
                  <a:pt x="95744" y="81188"/>
                  <a:pt x="102765" y="87920"/>
                  <a:pt x="100851" y="95049"/>
                </a:cubicBezTo>
                <a:close/>
              </a:path>
            </a:pathLst>
          </a:custGeom>
          <a:solidFill>
            <a:schemeClr val="bg1"/>
          </a:solidFill>
          <a:ln>
            <a:noFill/>
          </a:ln>
        </p:spPr>
        <p:txBody>
          <a:bodyPr lIns="91419" tIns="45710" rIns="91419" bIns="45710" anchor="t" anchorCtr="0">
            <a:noAutofit/>
          </a:bodyPr>
          <a:lstStyle/>
          <a:p>
            <a:pPr defTabSz="609539">
              <a:buClr>
                <a:srgbClr val="000000"/>
              </a:buClr>
            </a:pPr>
            <a:endParaRPr sz="1200" kern="0">
              <a:solidFill>
                <a:schemeClr val="bg1"/>
              </a:solidFill>
              <a:latin typeface="Calibri"/>
              <a:ea typeface="Calibri"/>
              <a:cs typeface="Calibri"/>
              <a:sym typeface="Calibri"/>
            </a:endParaRPr>
          </a:p>
        </p:txBody>
      </p:sp>
      <p:sp>
        <p:nvSpPr>
          <p:cNvPr id="22" name="Freeform 45">
            <a:extLst>
              <a:ext uri="{FF2B5EF4-FFF2-40B4-BE49-F238E27FC236}">
                <a16:creationId xmlns:a16="http://schemas.microsoft.com/office/drawing/2014/main" id="{DA0CF8DB-509D-4C0D-8057-52E33B98D1E7}"/>
              </a:ext>
            </a:extLst>
          </p:cNvPr>
          <p:cNvSpPr>
            <a:spLocks noEditPoints="1"/>
          </p:cNvSpPr>
          <p:nvPr/>
        </p:nvSpPr>
        <p:spPr bwMode="auto">
          <a:xfrm>
            <a:off x="6173175" y="2442151"/>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2BE8F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3" name="Rectangle 11">
            <a:extLst>
              <a:ext uri="{FF2B5EF4-FFF2-40B4-BE49-F238E27FC236}">
                <a16:creationId xmlns:a16="http://schemas.microsoft.com/office/drawing/2014/main" id="{5BEC6F03-489F-4F73-B8F2-98580B95C23C}"/>
              </a:ext>
            </a:extLst>
          </p:cNvPr>
          <p:cNvSpPr/>
          <p:nvPr/>
        </p:nvSpPr>
        <p:spPr>
          <a:xfrm>
            <a:off x="6733214" y="2549761"/>
            <a:ext cx="4267462" cy="532582"/>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Arial" panose="020B0604020202020204" pitchFamily="34" charset="0"/>
              <a:cs typeface="Arial" panose="020B0604020202020204" pitchFamily="34" charset="0"/>
            </a:endParaRPr>
          </a:p>
        </p:txBody>
      </p:sp>
      <p:sp>
        <p:nvSpPr>
          <p:cNvPr id="24" name="Rectangle 11">
            <a:extLst>
              <a:ext uri="{FF2B5EF4-FFF2-40B4-BE49-F238E27FC236}">
                <a16:creationId xmlns:a16="http://schemas.microsoft.com/office/drawing/2014/main" id="{3122DB13-A2E4-44E7-9361-8399794371A5}"/>
              </a:ext>
            </a:extLst>
          </p:cNvPr>
          <p:cNvSpPr/>
          <p:nvPr/>
        </p:nvSpPr>
        <p:spPr>
          <a:xfrm>
            <a:off x="6733214" y="2248798"/>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25" name="Freeform 45">
            <a:extLst>
              <a:ext uri="{FF2B5EF4-FFF2-40B4-BE49-F238E27FC236}">
                <a16:creationId xmlns:a16="http://schemas.microsoft.com/office/drawing/2014/main" id="{224BEEA7-F0E5-40FB-BDFF-80DB0907C221}"/>
              </a:ext>
            </a:extLst>
          </p:cNvPr>
          <p:cNvSpPr>
            <a:spLocks noEditPoints="1"/>
          </p:cNvSpPr>
          <p:nvPr/>
        </p:nvSpPr>
        <p:spPr bwMode="auto">
          <a:xfrm>
            <a:off x="6173175" y="3333546"/>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2BE8F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6" name="Rectangle 11">
            <a:extLst>
              <a:ext uri="{FF2B5EF4-FFF2-40B4-BE49-F238E27FC236}">
                <a16:creationId xmlns:a16="http://schemas.microsoft.com/office/drawing/2014/main" id="{07FE27B7-E58B-4CE8-9DFE-3A10EC443A48}"/>
              </a:ext>
            </a:extLst>
          </p:cNvPr>
          <p:cNvSpPr/>
          <p:nvPr/>
        </p:nvSpPr>
        <p:spPr>
          <a:xfrm>
            <a:off x="6733214" y="3441156"/>
            <a:ext cx="4267462" cy="532582"/>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Arial" panose="020B0604020202020204" pitchFamily="34" charset="0"/>
              <a:cs typeface="Arial" panose="020B0604020202020204" pitchFamily="34" charset="0"/>
            </a:endParaRPr>
          </a:p>
        </p:txBody>
      </p:sp>
      <p:sp>
        <p:nvSpPr>
          <p:cNvPr id="27" name="Rectangle 11">
            <a:extLst>
              <a:ext uri="{FF2B5EF4-FFF2-40B4-BE49-F238E27FC236}">
                <a16:creationId xmlns:a16="http://schemas.microsoft.com/office/drawing/2014/main" id="{CE22BEA6-2CE1-430C-BBC5-867944EC79C1}"/>
              </a:ext>
            </a:extLst>
          </p:cNvPr>
          <p:cNvSpPr/>
          <p:nvPr/>
        </p:nvSpPr>
        <p:spPr>
          <a:xfrm>
            <a:off x="6733214" y="3140193"/>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28" name="Freeform 45">
            <a:extLst>
              <a:ext uri="{FF2B5EF4-FFF2-40B4-BE49-F238E27FC236}">
                <a16:creationId xmlns:a16="http://schemas.microsoft.com/office/drawing/2014/main" id="{0E1EF1D3-B4E3-45FC-8AEA-8C8CD9812889}"/>
              </a:ext>
            </a:extLst>
          </p:cNvPr>
          <p:cNvSpPr>
            <a:spLocks noEditPoints="1"/>
          </p:cNvSpPr>
          <p:nvPr/>
        </p:nvSpPr>
        <p:spPr bwMode="auto">
          <a:xfrm>
            <a:off x="6173175" y="4224941"/>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2BE8F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9" name="Rectangle 11">
            <a:extLst>
              <a:ext uri="{FF2B5EF4-FFF2-40B4-BE49-F238E27FC236}">
                <a16:creationId xmlns:a16="http://schemas.microsoft.com/office/drawing/2014/main" id="{8905D024-36C2-47C4-9109-6A28FB2B6430}"/>
              </a:ext>
            </a:extLst>
          </p:cNvPr>
          <p:cNvSpPr/>
          <p:nvPr/>
        </p:nvSpPr>
        <p:spPr>
          <a:xfrm>
            <a:off x="6733214" y="4332551"/>
            <a:ext cx="4267462" cy="532582"/>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Arial" panose="020B0604020202020204" pitchFamily="34" charset="0"/>
              <a:cs typeface="Arial" panose="020B0604020202020204" pitchFamily="34" charset="0"/>
            </a:endParaRPr>
          </a:p>
        </p:txBody>
      </p:sp>
      <p:sp>
        <p:nvSpPr>
          <p:cNvPr id="30" name="Rectangle 11">
            <a:extLst>
              <a:ext uri="{FF2B5EF4-FFF2-40B4-BE49-F238E27FC236}">
                <a16:creationId xmlns:a16="http://schemas.microsoft.com/office/drawing/2014/main" id="{8AC6881C-BCED-4207-8902-241B69915141}"/>
              </a:ext>
            </a:extLst>
          </p:cNvPr>
          <p:cNvSpPr/>
          <p:nvPr/>
        </p:nvSpPr>
        <p:spPr>
          <a:xfrm>
            <a:off x="6733214" y="4031588"/>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1" name="Freeform 45">
            <a:extLst>
              <a:ext uri="{FF2B5EF4-FFF2-40B4-BE49-F238E27FC236}">
                <a16:creationId xmlns:a16="http://schemas.microsoft.com/office/drawing/2014/main" id="{048A7760-A5B3-4014-8C6F-8403AAF47012}"/>
              </a:ext>
            </a:extLst>
          </p:cNvPr>
          <p:cNvSpPr>
            <a:spLocks noEditPoints="1"/>
          </p:cNvSpPr>
          <p:nvPr/>
        </p:nvSpPr>
        <p:spPr bwMode="auto">
          <a:xfrm>
            <a:off x="6173175" y="5116336"/>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2BE8F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2" name="Rectangle 11">
            <a:extLst>
              <a:ext uri="{FF2B5EF4-FFF2-40B4-BE49-F238E27FC236}">
                <a16:creationId xmlns:a16="http://schemas.microsoft.com/office/drawing/2014/main" id="{C70DCAB0-6224-4DDD-9C9F-AC941B3BE74A}"/>
              </a:ext>
            </a:extLst>
          </p:cNvPr>
          <p:cNvSpPr/>
          <p:nvPr/>
        </p:nvSpPr>
        <p:spPr>
          <a:xfrm>
            <a:off x="6733214" y="5223946"/>
            <a:ext cx="4267462" cy="532582"/>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Arial" panose="020B0604020202020204" pitchFamily="34" charset="0"/>
              <a:cs typeface="Arial" panose="020B0604020202020204" pitchFamily="34" charset="0"/>
            </a:endParaRPr>
          </a:p>
        </p:txBody>
      </p:sp>
      <p:sp>
        <p:nvSpPr>
          <p:cNvPr id="33" name="Rectangle 11">
            <a:extLst>
              <a:ext uri="{FF2B5EF4-FFF2-40B4-BE49-F238E27FC236}">
                <a16:creationId xmlns:a16="http://schemas.microsoft.com/office/drawing/2014/main" id="{A4CBAB35-66D3-49D5-80DC-A12F1DA95F6C}"/>
              </a:ext>
            </a:extLst>
          </p:cNvPr>
          <p:cNvSpPr/>
          <p:nvPr/>
        </p:nvSpPr>
        <p:spPr>
          <a:xfrm>
            <a:off x="6733214" y="4922983"/>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Tree>
    <p:extLst>
      <p:ext uri="{BB962C8B-B14F-4D97-AF65-F5344CB8AC3E}">
        <p14:creationId xmlns:p14="http://schemas.microsoft.com/office/powerpoint/2010/main" val="765505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A482DB7-DAB9-4FF1-BA13-8EBB79D5048F}"/>
              </a:ext>
            </a:extLst>
          </p:cNvPr>
          <p:cNvPicPr>
            <a:picLocks noChangeAspect="1"/>
          </p:cNvPicPr>
          <p:nvPr/>
        </p:nvPicPr>
        <p:blipFill rotWithShape="1">
          <a:blip r:embed="rId2">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32" name="文本框 31">
            <a:extLst>
              <a:ext uri="{FF2B5EF4-FFF2-40B4-BE49-F238E27FC236}">
                <a16:creationId xmlns:a16="http://schemas.microsoft.com/office/drawing/2014/main" id="{0AF53DE7-1936-4C79-9077-E6C33CE268AE}"/>
              </a:ext>
            </a:extLst>
          </p:cNvPr>
          <p:cNvSpPr txBox="1"/>
          <p:nvPr/>
        </p:nvSpPr>
        <p:spPr>
          <a:xfrm>
            <a:off x="4381500" y="1839810"/>
            <a:ext cx="3429000" cy="1446550"/>
          </a:xfrm>
          <a:prstGeom prst="rect">
            <a:avLst/>
          </a:prstGeom>
          <a:noFill/>
          <a:ln>
            <a:noFill/>
          </a:ln>
        </p:spPr>
        <p:txBody>
          <a:bodyPr wrap="square" rtlCol="0">
            <a:spAutoFit/>
          </a:bodyPr>
          <a:lstStyle>
            <a:defPPr>
              <a:defRPr lang="zh-CN"/>
            </a:defPPr>
            <a:lvl1pPr algn="ctr">
              <a:defRPr sz="6000" b="1">
                <a:blipFill dpi="0" rotWithShape="1">
                  <a:blip r:embed="rId3"/>
                  <a:srcRect/>
                  <a:stretch>
                    <a:fillRect/>
                  </a:stretch>
                </a:blipFill>
              </a:defRPr>
            </a:lvl1pPr>
          </a:lstStyle>
          <a:p>
            <a:r>
              <a:rPr lang="en-US" altLang="zh-CN" sz="88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03</a:t>
            </a:r>
            <a:endParaRPr lang="zh-CN" altLang="en-US" sz="8800" b="0" dirty="0">
              <a:solidFill>
                <a:srgbClr val="2BE8F5"/>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36" name="矩形 35">
            <a:extLst>
              <a:ext uri="{FF2B5EF4-FFF2-40B4-BE49-F238E27FC236}">
                <a16:creationId xmlns:a16="http://schemas.microsoft.com/office/drawing/2014/main" id="{0996CABE-1D84-4D6C-B044-8C9969AF974E}"/>
              </a:ext>
            </a:extLst>
          </p:cNvPr>
          <p:cNvSpPr/>
          <p:nvPr/>
        </p:nvSpPr>
        <p:spPr>
          <a:xfrm>
            <a:off x="4594410" y="2890193"/>
            <a:ext cx="3003180" cy="743345"/>
          </a:xfrm>
          <a:prstGeom prst="rect">
            <a:avLst/>
          </a:prstGeom>
        </p:spPr>
        <p:txBody>
          <a:bodyPr wrap="square">
            <a:spAutoFit/>
          </a:bodyPr>
          <a:lstStyle/>
          <a:p>
            <a:pPr algn="dist">
              <a:lnSpc>
                <a:spcPct val="175000"/>
              </a:lnSpc>
            </a:pPr>
            <a:r>
              <a:rPr lang="zh-CN" altLang="en-US" sz="2800" dirty="0">
                <a:solidFill>
                  <a:srgbClr val="2BE8F5"/>
                </a:solidFill>
                <a:latin typeface="微软雅黑" panose="020B0503020204020204" pitchFamily="34" charset="-122"/>
                <a:ea typeface="微软雅黑" panose="020B0503020204020204" pitchFamily="34" charset="-122"/>
              </a:rPr>
              <a:t>后续工作目标</a:t>
            </a:r>
          </a:p>
        </p:txBody>
      </p:sp>
      <p:sp>
        <p:nvSpPr>
          <p:cNvPr id="37" name="文本框 36">
            <a:extLst>
              <a:ext uri="{FF2B5EF4-FFF2-40B4-BE49-F238E27FC236}">
                <a16:creationId xmlns:a16="http://schemas.microsoft.com/office/drawing/2014/main" id="{648193A8-91CC-47CD-9BF2-CBEC91C3C02A}"/>
              </a:ext>
            </a:extLst>
          </p:cNvPr>
          <p:cNvSpPr txBox="1"/>
          <p:nvPr/>
        </p:nvSpPr>
        <p:spPr>
          <a:xfrm>
            <a:off x="4594410" y="3626254"/>
            <a:ext cx="3003180"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8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Work completion</a:t>
            </a:r>
          </a:p>
        </p:txBody>
      </p:sp>
      <p:sp>
        <p:nvSpPr>
          <p:cNvPr id="38" name="Rectangle 11">
            <a:extLst>
              <a:ext uri="{FF2B5EF4-FFF2-40B4-BE49-F238E27FC236}">
                <a16:creationId xmlns:a16="http://schemas.microsoft.com/office/drawing/2014/main" id="{5FE9F126-CFB9-4A27-BB4B-38C21B401DE3}"/>
              </a:ext>
            </a:extLst>
          </p:cNvPr>
          <p:cNvSpPr/>
          <p:nvPr/>
        </p:nvSpPr>
        <p:spPr>
          <a:xfrm>
            <a:off x="4092836" y="3983884"/>
            <a:ext cx="4006329" cy="531364"/>
          </a:xfrm>
          <a:prstGeom prst="rect">
            <a:avLst/>
          </a:prstGeom>
        </p:spPr>
        <p:txBody>
          <a:bodyPr wrap="square">
            <a:spAutoFit/>
          </a:bodyPr>
          <a:lstStyle/>
          <a:p>
            <a:pPr algn="ctr">
              <a:lnSpc>
                <a:spcPct val="125000"/>
              </a:lnSpc>
            </a:pPr>
            <a:r>
              <a:rPr lang="en-US" altLang="zh-CN" sz="12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p>
        </p:txBody>
      </p:sp>
    </p:spTree>
    <p:extLst>
      <p:ext uri="{BB962C8B-B14F-4D97-AF65-F5344CB8AC3E}">
        <p14:creationId xmlns:p14="http://schemas.microsoft.com/office/powerpoint/2010/main" val="3719261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9622619-8CBF-4229-9F25-5DB4F56F0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a:extLst>
              <a:ext uri="{FF2B5EF4-FFF2-40B4-BE49-F238E27FC236}">
                <a16:creationId xmlns:a16="http://schemas.microsoft.com/office/drawing/2014/main" id="{2451D62F-09AE-4BF1-B980-7BA73A3C2366}"/>
              </a:ext>
            </a:extLst>
          </p:cNvPr>
          <p:cNvSpPr/>
          <p:nvPr/>
        </p:nvSpPr>
        <p:spPr>
          <a:xfrm>
            <a:off x="285043" y="152400"/>
            <a:ext cx="3118125" cy="650306"/>
          </a:xfrm>
          <a:prstGeom prst="rect">
            <a:avLst/>
          </a:prstGeom>
        </p:spPr>
        <p:txBody>
          <a:bodyPr wrap="square">
            <a:spAutoFit/>
          </a:bodyPr>
          <a:lstStyle/>
          <a:p>
            <a:pPr algn="dist">
              <a:lnSpc>
                <a:spcPct val="175000"/>
              </a:lnSpc>
            </a:pPr>
            <a:r>
              <a:rPr lang="en-US" altLang="zh-CN" sz="2400" dirty="0">
                <a:solidFill>
                  <a:srgbClr val="2BE8F5"/>
                </a:solidFill>
                <a:latin typeface="微软雅黑" panose="020B0503020204020204" pitchFamily="34" charset="-122"/>
                <a:ea typeface="微软雅黑" panose="020B0503020204020204" pitchFamily="34" charset="-122"/>
              </a:rPr>
              <a:t>03.</a:t>
            </a:r>
            <a:r>
              <a:rPr lang="zh-CN" altLang="en-US" sz="2400" dirty="0">
                <a:solidFill>
                  <a:srgbClr val="2BE8F5"/>
                </a:solidFill>
                <a:latin typeface="微软雅黑" panose="020B0503020204020204" pitchFamily="34" charset="-122"/>
                <a:ea typeface="微软雅黑" panose="020B0503020204020204" pitchFamily="34" charset="-122"/>
              </a:rPr>
              <a:t>后续工作目标</a:t>
            </a:r>
          </a:p>
        </p:txBody>
      </p:sp>
      <p:sp>
        <p:nvSpPr>
          <p:cNvPr id="8" name="文本框 7">
            <a:extLst>
              <a:ext uri="{FF2B5EF4-FFF2-40B4-BE49-F238E27FC236}">
                <a16:creationId xmlns:a16="http://schemas.microsoft.com/office/drawing/2014/main" id="{B40A3AAD-7D8F-4DE4-BA1C-C1D8A5CB958A}"/>
              </a:ext>
            </a:extLst>
          </p:cNvPr>
          <p:cNvSpPr txBox="1"/>
          <p:nvPr/>
        </p:nvSpPr>
        <p:spPr>
          <a:xfrm>
            <a:off x="3403168" y="477553"/>
            <a:ext cx="3118125" cy="307777"/>
          </a:xfrm>
          <a:prstGeom prst="snip1Rect">
            <a:avLst>
              <a:gd name="adj" fmla="val 0"/>
            </a:avLst>
          </a:prstGeom>
          <a:noFill/>
          <a:ln w="28575">
            <a:noFill/>
          </a:ln>
        </p:spPr>
        <p:txBody>
          <a:bodyPr wrap="square" rtlCol="0">
            <a:spAutoFit/>
          </a:bodyPr>
          <a:lstStyle/>
          <a:p>
            <a:pPr algn="dist"/>
            <a:r>
              <a:rPr lang="en-US" altLang="zh-CN" sz="14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Follow-up work goals</a:t>
            </a:r>
          </a:p>
        </p:txBody>
      </p:sp>
      <p:grpSp>
        <p:nvGrpSpPr>
          <p:cNvPr id="5" name="Group 90">
            <a:extLst>
              <a:ext uri="{FF2B5EF4-FFF2-40B4-BE49-F238E27FC236}">
                <a16:creationId xmlns:a16="http://schemas.microsoft.com/office/drawing/2014/main" id="{96CA27F7-6C4C-4060-A749-E9010F97F8B6}"/>
              </a:ext>
            </a:extLst>
          </p:cNvPr>
          <p:cNvGrpSpPr/>
          <p:nvPr/>
        </p:nvGrpSpPr>
        <p:grpSpPr>
          <a:xfrm>
            <a:off x="877405" y="3416300"/>
            <a:ext cx="637820" cy="2511796"/>
            <a:chOff x="523346" y="1744096"/>
            <a:chExt cx="478365" cy="1883847"/>
          </a:xfrm>
          <a:solidFill>
            <a:srgbClr val="2BE8F5"/>
          </a:solidFill>
        </p:grpSpPr>
        <p:sp>
          <p:nvSpPr>
            <p:cNvPr id="6" name="Rectangle 11">
              <a:extLst>
                <a:ext uri="{FF2B5EF4-FFF2-40B4-BE49-F238E27FC236}">
                  <a16:creationId xmlns:a16="http://schemas.microsoft.com/office/drawing/2014/main" id="{AED9C8D0-5EB4-43CF-8686-949BEE67E201}"/>
                </a:ext>
              </a:extLst>
            </p:cNvPr>
            <p:cNvSpPr>
              <a:spLocks noChangeArrowheads="1"/>
            </p:cNvSpPr>
            <p:nvPr/>
          </p:nvSpPr>
          <p:spPr bwMode="auto">
            <a:xfrm>
              <a:off x="636103" y="2097175"/>
              <a:ext cx="250572" cy="963564"/>
            </a:xfrm>
            <a:prstGeom prst="rect">
              <a:avLst/>
            </a:pr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9" name="Freeform 12">
              <a:extLst>
                <a:ext uri="{FF2B5EF4-FFF2-40B4-BE49-F238E27FC236}">
                  <a16:creationId xmlns:a16="http://schemas.microsoft.com/office/drawing/2014/main" id="{9AC07852-82A9-498B-9C86-85209BBA583B}"/>
                </a:ext>
              </a:extLst>
            </p:cNvPr>
            <p:cNvSpPr>
              <a:spLocks/>
            </p:cNvSpPr>
            <p:nvPr/>
          </p:nvSpPr>
          <p:spPr bwMode="auto">
            <a:xfrm>
              <a:off x="636103" y="1744096"/>
              <a:ext cx="250572" cy="370164"/>
            </a:xfrm>
            <a:custGeom>
              <a:avLst/>
              <a:gdLst>
                <a:gd name="T0" fmla="*/ 0 w 242"/>
                <a:gd name="T1" fmla="*/ 150 h 360"/>
                <a:gd name="T2" fmla="*/ 242 w 242"/>
                <a:gd name="T3" fmla="*/ 150 h 360"/>
                <a:gd name="T4" fmla="*/ 242 w 242"/>
                <a:gd name="T5" fmla="*/ 360 h 360"/>
                <a:gd name="T6" fmla="*/ 0 w 242"/>
                <a:gd name="T7" fmla="*/ 360 h 360"/>
                <a:gd name="T8" fmla="*/ 0 w 242"/>
                <a:gd name="T9" fmla="*/ 150 h 360"/>
              </a:gdLst>
              <a:ahLst/>
              <a:cxnLst>
                <a:cxn ang="0">
                  <a:pos x="T0" y="T1"/>
                </a:cxn>
                <a:cxn ang="0">
                  <a:pos x="T2" y="T3"/>
                </a:cxn>
                <a:cxn ang="0">
                  <a:pos x="T4" y="T5"/>
                </a:cxn>
                <a:cxn ang="0">
                  <a:pos x="T6" y="T7"/>
                </a:cxn>
                <a:cxn ang="0">
                  <a:pos x="T8" y="T9"/>
                </a:cxn>
              </a:cxnLst>
              <a:rect l="0" t="0" r="r" b="b"/>
              <a:pathLst>
                <a:path w="242" h="360">
                  <a:moveTo>
                    <a:pt x="0" y="150"/>
                  </a:moveTo>
                  <a:cubicBezTo>
                    <a:pt x="12" y="3"/>
                    <a:pt x="239" y="0"/>
                    <a:pt x="242" y="150"/>
                  </a:cubicBezTo>
                  <a:cubicBezTo>
                    <a:pt x="242" y="360"/>
                    <a:pt x="242" y="360"/>
                    <a:pt x="242" y="360"/>
                  </a:cubicBezTo>
                  <a:cubicBezTo>
                    <a:pt x="0" y="360"/>
                    <a:pt x="0" y="360"/>
                    <a:pt x="0" y="360"/>
                  </a:cubicBezTo>
                  <a:lnTo>
                    <a:pt x="0" y="150"/>
                  </a:ln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10" name="Freeform 13">
              <a:extLst>
                <a:ext uri="{FF2B5EF4-FFF2-40B4-BE49-F238E27FC236}">
                  <a16:creationId xmlns:a16="http://schemas.microsoft.com/office/drawing/2014/main" id="{FFCB622C-2843-4FC2-A3FC-AF4A869DC9FF}"/>
                </a:ext>
              </a:extLst>
            </p:cNvPr>
            <p:cNvSpPr>
              <a:spLocks/>
            </p:cNvSpPr>
            <p:nvPr/>
          </p:nvSpPr>
          <p:spPr bwMode="auto">
            <a:xfrm>
              <a:off x="523346" y="3052766"/>
              <a:ext cx="478365" cy="575177"/>
            </a:xfrm>
            <a:custGeom>
              <a:avLst/>
              <a:gdLst>
                <a:gd name="T0" fmla="*/ 351 w 462"/>
                <a:gd name="T1" fmla="*/ 0 h 558"/>
                <a:gd name="T2" fmla="*/ 232 w 462"/>
                <a:gd name="T3" fmla="*/ 0 h 558"/>
                <a:gd name="T4" fmla="*/ 230 w 462"/>
                <a:gd name="T5" fmla="*/ 0 h 558"/>
                <a:gd name="T6" fmla="*/ 111 w 462"/>
                <a:gd name="T7" fmla="*/ 0 h 558"/>
                <a:gd name="T8" fmla="*/ 0 w 462"/>
                <a:gd name="T9" fmla="*/ 558 h 558"/>
                <a:gd name="T10" fmla="*/ 230 w 462"/>
                <a:gd name="T11" fmla="*/ 558 h 558"/>
                <a:gd name="T12" fmla="*/ 232 w 462"/>
                <a:gd name="T13" fmla="*/ 558 h 558"/>
                <a:gd name="T14" fmla="*/ 462 w 462"/>
                <a:gd name="T15" fmla="*/ 558 h 558"/>
                <a:gd name="T16" fmla="*/ 351 w 462"/>
                <a:gd name="T17" fmla="*/ 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558">
                  <a:moveTo>
                    <a:pt x="351" y="0"/>
                  </a:moveTo>
                  <a:cubicBezTo>
                    <a:pt x="232" y="0"/>
                    <a:pt x="232" y="0"/>
                    <a:pt x="232" y="0"/>
                  </a:cubicBezTo>
                  <a:cubicBezTo>
                    <a:pt x="230" y="0"/>
                    <a:pt x="230" y="0"/>
                    <a:pt x="230" y="0"/>
                  </a:cubicBezTo>
                  <a:cubicBezTo>
                    <a:pt x="111" y="0"/>
                    <a:pt x="111" y="0"/>
                    <a:pt x="111" y="0"/>
                  </a:cubicBezTo>
                  <a:cubicBezTo>
                    <a:pt x="95" y="298"/>
                    <a:pt x="55" y="470"/>
                    <a:pt x="0" y="558"/>
                  </a:cubicBezTo>
                  <a:cubicBezTo>
                    <a:pt x="230" y="558"/>
                    <a:pt x="230" y="558"/>
                    <a:pt x="230" y="558"/>
                  </a:cubicBezTo>
                  <a:cubicBezTo>
                    <a:pt x="232" y="558"/>
                    <a:pt x="232" y="558"/>
                    <a:pt x="232" y="558"/>
                  </a:cubicBezTo>
                  <a:cubicBezTo>
                    <a:pt x="462" y="558"/>
                    <a:pt x="462" y="558"/>
                    <a:pt x="462" y="558"/>
                  </a:cubicBezTo>
                  <a:cubicBezTo>
                    <a:pt x="405" y="470"/>
                    <a:pt x="367" y="298"/>
                    <a:pt x="351"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grpSp>
        <p:nvGrpSpPr>
          <p:cNvPr id="11" name="Group 91">
            <a:extLst>
              <a:ext uri="{FF2B5EF4-FFF2-40B4-BE49-F238E27FC236}">
                <a16:creationId xmlns:a16="http://schemas.microsoft.com/office/drawing/2014/main" id="{AD7BC1D8-C7EC-4D3F-AD78-DC9208D0D979}"/>
              </a:ext>
            </a:extLst>
          </p:cNvPr>
          <p:cNvGrpSpPr/>
          <p:nvPr/>
        </p:nvGrpSpPr>
        <p:grpSpPr>
          <a:xfrm>
            <a:off x="1750049" y="3910543"/>
            <a:ext cx="637820" cy="2017552"/>
            <a:chOff x="1177829" y="2114779"/>
            <a:chExt cx="478365" cy="1513164"/>
          </a:xfrm>
          <a:solidFill>
            <a:srgbClr val="2BE8F5"/>
          </a:solidFill>
        </p:grpSpPr>
        <p:sp>
          <p:nvSpPr>
            <p:cNvPr id="12" name="Rectangle 11">
              <a:extLst>
                <a:ext uri="{FF2B5EF4-FFF2-40B4-BE49-F238E27FC236}">
                  <a16:creationId xmlns:a16="http://schemas.microsoft.com/office/drawing/2014/main" id="{60971E04-1989-4779-8193-057D50B4BF21}"/>
                </a:ext>
              </a:extLst>
            </p:cNvPr>
            <p:cNvSpPr>
              <a:spLocks noChangeArrowheads="1"/>
            </p:cNvSpPr>
            <p:nvPr/>
          </p:nvSpPr>
          <p:spPr bwMode="auto">
            <a:xfrm>
              <a:off x="1290586" y="2408743"/>
              <a:ext cx="250572" cy="651996"/>
            </a:xfrm>
            <a:prstGeom prst="rect">
              <a:avLst/>
            </a:pr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13" name="Freeform 12">
              <a:extLst>
                <a:ext uri="{FF2B5EF4-FFF2-40B4-BE49-F238E27FC236}">
                  <a16:creationId xmlns:a16="http://schemas.microsoft.com/office/drawing/2014/main" id="{882FDE86-A476-470D-BF78-4A89026DF5BF}"/>
                </a:ext>
              </a:extLst>
            </p:cNvPr>
            <p:cNvSpPr>
              <a:spLocks/>
            </p:cNvSpPr>
            <p:nvPr/>
          </p:nvSpPr>
          <p:spPr bwMode="auto">
            <a:xfrm>
              <a:off x="1290586" y="2114779"/>
              <a:ext cx="250572" cy="370164"/>
            </a:xfrm>
            <a:custGeom>
              <a:avLst/>
              <a:gdLst>
                <a:gd name="T0" fmla="*/ 0 w 242"/>
                <a:gd name="T1" fmla="*/ 150 h 360"/>
                <a:gd name="T2" fmla="*/ 242 w 242"/>
                <a:gd name="T3" fmla="*/ 150 h 360"/>
                <a:gd name="T4" fmla="*/ 242 w 242"/>
                <a:gd name="T5" fmla="*/ 360 h 360"/>
                <a:gd name="T6" fmla="*/ 0 w 242"/>
                <a:gd name="T7" fmla="*/ 360 h 360"/>
                <a:gd name="T8" fmla="*/ 0 w 242"/>
                <a:gd name="T9" fmla="*/ 150 h 360"/>
              </a:gdLst>
              <a:ahLst/>
              <a:cxnLst>
                <a:cxn ang="0">
                  <a:pos x="T0" y="T1"/>
                </a:cxn>
                <a:cxn ang="0">
                  <a:pos x="T2" y="T3"/>
                </a:cxn>
                <a:cxn ang="0">
                  <a:pos x="T4" y="T5"/>
                </a:cxn>
                <a:cxn ang="0">
                  <a:pos x="T6" y="T7"/>
                </a:cxn>
                <a:cxn ang="0">
                  <a:pos x="T8" y="T9"/>
                </a:cxn>
              </a:cxnLst>
              <a:rect l="0" t="0" r="r" b="b"/>
              <a:pathLst>
                <a:path w="242" h="360">
                  <a:moveTo>
                    <a:pt x="0" y="150"/>
                  </a:moveTo>
                  <a:cubicBezTo>
                    <a:pt x="12" y="3"/>
                    <a:pt x="239" y="0"/>
                    <a:pt x="242" y="150"/>
                  </a:cubicBezTo>
                  <a:cubicBezTo>
                    <a:pt x="242" y="360"/>
                    <a:pt x="242" y="360"/>
                    <a:pt x="242" y="360"/>
                  </a:cubicBezTo>
                  <a:cubicBezTo>
                    <a:pt x="0" y="360"/>
                    <a:pt x="0" y="360"/>
                    <a:pt x="0" y="360"/>
                  </a:cubicBezTo>
                  <a:lnTo>
                    <a:pt x="0" y="150"/>
                  </a:ln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14" name="Freeform 13">
              <a:extLst>
                <a:ext uri="{FF2B5EF4-FFF2-40B4-BE49-F238E27FC236}">
                  <a16:creationId xmlns:a16="http://schemas.microsoft.com/office/drawing/2014/main" id="{3224BDC7-2EDB-4590-98C8-8802BF6D1AC8}"/>
                </a:ext>
              </a:extLst>
            </p:cNvPr>
            <p:cNvSpPr>
              <a:spLocks/>
            </p:cNvSpPr>
            <p:nvPr/>
          </p:nvSpPr>
          <p:spPr bwMode="auto">
            <a:xfrm>
              <a:off x="1177829" y="3052766"/>
              <a:ext cx="478365" cy="575177"/>
            </a:xfrm>
            <a:custGeom>
              <a:avLst/>
              <a:gdLst>
                <a:gd name="T0" fmla="*/ 351 w 462"/>
                <a:gd name="T1" fmla="*/ 0 h 558"/>
                <a:gd name="T2" fmla="*/ 232 w 462"/>
                <a:gd name="T3" fmla="*/ 0 h 558"/>
                <a:gd name="T4" fmla="*/ 230 w 462"/>
                <a:gd name="T5" fmla="*/ 0 h 558"/>
                <a:gd name="T6" fmla="*/ 111 w 462"/>
                <a:gd name="T7" fmla="*/ 0 h 558"/>
                <a:gd name="T8" fmla="*/ 0 w 462"/>
                <a:gd name="T9" fmla="*/ 558 h 558"/>
                <a:gd name="T10" fmla="*/ 230 w 462"/>
                <a:gd name="T11" fmla="*/ 558 h 558"/>
                <a:gd name="T12" fmla="*/ 232 w 462"/>
                <a:gd name="T13" fmla="*/ 558 h 558"/>
                <a:gd name="T14" fmla="*/ 462 w 462"/>
                <a:gd name="T15" fmla="*/ 558 h 558"/>
                <a:gd name="T16" fmla="*/ 351 w 462"/>
                <a:gd name="T17" fmla="*/ 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558">
                  <a:moveTo>
                    <a:pt x="351" y="0"/>
                  </a:moveTo>
                  <a:cubicBezTo>
                    <a:pt x="232" y="0"/>
                    <a:pt x="232" y="0"/>
                    <a:pt x="232" y="0"/>
                  </a:cubicBezTo>
                  <a:cubicBezTo>
                    <a:pt x="230" y="0"/>
                    <a:pt x="230" y="0"/>
                    <a:pt x="230" y="0"/>
                  </a:cubicBezTo>
                  <a:cubicBezTo>
                    <a:pt x="111" y="0"/>
                    <a:pt x="111" y="0"/>
                    <a:pt x="111" y="0"/>
                  </a:cubicBezTo>
                  <a:cubicBezTo>
                    <a:pt x="95" y="298"/>
                    <a:pt x="55" y="470"/>
                    <a:pt x="0" y="558"/>
                  </a:cubicBezTo>
                  <a:cubicBezTo>
                    <a:pt x="230" y="558"/>
                    <a:pt x="230" y="558"/>
                    <a:pt x="230" y="558"/>
                  </a:cubicBezTo>
                  <a:cubicBezTo>
                    <a:pt x="232" y="558"/>
                    <a:pt x="232" y="558"/>
                    <a:pt x="232" y="558"/>
                  </a:cubicBezTo>
                  <a:cubicBezTo>
                    <a:pt x="462" y="558"/>
                    <a:pt x="462" y="558"/>
                    <a:pt x="462" y="558"/>
                  </a:cubicBezTo>
                  <a:cubicBezTo>
                    <a:pt x="405" y="470"/>
                    <a:pt x="367" y="298"/>
                    <a:pt x="351"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grpSp>
        <p:nvGrpSpPr>
          <p:cNvPr id="15" name="Group 92">
            <a:extLst>
              <a:ext uri="{FF2B5EF4-FFF2-40B4-BE49-F238E27FC236}">
                <a16:creationId xmlns:a16="http://schemas.microsoft.com/office/drawing/2014/main" id="{5EFF45F2-D4E7-4434-8B00-D21DB449113B}"/>
              </a:ext>
            </a:extLst>
          </p:cNvPr>
          <p:cNvGrpSpPr/>
          <p:nvPr/>
        </p:nvGrpSpPr>
        <p:grpSpPr>
          <a:xfrm>
            <a:off x="2604605" y="4418543"/>
            <a:ext cx="637820" cy="1509552"/>
            <a:chOff x="1818746" y="2495779"/>
            <a:chExt cx="478365" cy="1132164"/>
          </a:xfrm>
          <a:solidFill>
            <a:srgbClr val="2BE8F5"/>
          </a:solidFill>
        </p:grpSpPr>
        <p:sp>
          <p:nvSpPr>
            <p:cNvPr id="16" name="Rectangle 11">
              <a:extLst>
                <a:ext uri="{FF2B5EF4-FFF2-40B4-BE49-F238E27FC236}">
                  <a16:creationId xmlns:a16="http://schemas.microsoft.com/office/drawing/2014/main" id="{0769543D-F12A-460D-9E9E-E054D49BF613}"/>
                </a:ext>
              </a:extLst>
            </p:cNvPr>
            <p:cNvSpPr>
              <a:spLocks noChangeArrowheads="1"/>
            </p:cNvSpPr>
            <p:nvPr/>
          </p:nvSpPr>
          <p:spPr bwMode="auto">
            <a:xfrm>
              <a:off x="1931503" y="2734741"/>
              <a:ext cx="250572" cy="325998"/>
            </a:xfrm>
            <a:prstGeom prst="rect">
              <a:avLst/>
            </a:pr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17" name="Freeform 12">
              <a:extLst>
                <a:ext uri="{FF2B5EF4-FFF2-40B4-BE49-F238E27FC236}">
                  <a16:creationId xmlns:a16="http://schemas.microsoft.com/office/drawing/2014/main" id="{2CA761FF-7A10-4E8E-97BC-E976F8B8ED97}"/>
                </a:ext>
              </a:extLst>
            </p:cNvPr>
            <p:cNvSpPr>
              <a:spLocks/>
            </p:cNvSpPr>
            <p:nvPr/>
          </p:nvSpPr>
          <p:spPr bwMode="auto">
            <a:xfrm>
              <a:off x="1931503" y="2495779"/>
              <a:ext cx="250572" cy="370164"/>
            </a:xfrm>
            <a:custGeom>
              <a:avLst/>
              <a:gdLst>
                <a:gd name="T0" fmla="*/ 0 w 242"/>
                <a:gd name="T1" fmla="*/ 150 h 360"/>
                <a:gd name="T2" fmla="*/ 242 w 242"/>
                <a:gd name="T3" fmla="*/ 150 h 360"/>
                <a:gd name="T4" fmla="*/ 242 w 242"/>
                <a:gd name="T5" fmla="*/ 360 h 360"/>
                <a:gd name="T6" fmla="*/ 0 w 242"/>
                <a:gd name="T7" fmla="*/ 360 h 360"/>
                <a:gd name="T8" fmla="*/ 0 w 242"/>
                <a:gd name="T9" fmla="*/ 150 h 360"/>
              </a:gdLst>
              <a:ahLst/>
              <a:cxnLst>
                <a:cxn ang="0">
                  <a:pos x="T0" y="T1"/>
                </a:cxn>
                <a:cxn ang="0">
                  <a:pos x="T2" y="T3"/>
                </a:cxn>
                <a:cxn ang="0">
                  <a:pos x="T4" y="T5"/>
                </a:cxn>
                <a:cxn ang="0">
                  <a:pos x="T6" y="T7"/>
                </a:cxn>
                <a:cxn ang="0">
                  <a:pos x="T8" y="T9"/>
                </a:cxn>
              </a:cxnLst>
              <a:rect l="0" t="0" r="r" b="b"/>
              <a:pathLst>
                <a:path w="242" h="360">
                  <a:moveTo>
                    <a:pt x="0" y="150"/>
                  </a:moveTo>
                  <a:cubicBezTo>
                    <a:pt x="12" y="3"/>
                    <a:pt x="239" y="0"/>
                    <a:pt x="242" y="150"/>
                  </a:cubicBezTo>
                  <a:cubicBezTo>
                    <a:pt x="242" y="360"/>
                    <a:pt x="242" y="360"/>
                    <a:pt x="242" y="360"/>
                  </a:cubicBezTo>
                  <a:cubicBezTo>
                    <a:pt x="0" y="360"/>
                    <a:pt x="0" y="360"/>
                    <a:pt x="0" y="360"/>
                  </a:cubicBezTo>
                  <a:lnTo>
                    <a:pt x="0" y="150"/>
                  </a:ln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18" name="Freeform 13">
              <a:extLst>
                <a:ext uri="{FF2B5EF4-FFF2-40B4-BE49-F238E27FC236}">
                  <a16:creationId xmlns:a16="http://schemas.microsoft.com/office/drawing/2014/main" id="{706B6595-693C-467A-9AE3-6A7E2C61B085}"/>
                </a:ext>
              </a:extLst>
            </p:cNvPr>
            <p:cNvSpPr>
              <a:spLocks/>
            </p:cNvSpPr>
            <p:nvPr/>
          </p:nvSpPr>
          <p:spPr bwMode="auto">
            <a:xfrm>
              <a:off x="1818746" y="3052766"/>
              <a:ext cx="478365" cy="575177"/>
            </a:xfrm>
            <a:custGeom>
              <a:avLst/>
              <a:gdLst>
                <a:gd name="T0" fmla="*/ 351 w 462"/>
                <a:gd name="T1" fmla="*/ 0 h 558"/>
                <a:gd name="T2" fmla="*/ 232 w 462"/>
                <a:gd name="T3" fmla="*/ 0 h 558"/>
                <a:gd name="T4" fmla="*/ 230 w 462"/>
                <a:gd name="T5" fmla="*/ 0 h 558"/>
                <a:gd name="T6" fmla="*/ 111 w 462"/>
                <a:gd name="T7" fmla="*/ 0 h 558"/>
                <a:gd name="T8" fmla="*/ 0 w 462"/>
                <a:gd name="T9" fmla="*/ 558 h 558"/>
                <a:gd name="T10" fmla="*/ 230 w 462"/>
                <a:gd name="T11" fmla="*/ 558 h 558"/>
                <a:gd name="T12" fmla="*/ 232 w 462"/>
                <a:gd name="T13" fmla="*/ 558 h 558"/>
                <a:gd name="T14" fmla="*/ 462 w 462"/>
                <a:gd name="T15" fmla="*/ 558 h 558"/>
                <a:gd name="T16" fmla="*/ 351 w 462"/>
                <a:gd name="T17" fmla="*/ 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558">
                  <a:moveTo>
                    <a:pt x="351" y="0"/>
                  </a:moveTo>
                  <a:cubicBezTo>
                    <a:pt x="232" y="0"/>
                    <a:pt x="232" y="0"/>
                    <a:pt x="232" y="0"/>
                  </a:cubicBezTo>
                  <a:cubicBezTo>
                    <a:pt x="230" y="0"/>
                    <a:pt x="230" y="0"/>
                    <a:pt x="230" y="0"/>
                  </a:cubicBezTo>
                  <a:cubicBezTo>
                    <a:pt x="111" y="0"/>
                    <a:pt x="111" y="0"/>
                    <a:pt x="111" y="0"/>
                  </a:cubicBezTo>
                  <a:cubicBezTo>
                    <a:pt x="95" y="298"/>
                    <a:pt x="55" y="470"/>
                    <a:pt x="0" y="558"/>
                  </a:cubicBezTo>
                  <a:cubicBezTo>
                    <a:pt x="230" y="558"/>
                    <a:pt x="230" y="558"/>
                    <a:pt x="230" y="558"/>
                  </a:cubicBezTo>
                  <a:cubicBezTo>
                    <a:pt x="232" y="558"/>
                    <a:pt x="232" y="558"/>
                    <a:pt x="232" y="558"/>
                  </a:cubicBezTo>
                  <a:cubicBezTo>
                    <a:pt x="462" y="558"/>
                    <a:pt x="462" y="558"/>
                    <a:pt x="462" y="558"/>
                  </a:cubicBezTo>
                  <a:cubicBezTo>
                    <a:pt x="405" y="470"/>
                    <a:pt x="367" y="298"/>
                    <a:pt x="351"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grpSp>
        <p:nvGrpSpPr>
          <p:cNvPr id="19" name="Group 93">
            <a:extLst>
              <a:ext uri="{FF2B5EF4-FFF2-40B4-BE49-F238E27FC236}">
                <a16:creationId xmlns:a16="http://schemas.microsoft.com/office/drawing/2014/main" id="{72C546B9-DF20-4E6E-95BF-7151C7A5B734}"/>
              </a:ext>
            </a:extLst>
          </p:cNvPr>
          <p:cNvGrpSpPr/>
          <p:nvPr/>
        </p:nvGrpSpPr>
        <p:grpSpPr>
          <a:xfrm>
            <a:off x="3519005" y="3416300"/>
            <a:ext cx="637820" cy="2511796"/>
            <a:chOff x="2504546" y="1744096"/>
            <a:chExt cx="478365" cy="1883847"/>
          </a:xfrm>
          <a:solidFill>
            <a:srgbClr val="2BE8F5"/>
          </a:solidFill>
        </p:grpSpPr>
        <p:sp>
          <p:nvSpPr>
            <p:cNvPr id="20" name="Rectangle 11">
              <a:extLst>
                <a:ext uri="{FF2B5EF4-FFF2-40B4-BE49-F238E27FC236}">
                  <a16:creationId xmlns:a16="http://schemas.microsoft.com/office/drawing/2014/main" id="{C7F498EC-447B-41E4-9DEE-28EC2B68091F}"/>
                </a:ext>
              </a:extLst>
            </p:cNvPr>
            <p:cNvSpPr>
              <a:spLocks noChangeArrowheads="1"/>
            </p:cNvSpPr>
            <p:nvPr/>
          </p:nvSpPr>
          <p:spPr bwMode="auto">
            <a:xfrm>
              <a:off x="2617303" y="2097175"/>
              <a:ext cx="250572" cy="963564"/>
            </a:xfrm>
            <a:prstGeom prst="rect">
              <a:avLst/>
            </a:pr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1" name="Freeform 12">
              <a:extLst>
                <a:ext uri="{FF2B5EF4-FFF2-40B4-BE49-F238E27FC236}">
                  <a16:creationId xmlns:a16="http://schemas.microsoft.com/office/drawing/2014/main" id="{F8255BA8-F408-4A15-89A5-300FC06DBAD6}"/>
                </a:ext>
              </a:extLst>
            </p:cNvPr>
            <p:cNvSpPr>
              <a:spLocks/>
            </p:cNvSpPr>
            <p:nvPr/>
          </p:nvSpPr>
          <p:spPr bwMode="auto">
            <a:xfrm>
              <a:off x="2617303" y="1744096"/>
              <a:ext cx="250572" cy="370164"/>
            </a:xfrm>
            <a:custGeom>
              <a:avLst/>
              <a:gdLst>
                <a:gd name="T0" fmla="*/ 0 w 242"/>
                <a:gd name="T1" fmla="*/ 150 h 360"/>
                <a:gd name="T2" fmla="*/ 242 w 242"/>
                <a:gd name="T3" fmla="*/ 150 h 360"/>
                <a:gd name="T4" fmla="*/ 242 w 242"/>
                <a:gd name="T5" fmla="*/ 360 h 360"/>
                <a:gd name="T6" fmla="*/ 0 w 242"/>
                <a:gd name="T7" fmla="*/ 360 h 360"/>
                <a:gd name="T8" fmla="*/ 0 w 242"/>
                <a:gd name="T9" fmla="*/ 150 h 360"/>
              </a:gdLst>
              <a:ahLst/>
              <a:cxnLst>
                <a:cxn ang="0">
                  <a:pos x="T0" y="T1"/>
                </a:cxn>
                <a:cxn ang="0">
                  <a:pos x="T2" y="T3"/>
                </a:cxn>
                <a:cxn ang="0">
                  <a:pos x="T4" y="T5"/>
                </a:cxn>
                <a:cxn ang="0">
                  <a:pos x="T6" y="T7"/>
                </a:cxn>
                <a:cxn ang="0">
                  <a:pos x="T8" y="T9"/>
                </a:cxn>
              </a:cxnLst>
              <a:rect l="0" t="0" r="r" b="b"/>
              <a:pathLst>
                <a:path w="242" h="360">
                  <a:moveTo>
                    <a:pt x="0" y="150"/>
                  </a:moveTo>
                  <a:cubicBezTo>
                    <a:pt x="12" y="3"/>
                    <a:pt x="239" y="0"/>
                    <a:pt x="242" y="150"/>
                  </a:cubicBezTo>
                  <a:cubicBezTo>
                    <a:pt x="242" y="360"/>
                    <a:pt x="242" y="360"/>
                    <a:pt x="242" y="360"/>
                  </a:cubicBezTo>
                  <a:cubicBezTo>
                    <a:pt x="0" y="360"/>
                    <a:pt x="0" y="360"/>
                    <a:pt x="0" y="360"/>
                  </a:cubicBezTo>
                  <a:lnTo>
                    <a:pt x="0" y="150"/>
                  </a:ln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2" name="Freeform 13">
              <a:extLst>
                <a:ext uri="{FF2B5EF4-FFF2-40B4-BE49-F238E27FC236}">
                  <a16:creationId xmlns:a16="http://schemas.microsoft.com/office/drawing/2014/main" id="{2D0FED8A-8232-4E54-827A-D704FF16D04A}"/>
                </a:ext>
              </a:extLst>
            </p:cNvPr>
            <p:cNvSpPr>
              <a:spLocks/>
            </p:cNvSpPr>
            <p:nvPr/>
          </p:nvSpPr>
          <p:spPr bwMode="auto">
            <a:xfrm>
              <a:off x="2504546" y="3052766"/>
              <a:ext cx="478365" cy="575177"/>
            </a:xfrm>
            <a:custGeom>
              <a:avLst/>
              <a:gdLst>
                <a:gd name="T0" fmla="*/ 351 w 462"/>
                <a:gd name="T1" fmla="*/ 0 h 558"/>
                <a:gd name="T2" fmla="*/ 232 w 462"/>
                <a:gd name="T3" fmla="*/ 0 h 558"/>
                <a:gd name="T4" fmla="*/ 230 w 462"/>
                <a:gd name="T5" fmla="*/ 0 h 558"/>
                <a:gd name="T6" fmla="*/ 111 w 462"/>
                <a:gd name="T7" fmla="*/ 0 h 558"/>
                <a:gd name="T8" fmla="*/ 0 w 462"/>
                <a:gd name="T9" fmla="*/ 558 h 558"/>
                <a:gd name="T10" fmla="*/ 230 w 462"/>
                <a:gd name="T11" fmla="*/ 558 h 558"/>
                <a:gd name="T12" fmla="*/ 232 w 462"/>
                <a:gd name="T13" fmla="*/ 558 h 558"/>
                <a:gd name="T14" fmla="*/ 462 w 462"/>
                <a:gd name="T15" fmla="*/ 558 h 558"/>
                <a:gd name="T16" fmla="*/ 351 w 462"/>
                <a:gd name="T17" fmla="*/ 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558">
                  <a:moveTo>
                    <a:pt x="351" y="0"/>
                  </a:moveTo>
                  <a:cubicBezTo>
                    <a:pt x="232" y="0"/>
                    <a:pt x="232" y="0"/>
                    <a:pt x="232" y="0"/>
                  </a:cubicBezTo>
                  <a:cubicBezTo>
                    <a:pt x="230" y="0"/>
                    <a:pt x="230" y="0"/>
                    <a:pt x="230" y="0"/>
                  </a:cubicBezTo>
                  <a:cubicBezTo>
                    <a:pt x="111" y="0"/>
                    <a:pt x="111" y="0"/>
                    <a:pt x="111" y="0"/>
                  </a:cubicBezTo>
                  <a:cubicBezTo>
                    <a:pt x="95" y="298"/>
                    <a:pt x="55" y="470"/>
                    <a:pt x="0" y="558"/>
                  </a:cubicBezTo>
                  <a:cubicBezTo>
                    <a:pt x="230" y="558"/>
                    <a:pt x="230" y="558"/>
                    <a:pt x="230" y="558"/>
                  </a:cubicBezTo>
                  <a:cubicBezTo>
                    <a:pt x="232" y="558"/>
                    <a:pt x="232" y="558"/>
                    <a:pt x="232" y="558"/>
                  </a:cubicBezTo>
                  <a:cubicBezTo>
                    <a:pt x="462" y="558"/>
                    <a:pt x="462" y="558"/>
                    <a:pt x="462" y="558"/>
                  </a:cubicBezTo>
                  <a:cubicBezTo>
                    <a:pt x="405" y="470"/>
                    <a:pt x="367" y="298"/>
                    <a:pt x="351"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grpSp>
        <p:nvGrpSpPr>
          <p:cNvPr id="23" name="Group 94">
            <a:extLst>
              <a:ext uri="{FF2B5EF4-FFF2-40B4-BE49-F238E27FC236}">
                <a16:creationId xmlns:a16="http://schemas.microsoft.com/office/drawing/2014/main" id="{2EDB66A0-571D-46C6-B28C-0A56D5F2CD93}"/>
              </a:ext>
            </a:extLst>
          </p:cNvPr>
          <p:cNvGrpSpPr/>
          <p:nvPr/>
        </p:nvGrpSpPr>
        <p:grpSpPr>
          <a:xfrm>
            <a:off x="4462968" y="3707343"/>
            <a:ext cx="637820" cy="2220752"/>
            <a:chOff x="3212518" y="1962379"/>
            <a:chExt cx="478365" cy="1665564"/>
          </a:xfrm>
          <a:solidFill>
            <a:srgbClr val="2BE8F5"/>
          </a:solidFill>
        </p:grpSpPr>
        <p:sp>
          <p:nvSpPr>
            <p:cNvPr id="24" name="Rectangle 11">
              <a:extLst>
                <a:ext uri="{FF2B5EF4-FFF2-40B4-BE49-F238E27FC236}">
                  <a16:creationId xmlns:a16="http://schemas.microsoft.com/office/drawing/2014/main" id="{01442E5E-D525-453A-956F-E366B4327712}"/>
                </a:ext>
              </a:extLst>
            </p:cNvPr>
            <p:cNvSpPr>
              <a:spLocks noChangeArrowheads="1"/>
            </p:cNvSpPr>
            <p:nvPr/>
          </p:nvSpPr>
          <p:spPr bwMode="auto">
            <a:xfrm>
              <a:off x="3325275" y="2299861"/>
              <a:ext cx="250572" cy="760878"/>
            </a:xfrm>
            <a:prstGeom prst="rect">
              <a:avLst/>
            </a:pr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5" name="Freeform 12">
              <a:extLst>
                <a:ext uri="{FF2B5EF4-FFF2-40B4-BE49-F238E27FC236}">
                  <a16:creationId xmlns:a16="http://schemas.microsoft.com/office/drawing/2014/main" id="{92AA37FA-FD29-48F0-B788-C339FE34DA3B}"/>
                </a:ext>
              </a:extLst>
            </p:cNvPr>
            <p:cNvSpPr>
              <a:spLocks/>
            </p:cNvSpPr>
            <p:nvPr/>
          </p:nvSpPr>
          <p:spPr bwMode="auto">
            <a:xfrm>
              <a:off x="3325275" y="1962379"/>
              <a:ext cx="250572" cy="370164"/>
            </a:xfrm>
            <a:custGeom>
              <a:avLst/>
              <a:gdLst>
                <a:gd name="T0" fmla="*/ 0 w 242"/>
                <a:gd name="T1" fmla="*/ 150 h 360"/>
                <a:gd name="T2" fmla="*/ 242 w 242"/>
                <a:gd name="T3" fmla="*/ 150 h 360"/>
                <a:gd name="T4" fmla="*/ 242 w 242"/>
                <a:gd name="T5" fmla="*/ 360 h 360"/>
                <a:gd name="T6" fmla="*/ 0 w 242"/>
                <a:gd name="T7" fmla="*/ 360 h 360"/>
                <a:gd name="T8" fmla="*/ 0 w 242"/>
                <a:gd name="T9" fmla="*/ 150 h 360"/>
              </a:gdLst>
              <a:ahLst/>
              <a:cxnLst>
                <a:cxn ang="0">
                  <a:pos x="T0" y="T1"/>
                </a:cxn>
                <a:cxn ang="0">
                  <a:pos x="T2" y="T3"/>
                </a:cxn>
                <a:cxn ang="0">
                  <a:pos x="T4" y="T5"/>
                </a:cxn>
                <a:cxn ang="0">
                  <a:pos x="T6" y="T7"/>
                </a:cxn>
                <a:cxn ang="0">
                  <a:pos x="T8" y="T9"/>
                </a:cxn>
              </a:cxnLst>
              <a:rect l="0" t="0" r="r" b="b"/>
              <a:pathLst>
                <a:path w="242" h="360">
                  <a:moveTo>
                    <a:pt x="0" y="150"/>
                  </a:moveTo>
                  <a:cubicBezTo>
                    <a:pt x="12" y="3"/>
                    <a:pt x="239" y="0"/>
                    <a:pt x="242" y="150"/>
                  </a:cubicBezTo>
                  <a:cubicBezTo>
                    <a:pt x="242" y="360"/>
                    <a:pt x="242" y="360"/>
                    <a:pt x="242" y="360"/>
                  </a:cubicBezTo>
                  <a:cubicBezTo>
                    <a:pt x="0" y="360"/>
                    <a:pt x="0" y="360"/>
                    <a:pt x="0" y="360"/>
                  </a:cubicBezTo>
                  <a:lnTo>
                    <a:pt x="0" y="150"/>
                  </a:ln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6" name="Freeform 13">
              <a:extLst>
                <a:ext uri="{FF2B5EF4-FFF2-40B4-BE49-F238E27FC236}">
                  <a16:creationId xmlns:a16="http://schemas.microsoft.com/office/drawing/2014/main" id="{ADE79CBF-B91D-4B61-9FA1-294CAD8ECC9B}"/>
                </a:ext>
              </a:extLst>
            </p:cNvPr>
            <p:cNvSpPr>
              <a:spLocks/>
            </p:cNvSpPr>
            <p:nvPr/>
          </p:nvSpPr>
          <p:spPr bwMode="auto">
            <a:xfrm>
              <a:off x="3212518" y="3052766"/>
              <a:ext cx="478365" cy="575177"/>
            </a:xfrm>
            <a:custGeom>
              <a:avLst/>
              <a:gdLst>
                <a:gd name="T0" fmla="*/ 351 w 462"/>
                <a:gd name="T1" fmla="*/ 0 h 558"/>
                <a:gd name="T2" fmla="*/ 232 w 462"/>
                <a:gd name="T3" fmla="*/ 0 h 558"/>
                <a:gd name="T4" fmla="*/ 230 w 462"/>
                <a:gd name="T5" fmla="*/ 0 h 558"/>
                <a:gd name="T6" fmla="*/ 111 w 462"/>
                <a:gd name="T7" fmla="*/ 0 h 558"/>
                <a:gd name="T8" fmla="*/ 0 w 462"/>
                <a:gd name="T9" fmla="*/ 558 h 558"/>
                <a:gd name="T10" fmla="*/ 230 w 462"/>
                <a:gd name="T11" fmla="*/ 558 h 558"/>
                <a:gd name="T12" fmla="*/ 232 w 462"/>
                <a:gd name="T13" fmla="*/ 558 h 558"/>
                <a:gd name="T14" fmla="*/ 462 w 462"/>
                <a:gd name="T15" fmla="*/ 558 h 558"/>
                <a:gd name="T16" fmla="*/ 351 w 462"/>
                <a:gd name="T17" fmla="*/ 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558">
                  <a:moveTo>
                    <a:pt x="351" y="0"/>
                  </a:moveTo>
                  <a:cubicBezTo>
                    <a:pt x="232" y="0"/>
                    <a:pt x="232" y="0"/>
                    <a:pt x="232" y="0"/>
                  </a:cubicBezTo>
                  <a:cubicBezTo>
                    <a:pt x="230" y="0"/>
                    <a:pt x="230" y="0"/>
                    <a:pt x="230" y="0"/>
                  </a:cubicBezTo>
                  <a:cubicBezTo>
                    <a:pt x="111" y="0"/>
                    <a:pt x="111" y="0"/>
                    <a:pt x="111" y="0"/>
                  </a:cubicBezTo>
                  <a:cubicBezTo>
                    <a:pt x="95" y="298"/>
                    <a:pt x="55" y="470"/>
                    <a:pt x="0" y="558"/>
                  </a:cubicBezTo>
                  <a:cubicBezTo>
                    <a:pt x="230" y="558"/>
                    <a:pt x="230" y="558"/>
                    <a:pt x="230" y="558"/>
                  </a:cubicBezTo>
                  <a:cubicBezTo>
                    <a:pt x="232" y="558"/>
                    <a:pt x="232" y="558"/>
                    <a:pt x="232" y="558"/>
                  </a:cubicBezTo>
                  <a:cubicBezTo>
                    <a:pt x="462" y="558"/>
                    <a:pt x="462" y="558"/>
                    <a:pt x="462" y="558"/>
                  </a:cubicBezTo>
                  <a:cubicBezTo>
                    <a:pt x="405" y="470"/>
                    <a:pt x="367" y="298"/>
                    <a:pt x="351"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grpSp>
        <p:nvGrpSpPr>
          <p:cNvPr id="27" name="Group 95">
            <a:extLst>
              <a:ext uri="{FF2B5EF4-FFF2-40B4-BE49-F238E27FC236}">
                <a16:creationId xmlns:a16="http://schemas.microsoft.com/office/drawing/2014/main" id="{1122D721-35EC-4452-B942-59B3E8A6F6A2}"/>
              </a:ext>
            </a:extLst>
          </p:cNvPr>
          <p:cNvGrpSpPr/>
          <p:nvPr/>
        </p:nvGrpSpPr>
        <p:grpSpPr>
          <a:xfrm>
            <a:off x="5404500" y="4012143"/>
            <a:ext cx="637820" cy="1915952"/>
            <a:chOff x="3918667" y="2190979"/>
            <a:chExt cx="478365" cy="1436964"/>
          </a:xfrm>
          <a:solidFill>
            <a:srgbClr val="2BE8F5"/>
          </a:solidFill>
        </p:grpSpPr>
        <p:sp>
          <p:nvSpPr>
            <p:cNvPr id="28" name="Rectangle 11">
              <a:extLst>
                <a:ext uri="{FF2B5EF4-FFF2-40B4-BE49-F238E27FC236}">
                  <a16:creationId xmlns:a16="http://schemas.microsoft.com/office/drawing/2014/main" id="{5C11F33B-3274-4233-8433-CB130A7754F1}"/>
                </a:ext>
              </a:extLst>
            </p:cNvPr>
            <p:cNvSpPr>
              <a:spLocks noChangeArrowheads="1"/>
            </p:cNvSpPr>
            <p:nvPr/>
          </p:nvSpPr>
          <p:spPr bwMode="auto">
            <a:xfrm>
              <a:off x="4031424" y="2484943"/>
              <a:ext cx="250572" cy="575796"/>
            </a:xfrm>
            <a:prstGeom prst="rect">
              <a:avLst/>
            </a:pr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29" name="Freeform 12">
              <a:extLst>
                <a:ext uri="{FF2B5EF4-FFF2-40B4-BE49-F238E27FC236}">
                  <a16:creationId xmlns:a16="http://schemas.microsoft.com/office/drawing/2014/main" id="{BD9FFC29-07CB-4707-8390-E3305D45A578}"/>
                </a:ext>
              </a:extLst>
            </p:cNvPr>
            <p:cNvSpPr>
              <a:spLocks/>
            </p:cNvSpPr>
            <p:nvPr/>
          </p:nvSpPr>
          <p:spPr bwMode="auto">
            <a:xfrm>
              <a:off x="4031424" y="2190979"/>
              <a:ext cx="250572" cy="370164"/>
            </a:xfrm>
            <a:custGeom>
              <a:avLst/>
              <a:gdLst>
                <a:gd name="T0" fmla="*/ 0 w 242"/>
                <a:gd name="T1" fmla="*/ 150 h 360"/>
                <a:gd name="T2" fmla="*/ 242 w 242"/>
                <a:gd name="T3" fmla="*/ 150 h 360"/>
                <a:gd name="T4" fmla="*/ 242 w 242"/>
                <a:gd name="T5" fmla="*/ 360 h 360"/>
                <a:gd name="T6" fmla="*/ 0 w 242"/>
                <a:gd name="T7" fmla="*/ 360 h 360"/>
                <a:gd name="T8" fmla="*/ 0 w 242"/>
                <a:gd name="T9" fmla="*/ 150 h 360"/>
              </a:gdLst>
              <a:ahLst/>
              <a:cxnLst>
                <a:cxn ang="0">
                  <a:pos x="T0" y="T1"/>
                </a:cxn>
                <a:cxn ang="0">
                  <a:pos x="T2" y="T3"/>
                </a:cxn>
                <a:cxn ang="0">
                  <a:pos x="T4" y="T5"/>
                </a:cxn>
                <a:cxn ang="0">
                  <a:pos x="T6" y="T7"/>
                </a:cxn>
                <a:cxn ang="0">
                  <a:pos x="T8" y="T9"/>
                </a:cxn>
              </a:cxnLst>
              <a:rect l="0" t="0" r="r" b="b"/>
              <a:pathLst>
                <a:path w="242" h="360">
                  <a:moveTo>
                    <a:pt x="0" y="150"/>
                  </a:moveTo>
                  <a:cubicBezTo>
                    <a:pt x="12" y="3"/>
                    <a:pt x="239" y="0"/>
                    <a:pt x="242" y="150"/>
                  </a:cubicBezTo>
                  <a:cubicBezTo>
                    <a:pt x="242" y="360"/>
                    <a:pt x="242" y="360"/>
                    <a:pt x="242" y="360"/>
                  </a:cubicBezTo>
                  <a:cubicBezTo>
                    <a:pt x="0" y="360"/>
                    <a:pt x="0" y="360"/>
                    <a:pt x="0" y="360"/>
                  </a:cubicBezTo>
                  <a:lnTo>
                    <a:pt x="0" y="150"/>
                  </a:ln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
          <p:nvSpPr>
            <p:cNvPr id="30" name="Freeform 13">
              <a:extLst>
                <a:ext uri="{FF2B5EF4-FFF2-40B4-BE49-F238E27FC236}">
                  <a16:creationId xmlns:a16="http://schemas.microsoft.com/office/drawing/2014/main" id="{7B46D75D-08C9-406E-8D27-473F1FCD2636}"/>
                </a:ext>
              </a:extLst>
            </p:cNvPr>
            <p:cNvSpPr>
              <a:spLocks/>
            </p:cNvSpPr>
            <p:nvPr/>
          </p:nvSpPr>
          <p:spPr bwMode="auto">
            <a:xfrm>
              <a:off x="3918667" y="3052766"/>
              <a:ext cx="478365" cy="575177"/>
            </a:xfrm>
            <a:custGeom>
              <a:avLst/>
              <a:gdLst>
                <a:gd name="T0" fmla="*/ 351 w 462"/>
                <a:gd name="T1" fmla="*/ 0 h 558"/>
                <a:gd name="T2" fmla="*/ 232 w 462"/>
                <a:gd name="T3" fmla="*/ 0 h 558"/>
                <a:gd name="T4" fmla="*/ 230 w 462"/>
                <a:gd name="T5" fmla="*/ 0 h 558"/>
                <a:gd name="T6" fmla="*/ 111 w 462"/>
                <a:gd name="T7" fmla="*/ 0 h 558"/>
                <a:gd name="T8" fmla="*/ 0 w 462"/>
                <a:gd name="T9" fmla="*/ 558 h 558"/>
                <a:gd name="T10" fmla="*/ 230 w 462"/>
                <a:gd name="T11" fmla="*/ 558 h 558"/>
                <a:gd name="T12" fmla="*/ 232 w 462"/>
                <a:gd name="T13" fmla="*/ 558 h 558"/>
                <a:gd name="T14" fmla="*/ 462 w 462"/>
                <a:gd name="T15" fmla="*/ 558 h 558"/>
                <a:gd name="T16" fmla="*/ 351 w 462"/>
                <a:gd name="T17" fmla="*/ 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558">
                  <a:moveTo>
                    <a:pt x="351" y="0"/>
                  </a:moveTo>
                  <a:cubicBezTo>
                    <a:pt x="232" y="0"/>
                    <a:pt x="232" y="0"/>
                    <a:pt x="232" y="0"/>
                  </a:cubicBezTo>
                  <a:cubicBezTo>
                    <a:pt x="230" y="0"/>
                    <a:pt x="230" y="0"/>
                    <a:pt x="230" y="0"/>
                  </a:cubicBezTo>
                  <a:cubicBezTo>
                    <a:pt x="111" y="0"/>
                    <a:pt x="111" y="0"/>
                    <a:pt x="111" y="0"/>
                  </a:cubicBezTo>
                  <a:cubicBezTo>
                    <a:pt x="95" y="298"/>
                    <a:pt x="55" y="470"/>
                    <a:pt x="0" y="558"/>
                  </a:cubicBezTo>
                  <a:cubicBezTo>
                    <a:pt x="230" y="558"/>
                    <a:pt x="230" y="558"/>
                    <a:pt x="230" y="558"/>
                  </a:cubicBezTo>
                  <a:cubicBezTo>
                    <a:pt x="232" y="558"/>
                    <a:pt x="232" y="558"/>
                    <a:pt x="232" y="558"/>
                  </a:cubicBezTo>
                  <a:cubicBezTo>
                    <a:pt x="462" y="558"/>
                    <a:pt x="462" y="558"/>
                    <a:pt x="462" y="558"/>
                  </a:cubicBezTo>
                  <a:cubicBezTo>
                    <a:pt x="405" y="470"/>
                    <a:pt x="367" y="298"/>
                    <a:pt x="351"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grpSp>
      <p:grpSp>
        <p:nvGrpSpPr>
          <p:cNvPr id="31" name="Group 37">
            <a:extLst>
              <a:ext uri="{FF2B5EF4-FFF2-40B4-BE49-F238E27FC236}">
                <a16:creationId xmlns:a16="http://schemas.microsoft.com/office/drawing/2014/main" id="{81D9AA0A-47B0-4C1E-B941-70DAD449BA31}"/>
              </a:ext>
            </a:extLst>
          </p:cNvPr>
          <p:cNvGrpSpPr/>
          <p:nvPr/>
        </p:nvGrpSpPr>
        <p:grpSpPr>
          <a:xfrm>
            <a:off x="845270" y="2589438"/>
            <a:ext cx="684795" cy="785957"/>
            <a:chOff x="914400" y="1257300"/>
            <a:chExt cx="838200" cy="962025"/>
          </a:xfrm>
          <a:solidFill>
            <a:srgbClr val="2BE8F5"/>
          </a:solidFill>
        </p:grpSpPr>
        <p:sp>
          <p:nvSpPr>
            <p:cNvPr id="32" name="Oval 38">
              <a:extLst>
                <a:ext uri="{FF2B5EF4-FFF2-40B4-BE49-F238E27FC236}">
                  <a16:creationId xmlns:a16="http://schemas.microsoft.com/office/drawing/2014/main" id="{0D8ED545-C578-4387-9D01-9931FC5EACD8}"/>
                </a:ext>
              </a:extLst>
            </p:cNvPr>
            <p:cNvSpPr/>
            <p:nvPr/>
          </p:nvSpPr>
          <p:spPr>
            <a:xfrm>
              <a:off x="914400" y="1257300"/>
              <a:ext cx="838200" cy="838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3" name="Isosceles Triangle 39">
              <a:extLst>
                <a:ext uri="{FF2B5EF4-FFF2-40B4-BE49-F238E27FC236}">
                  <a16:creationId xmlns:a16="http://schemas.microsoft.com/office/drawing/2014/main" id="{E3FAA460-D2D8-44FD-AF99-F4614BDD99CF}"/>
                </a:ext>
              </a:extLst>
            </p:cNvPr>
            <p:cNvSpPr/>
            <p:nvPr/>
          </p:nvSpPr>
          <p:spPr>
            <a:xfrm flipV="1">
              <a:off x="1189863" y="1971675"/>
              <a:ext cx="287274" cy="2476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sp>
        <p:nvSpPr>
          <p:cNvPr id="34" name="Text Box 10">
            <a:extLst>
              <a:ext uri="{FF2B5EF4-FFF2-40B4-BE49-F238E27FC236}">
                <a16:creationId xmlns:a16="http://schemas.microsoft.com/office/drawing/2014/main" id="{9B8601A4-A206-4DB6-BEC7-7B63E37FB2DB}"/>
              </a:ext>
            </a:extLst>
          </p:cNvPr>
          <p:cNvSpPr txBox="1">
            <a:spLocks noChangeArrowheads="1"/>
          </p:cNvSpPr>
          <p:nvPr/>
        </p:nvSpPr>
        <p:spPr bwMode="auto">
          <a:xfrm>
            <a:off x="739114" y="2778496"/>
            <a:ext cx="904240" cy="348878"/>
          </a:xfrm>
          <a:prstGeom prst="rect">
            <a:avLst/>
          </a:prstGeom>
          <a:noFill/>
          <a:ln w="9525">
            <a:noFill/>
            <a:miter lim="800000"/>
            <a:headEnd/>
            <a:tailEnd/>
          </a:ln>
        </p:spPr>
        <p:txBody>
          <a:bodyPr wrap="square" lIns="60960" tIns="30480" rIns="60960" bIns="30480">
            <a:spAutoFit/>
          </a:bodyPr>
          <a:lstStyle/>
          <a:p>
            <a:pPr algn="ctr" defTabSz="1450940"/>
            <a:r>
              <a:rPr lang="en-US" sz="1867" b="1" dirty="0">
                <a:solidFill>
                  <a:schemeClr val="bg1"/>
                </a:solidFill>
                <a:latin typeface="Open Sans" pitchFamily="34" charset="0"/>
                <a:ea typeface="Open Sans" pitchFamily="34" charset="0"/>
                <a:cs typeface="Open Sans" pitchFamily="34" charset="0"/>
              </a:rPr>
              <a:t>9%</a:t>
            </a:r>
            <a:endParaRPr lang="en-US" sz="1400" dirty="0">
              <a:solidFill>
                <a:schemeClr val="bg1"/>
              </a:solidFill>
              <a:latin typeface="Open Sans" pitchFamily="34" charset="0"/>
              <a:ea typeface="Open Sans" pitchFamily="34" charset="0"/>
              <a:cs typeface="Open Sans" pitchFamily="34" charset="0"/>
            </a:endParaRPr>
          </a:p>
        </p:txBody>
      </p:sp>
      <p:grpSp>
        <p:nvGrpSpPr>
          <p:cNvPr id="35" name="Group 41">
            <a:extLst>
              <a:ext uri="{FF2B5EF4-FFF2-40B4-BE49-F238E27FC236}">
                <a16:creationId xmlns:a16="http://schemas.microsoft.com/office/drawing/2014/main" id="{59C3EC11-627C-4202-B476-7BB328ED641A}"/>
              </a:ext>
            </a:extLst>
          </p:cNvPr>
          <p:cNvGrpSpPr/>
          <p:nvPr/>
        </p:nvGrpSpPr>
        <p:grpSpPr>
          <a:xfrm>
            <a:off x="1726561" y="3023321"/>
            <a:ext cx="684795" cy="785957"/>
            <a:chOff x="914400" y="1257300"/>
            <a:chExt cx="838200" cy="962025"/>
          </a:xfrm>
          <a:solidFill>
            <a:srgbClr val="2BE8F5"/>
          </a:solidFill>
        </p:grpSpPr>
        <p:sp>
          <p:nvSpPr>
            <p:cNvPr id="36" name="Oval 42">
              <a:extLst>
                <a:ext uri="{FF2B5EF4-FFF2-40B4-BE49-F238E27FC236}">
                  <a16:creationId xmlns:a16="http://schemas.microsoft.com/office/drawing/2014/main" id="{9ECAF3A5-0F90-4B3F-BAE7-E835DAB0F7D3}"/>
                </a:ext>
              </a:extLst>
            </p:cNvPr>
            <p:cNvSpPr/>
            <p:nvPr/>
          </p:nvSpPr>
          <p:spPr>
            <a:xfrm>
              <a:off x="914400" y="1257300"/>
              <a:ext cx="838200" cy="838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7" name="Isosceles Triangle 43">
              <a:extLst>
                <a:ext uri="{FF2B5EF4-FFF2-40B4-BE49-F238E27FC236}">
                  <a16:creationId xmlns:a16="http://schemas.microsoft.com/office/drawing/2014/main" id="{CA4CAFDA-7410-4BF1-BAB8-0AACD9317A01}"/>
                </a:ext>
              </a:extLst>
            </p:cNvPr>
            <p:cNvSpPr/>
            <p:nvPr/>
          </p:nvSpPr>
          <p:spPr>
            <a:xfrm flipV="1">
              <a:off x="1189863" y="1971675"/>
              <a:ext cx="287274" cy="2476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sp>
        <p:nvSpPr>
          <p:cNvPr id="38" name="Text Box 10">
            <a:extLst>
              <a:ext uri="{FF2B5EF4-FFF2-40B4-BE49-F238E27FC236}">
                <a16:creationId xmlns:a16="http://schemas.microsoft.com/office/drawing/2014/main" id="{125B140D-B05D-4789-82C0-9966CE5B36E3}"/>
              </a:ext>
            </a:extLst>
          </p:cNvPr>
          <p:cNvSpPr txBox="1">
            <a:spLocks noChangeArrowheads="1"/>
          </p:cNvSpPr>
          <p:nvPr/>
        </p:nvSpPr>
        <p:spPr bwMode="auto">
          <a:xfrm>
            <a:off x="1620405" y="3212379"/>
            <a:ext cx="904240" cy="348878"/>
          </a:xfrm>
          <a:prstGeom prst="rect">
            <a:avLst/>
          </a:prstGeom>
          <a:noFill/>
          <a:ln w="9525">
            <a:noFill/>
            <a:miter lim="800000"/>
            <a:headEnd/>
            <a:tailEnd/>
          </a:ln>
        </p:spPr>
        <p:txBody>
          <a:bodyPr wrap="square" lIns="60960" tIns="30480" rIns="60960" bIns="30480">
            <a:spAutoFit/>
          </a:bodyPr>
          <a:lstStyle/>
          <a:p>
            <a:pPr algn="ctr" defTabSz="1450940"/>
            <a:r>
              <a:rPr lang="en-US" sz="1867" b="1" dirty="0">
                <a:solidFill>
                  <a:schemeClr val="bg1"/>
                </a:solidFill>
                <a:latin typeface="Open Sans" pitchFamily="34" charset="0"/>
                <a:ea typeface="Open Sans" pitchFamily="34" charset="0"/>
                <a:cs typeface="Open Sans" pitchFamily="34" charset="0"/>
              </a:rPr>
              <a:t>7%</a:t>
            </a:r>
            <a:endParaRPr lang="en-US" sz="1400" dirty="0">
              <a:solidFill>
                <a:schemeClr val="bg1"/>
              </a:solidFill>
              <a:latin typeface="Open Sans" pitchFamily="34" charset="0"/>
              <a:ea typeface="Open Sans" pitchFamily="34" charset="0"/>
              <a:cs typeface="Open Sans" pitchFamily="34" charset="0"/>
            </a:endParaRPr>
          </a:p>
        </p:txBody>
      </p:sp>
      <p:grpSp>
        <p:nvGrpSpPr>
          <p:cNvPr id="39" name="Group 45">
            <a:extLst>
              <a:ext uri="{FF2B5EF4-FFF2-40B4-BE49-F238E27FC236}">
                <a16:creationId xmlns:a16="http://schemas.microsoft.com/office/drawing/2014/main" id="{48F0C77F-EC25-44AF-AA4A-48EB69F1629F}"/>
              </a:ext>
            </a:extLst>
          </p:cNvPr>
          <p:cNvGrpSpPr/>
          <p:nvPr/>
        </p:nvGrpSpPr>
        <p:grpSpPr>
          <a:xfrm>
            <a:off x="2579598" y="3541348"/>
            <a:ext cx="684795" cy="785957"/>
            <a:chOff x="914400" y="1257300"/>
            <a:chExt cx="838200" cy="962025"/>
          </a:xfrm>
          <a:solidFill>
            <a:srgbClr val="2BE8F5"/>
          </a:solidFill>
        </p:grpSpPr>
        <p:sp>
          <p:nvSpPr>
            <p:cNvPr id="40" name="Oval 46">
              <a:extLst>
                <a:ext uri="{FF2B5EF4-FFF2-40B4-BE49-F238E27FC236}">
                  <a16:creationId xmlns:a16="http://schemas.microsoft.com/office/drawing/2014/main" id="{20C41176-2446-4CBB-A200-2DFAD41DE642}"/>
                </a:ext>
              </a:extLst>
            </p:cNvPr>
            <p:cNvSpPr/>
            <p:nvPr/>
          </p:nvSpPr>
          <p:spPr>
            <a:xfrm>
              <a:off x="914400" y="1257300"/>
              <a:ext cx="838200" cy="838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1" name="Isosceles Triangle 47">
              <a:extLst>
                <a:ext uri="{FF2B5EF4-FFF2-40B4-BE49-F238E27FC236}">
                  <a16:creationId xmlns:a16="http://schemas.microsoft.com/office/drawing/2014/main" id="{E4511744-5964-4D4C-9E01-7AA0FCC26AFE}"/>
                </a:ext>
              </a:extLst>
            </p:cNvPr>
            <p:cNvSpPr/>
            <p:nvPr/>
          </p:nvSpPr>
          <p:spPr>
            <a:xfrm flipV="1">
              <a:off x="1189863" y="1971675"/>
              <a:ext cx="287274" cy="2476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sp>
        <p:nvSpPr>
          <p:cNvPr id="42" name="Text Box 10">
            <a:extLst>
              <a:ext uri="{FF2B5EF4-FFF2-40B4-BE49-F238E27FC236}">
                <a16:creationId xmlns:a16="http://schemas.microsoft.com/office/drawing/2014/main" id="{3224FD51-F1E1-48D1-A4D8-8E4A37EA564C}"/>
              </a:ext>
            </a:extLst>
          </p:cNvPr>
          <p:cNvSpPr txBox="1">
            <a:spLocks noChangeArrowheads="1"/>
          </p:cNvSpPr>
          <p:nvPr/>
        </p:nvSpPr>
        <p:spPr bwMode="auto">
          <a:xfrm>
            <a:off x="2473442" y="3730405"/>
            <a:ext cx="904240" cy="348878"/>
          </a:xfrm>
          <a:prstGeom prst="rect">
            <a:avLst/>
          </a:prstGeom>
          <a:noFill/>
          <a:ln w="9525">
            <a:noFill/>
            <a:miter lim="800000"/>
            <a:headEnd/>
            <a:tailEnd/>
          </a:ln>
        </p:spPr>
        <p:txBody>
          <a:bodyPr wrap="square" lIns="60960" tIns="30480" rIns="60960" bIns="30480">
            <a:spAutoFit/>
          </a:bodyPr>
          <a:lstStyle/>
          <a:p>
            <a:pPr algn="ctr" defTabSz="1450940"/>
            <a:r>
              <a:rPr lang="en-US" sz="1867" b="1" dirty="0">
                <a:solidFill>
                  <a:schemeClr val="bg1"/>
                </a:solidFill>
                <a:latin typeface="Open Sans" pitchFamily="34" charset="0"/>
                <a:ea typeface="Open Sans" pitchFamily="34" charset="0"/>
                <a:cs typeface="Open Sans" pitchFamily="34" charset="0"/>
              </a:rPr>
              <a:t>4%</a:t>
            </a:r>
            <a:endParaRPr lang="en-US" sz="1400" dirty="0">
              <a:solidFill>
                <a:schemeClr val="bg1"/>
              </a:solidFill>
              <a:latin typeface="Open Sans" pitchFamily="34" charset="0"/>
              <a:ea typeface="Open Sans" pitchFamily="34" charset="0"/>
              <a:cs typeface="Open Sans" pitchFamily="34" charset="0"/>
            </a:endParaRPr>
          </a:p>
        </p:txBody>
      </p:sp>
      <p:grpSp>
        <p:nvGrpSpPr>
          <p:cNvPr id="43" name="Group 49">
            <a:extLst>
              <a:ext uri="{FF2B5EF4-FFF2-40B4-BE49-F238E27FC236}">
                <a16:creationId xmlns:a16="http://schemas.microsoft.com/office/drawing/2014/main" id="{DDB3B0C5-4000-4787-8E17-A7F52835F307}"/>
              </a:ext>
            </a:extLst>
          </p:cNvPr>
          <p:cNvGrpSpPr/>
          <p:nvPr/>
        </p:nvGrpSpPr>
        <p:grpSpPr>
          <a:xfrm>
            <a:off x="3533721" y="2603970"/>
            <a:ext cx="684795" cy="785957"/>
            <a:chOff x="914400" y="1257300"/>
            <a:chExt cx="838200" cy="962025"/>
          </a:xfrm>
          <a:solidFill>
            <a:srgbClr val="2BE8F5"/>
          </a:solidFill>
        </p:grpSpPr>
        <p:sp>
          <p:nvSpPr>
            <p:cNvPr id="44" name="Oval 50">
              <a:extLst>
                <a:ext uri="{FF2B5EF4-FFF2-40B4-BE49-F238E27FC236}">
                  <a16:creationId xmlns:a16="http://schemas.microsoft.com/office/drawing/2014/main" id="{B5AA1B49-3FA2-4194-A596-80CE41D874C0}"/>
                </a:ext>
              </a:extLst>
            </p:cNvPr>
            <p:cNvSpPr/>
            <p:nvPr/>
          </p:nvSpPr>
          <p:spPr>
            <a:xfrm>
              <a:off x="914400" y="1257300"/>
              <a:ext cx="838200" cy="838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5" name="Isosceles Triangle 51">
              <a:extLst>
                <a:ext uri="{FF2B5EF4-FFF2-40B4-BE49-F238E27FC236}">
                  <a16:creationId xmlns:a16="http://schemas.microsoft.com/office/drawing/2014/main" id="{B7C0E863-7667-49E2-A3A5-C290FCF87B9D}"/>
                </a:ext>
              </a:extLst>
            </p:cNvPr>
            <p:cNvSpPr/>
            <p:nvPr/>
          </p:nvSpPr>
          <p:spPr>
            <a:xfrm flipV="1">
              <a:off x="1189863" y="1971675"/>
              <a:ext cx="287274" cy="2476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sp>
        <p:nvSpPr>
          <p:cNvPr id="46" name="Text Box 10">
            <a:extLst>
              <a:ext uri="{FF2B5EF4-FFF2-40B4-BE49-F238E27FC236}">
                <a16:creationId xmlns:a16="http://schemas.microsoft.com/office/drawing/2014/main" id="{B2FBAB5C-AB66-4985-AE0D-9527658EAC7D}"/>
              </a:ext>
            </a:extLst>
          </p:cNvPr>
          <p:cNvSpPr txBox="1">
            <a:spLocks noChangeArrowheads="1"/>
          </p:cNvSpPr>
          <p:nvPr/>
        </p:nvSpPr>
        <p:spPr bwMode="auto">
          <a:xfrm>
            <a:off x="3427565" y="2793028"/>
            <a:ext cx="904240" cy="348878"/>
          </a:xfrm>
          <a:prstGeom prst="rect">
            <a:avLst/>
          </a:prstGeom>
          <a:noFill/>
          <a:ln w="9525">
            <a:noFill/>
            <a:miter lim="800000"/>
            <a:headEnd/>
            <a:tailEnd/>
          </a:ln>
        </p:spPr>
        <p:txBody>
          <a:bodyPr wrap="square" lIns="60960" tIns="30480" rIns="60960" bIns="30480">
            <a:spAutoFit/>
          </a:bodyPr>
          <a:lstStyle/>
          <a:p>
            <a:pPr algn="ctr" defTabSz="1450940"/>
            <a:r>
              <a:rPr lang="en-US" sz="1867" b="1" dirty="0">
                <a:solidFill>
                  <a:schemeClr val="bg1"/>
                </a:solidFill>
                <a:latin typeface="Open Sans" pitchFamily="34" charset="0"/>
                <a:ea typeface="Open Sans" pitchFamily="34" charset="0"/>
                <a:cs typeface="Open Sans" pitchFamily="34" charset="0"/>
              </a:rPr>
              <a:t>9%</a:t>
            </a:r>
            <a:endParaRPr lang="en-US" sz="1400" dirty="0">
              <a:solidFill>
                <a:schemeClr val="bg1"/>
              </a:solidFill>
              <a:latin typeface="Open Sans" pitchFamily="34" charset="0"/>
              <a:ea typeface="Open Sans" pitchFamily="34" charset="0"/>
              <a:cs typeface="Open Sans" pitchFamily="34" charset="0"/>
            </a:endParaRPr>
          </a:p>
        </p:txBody>
      </p:sp>
      <p:grpSp>
        <p:nvGrpSpPr>
          <p:cNvPr id="47" name="Group 53">
            <a:extLst>
              <a:ext uri="{FF2B5EF4-FFF2-40B4-BE49-F238E27FC236}">
                <a16:creationId xmlns:a16="http://schemas.microsoft.com/office/drawing/2014/main" id="{945E6CCD-47CA-4ABE-8323-A91A7FC0FD7F}"/>
              </a:ext>
            </a:extLst>
          </p:cNvPr>
          <p:cNvGrpSpPr/>
          <p:nvPr/>
        </p:nvGrpSpPr>
        <p:grpSpPr>
          <a:xfrm>
            <a:off x="4437961" y="2852061"/>
            <a:ext cx="684795" cy="785957"/>
            <a:chOff x="914400" y="1257300"/>
            <a:chExt cx="838200" cy="962025"/>
          </a:xfrm>
          <a:solidFill>
            <a:srgbClr val="2BE8F5"/>
          </a:solidFill>
        </p:grpSpPr>
        <p:sp>
          <p:nvSpPr>
            <p:cNvPr id="48" name="Oval 54">
              <a:extLst>
                <a:ext uri="{FF2B5EF4-FFF2-40B4-BE49-F238E27FC236}">
                  <a16:creationId xmlns:a16="http://schemas.microsoft.com/office/drawing/2014/main" id="{BB05E78C-347D-4CDE-B237-A011937A057E}"/>
                </a:ext>
              </a:extLst>
            </p:cNvPr>
            <p:cNvSpPr/>
            <p:nvPr/>
          </p:nvSpPr>
          <p:spPr>
            <a:xfrm>
              <a:off x="914400" y="1257300"/>
              <a:ext cx="838200" cy="838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9" name="Isosceles Triangle 55">
              <a:extLst>
                <a:ext uri="{FF2B5EF4-FFF2-40B4-BE49-F238E27FC236}">
                  <a16:creationId xmlns:a16="http://schemas.microsoft.com/office/drawing/2014/main" id="{725B4D29-2F40-4BAF-BFE7-3035F82BE5C8}"/>
                </a:ext>
              </a:extLst>
            </p:cNvPr>
            <p:cNvSpPr/>
            <p:nvPr/>
          </p:nvSpPr>
          <p:spPr>
            <a:xfrm flipV="1">
              <a:off x="1189863" y="1971675"/>
              <a:ext cx="287274" cy="2476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sp>
        <p:nvSpPr>
          <p:cNvPr id="50" name="Text Box 10">
            <a:extLst>
              <a:ext uri="{FF2B5EF4-FFF2-40B4-BE49-F238E27FC236}">
                <a16:creationId xmlns:a16="http://schemas.microsoft.com/office/drawing/2014/main" id="{C87724F8-5B0D-432D-85E4-21CDB7F7250A}"/>
              </a:ext>
            </a:extLst>
          </p:cNvPr>
          <p:cNvSpPr txBox="1">
            <a:spLocks noChangeArrowheads="1"/>
          </p:cNvSpPr>
          <p:nvPr/>
        </p:nvSpPr>
        <p:spPr bwMode="auto">
          <a:xfrm>
            <a:off x="4331805" y="3041119"/>
            <a:ext cx="904240" cy="348878"/>
          </a:xfrm>
          <a:prstGeom prst="rect">
            <a:avLst/>
          </a:prstGeom>
          <a:noFill/>
          <a:ln w="9525">
            <a:noFill/>
            <a:miter lim="800000"/>
            <a:headEnd/>
            <a:tailEnd/>
          </a:ln>
        </p:spPr>
        <p:txBody>
          <a:bodyPr wrap="square" lIns="60960" tIns="30480" rIns="60960" bIns="30480">
            <a:spAutoFit/>
          </a:bodyPr>
          <a:lstStyle/>
          <a:p>
            <a:pPr algn="ctr" defTabSz="1450940"/>
            <a:r>
              <a:rPr lang="en-US" sz="1867" b="1" dirty="0">
                <a:solidFill>
                  <a:schemeClr val="bg1"/>
                </a:solidFill>
                <a:latin typeface="Open Sans" pitchFamily="34" charset="0"/>
                <a:ea typeface="Open Sans" pitchFamily="34" charset="0"/>
                <a:cs typeface="Open Sans" pitchFamily="34" charset="0"/>
              </a:rPr>
              <a:t>8%</a:t>
            </a:r>
            <a:endParaRPr lang="en-US" sz="1400" dirty="0">
              <a:solidFill>
                <a:schemeClr val="bg1"/>
              </a:solidFill>
              <a:latin typeface="Open Sans" pitchFamily="34" charset="0"/>
              <a:ea typeface="Open Sans" pitchFamily="34" charset="0"/>
              <a:cs typeface="Open Sans" pitchFamily="34" charset="0"/>
            </a:endParaRPr>
          </a:p>
        </p:txBody>
      </p:sp>
      <p:grpSp>
        <p:nvGrpSpPr>
          <p:cNvPr id="51" name="Group 57">
            <a:extLst>
              <a:ext uri="{FF2B5EF4-FFF2-40B4-BE49-F238E27FC236}">
                <a16:creationId xmlns:a16="http://schemas.microsoft.com/office/drawing/2014/main" id="{D46B879E-A099-4B0F-A1E4-585675EBE56E}"/>
              </a:ext>
            </a:extLst>
          </p:cNvPr>
          <p:cNvGrpSpPr/>
          <p:nvPr/>
        </p:nvGrpSpPr>
        <p:grpSpPr>
          <a:xfrm>
            <a:off x="5375926" y="3187213"/>
            <a:ext cx="684795" cy="785957"/>
            <a:chOff x="914400" y="1257300"/>
            <a:chExt cx="838200" cy="962025"/>
          </a:xfrm>
          <a:solidFill>
            <a:srgbClr val="2BE8F5"/>
          </a:solidFill>
        </p:grpSpPr>
        <p:sp>
          <p:nvSpPr>
            <p:cNvPr id="52" name="Oval 58">
              <a:extLst>
                <a:ext uri="{FF2B5EF4-FFF2-40B4-BE49-F238E27FC236}">
                  <a16:creationId xmlns:a16="http://schemas.microsoft.com/office/drawing/2014/main" id="{94FB81A7-90B6-40E0-B36C-8A7B44EBCF24}"/>
                </a:ext>
              </a:extLst>
            </p:cNvPr>
            <p:cNvSpPr/>
            <p:nvPr/>
          </p:nvSpPr>
          <p:spPr>
            <a:xfrm>
              <a:off x="914400" y="1257300"/>
              <a:ext cx="838200" cy="838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3" name="Isosceles Triangle 59">
              <a:extLst>
                <a:ext uri="{FF2B5EF4-FFF2-40B4-BE49-F238E27FC236}">
                  <a16:creationId xmlns:a16="http://schemas.microsoft.com/office/drawing/2014/main" id="{BD3D00AD-AF10-4384-B777-65F11BBB6915}"/>
                </a:ext>
              </a:extLst>
            </p:cNvPr>
            <p:cNvSpPr/>
            <p:nvPr/>
          </p:nvSpPr>
          <p:spPr>
            <a:xfrm flipV="1">
              <a:off x="1189863" y="1971675"/>
              <a:ext cx="287274" cy="2476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sp>
        <p:nvSpPr>
          <p:cNvPr id="54" name="Text Box 10">
            <a:extLst>
              <a:ext uri="{FF2B5EF4-FFF2-40B4-BE49-F238E27FC236}">
                <a16:creationId xmlns:a16="http://schemas.microsoft.com/office/drawing/2014/main" id="{46CCCB9C-458D-42FA-89DB-4E9C3902BC70}"/>
              </a:ext>
            </a:extLst>
          </p:cNvPr>
          <p:cNvSpPr txBox="1">
            <a:spLocks noChangeArrowheads="1"/>
          </p:cNvSpPr>
          <p:nvPr/>
        </p:nvSpPr>
        <p:spPr bwMode="auto">
          <a:xfrm>
            <a:off x="5269770" y="3376271"/>
            <a:ext cx="904240" cy="348878"/>
          </a:xfrm>
          <a:prstGeom prst="rect">
            <a:avLst/>
          </a:prstGeom>
          <a:noFill/>
          <a:ln w="9525">
            <a:noFill/>
            <a:miter lim="800000"/>
            <a:headEnd/>
            <a:tailEnd/>
          </a:ln>
        </p:spPr>
        <p:txBody>
          <a:bodyPr wrap="square" lIns="60960" tIns="30480" rIns="60960" bIns="30480">
            <a:spAutoFit/>
          </a:bodyPr>
          <a:lstStyle/>
          <a:p>
            <a:pPr algn="ctr" defTabSz="1450940"/>
            <a:r>
              <a:rPr lang="en-US" sz="1867" b="1" dirty="0">
                <a:solidFill>
                  <a:schemeClr val="bg1"/>
                </a:solidFill>
                <a:latin typeface="Open Sans" pitchFamily="34" charset="0"/>
                <a:ea typeface="Open Sans" pitchFamily="34" charset="0"/>
                <a:cs typeface="Open Sans" pitchFamily="34" charset="0"/>
              </a:rPr>
              <a:t>6%</a:t>
            </a:r>
            <a:endParaRPr lang="en-US" sz="1400" dirty="0">
              <a:solidFill>
                <a:schemeClr val="bg1"/>
              </a:solidFill>
              <a:latin typeface="Open Sans" pitchFamily="34" charset="0"/>
              <a:ea typeface="Open Sans" pitchFamily="34" charset="0"/>
              <a:cs typeface="Open Sans" pitchFamily="34" charset="0"/>
            </a:endParaRPr>
          </a:p>
        </p:txBody>
      </p:sp>
      <p:sp>
        <p:nvSpPr>
          <p:cNvPr id="55" name="Text Box 10">
            <a:extLst>
              <a:ext uri="{FF2B5EF4-FFF2-40B4-BE49-F238E27FC236}">
                <a16:creationId xmlns:a16="http://schemas.microsoft.com/office/drawing/2014/main" id="{A3FABE30-FAAD-400E-A38F-1ED9C730D9CC}"/>
              </a:ext>
            </a:extLst>
          </p:cNvPr>
          <p:cNvSpPr txBox="1">
            <a:spLocks noChangeArrowheads="1"/>
          </p:cNvSpPr>
          <p:nvPr/>
        </p:nvSpPr>
        <p:spPr bwMode="auto">
          <a:xfrm>
            <a:off x="403412" y="5980299"/>
            <a:ext cx="1600646" cy="276999"/>
          </a:xfrm>
          <a:prstGeom prst="rect">
            <a:avLst/>
          </a:prstGeom>
          <a:noFill/>
          <a:ln w="9525">
            <a:noFill/>
            <a:miter lim="800000"/>
            <a:headEnd/>
            <a:tailEnd/>
          </a:ln>
        </p:spPr>
        <p:txBody>
          <a:bodyPr wrap="square" lIns="60960" tIns="30480" rIns="60960" bIns="30480">
            <a:spAutoFit/>
          </a:bodyPr>
          <a:lstStyle/>
          <a:p>
            <a:pPr algn="ctr"/>
            <a:r>
              <a:rPr lang="en-US" altLang="zh-CN" sz="1400" dirty="0">
                <a:solidFill>
                  <a:schemeClr val="bg1"/>
                </a:solidFill>
                <a:latin typeface="CabinSketch" panose="020B0503050202020004" pitchFamily="34" charset="0"/>
              </a:rPr>
              <a:t>KEYWORD</a:t>
            </a:r>
          </a:p>
        </p:txBody>
      </p:sp>
      <p:sp>
        <p:nvSpPr>
          <p:cNvPr id="56" name="Text Box 10">
            <a:extLst>
              <a:ext uri="{FF2B5EF4-FFF2-40B4-BE49-F238E27FC236}">
                <a16:creationId xmlns:a16="http://schemas.microsoft.com/office/drawing/2014/main" id="{05CE4342-AE45-4D3D-B97A-C1CEED0978A4}"/>
              </a:ext>
            </a:extLst>
          </p:cNvPr>
          <p:cNvSpPr txBox="1">
            <a:spLocks noChangeArrowheads="1"/>
          </p:cNvSpPr>
          <p:nvPr/>
        </p:nvSpPr>
        <p:spPr bwMode="auto">
          <a:xfrm>
            <a:off x="1248600" y="5980299"/>
            <a:ext cx="1600646" cy="276999"/>
          </a:xfrm>
          <a:prstGeom prst="rect">
            <a:avLst/>
          </a:prstGeom>
          <a:noFill/>
          <a:ln w="9525">
            <a:noFill/>
            <a:miter lim="800000"/>
            <a:headEnd/>
            <a:tailEnd/>
          </a:ln>
        </p:spPr>
        <p:txBody>
          <a:bodyPr wrap="square" lIns="60960" tIns="30480" rIns="60960" bIns="30480">
            <a:spAutoFit/>
          </a:bodyPr>
          <a:lstStyle/>
          <a:p>
            <a:pPr algn="ctr"/>
            <a:r>
              <a:rPr lang="en-US" altLang="zh-CN" sz="1400" dirty="0">
                <a:solidFill>
                  <a:schemeClr val="bg1"/>
                </a:solidFill>
                <a:latin typeface="CabinSketch" panose="020B0503050202020004" pitchFamily="34" charset="0"/>
              </a:rPr>
              <a:t>KEYWORD</a:t>
            </a:r>
          </a:p>
        </p:txBody>
      </p:sp>
      <p:sp>
        <p:nvSpPr>
          <p:cNvPr id="57" name="Text Box 10">
            <a:extLst>
              <a:ext uri="{FF2B5EF4-FFF2-40B4-BE49-F238E27FC236}">
                <a16:creationId xmlns:a16="http://schemas.microsoft.com/office/drawing/2014/main" id="{E4504079-2047-4E20-A45A-26BCF76E61D7}"/>
              </a:ext>
            </a:extLst>
          </p:cNvPr>
          <p:cNvSpPr txBox="1">
            <a:spLocks noChangeArrowheads="1"/>
          </p:cNvSpPr>
          <p:nvPr/>
        </p:nvSpPr>
        <p:spPr bwMode="auto">
          <a:xfrm>
            <a:off x="2115772" y="5980299"/>
            <a:ext cx="1600646" cy="276999"/>
          </a:xfrm>
          <a:prstGeom prst="rect">
            <a:avLst/>
          </a:prstGeom>
          <a:noFill/>
          <a:ln w="9525">
            <a:noFill/>
            <a:miter lim="800000"/>
            <a:headEnd/>
            <a:tailEnd/>
          </a:ln>
        </p:spPr>
        <p:txBody>
          <a:bodyPr wrap="square" lIns="60960" tIns="30480" rIns="60960" bIns="30480">
            <a:spAutoFit/>
          </a:bodyPr>
          <a:lstStyle/>
          <a:p>
            <a:pPr algn="ctr"/>
            <a:r>
              <a:rPr lang="en-US" altLang="zh-CN" sz="1400" dirty="0">
                <a:solidFill>
                  <a:schemeClr val="bg1"/>
                </a:solidFill>
                <a:latin typeface="CabinSketch" panose="020B0503050202020004" pitchFamily="34" charset="0"/>
              </a:rPr>
              <a:t>KEYWORD</a:t>
            </a:r>
          </a:p>
        </p:txBody>
      </p:sp>
      <p:sp>
        <p:nvSpPr>
          <p:cNvPr id="58" name="Text Box 10">
            <a:extLst>
              <a:ext uri="{FF2B5EF4-FFF2-40B4-BE49-F238E27FC236}">
                <a16:creationId xmlns:a16="http://schemas.microsoft.com/office/drawing/2014/main" id="{43BEF72D-4121-4432-9798-2DDDD6EA280E}"/>
              </a:ext>
            </a:extLst>
          </p:cNvPr>
          <p:cNvSpPr txBox="1">
            <a:spLocks noChangeArrowheads="1"/>
          </p:cNvSpPr>
          <p:nvPr/>
        </p:nvSpPr>
        <p:spPr bwMode="auto">
          <a:xfrm>
            <a:off x="3059728" y="5980299"/>
            <a:ext cx="1600646" cy="276999"/>
          </a:xfrm>
          <a:prstGeom prst="rect">
            <a:avLst/>
          </a:prstGeom>
          <a:noFill/>
          <a:ln w="9525">
            <a:noFill/>
            <a:miter lim="800000"/>
            <a:headEnd/>
            <a:tailEnd/>
          </a:ln>
        </p:spPr>
        <p:txBody>
          <a:bodyPr wrap="square" lIns="60960" tIns="30480" rIns="60960" bIns="30480">
            <a:spAutoFit/>
          </a:bodyPr>
          <a:lstStyle/>
          <a:p>
            <a:pPr algn="ctr"/>
            <a:r>
              <a:rPr lang="en-US" altLang="zh-CN" sz="1400" dirty="0">
                <a:solidFill>
                  <a:schemeClr val="bg1"/>
                </a:solidFill>
                <a:latin typeface="CabinSketch" panose="020B0503050202020004" pitchFamily="34" charset="0"/>
              </a:rPr>
              <a:t>KEYWORD</a:t>
            </a:r>
          </a:p>
        </p:txBody>
      </p:sp>
      <p:sp>
        <p:nvSpPr>
          <p:cNvPr id="59" name="Text Box 10">
            <a:extLst>
              <a:ext uri="{FF2B5EF4-FFF2-40B4-BE49-F238E27FC236}">
                <a16:creationId xmlns:a16="http://schemas.microsoft.com/office/drawing/2014/main" id="{A1D79547-F11D-4E05-9156-90FA7B5E5CFC}"/>
              </a:ext>
            </a:extLst>
          </p:cNvPr>
          <p:cNvSpPr txBox="1">
            <a:spLocks noChangeArrowheads="1"/>
          </p:cNvSpPr>
          <p:nvPr/>
        </p:nvSpPr>
        <p:spPr bwMode="auto">
          <a:xfrm>
            <a:off x="3996103" y="5980299"/>
            <a:ext cx="1600646" cy="276999"/>
          </a:xfrm>
          <a:prstGeom prst="rect">
            <a:avLst/>
          </a:prstGeom>
          <a:noFill/>
          <a:ln w="9525">
            <a:noFill/>
            <a:miter lim="800000"/>
            <a:headEnd/>
            <a:tailEnd/>
          </a:ln>
        </p:spPr>
        <p:txBody>
          <a:bodyPr wrap="square" lIns="60960" tIns="30480" rIns="60960" bIns="30480">
            <a:spAutoFit/>
          </a:bodyPr>
          <a:lstStyle/>
          <a:p>
            <a:pPr algn="ctr"/>
            <a:r>
              <a:rPr lang="en-US" altLang="zh-CN" sz="1400" dirty="0">
                <a:solidFill>
                  <a:schemeClr val="bg1"/>
                </a:solidFill>
                <a:latin typeface="CabinSketch" panose="020B0503050202020004" pitchFamily="34" charset="0"/>
              </a:rPr>
              <a:t>KEYWORD</a:t>
            </a:r>
          </a:p>
        </p:txBody>
      </p:sp>
      <p:sp>
        <p:nvSpPr>
          <p:cNvPr id="60" name="Text Box 10">
            <a:extLst>
              <a:ext uri="{FF2B5EF4-FFF2-40B4-BE49-F238E27FC236}">
                <a16:creationId xmlns:a16="http://schemas.microsoft.com/office/drawing/2014/main" id="{FD6DA95A-2568-4C63-943B-A261F00A3DEE}"/>
              </a:ext>
            </a:extLst>
          </p:cNvPr>
          <p:cNvSpPr txBox="1">
            <a:spLocks noChangeArrowheads="1"/>
          </p:cNvSpPr>
          <p:nvPr/>
        </p:nvSpPr>
        <p:spPr bwMode="auto">
          <a:xfrm>
            <a:off x="4939854" y="5980299"/>
            <a:ext cx="1600646" cy="276999"/>
          </a:xfrm>
          <a:prstGeom prst="rect">
            <a:avLst/>
          </a:prstGeom>
          <a:noFill/>
          <a:ln w="9525">
            <a:noFill/>
            <a:miter lim="800000"/>
            <a:headEnd/>
            <a:tailEnd/>
          </a:ln>
        </p:spPr>
        <p:txBody>
          <a:bodyPr wrap="square" lIns="60960" tIns="30480" rIns="60960" bIns="30480">
            <a:spAutoFit/>
          </a:bodyPr>
          <a:lstStyle/>
          <a:p>
            <a:pPr algn="ctr"/>
            <a:r>
              <a:rPr lang="en-US" altLang="zh-CN" sz="1400" dirty="0">
                <a:solidFill>
                  <a:schemeClr val="bg1"/>
                </a:solidFill>
                <a:latin typeface="CabinSketch" panose="020B0503050202020004" pitchFamily="34" charset="0"/>
              </a:rPr>
              <a:t>KEYWORD</a:t>
            </a:r>
          </a:p>
        </p:txBody>
      </p:sp>
      <p:sp>
        <p:nvSpPr>
          <p:cNvPr id="61" name="文本框 60">
            <a:extLst>
              <a:ext uri="{FF2B5EF4-FFF2-40B4-BE49-F238E27FC236}">
                <a16:creationId xmlns:a16="http://schemas.microsoft.com/office/drawing/2014/main" id="{EC80DA79-3CF5-4913-A7D7-56710C117C88}"/>
              </a:ext>
            </a:extLst>
          </p:cNvPr>
          <p:cNvSpPr txBox="1"/>
          <p:nvPr/>
        </p:nvSpPr>
        <p:spPr>
          <a:xfrm>
            <a:off x="6703998" y="3794402"/>
            <a:ext cx="4608759" cy="532903"/>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p>
        </p:txBody>
      </p:sp>
      <p:sp>
        <p:nvSpPr>
          <p:cNvPr id="62" name="文本框 61">
            <a:extLst>
              <a:ext uri="{FF2B5EF4-FFF2-40B4-BE49-F238E27FC236}">
                <a16:creationId xmlns:a16="http://schemas.microsoft.com/office/drawing/2014/main" id="{9B23528F-D6BE-4E63-9178-3C957F8BFD1B}"/>
              </a:ext>
            </a:extLst>
          </p:cNvPr>
          <p:cNvSpPr txBox="1"/>
          <p:nvPr/>
        </p:nvSpPr>
        <p:spPr>
          <a:xfrm>
            <a:off x="6703999" y="3488170"/>
            <a:ext cx="1154273"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
        <p:nvSpPr>
          <p:cNvPr id="63" name="Shape 717">
            <a:extLst>
              <a:ext uri="{FF2B5EF4-FFF2-40B4-BE49-F238E27FC236}">
                <a16:creationId xmlns:a16="http://schemas.microsoft.com/office/drawing/2014/main" id="{558BA28B-F5CD-4B3E-A66D-9BDA03BF9FDB}"/>
              </a:ext>
            </a:extLst>
          </p:cNvPr>
          <p:cNvSpPr txBox="1"/>
          <p:nvPr/>
        </p:nvSpPr>
        <p:spPr>
          <a:xfrm>
            <a:off x="6817369" y="4457677"/>
            <a:ext cx="4608759" cy="1797733"/>
          </a:xfrm>
          <a:prstGeom prst="rect">
            <a:avLst/>
          </a:prstGeom>
          <a:noFill/>
          <a:ln>
            <a:noFill/>
          </a:ln>
        </p:spPr>
        <p:txBody>
          <a:bodyPr lIns="0" tIns="0" rIns="0" bIns="0" anchor="t" anchorCtr="0">
            <a:noAutofit/>
          </a:bodyPr>
          <a:lstStyle/>
          <a:p>
            <a:pPr>
              <a:lnSpc>
                <a:spcPct val="150000"/>
              </a:lnSpc>
              <a:defRPr/>
            </a:pPr>
            <a:r>
              <a:rPr lang="en-US" altLang="zh-CN" sz="1100" dirty="0">
                <a:solidFill>
                  <a:schemeClr val="bg1"/>
                </a:solidFill>
                <a:latin typeface="Arial" panose="020B0604020202020204" pitchFamily="34" charset="0"/>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 whether natural persons, legal persons, or a mixture of both </a:t>
            </a:r>
          </a:p>
          <a:p>
            <a:pPr>
              <a:lnSpc>
                <a:spcPct val="150000"/>
              </a:lnSpc>
              <a:defRPr/>
            </a:pPr>
            <a:endParaRPr lang="en-US" altLang="zh-CN" sz="1100" dirty="0">
              <a:solidFill>
                <a:schemeClr val="bg1"/>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bg1"/>
              </a:solidFill>
              <a:latin typeface="Arial" panose="020B0604020202020204" pitchFamily="34" charset="0"/>
              <a:cs typeface="Arial" panose="020B0604020202020204" pitchFamily="34" charset="0"/>
            </a:endParaRPr>
          </a:p>
          <a:p>
            <a:pPr>
              <a:lnSpc>
                <a:spcPct val="150000"/>
              </a:lnSpc>
              <a:defRPr/>
            </a:pPr>
            <a:endParaRPr lang="en-US" altLang="zh-CN" sz="1100" dirty="0">
              <a:solidFill>
                <a:schemeClr val="bg1"/>
              </a:solidFill>
            </a:endParaRPr>
          </a:p>
        </p:txBody>
      </p:sp>
    </p:spTree>
    <p:extLst>
      <p:ext uri="{BB962C8B-B14F-4D97-AF65-F5344CB8AC3E}">
        <p14:creationId xmlns:p14="http://schemas.microsoft.com/office/powerpoint/2010/main" val="2596192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9622619-8CBF-4229-9F25-5DB4F56F0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a:extLst>
              <a:ext uri="{FF2B5EF4-FFF2-40B4-BE49-F238E27FC236}">
                <a16:creationId xmlns:a16="http://schemas.microsoft.com/office/drawing/2014/main" id="{2451D62F-09AE-4BF1-B980-7BA73A3C2366}"/>
              </a:ext>
            </a:extLst>
          </p:cNvPr>
          <p:cNvSpPr/>
          <p:nvPr/>
        </p:nvSpPr>
        <p:spPr>
          <a:xfrm>
            <a:off x="285043" y="152400"/>
            <a:ext cx="3118125" cy="650306"/>
          </a:xfrm>
          <a:prstGeom prst="rect">
            <a:avLst/>
          </a:prstGeom>
        </p:spPr>
        <p:txBody>
          <a:bodyPr wrap="square">
            <a:spAutoFit/>
          </a:bodyPr>
          <a:lstStyle/>
          <a:p>
            <a:pPr algn="dist">
              <a:lnSpc>
                <a:spcPct val="175000"/>
              </a:lnSpc>
            </a:pPr>
            <a:r>
              <a:rPr lang="en-US" altLang="zh-CN" sz="2400" dirty="0">
                <a:solidFill>
                  <a:srgbClr val="2BE8F5"/>
                </a:solidFill>
                <a:latin typeface="微软雅黑" panose="020B0503020204020204" pitchFamily="34" charset="-122"/>
                <a:ea typeface="微软雅黑" panose="020B0503020204020204" pitchFamily="34" charset="-122"/>
              </a:rPr>
              <a:t>03.</a:t>
            </a:r>
            <a:r>
              <a:rPr lang="zh-CN" altLang="en-US" sz="2400" dirty="0">
                <a:solidFill>
                  <a:srgbClr val="2BE8F5"/>
                </a:solidFill>
                <a:latin typeface="微软雅黑" panose="020B0503020204020204" pitchFamily="34" charset="-122"/>
                <a:ea typeface="微软雅黑" panose="020B0503020204020204" pitchFamily="34" charset="-122"/>
              </a:rPr>
              <a:t>后续工作目标</a:t>
            </a:r>
          </a:p>
        </p:txBody>
      </p:sp>
      <p:sp>
        <p:nvSpPr>
          <p:cNvPr id="8" name="文本框 7">
            <a:extLst>
              <a:ext uri="{FF2B5EF4-FFF2-40B4-BE49-F238E27FC236}">
                <a16:creationId xmlns:a16="http://schemas.microsoft.com/office/drawing/2014/main" id="{B40A3AAD-7D8F-4DE4-BA1C-C1D8A5CB958A}"/>
              </a:ext>
            </a:extLst>
          </p:cNvPr>
          <p:cNvSpPr txBox="1"/>
          <p:nvPr/>
        </p:nvSpPr>
        <p:spPr>
          <a:xfrm>
            <a:off x="3403168" y="477553"/>
            <a:ext cx="3118125" cy="307777"/>
          </a:xfrm>
          <a:prstGeom prst="snip1Rect">
            <a:avLst>
              <a:gd name="adj" fmla="val 0"/>
            </a:avLst>
          </a:prstGeom>
          <a:noFill/>
          <a:ln w="28575">
            <a:noFill/>
          </a:ln>
        </p:spPr>
        <p:txBody>
          <a:bodyPr wrap="square" rtlCol="0">
            <a:spAutoFit/>
          </a:bodyPr>
          <a:lstStyle/>
          <a:p>
            <a:pPr algn="dist"/>
            <a:r>
              <a:rPr lang="en-US" altLang="zh-CN" sz="14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Follow-up work goals</a:t>
            </a:r>
          </a:p>
        </p:txBody>
      </p:sp>
      <p:grpSp>
        <p:nvGrpSpPr>
          <p:cNvPr id="5" name="Shape 2151">
            <a:extLst>
              <a:ext uri="{FF2B5EF4-FFF2-40B4-BE49-F238E27FC236}">
                <a16:creationId xmlns:a16="http://schemas.microsoft.com/office/drawing/2014/main" id="{CE9DF94A-FAED-45B3-88CB-E8CAF614D866}"/>
              </a:ext>
            </a:extLst>
          </p:cNvPr>
          <p:cNvGrpSpPr/>
          <p:nvPr/>
        </p:nvGrpSpPr>
        <p:grpSpPr>
          <a:xfrm>
            <a:off x="4634977" y="1901471"/>
            <a:ext cx="2922044" cy="3882074"/>
            <a:chOff x="6858000" y="3005758"/>
            <a:chExt cx="4572000" cy="6074120"/>
          </a:xfrm>
          <a:solidFill>
            <a:srgbClr val="2BE8F5"/>
          </a:solidFill>
        </p:grpSpPr>
        <p:sp>
          <p:nvSpPr>
            <p:cNvPr id="6" name="Shape 2152">
              <a:extLst>
                <a:ext uri="{FF2B5EF4-FFF2-40B4-BE49-F238E27FC236}">
                  <a16:creationId xmlns:a16="http://schemas.microsoft.com/office/drawing/2014/main" id="{4941AE05-8299-4C59-9C03-F7C1D6C71871}"/>
                </a:ext>
              </a:extLst>
            </p:cNvPr>
            <p:cNvSpPr/>
            <p:nvPr/>
          </p:nvSpPr>
          <p:spPr>
            <a:xfrm>
              <a:off x="6952114" y="4630476"/>
              <a:ext cx="2771433" cy="2314481"/>
            </a:xfrm>
            <a:custGeom>
              <a:avLst/>
              <a:gdLst/>
              <a:ahLst/>
              <a:cxnLst/>
              <a:rect l="0" t="0" r="0" b="0"/>
              <a:pathLst>
                <a:path w="120000" h="120000" extrusionOk="0">
                  <a:moveTo>
                    <a:pt x="45710" y="87315"/>
                  </a:moveTo>
                  <a:lnTo>
                    <a:pt x="72546" y="119438"/>
                  </a:lnTo>
                  <a:lnTo>
                    <a:pt x="120000" y="62640"/>
                  </a:lnTo>
                  <a:lnTo>
                    <a:pt x="67680" y="0"/>
                  </a:lnTo>
                  <a:lnTo>
                    <a:pt x="0" y="81022"/>
                  </a:lnTo>
                  <a:lnTo>
                    <a:pt x="375" y="83670"/>
                  </a:lnTo>
                  <a:lnTo>
                    <a:pt x="750" y="86287"/>
                  </a:lnTo>
                  <a:lnTo>
                    <a:pt x="1166" y="88856"/>
                  </a:lnTo>
                  <a:lnTo>
                    <a:pt x="1595" y="91440"/>
                  </a:lnTo>
                  <a:lnTo>
                    <a:pt x="2050" y="93993"/>
                  </a:lnTo>
                  <a:lnTo>
                    <a:pt x="2520" y="96513"/>
                  </a:lnTo>
                  <a:lnTo>
                    <a:pt x="3002" y="99018"/>
                  </a:lnTo>
                  <a:lnTo>
                    <a:pt x="3538" y="101474"/>
                  </a:lnTo>
                  <a:lnTo>
                    <a:pt x="4061" y="103914"/>
                  </a:lnTo>
                  <a:lnTo>
                    <a:pt x="4624" y="106322"/>
                  </a:lnTo>
                  <a:lnTo>
                    <a:pt x="5214" y="108698"/>
                  </a:lnTo>
                  <a:lnTo>
                    <a:pt x="5817" y="111042"/>
                  </a:lnTo>
                  <a:lnTo>
                    <a:pt x="6126" y="112197"/>
                  </a:lnTo>
                  <a:lnTo>
                    <a:pt x="6447" y="113337"/>
                  </a:lnTo>
                  <a:lnTo>
                    <a:pt x="6769" y="114477"/>
                  </a:lnTo>
                  <a:lnTo>
                    <a:pt x="7104" y="115601"/>
                  </a:lnTo>
                  <a:lnTo>
                    <a:pt x="7426" y="116725"/>
                  </a:lnTo>
                  <a:lnTo>
                    <a:pt x="7774" y="117816"/>
                  </a:lnTo>
                  <a:lnTo>
                    <a:pt x="8136" y="118924"/>
                  </a:lnTo>
                  <a:lnTo>
                    <a:pt x="8485" y="120000"/>
                  </a:lnTo>
                  <a:lnTo>
                    <a:pt x="35790" y="87315"/>
                  </a:lnTo>
                  <a:lnTo>
                    <a:pt x="36058" y="87026"/>
                  </a:lnTo>
                  <a:lnTo>
                    <a:pt x="36313" y="86753"/>
                  </a:lnTo>
                  <a:lnTo>
                    <a:pt x="36581" y="86496"/>
                  </a:lnTo>
                  <a:lnTo>
                    <a:pt x="36876" y="86287"/>
                  </a:lnTo>
                  <a:lnTo>
                    <a:pt x="37158" y="86062"/>
                  </a:lnTo>
                  <a:lnTo>
                    <a:pt x="37466" y="85870"/>
                  </a:lnTo>
                  <a:lnTo>
                    <a:pt x="37761" y="85693"/>
                  </a:lnTo>
                  <a:lnTo>
                    <a:pt x="38083" y="85533"/>
                  </a:lnTo>
                  <a:lnTo>
                    <a:pt x="38404" y="85404"/>
                  </a:lnTo>
                  <a:lnTo>
                    <a:pt x="38739" y="85276"/>
                  </a:lnTo>
                  <a:lnTo>
                    <a:pt x="39061" y="85179"/>
                  </a:lnTo>
                  <a:lnTo>
                    <a:pt x="39396" y="85099"/>
                  </a:lnTo>
                  <a:lnTo>
                    <a:pt x="39745" y="85019"/>
                  </a:lnTo>
                  <a:lnTo>
                    <a:pt x="40067" y="84987"/>
                  </a:lnTo>
                  <a:lnTo>
                    <a:pt x="40415" y="84971"/>
                  </a:lnTo>
                  <a:lnTo>
                    <a:pt x="40764" y="84939"/>
                  </a:lnTo>
                  <a:lnTo>
                    <a:pt x="41085" y="84971"/>
                  </a:lnTo>
                  <a:lnTo>
                    <a:pt x="41434" y="84987"/>
                  </a:lnTo>
                  <a:lnTo>
                    <a:pt x="41782" y="85019"/>
                  </a:lnTo>
                  <a:lnTo>
                    <a:pt x="42104" y="85099"/>
                  </a:lnTo>
                  <a:lnTo>
                    <a:pt x="42439" y="85179"/>
                  </a:lnTo>
                  <a:lnTo>
                    <a:pt x="42788" y="85276"/>
                  </a:lnTo>
                  <a:lnTo>
                    <a:pt x="43096" y="85404"/>
                  </a:lnTo>
                  <a:lnTo>
                    <a:pt x="43418" y="85533"/>
                  </a:lnTo>
                  <a:lnTo>
                    <a:pt x="43739" y="85693"/>
                  </a:lnTo>
                  <a:lnTo>
                    <a:pt x="44048" y="85870"/>
                  </a:lnTo>
                  <a:lnTo>
                    <a:pt x="44343" y="86062"/>
                  </a:lnTo>
                  <a:lnTo>
                    <a:pt x="44638" y="86287"/>
                  </a:lnTo>
                  <a:lnTo>
                    <a:pt x="44919" y="86496"/>
                  </a:lnTo>
                  <a:lnTo>
                    <a:pt x="45187" y="86753"/>
                  </a:lnTo>
                  <a:lnTo>
                    <a:pt x="45442" y="87026"/>
                  </a:lnTo>
                  <a:lnTo>
                    <a:pt x="45710" y="87315"/>
                  </a:lnTo>
                  <a:close/>
                </a:path>
              </a:pathLst>
            </a:custGeom>
            <a:grpFill/>
            <a:ln>
              <a:noFill/>
            </a:ln>
          </p:spPr>
          <p:txBody>
            <a:bodyPr lIns="60941" tIns="30462" rIns="60941" bIns="30462" anchor="t" anchorCtr="0">
              <a:noAutofit/>
            </a:bodyPr>
            <a:lstStyle/>
            <a:p>
              <a:pPr>
                <a:buClr>
                  <a:srgbClr val="000000"/>
                </a:buClr>
              </a:pPr>
              <a:endParaRPr sz="1200">
                <a:solidFill>
                  <a:schemeClr val="bg1"/>
                </a:solidFill>
                <a:latin typeface="Calibri"/>
                <a:ea typeface="Calibri"/>
                <a:cs typeface="Calibri"/>
                <a:sym typeface="Calibri"/>
              </a:endParaRPr>
            </a:p>
          </p:txBody>
        </p:sp>
        <p:sp>
          <p:nvSpPr>
            <p:cNvPr id="9" name="Shape 2153">
              <a:extLst>
                <a:ext uri="{FF2B5EF4-FFF2-40B4-BE49-F238E27FC236}">
                  <a16:creationId xmlns:a16="http://schemas.microsoft.com/office/drawing/2014/main" id="{027CB29D-2713-47F9-9D25-4EF907DB4288}"/>
                </a:ext>
              </a:extLst>
            </p:cNvPr>
            <p:cNvSpPr/>
            <p:nvPr/>
          </p:nvSpPr>
          <p:spPr>
            <a:xfrm>
              <a:off x="6858000" y="3005758"/>
              <a:ext cx="4572000" cy="2994338"/>
            </a:xfrm>
            <a:custGeom>
              <a:avLst/>
              <a:gdLst/>
              <a:ahLst/>
              <a:cxnLst/>
              <a:rect l="0" t="0" r="0" b="0"/>
              <a:pathLst>
                <a:path w="120000" h="120000" extrusionOk="0">
                  <a:moveTo>
                    <a:pt x="118756" y="30229"/>
                  </a:moveTo>
                  <a:lnTo>
                    <a:pt x="118756" y="30266"/>
                  </a:lnTo>
                  <a:lnTo>
                    <a:pt x="118708" y="30403"/>
                  </a:lnTo>
                  <a:lnTo>
                    <a:pt x="118651" y="30502"/>
                  </a:lnTo>
                  <a:lnTo>
                    <a:pt x="118594" y="30589"/>
                  </a:lnTo>
                  <a:lnTo>
                    <a:pt x="118504" y="30713"/>
                  </a:lnTo>
                  <a:lnTo>
                    <a:pt x="118382" y="30837"/>
                  </a:lnTo>
                  <a:lnTo>
                    <a:pt x="118244" y="30973"/>
                  </a:lnTo>
                  <a:lnTo>
                    <a:pt x="118057" y="31122"/>
                  </a:lnTo>
                  <a:lnTo>
                    <a:pt x="117838" y="31259"/>
                  </a:lnTo>
                  <a:lnTo>
                    <a:pt x="117578" y="31407"/>
                  </a:lnTo>
                  <a:lnTo>
                    <a:pt x="117277" y="31581"/>
                  </a:lnTo>
                  <a:lnTo>
                    <a:pt x="116920" y="31730"/>
                  </a:lnTo>
                  <a:lnTo>
                    <a:pt x="116514" y="31879"/>
                  </a:lnTo>
                  <a:lnTo>
                    <a:pt x="116050" y="32028"/>
                  </a:lnTo>
                  <a:lnTo>
                    <a:pt x="115522" y="32176"/>
                  </a:lnTo>
                  <a:lnTo>
                    <a:pt x="114937" y="32313"/>
                  </a:lnTo>
                  <a:lnTo>
                    <a:pt x="114287" y="32449"/>
                  </a:lnTo>
                  <a:lnTo>
                    <a:pt x="113564" y="32549"/>
                  </a:lnTo>
                  <a:lnTo>
                    <a:pt x="112768" y="32660"/>
                  </a:lnTo>
                  <a:lnTo>
                    <a:pt x="111898" y="32747"/>
                  </a:lnTo>
                  <a:lnTo>
                    <a:pt x="110939" y="32821"/>
                  </a:lnTo>
                  <a:lnTo>
                    <a:pt x="109891" y="32884"/>
                  </a:lnTo>
                  <a:lnTo>
                    <a:pt x="108770" y="32933"/>
                  </a:lnTo>
                  <a:lnTo>
                    <a:pt x="107543" y="32946"/>
                  </a:lnTo>
                  <a:lnTo>
                    <a:pt x="106226" y="32933"/>
                  </a:lnTo>
                  <a:lnTo>
                    <a:pt x="104813" y="32896"/>
                  </a:lnTo>
                  <a:lnTo>
                    <a:pt x="103285" y="32834"/>
                  </a:lnTo>
                  <a:lnTo>
                    <a:pt x="101660" y="32747"/>
                  </a:lnTo>
                  <a:lnTo>
                    <a:pt x="99929" y="32623"/>
                  </a:lnTo>
                  <a:lnTo>
                    <a:pt x="98076" y="32474"/>
                  </a:lnTo>
                  <a:lnTo>
                    <a:pt x="96175" y="32226"/>
                  </a:lnTo>
                  <a:lnTo>
                    <a:pt x="94298" y="31817"/>
                  </a:lnTo>
                  <a:lnTo>
                    <a:pt x="92429" y="31259"/>
                  </a:lnTo>
                  <a:lnTo>
                    <a:pt x="90601" y="30576"/>
                  </a:lnTo>
                  <a:lnTo>
                    <a:pt x="88781" y="29758"/>
                  </a:lnTo>
                  <a:lnTo>
                    <a:pt x="87001" y="28815"/>
                  </a:lnTo>
                  <a:lnTo>
                    <a:pt x="85254" y="27773"/>
                  </a:lnTo>
                  <a:lnTo>
                    <a:pt x="83540" y="26644"/>
                  </a:lnTo>
                  <a:lnTo>
                    <a:pt x="81866" y="25428"/>
                  </a:lnTo>
                  <a:lnTo>
                    <a:pt x="80224" y="24151"/>
                  </a:lnTo>
                  <a:lnTo>
                    <a:pt x="78624" y="22799"/>
                  </a:lnTo>
                  <a:lnTo>
                    <a:pt x="77080" y="21422"/>
                  </a:lnTo>
                  <a:lnTo>
                    <a:pt x="75585" y="19983"/>
                  </a:lnTo>
                  <a:lnTo>
                    <a:pt x="74130" y="18532"/>
                  </a:lnTo>
                  <a:lnTo>
                    <a:pt x="72749" y="17056"/>
                  </a:lnTo>
                  <a:lnTo>
                    <a:pt x="71400" y="15555"/>
                  </a:lnTo>
                  <a:lnTo>
                    <a:pt x="70124" y="14091"/>
                  </a:lnTo>
                  <a:lnTo>
                    <a:pt x="68913" y="12627"/>
                  </a:lnTo>
                  <a:lnTo>
                    <a:pt x="67768" y="11201"/>
                  </a:lnTo>
                  <a:lnTo>
                    <a:pt x="66679" y="9799"/>
                  </a:lnTo>
                  <a:lnTo>
                    <a:pt x="65671" y="8459"/>
                  </a:lnTo>
                  <a:lnTo>
                    <a:pt x="64737" y="7169"/>
                  </a:lnTo>
                  <a:lnTo>
                    <a:pt x="63867" y="5966"/>
                  </a:lnTo>
                  <a:lnTo>
                    <a:pt x="63087" y="4825"/>
                  </a:lnTo>
                  <a:lnTo>
                    <a:pt x="62380" y="3783"/>
                  </a:lnTo>
                  <a:lnTo>
                    <a:pt x="61771" y="2840"/>
                  </a:lnTo>
                  <a:lnTo>
                    <a:pt x="61235" y="2021"/>
                  </a:lnTo>
                  <a:lnTo>
                    <a:pt x="60796" y="1327"/>
                  </a:lnTo>
                  <a:lnTo>
                    <a:pt x="60203" y="347"/>
                  </a:lnTo>
                  <a:lnTo>
                    <a:pt x="60000" y="0"/>
                  </a:lnTo>
                  <a:lnTo>
                    <a:pt x="59796" y="347"/>
                  </a:lnTo>
                  <a:lnTo>
                    <a:pt x="59203" y="1327"/>
                  </a:lnTo>
                  <a:lnTo>
                    <a:pt x="58756" y="2021"/>
                  </a:lnTo>
                  <a:lnTo>
                    <a:pt x="58228" y="2840"/>
                  </a:lnTo>
                  <a:lnTo>
                    <a:pt x="57619" y="3783"/>
                  </a:lnTo>
                  <a:lnTo>
                    <a:pt x="56912" y="4825"/>
                  </a:lnTo>
                  <a:lnTo>
                    <a:pt x="56132" y="5966"/>
                  </a:lnTo>
                  <a:lnTo>
                    <a:pt x="55262" y="7169"/>
                  </a:lnTo>
                  <a:lnTo>
                    <a:pt x="54328" y="8459"/>
                  </a:lnTo>
                  <a:lnTo>
                    <a:pt x="53320" y="9799"/>
                  </a:lnTo>
                  <a:lnTo>
                    <a:pt x="52231" y="11201"/>
                  </a:lnTo>
                  <a:lnTo>
                    <a:pt x="51086" y="12627"/>
                  </a:lnTo>
                  <a:lnTo>
                    <a:pt x="49875" y="14091"/>
                  </a:lnTo>
                  <a:lnTo>
                    <a:pt x="48599" y="15555"/>
                  </a:lnTo>
                  <a:lnTo>
                    <a:pt x="47250" y="17056"/>
                  </a:lnTo>
                  <a:lnTo>
                    <a:pt x="45853" y="18532"/>
                  </a:lnTo>
                  <a:lnTo>
                    <a:pt x="44414" y="19983"/>
                  </a:lnTo>
                  <a:lnTo>
                    <a:pt x="42919" y="21422"/>
                  </a:lnTo>
                  <a:lnTo>
                    <a:pt x="41359" y="22799"/>
                  </a:lnTo>
                  <a:lnTo>
                    <a:pt x="39767" y="24151"/>
                  </a:lnTo>
                  <a:lnTo>
                    <a:pt x="38133" y="25428"/>
                  </a:lnTo>
                  <a:lnTo>
                    <a:pt x="36459" y="26644"/>
                  </a:lnTo>
                  <a:lnTo>
                    <a:pt x="34745" y="27773"/>
                  </a:lnTo>
                  <a:lnTo>
                    <a:pt x="32990" y="28815"/>
                  </a:lnTo>
                  <a:lnTo>
                    <a:pt x="31218" y="29758"/>
                  </a:lnTo>
                  <a:lnTo>
                    <a:pt x="29398" y="30576"/>
                  </a:lnTo>
                  <a:lnTo>
                    <a:pt x="27570" y="31259"/>
                  </a:lnTo>
                  <a:lnTo>
                    <a:pt x="25701" y="31817"/>
                  </a:lnTo>
                  <a:lnTo>
                    <a:pt x="23824" y="32226"/>
                  </a:lnTo>
                  <a:lnTo>
                    <a:pt x="21923" y="32474"/>
                  </a:lnTo>
                  <a:lnTo>
                    <a:pt x="20070" y="32623"/>
                  </a:lnTo>
                  <a:lnTo>
                    <a:pt x="18339" y="32747"/>
                  </a:lnTo>
                  <a:lnTo>
                    <a:pt x="16714" y="32834"/>
                  </a:lnTo>
                  <a:lnTo>
                    <a:pt x="15186" y="32896"/>
                  </a:lnTo>
                  <a:lnTo>
                    <a:pt x="13773" y="32933"/>
                  </a:lnTo>
                  <a:lnTo>
                    <a:pt x="12456" y="32946"/>
                  </a:lnTo>
                  <a:lnTo>
                    <a:pt x="11229" y="32933"/>
                  </a:lnTo>
                  <a:lnTo>
                    <a:pt x="10108" y="32884"/>
                  </a:lnTo>
                  <a:lnTo>
                    <a:pt x="9068" y="32821"/>
                  </a:lnTo>
                  <a:lnTo>
                    <a:pt x="8109" y="32747"/>
                  </a:lnTo>
                  <a:lnTo>
                    <a:pt x="7231" y="32660"/>
                  </a:lnTo>
                  <a:lnTo>
                    <a:pt x="6435" y="32549"/>
                  </a:lnTo>
                  <a:lnTo>
                    <a:pt x="5712" y="32449"/>
                  </a:lnTo>
                  <a:lnTo>
                    <a:pt x="5062" y="32313"/>
                  </a:lnTo>
                  <a:lnTo>
                    <a:pt x="4477" y="32176"/>
                  </a:lnTo>
                  <a:lnTo>
                    <a:pt x="3957" y="32028"/>
                  </a:lnTo>
                  <a:lnTo>
                    <a:pt x="3485" y="31879"/>
                  </a:lnTo>
                  <a:lnTo>
                    <a:pt x="3079" y="31730"/>
                  </a:lnTo>
                  <a:lnTo>
                    <a:pt x="2730" y="31581"/>
                  </a:lnTo>
                  <a:lnTo>
                    <a:pt x="2421" y="31407"/>
                  </a:lnTo>
                  <a:lnTo>
                    <a:pt x="2161" y="31259"/>
                  </a:lnTo>
                  <a:lnTo>
                    <a:pt x="1942" y="31122"/>
                  </a:lnTo>
                  <a:lnTo>
                    <a:pt x="1763" y="30973"/>
                  </a:lnTo>
                  <a:lnTo>
                    <a:pt x="1617" y="30837"/>
                  </a:lnTo>
                  <a:lnTo>
                    <a:pt x="1495" y="30713"/>
                  </a:lnTo>
                  <a:lnTo>
                    <a:pt x="1405" y="30589"/>
                  </a:lnTo>
                  <a:lnTo>
                    <a:pt x="1348" y="30502"/>
                  </a:lnTo>
                  <a:lnTo>
                    <a:pt x="1291" y="30403"/>
                  </a:lnTo>
                  <a:lnTo>
                    <a:pt x="1259" y="30266"/>
                  </a:lnTo>
                  <a:lnTo>
                    <a:pt x="1243" y="30229"/>
                  </a:lnTo>
                  <a:lnTo>
                    <a:pt x="1235" y="30440"/>
                  </a:lnTo>
                  <a:lnTo>
                    <a:pt x="1194" y="31060"/>
                  </a:lnTo>
                  <a:lnTo>
                    <a:pt x="1137" y="32077"/>
                  </a:lnTo>
                  <a:lnTo>
                    <a:pt x="1056" y="33454"/>
                  </a:lnTo>
                  <a:lnTo>
                    <a:pt x="966" y="35203"/>
                  </a:lnTo>
                  <a:lnTo>
                    <a:pt x="869" y="37262"/>
                  </a:lnTo>
                  <a:lnTo>
                    <a:pt x="755" y="39656"/>
                  </a:lnTo>
                  <a:lnTo>
                    <a:pt x="641" y="42348"/>
                  </a:lnTo>
                  <a:lnTo>
                    <a:pt x="528" y="45325"/>
                  </a:lnTo>
                  <a:lnTo>
                    <a:pt x="422" y="48550"/>
                  </a:lnTo>
                  <a:lnTo>
                    <a:pt x="308" y="52036"/>
                  </a:lnTo>
                  <a:lnTo>
                    <a:pt x="219" y="55745"/>
                  </a:lnTo>
                  <a:lnTo>
                    <a:pt x="170" y="57680"/>
                  </a:lnTo>
                  <a:lnTo>
                    <a:pt x="130" y="59652"/>
                  </a:lnTo>
                  <a:lnTo>
                    <a:pt x="97" y="61699"/>
                  </a:lnTo>
                  <a:lnTo>
                    <a:pt x="73" y="63758"/>
                  </a:lnTo>
                  <a:lnTo>
                    <a:pt x="40" y="65879"/>
                  </a:lnTo>
                  <a:lnTo>
                    <a:pt x="16" y="68038"/>
                  </a:lnTo>
                  <a:lnTo>
                    <a:pt x="8" y="70246"/>
                  </a:lnTo>
                  <a:lnTo>
                    <a:pt x="0" y="72466"/>
                  </a:lnTo>
                  <a:lnTo>
                    <a:pt x="0" y="74748"/>
                  </a:lnTo>
                  <a:lnTo>
                    <a:pt x="8" y="77056"/>
                  </a:lnTo>
                  <a:lnTo>
                    <a:pt x="16" y="79400"/>
                  </a:lnTo>
                  <a:lnTo>
                    <a:pt x="40" y="81757"/>
                  </a:lnTo>
                  <a:lnTo>
                    <a:pt x="73" y="84163"/>
                  </a:lnTo>
                  <a:lnTo>
                    <a:pt x="105" y="86570"/>
                  </a:lnTo>
                  <a:lnTo>
                    <a:pt x="162" y="89001"/>
                  </a:lnTo>
                  <a:lnTo>
                    <a:pt x="219" y="91457"/>
                  </a:lnTo>
                  <a:lnTo>
                    <a:pt x="292" y="93925"/>
                  </a:lnTo>
                  <a:lnTo>
                    <a:pt x="365" y="96406"/>
                  </a:lnTo>
                  <a:lnTo>
                    <a:pt x="455" y="98900"/>
                  </a:lnTo>
                  <a:lnTo>
                    <a:pt x="568" y="101393"/>
                  </a:lnTo>
                  <a:lnTo>
                    <a:pt x="674" y="103911"/>
                  </a:lnTo>
                  <a:lnTo>
                    <a:pt x="804" y="106417"/>
                  </a:lnTo>
                  <a:lnTo>
                    <a:pt x="950" y="108935"/>
                  </a:lnTo>
                  <a:lnTo>
                    <a:pt x="1096" y="111453"/>
                  </a:lnTo>
                  <a:lnTo>
                    <a:pt x="40482" y="51341"/>
                  </a:lnTo>
                  <a:lnTo>
                    <a:pt x="40644" y="51106"/>
                  </a:lnTo>
                  <a:lnTo>
                    <a:pt x="40807" y="50895"/>
                  </a:lnTo>
                  <a:lnTo>
                    <a:pt x="40969" y="50696"/>
                  </a:lnTo>
                  <a:lnTo>
                    <a:pt x="41156" y="50510"/>
                  </a:lnTo>
                  <a:lnTo>
                    <a:pt x="41335" y="50349"/>
                  </a:lnTo>
                  <a:lnTo>
                    <a:pt x="41514" y="50175"/>
                  </a:lnTo>
                  <a:lnTo>
                    <a:pt x="41700" y="50039"/>
                  </a:lnTo>
                  <a:lnTo>
                    <a:pt x="41887" y="49927"/>
                  </a:lnTo>
                  <a:lnTo>
                    <a:pt x="42082" y="49803"/>
                  </a:lnTo>
                  <a:lnTo>
                    <a:pt x="42277" y="49704"/>
                  </a:lnTo>
                  <a:lnTo>
                    <a:pt x="42481" y="49629"/>
                  </a:lnTo>
                  <a:lnTo>
                    <a:pt x="42676" y="49555"/>
                  </a:lnTo>
                  <a:lnTo>
                    <a:pt x="42879" y="49505"/>
                  </a:lnTo>
                  <a:lnTo>
                    <a:pt x="43074" y="49481"/>
                  </a:lnTo>
                  <a:lnTo>
                    <a:pt x="43285" y="49456"/>
                  </a:lnTo>
                  <a:lnTo>
                    <a:pt x="43488" y="49431"/>
                  </a:lnTo>
                  <a:lnTo>
                    <a:pt x="43691" y="49456"/>
                  </a:lnTo>
                  <a:lnTo>
                    <a:pt x="43894" y="49468"/>
                  </a:lnTo>
                  <a:lnTo>
                    <a:pt x="44089" y="49505"/>
                  </a:lnTo>
                  <a:lnTo>
                    <a:pt x="44301" y="49555"/>
                  </a:lnTo>
                  <a:lnTo>
                    <a:pt x="44504" y="49629"/>
                  </a:lnTo>
                  <a:lnTo>
                    <a:pt x="44699" y="49704"/>
                  </a:lnTo>
                  <a:lnTo>
                    <a:pt x="44894" y="49803"/>
                  </a:lnTo>
                  <a:lnTo>
                    <a:pt x="45089" y="49927"/>
                  </a:lnTo>
                  <a:lnTo>
                    <a:pt x="45276" y="50039"/>
                  </a:lnTo>
                  <a:lnTo>
                    <a:pt x="45455" y="50175"/>
                  </a:lnTo>
                  <a:lnTo>
                    <a:pt x="45650" y="50336"/>
                  </a:lnTo>
                  <a:lnTo>
                    <a:pt x="45828" y="50498"/>
                  </a:lnTo>
                  <a:lnTo>
                    <a:pt x="45999" y="50696"/>
                  </a:lnTo>
                  <a:lnTo>
                    <a:pt x="46170" y="50895"/>
                  </a:lnTo>
                  <a:lnTo>
                    <a:pt x="46332" y="51106"/>
                  </a:lnTo>
                  <a:lnTo>
                    <a:pt x="46495" y="51341"/>
                  </a:lnTo>
                  <a:lnTo>
                    <a:pt x="81199" y="104320"/>
                  </a:lnTo>
                  <a:lnTo>
                    <a:pt x="91592" y="88455"/>
                  </a:lnTo>
                  <a:lnTo>
                    <a:pt x="91747" y="88232"/>
                  </a:lnTo>
                  <a:lnTo>
                    <a:pt x="91901" y="88021"/>
                  </a:lnTo>
                  <a:lnTo>
                    <a:pt x="92072" y="87847"/>
                  </a:lnTo>
                  <a:lnTo>
                    <a:pt x="92242" y="87661"/>
                  </a:lnTo>
                  <a:lnTo>
                    <a:pt x="92421" y="87488"/>
                  </a:lnTo>
                  <a:lnTo>
                    <a:pt x="92600" y="87351"/>
                  </a:lnTo>
                  <a:lnTo>
                    <a:pt x="92787" y="87215"/>
                  </a:lnTo>
                  <a:lnTo>
                    <a:pt x="92982" y="87103"/>
                  </a:lnTo>
                  <a:lnTo>
                    <a:pt x="93177" y="86991"/>
                  </a:lnTo>
                  <a:lnTo>
                    <a:pt x="93372" y="86905"/>
                  </a:lnTo>
                  <a:lnTo>
                    <a:pt x="93567" y="86805"/>
                  </a:lnTo>
                  <a:lnTo>
                    <a:pt x="93778" y="86743"/>
                  </a:lnTo>
                  <a:lnTo>
                    <a:pt x="93973" y="86706"/>
                  </a:lnTo>
                  <a:lnTo>
                    <a:pt x="94184" y="86669"/>
                  </a:lnTo>
                  <a:lnTo>
                    <a:pt x="94387" y="86644"/>
                  </a:lnTo>
                  <a:lnTo>
                    <a:pt x="94591" y="86644"/>
                  </a:lnTo>
                  <a:lnTo>
                    <a:pt x="94802" y="86644"/>
                  </a:lnTo>
                  <a:lnTo>
                    <a:pt x="95013" y="86669"/>
                  </a:lnTo>
                  <a:lnTo>
                    <a:pt x="95216" y="86706"/>
                  </a:lnTo>
                  <a:lnTo>
                    <a:pt x="95419" y="86743"/>
                  </a:lnTo>
                  <a:lnTo>
                    <a:pt x="95622" y="86805"/>
                  </a:lnTo>
                  <a:lnTo>
                    <a:pt x="95817" y="86905"/>
                  </a:lnTo>
                  <a:lnTo>
                    <a:pt x="96021" y="86991"/>
                  </a:lnTo>
                  <a:lnTo>
                    <a:pt x="96208" y="87103"/>
                  </a:lnTo>
                  <a:lnTo>
                    <a:pt x="96394" y="87215"/>
                  </a:lnTo>
                  <a:lnTo>
                    <a:pt x="96589" y="87351"/>
                  </a:lnTo>
                  <a:lnTo>
                    <a:pt x="96776" y="87488"/>
                  </a:lnTo>
                  <a:lnTo>
                    <a:pt x="96947" y="87661"/>
                  </a:lnTo>
                  <a:lnTo>
                    <a:pt x="97126" y="87847"/>
                  </a:lnTo>
                  <a:lnTo>
                    <a:pt x="97288" y="88021"/>
                  </a:lnTo>
                  <a:lnTo>
                    <a:pt x="97443" y="88232"/>
                  </a:lnTo>
                  <a:lnTo>
                    <a:pt x="97605" y="88455"/>
                  </a:lnTo>
                  <a:lnTo>
                    <a:pt x="118269" y="120000"/>
                  </a:lnTo>
                  <a:lnTo>
                    <a:pt x="118504" y="117134"/>
                  </a:lnTo>
                  <a:lnTo>
                    <a:pt x="118716" y="114269"/>
                  </a:lnTo>
                  <a:lnTo>
                    <a:pt x="118903" y="111391"/>
                  </a:lnTo>
                  <a:lnTo>
                    <a:pt x="119081" y="108501"/>
                  </a:lnTo>
                  <a:lnTo>
                    <a:pt x="119244" y="105623"/>
                  </a:lnTo>
                  <a:lnTo>
                    <a:pt x="119382" y="102745"/>
                  </a:lnTo>
                  <a:lnTo>
                    <a:pt x="119504" y="99880"/>
                  </a:lnTo>
                  <a:lnTo>
                    <a:pt x="119609" y="97014"/>
                  </a:lnTo>
                  <a:lnTo>
                    <a:pt x="119699" y="94149"/>
                  </a:lnTo>
                  <a:lnTo>
                    <a:pt x="119780" y="91321"/>
                  </a:lnTo>
                  <a:lnTo>
                    <a:pt x="119853" y="88517"/>
                  </a:lnTo>
                  <a:lnTo>
                    <a:pt x="119902" y="85726"/>
                  </a:lnTo>
                  <a:lnTo>
                    <a:pt x="119943" y="82972"/>
                  </a:lnTo>
                  <a:lnTo>
                    <a:pt x="119967" y="80231"/>
                  </a:lnTo>
                  <a:lnTo>
                    <a:pt x="119991" y="77539"/>
                  </a:lnTo>
                  <a:lnTo>
                    <a:pt x="120000" y="74897"/>
                  </a:lnTo>
                  <a:lnTo>
                    <a:pt x="120000" y="73161"/>
                  </a:lnTo>
                  <a:lnTo>
                    <a:pt x="120000" y="72466"/>
                  </a:lnTo>
                  <a:lnTo>
                    <a:pt x="119991" y="70246"/>
                  </a:lnTo>
                  <a:lnTo>
                    <a:pt x="119983" y="68038"/>
                  </a:lnTo>
                  <a:lnTo>
                    <a:pt x="119959" y="65879"/>
                  </a:lnTo>
                  <a:lnTo>
                    <a:pt x="119926" y="63758"/>
                  </a:lnTo>
                  <a:lnTo>
                    <a:pt x="119869" y="59652"/>
                  </a:lnTo>
                  <a:lnTo>
                    <a:pt x="119788" y="55745"/>
                  </a:lnTo>
                  <a:lnTo>
                    <a:pt x="119691" y="52036"/>
                  </a:lnTo>
                  <a:lnTo>
                    <a:pt x="119593" y="48550"/>
                  </a:lnTo>
                  <a:lnTo>
                    <a:pt x="119471" y="45325"/>
                  </a:lnTo>
                  <a:lnTo>
                    <a:pt x="119358" y="42348"/>
                  </a:lnTo>
                  <a:lnTo>
                    <a:pt x="119252" y="39656"/>
                  </a:lnTo>
                  <a:lnTo>
                    <a:pt x="119146" y="37262"/>
                  </a:lnTo>
                  <a:lnTo>
                    <a:pt x="119033" y="35203"/>
                  </a:lnTo>
                  <a:lnTo>
                    <a:pt x="118943" y="33454"/>
                  </a:lnTo>
                  <a:lnTo>
                    <a:pt x="118870" y="32077"/>
                  </a:lnTo>
                  <a:lnTo>
                    <a:pt x="118813" y="31060"/>
                  </a:lnTo>
                  <a:lnTo>
                    <a:pt x="118773" y="30440"/>
                  </a:lnTo>
                  <a:lnTo>
                    <a:pt x="118756" y="30229"/>
                  </a:lnTo>
                  <a:close/>
                </a:path>
              </a:pathLst>
            </a:custGeom>
            <a:grpFill/>
            <a:ln>
              <a:noFill/>
            </a:ln>
          </p:spPr>
          <p:txBody>
            <a:bodyPr lIns="60941" tIns="30462" rIns="60941" bIns="30462" anchor="t" anchorCtr="0">
              <a:noAutofit/>
            </a:bodyPr>
            <a:lstStyle/>
            <a:p>
              <a:pPr>
                <a:buClr>
                  <a:srgbClr val="000000"/>
                </a:buClr>
              </a:pPr>
              <a:endParaRPr sz="1200">
                <a:solidFill>
                  <a:schemeClr val="bg1"/>
                </a:solidFill>
                <a:latin typeface="Calibri"/>
                <a:ea typeface="Calibri"/>
                <a:cs typeface="Calibri"/>
                <a:sym typeface="Calibri"/>
              </a:endParaRPr>
            </a:p>
          </p:txBody>
        </p:sp>
        <p:sp>
          <p:nvSpPr>
            <p:cNvPr id="10" name="Shape 2154">
              <a:extLst>
                <a:ext uri="{FF2B5EF4-FFF2-40B4-BE49-F238E27FC236}">
                  <a16:creationId xmlns:a16="http://schemas.microsoft.com/office/drawing/2014/main" id="{F5BF81F3-0328-41DA-8718-5C998DC36633}"/>
                </a:ext>
              </a:extLst>
            </p:cNvPr>
            <p:cNvSpPr/>
            <p:nvPr/>
          </p:nvSpPr>
          <p:spPr>
            <a:xfrm>
              <a:off x="8856702" y="5556764"/>
              <a:ext cx="2443271" cy="2798678"/>
            </a:xfrm>
            <a:custGeom>
              <a:avLst/>
              <a:gdLst/>
              <a:ahLst/>
              <a:cxnLst/>
              <a:rect l="0" t="0" r="0" b="0"/>
              <a:pathLst>
                <a:path w="120000" h="120000" extrusionOk="0">
                  <a:moveTo>
                    <a:pt x="0" y="68848"/>
                  </a:moveTo>
                  <a:lnTo>
                    <a:pt x="58585" y="119999"/>
                  </a:lnTo>
                  <a:lnTo>
                    <a:pt x="60228" y="118672"/>
                  </a:lnTo>
                  <a:lnTo>
                    <a:pt x="61855" y="117331"/>
                  </a:lnTo>
                  <a:lnTo>
                    <a:pt x="63497" y="115964"/>
                  </a:lnTo>
                  <a:lnTo>
                    <a:pt x="65154" y="114583"/>
                  </a:lnTo>
                  <a:lnTo>
                    <a:pt x="66796" y="113162"/>
                  </a:lnTo>
                  <a:lnTo>
                    <a:pt x="68438" y="111742"/>
                  </a:lnTo>
                  <a:lnTo>
                    <a:pt x="70096" y="110295"/>
                  </a:lnTo>
                  <a:lnTo>
                    <a:pt x="71738" y="108835"/>
                  </a:lnTo>
                  <a:lnTo>
                    <a:pt x="73380" y="107348"/>
                  </a:lnTo>
                  <a:lnTo>
                    <a:pt x="74992" y="105847"/>
                  </a:lnTo>
                  <a:lnTo>
                    <a:pt x="76634" y="104334"/>
                  </a:lnTo>
                  <a:lnTo>
                    <a:pt x="78261" y="102807"/>
                  </a:lnTo>
                  <a:lnTo>
                    <a:pt x="79858" y="101267"/>
                  </a:lnTo>
                  <a:lnTo>
                    <a:pt x="81469" y="99701"/>
                  </a:lnTo>
                  <a:lnTo>
                    <a:pt x="83051" y="98121"/>
                  </a:lnTo>
                  <a:lnTo>
                    <a:pt x="84632" y="96528"/>
                  </a:lnTo>
                  <a:lnTo>
                    <a:pt x="86183" y="94908"/>
                  </a:lnTo>
                  <a:lnTo>
                    <a:pt x="87734" y="93289"/>
                  </a:lnTo>
                  <a:lnTo>
                    <a:pt x="89270" y="91656"/>
                  </a:lnTo>
                  <a:lnTo>
                    <a:pt x="90775" y="89996"/>
                  </a:lnTo>
                  <a:lnTo>
                    <a:pt x="92265" y="88337"/>
                  </a:lnTo>
                  <a:lnTo>
                    <a:pt x="93740" y="86664"/>
                  </a:lnTo>
                  <a:lnTo>
                    <a:pt x="95169" y="84965"/>
                  </a:lnTo>
                  <a:lnTo>
                    <a:pt x="96599" y="83252"/>
                  </a:lnTo>
                  <a:lnTo>
                    <a:pt x="97997" y="81553"/>
                  </a:lnTo>
                  <a:lnTo>
                    <a:pt x="99351" y="79827"/>
                  </a:lnTo>
                  <a:lnTo>
                    <a:pt x="100704" y="78101"/>
                  </a:lnTo>
                  <a:lnTo>
                    <a:pt x="101996" y="76335"/>
                  </a:lnTo>
                  <a:lnTo>
                    <a:pt x="103274" y="74583"/>
                  </a:lnTo>
                  <a:lnTo>
                    <a:pt x="104505" y="72817"/>
                  </a:lnTo>
                  <a:lnTo>
                    <a:pt x="105707" y="71052"/>
                  </a:lnTo>
                  <a:lnTo>
                    <a:pt x="106893" y="69273"/>
                  </a:lnTo>
                  <a:lnTo>
                    <a:pt x="107455" y="68396"/>
                  </a:lnTo>
                  <a:lnTo>
                    <a:pt x="107987" y="67520"/>
                  </a:lnTo>
                  <a:lnTo>
                    <a:pt x="108504" y="66617"/>
                  </a:lnTo>
                  <a:lnTo>
                    <a:pt x="109036" y="65715"/>
                  </a:lnTo>
                  <a:lnTo>
                    <a:pt x="109538" y="64785"/>
                  </a:lnTo>
                  <a:lnTo>
                    <a:pt x="110040" y="63856"/>
                  </a:lnTo>
                  <a:lnTo>
                    <a:pt x="110542" y="62914"/>
                  </a:lnTo>
                  <a:lnTo>
                    <a:pt x="111028" y="61944"/>
                  </a:lnTo>
                  <a:lnTo>
                    <a:pt x="111500" y="60975"/>
                  </a:lnTo>
                  <a:lnTo>
                    <a:pt x="111956" y="59993"/>
                  </a:lnTo>
                  <a:lnTo>
                    <a:pt x="112412" y="58997"/>
                  </a:lnTo>
                  <a:lnTo>
                    <a:pt x="112853" y="57988"/>
                  </a:lnTo>
                  <a:lnTo>
                    <a:pt x="113309" y="56966"/>
                  </a:lnTo>
                  <a:lnTo>
                    <a:pt x="113735" y="55944"/>
                  </a:lnTo>
                  <a:lnTo>
                    <a:pt x="114145" y="54895"/>
                  </a:lnTo>
                  <a:lnTo>
                    <a:pt x="114556" y="53859"/>
                  </a:lnTo>
                  <a:lnTo>
                    <a:pt x="114967" y="52797"/>
                  </a:lnTo>
                  <a:lnTo>
                    <a:pt x="115362" y="51722"/>
                  </a:lnTo>
                  <a:lnTo>
                    <a:pt x="115727" y="50647"/>
                  </a:lnTo>
                  <a:lnTo>
                    <a:pt x="116107" y="49558"/>
                  </a:lnTo>
                  <a:lnTo>
                    <a:pt x="116472" y="48469"/>
                  </a:lnTo>
                  <a:lnTo>
                    <a:pt x="116837" y="47368"/>
                  </a:lnTo>
                  <a:lnTo>
                    <a:pt x="117187" y="46252"/>
                  </a:lnTo>
                  <a:lnTo>
                    <a:pt x="117536" y="45137"/>
                  </a:lnTo>
                  <a:lnTo>
                    <a:pt x="117871" y="43996"/>
                  </a:lnTo>
                  <a:lnTo>
                    <a:pt x="118190" y="42867"/>
                  </a:lnTo>
                  <a:lnTo>
                    <a:pt x="118509" y="41712"/>
                  </a:lnTo>
                  <a:lnTo>
                    <a:pt x="118829" y="40570"/>
                  </a:lnTo>
                  <a:lnTo>
                    <a:pt x="119422" y="38247"/>
                  </a:lnTo>
                  <a:lnTo>
                    <a:pt x="120000" y="35884"/>
                  </a:lnTo>
                  <a:lnTo>
                    <a:pt x="78869" y="0"/>
                  </a:lnTo>
                  <a:lnTo>
                    <a:pt x="0" y="68848"/>
                  </a:lnTo>
                  <a:close/>
                </a:path>
              </a:pathLst>
            </a:custGeom>
            <a:grpFill/>
            <a:ln>
              <a:noFill/>
            </a:ln>
          </p:spPr>
          <p:txBody>
            <a:bodyPr lIns="60941" tIns="30462" rIns="60941" bIns="30462" anchor="t" anchorCtr="0">
              <a:noAutofit/>
            </a:bodyPr>
            <a:lstStyle/>
            <a:p>
              <a:pPr>
                <a:buClr>
                  <a:srgbClr val="000000"/>
                </a:buClr>
              </a:pPr>
              <a:endParaRPr sz="1200">
                <a:solidFill>
                  <a:schemeClr val="bg1"/>
                </a:solidFill>
                <a:latin typeface="Calibri"/>
                <a:ea typeface="Calibri"/>
                <a:cs typeface="Calibri"/>
                <a:sym typeface="Calibri"/>
              </a:endParaRPr>
            </a:p>
          </p:txBody>
        </p:sp>
        <p:sp>
          <p:nvSpPr>
            <p:cNvPr id="11" name="Shape 2155">
              <a:extLst>
                <a:ext uri="{FF2B5EF4-FFF2-40B4-BE49-F238E27FC236}">
                  <a16:creationId xmlns:a16="http://schemas.microsoft.com/office/drawing/2014/main" id="{771C047B-C599-4E25-BEEA-99787ABADEEB}"/>
                </a:ext>
              </a:extLst>
            </p:cNvPr>
            <p:cNvSpPr/>
            <p:nvPr/>
          </p:nvSpPr>
          <p:spPr>
            <a:xfrm>
              <a:off x="7301328" y="6657660"/>
              <a:ext cx="2505188" cy="2422218"/>
            </a:xfrm>
            <a:custGeom>
              <a:avLst/>
              <a:gdLst/>
              <a:ahLst/>
              <a:cxnLst/>
              <a:rect l="0" t="0" r="0" b="0"/>
              <a:pathLst>
                <a:path w="120000" h="120000" extrusionOk="0">
                  <a:moveTo>
                    <a:pt x="0" y="29332"/>
                  </a:moveTo>
                  <a:lnTo>
                    <a:pt x="2816" y="33979"/>
                  </a:lnTo>
                  <a:lnTo>
                    <a:pt x="5782" y="38579"/>
                  </a:lnTo>
                  <a:lnTo>
                    <a:pt x="8895" y="43117"/>
                  </a:lnTo>
                  <a:lnTo>
                    <a:pt x="12127" y="47564"/>
                  </a:lnTo>
                  <a:lnTo>
                    <a:pt x="15478" y="51949"/>
                  </a:lnTo>
                  <a:lnTo>
                    <a:pt x="18932" y="56243"/>
                  </a:lnTo>
                  <a:lnTo>
                    <a:pt x="22461" y="60444"/>
                  </a:lnTo>
                  <a:lnTo>
                    <a:pt x="26048" y="64569"/>
                  </a:lnTo>
                  <a:lnTo>
                    <a:pt x="29681" y="68586"/>
                  </a:lnTo>
                  <a:lnTo>
                    <a:pt x="33358" y="72481"/>
                  </a:lnTo>
                  <a:lnTo>
                    <a:pt x="37034" y="76284"/>
                  </a:lnTo>
                  <a:lnTo>
                    <a:pt x="40696" y="79964"/>
                  </a:lnTo>
                  <a:lnTo>
                    <a:pt x="44358" y="83521"/>
                  </a:lnTo>
                  <a:lnTo>
                    <a:pt x="47976" y="86940"/>
                  </a:lnTo>
                  <a:lnTo>
                    <a:pt x="51534" y="90253"/>
                  </a:lnTo>
                  <a:lnTo>
                    <a:pt x="55033" y="93396"/>
                  </a:lnTo>
                  <a:lnTo>
                    <a:pt x="58443" y="96401"/>
                  </a:lnTo>
                  <a:lnTo>
                    <a:pt x="61764" y="99253"/>
                  </a:lnTo>
                  <a:lnTo>
                    <a:pt x="64936" y="101952"/>
                  </a:lnTo>
                  <a:lnTo>
                    <a:pt x="67991" y="104482"/>
                  </a:lnTo>
                  <a:lnTo>
                    <a:pt x="70911" y="106843"/>
                  </a:lnTo>
                  <a:lnTo>
                    <a:pt x="73654" y="109036"/>
                  </a:lnTo>
                  <a:lnTo>
                    <a:pt x="76204" y="111029"/>
                  </a:lnTo>
                  <a:lnTo>
                    <a:pt x="78561" y="112854"/>
                  </a:lnTo>
                  <a:lnTo>
                    <a:pt x="80711" y="114495"/>
                  </a:lnTo>
                  <a:lnTo>
                    <a:pt x="82624" y="115921"/>
                  </a:lnTo>
                  <a:lnTo>
                    <a:pt x="84269" y="117147"/>
                  </a:lnTo>
                  <a:lnTo>
                    <a:pt x="85678" y="118159"/>
                  </a:lnTo>
                  <a:lnTo>
                    <a:pt x="87605" y="119524"/>
                  </a:lnTo>
                  <a:lnTo>
                    <a:pt x="88272" y="120000"/>
                  </a:lnTo>
                  <a:lnTo>
                    <a:pt x="88435" y="119892"/>
                  </a:lnTo>
                  <a:lnTo>
                    <a:pt x="88910" y="119555"/>
                  </a:lnTo>
                  <a:lnTo>
                    <a:pt x="89666" y="119003"/>
                  </a:lnTo>
                  <a:lnTo>
                    <a:pt x="90748" y="118251"/>
                  </a:lnTo>
                  <a:lnTo>
                    <a:pt x="92053" y="117285"/>
                  </a:lnTo>
                  <a:lnTo>
                    <a:pt x="93639" y="116120"/>
                  </a:lnTo>
                  <a:lnTo>
                    <a:pt x="95448" y="114771"/>
                  </a:lnTo>
                  <a:lnTo>
                    <a:pt x="97494" y="113237"/>
                  </a:lnTo>
                  <a:lnTo>
                    <a:pt x="99733" y="111505"/>
                  </a:lnTo>
                  <a:lnTo>
                    <a:pt x="102164" y="109603"/>
                  </a:lnTo>
                  <a:lnTo>
                    <a:pt x="104788" y="107533"/>
                  </a:lnTo>
                  <a:lnTo>
                    <a:pt x="107561" y="105279"/>
                  </a:lnTo>
                  <a:lnTo>
                    <a:pt x="110496" y="102887"/>
                  </a:lnTo>
                  <a:lnTo>
                    <a:pt x="113550" y="100311"/>
                  </a:lnTo>
                  <a:lnTo>
                    <a:pt x="115107" y="98977"/>
                  </a:lnTo>
                  <a:lnTo>
                    <a:pt x="116708" y="97613"/>
                  </a:lnTo>
                  <a:lnTo>
                    <a:pt x="118354" y="96202"/>
                  </a:lnTo>
                  <a:lnTo>
                    <a:pt x="120000" y="94745"/>
                  </a:lnTo>
                  <a:lnTo>
                    <a:pt x="28376" y="0"/>
                  </a:lnTo>
                  <a:lnTo>
                    <a:pt x="0" y="29332"/>
                  </a:lnTo>
                  <a:close/>
                </a:path>
              </a:pathLst>
            </a:custGeom>
            <a:grpFill/>
            <a:ln>
              <a:noFill/>
            </a:ln>
          </p:spPr>
          <p:txBody>
            <a:bodyPr lIns="60941" tIns="30462" rIns="60941" bIns="30462" anchor="t" anchorCtr="0">
              <a:noAutofit/>
            </a:bodyPr>
            <a:lstStyle/>
            <a:p>
              <a:pPr>
                <a:buClr>
                  <a:srgbClr val="000000"/>
                </a:buClr>
              </a:pPr>
              <a:endParaRPr sz="1200">
                <a:solidFill>
                  <a:schemeClr val="bg1"/>
                </a:solidFill>
                <a:latin typeface="Calibri"/>
                <a:ea typeface="Calibri"/>
                <a:cs typeface="Calibri"/>
                <a:sym typeface="Calibri"/>
              </a:endParaRPr>
            </a:p>
          </p:txBody>
        </p:sp>
      </p:grpSp>
      <p:cxnSp>
        <p:nvCxnSpPr>
          <p:cNvPr id="12" name="Shape 2157">
            <a:extLst>
              <a:ext uri="{FF2B5EF4-FFF2-40B4-BE49-F238E27FC236}">
                <a16:creationId xmlns:a16="http://schemas.microsoft.com/office/drawing/2014/main" id="{1EBA49E8-3C83-4B85-85E5-1AF109C8393F}"/>
              </a:ext>
            </a:extLst>
          </p:cNvPr>
          <p:cNvCxnSpPr/>
          <p:nvPr/>
        </p:nvCxnSpPr>
        <p:spPr>
          <a:xfrm>
            <a:off x="3666939" y="2698886"/>
            <a:ext cx="985965" cy="0"/>
          </a:xfrm>
          <a:prstGeom prst="straightConnector1">
            <a:avLst/>
          </a:prstGeom>
          <a:noFill/>
          <a:ln w="9525" cap="flat" cmpd="sng">
            <a:solidFill>
              <a:srgbClr val="83F1F9"/>
            </a:solidFill>
            <a:prstDash val="solid"/>
            <a:miter/>
            <a:headEnd type="none" w="med" len="med"/>
            <a:tailEnd type="oval" w="med" len="med"/>
          </a:ln>
        </p:spPr>
      </p:cxnSp>
      <p:cxnSp>
        <p:nvCxnSpPr>
          <p:cNvPr id="13" name="Shape 2158">
            <a:extLst>
              <a:ext uri="{FF2B5EF4-FFF2-40B4-BE49-F238E27FC236}">
                <a16:creationId xmlns:a16="http://schemas.microsoft.com/office/drawing/2014/main" id="{375A73DE-B134-49F7-925C-C0E7C24DFB3D}"/>
              </a:ext>
            </a:extLst>
          </p:cNvPr>
          <p:cNvCxnSpPr/>
          <p:nvPr/>
        </p:nvCxnSpPr>
        <p:spPr>
          <a:xfrm>
            <a:off x="7463760" y="4068490"/>
            <a:ext cx="892490" cy="0"/>
          </a:xfrm>
          <a:prstGeom prst="straightConnector1">
            <a:avLst/>
          </a:prstGeom>
          <a:noFill/>
          <a:ln w="9525" cap="flat" cmpd="sng">
            <a:solidFill>
              <a:srgbClr val="83F1F9"/>
            </a:solidFill>
            <a:prstDash val="solid"/>
            <a:miter/>
            <a:headEnd type="oval" w="med" len="med"/>
            <a:tailEnd type="none" w="med" len="med"/>
          </a:ln>
        </p:spPr>
      </p:cxnSp>
      <p:sp>
        <p:nvSpPr>
          <p:cNvPr id="14" name="Shape 2159">
            <a:extLst>
              <a:ext uri="{FF2B5EF4-FFF2-40B4-BE49-F238E27FC236}">
                <a16:creationId xmlns:a16="http://schemas.microsoft.com/office/drawing/2014/main" id="{859AB178-750B-4B53-A1BF-F63E3CF33A27}"/>
              </a:ext>
            </a:extLst>
          </p:cNvPr>
          <p:cNvSpPr/>
          <p:nvPr/>
        </p:nvSpPr>
        <p:spPr>
          <a:xfrm>
            <a:off x="3184740" y="2445800"/>
            <a:ext cx="506173" cy="506173"/>
          </a:xfrm>
          <a:prstGeom prst="ellipse">
            <a:avLst/>
          </a:prstGeom>
          <a:solidFill>
            <a:srgbClr val="2BE8F5"/>
          </a:solidFill>
          <a:ln w="9525" cap="flat" cmpd="sng">
            <a:noFill/>
            <a:prstDash val="solid"/>
            <a:miter/>
            <a:headEnd type="none" w="med" len="med"/>
            <a:tailEnd type="none" w="med" len="med"/>
          </a:ln>
        </p:spPr>
        <p:txBody>
          <a:bodyPr lIns="60941" tIns="30462" rIns="60941" bIns="30462" anchor="ctr" anchorCtr="0">
            <a:noAutofit/>
          </a:bodyPr>
          <a:lstStyle/>
          <a:p>
            <a:pPr algn="ctr">
              <a:buClr>
                <a:srgbClr val="000000"/>
              </a:buClr>
            </a:pPr>
            <a:endParaRPr sz="1200">
              <a:solidFill>
                <a:schemeClr val="bg1"/>
              </a:solidFill>
              <a:latin typeface="Calibri"/>
              <a:ea typeface="Calibri"/>
              <a:cs typeface="Calibri"/>
              <a:sym typeface="Calibri"/>
            </a:endParaRPr>
          </a:p>
        </p:txBody>
      </p:sp>
      <p:sp>
        <p:nvSpPr>
          <p:cNvPr id="15" name="Shape 2160">
            <a:extLst>
              <a:ext uri="{FF2B5EF4-FFF2-40B4-BE49-F238E27FC236}">
                <a16:creationId xmlns:a16="http://schemas.microsoft.com/office/drawing/2014/main" id="{8D5331EC-75E4-4AD6-B833-8B4D4A694ADF}"/>
              </a:ext>
            </a:extLst>
          </p:cNvPr>
          <p:cNvSpPr/>
          <p:nvPr/>
        </p:nvSpPr>
        <p:spPr>
          <a:xfrm>
            <a:off x="3319435" y="2586274"/>
            <a:ext cx="242961" cy="241713"/>
          </a:xfrm>
          <a:custGeom>
            <a:avLst/>
            <a:gdLst/>
            <a:ahLst/>
            <a:cxnLst/>
            <a:rect l="0" t="0" r="0" b="0"/>
            <a:pathLst>
              <a:path w="120000" h="120000" extrusionOk="0">
                <a:moveTo>
                  <a:pt x="116917" y="5342"/>
                </a:moveTo>
                <a:lnTo>
                  <a:pt x="115890" y="5136"/>
                </a:lnTo>
                <a:lnTo>
                  <a:pt x="115273" y="5136"/>
                </a:lnTo>
                <a:lnTo>
                  <a:pt x="114657" y="4726"/>
                </a:lnTo>
                <a:lnTo>
                  <a:pt x="114041" y="5136"/>
                </a:lnTo>
                <a:lnTo>
                  <a:pt x="113424" y="5342"/>
                </a:lnTo>
                <a:lnTo>
                  <a:pt x="112602" y="5547"/>
                </a:lnTo>
                <a:lnTo>
                  <a:pt x="111986" y="5958"/>
                </a:lnTo>
                <a:lnTo>
                  <a:pt x="111369" y="6369"/>
                </a:lnTo>
                <a:lnTo>
                  <a:pt x="101301" y="16643"/>
                </a:lnTo>
                <a:lnTo>
                  <a:pt x="99041" y="14589"/>
                </a:lnTo>
                <a:lnTo>
                  <a:pt x="96986" y="12739"/>
                </a:lnTo>
                <a:lnTo>
                  <a:pt x="94726" y="11095"/>
                </a:lnTo>
                <a:lnTo>
                  <a:pt x="92260" y="9452"/>
                </a:lnTo>
                <a:lnTo>
                  <a:pt x="89794" y="8219"/>
                </a:lnTo>
                <a:lnTo>
                  <a:pt x="87328" y="6780"/>
                </a:lnTo>
                <a:lnTo>
                  <a:pt x="84657" y="5547"/>
                </a:lnTo>
                <a:lnTo>
                  <a:pt x="81986" y="4315"/>
                </a:lnTo>
                <a:lnTo>
                  <a:pt x="79315" y="3287"/>
                </a:lnTo>
                <a:lnTo>
                  <a:pt x="76643" y="2465"/>
                </a:lnTo>
                <a:lnTo>
                  <a:pt x="73972" y="1643"/>
                </a:lnTo>
                <a:lnTo>
                  <a:pt x="71095" y="1027"/>
                </a:lnTo>
                <a:lnTo>
                  <a:pt x="68424" y="616"/>
                </a:lnTo>
                <a:lnTo>
                  <a:pt x="65547" y="205"/>
                </a:lnTo>
                <a:lnTo>
                  <a:pt x="62671" y="0"/>
                </a:lnTo>
                <a:lnTo>
                  <a:pt x="59794" y="0"/>
                </a:lnTo>
                <a:lnTo>
                  <a:pt x="56917" y="205"/>
                </a:lnTo>
                <a:lnTo>
                  <a:pt x="53835" y="410"/>
                </a:lnTo>
                <a:lnTo>
                  <a:pt x="50958" y="616"/>
                </a:lnTo>
                <a:lnTo>
                  <a:pt x="47876" y="1232"/>
                </a:lnTo>
                <a:lnTo>
                  <a:pt x="45000" y="1849"/>
                </a:lnTo>
                <a:lnTo>
                  <a:pt x="42328" y="2671"/>
                </a:lnTo>
                <a:lnTo>
                  <a:pt x="39452" y="3698"/>
                </a:lnTo>
                <a:lnTo>
                  <a:pt x="36575" y="4726"/>
                </a:lnTo>
                <a:lnTo>
                  <a:pt x="33904" y="5958"/>
                </a:lnTo>
                <a:lnTo>
                  <a:pt x="31232" y="7191"/>
                </a:lnTo>
                <a:lnTo>
                  <a:pt x="28767" y="8835"/>
                </a:lnTo>
                <a:lnTo>
                  <a:pt x="26301" y="10273"/>
                </a:lnTo>
                <a:lnTo>
                  <a:pt x="23835" y="11917"/>
                </a:lnTo>
                <a:lnTo>
                  <a:pt x="21575" y="13767"/>
                </a:lnTo>
                <a:lnTo>
                  <a:pt x="19520" y="15616"/>
                </a:lnTo>
                <a:lnTo>
                  <a:pt x="17465" y="17465"/>
                </a:lnTo>
                <a:lnTo>
                  <a:pt x="15410" y="19726"/>
                </a:lnTo>
                <a:lnTo>
                  <a:pt x="13767" y="21780"/>
                </a:lnTo>
                <a:lnTo>
                  <a:pt x="11917" y="24041"/>
                </a:lnTo>
                <a:lnTo>
                  <a:pt x="10068" y="26301"/>
                </a:lnTo>
                <a:lnTo>
                  <a:pt x="8630" y="28767"/>
                </a:lnTo>
                <a:lnTo>
                  <a:pt x="7191" y="31438"/>
                </a:lnTo>
                <a:lnTo>
                  <a:pt x="5958" y="33904"/>
                </a:lnTo>
                <a:lnTo>
                  <a:pt x="4520" y="36780"/>
                </a:lnTo>
                <a:lnTo>
                  <a:pt x="3493" y="39452"/>
                </a:lnTo>
                <a:lnTo>
                  <a:pt x="2671" y="42328"/>
                </a:lnTo>
                <a:lnTo>
                  <a:pt x="1643" y="45205"/>
                </a:lnTo>
                <a:lnTo>
                  <a:pt x="1027" y="48082"/>
                </a:lnTo>
                <a:lnTo>
                  <a:pt x="616" y="50958"/>
                </a:lnTo>
                <a:lnTo>
                  <a:pt x="205" y="54041"/>
                </a:lnTo>
                <a:lnTo>
                  <a:pt x="0" y="56917"/>
                </a:lnTo>
                <a:lnTo>
                  <a:pt x="0" y="59999"/>
                </a:lnTo>
                <a:lnTo>
                  <a:pt x="0" y="62876"/>
                </a:lnTo>
                <a:lnTo>
                  <a:pt x="205" y="66164"/>
                </a:lnTo>
                <a:lnTo>
                  <a:pt x="616" y="69041"/>
                </a:lnTo>
                <a:lnTo>
                  <a:pt x="1027" y="72123"/>
                </a:lnTo>
                <a:lnTo>
                  <a:pt x="1643" y="75000"/>
                </a:lnTo>
                <a:lnTo>
                  <a:pt x="2671" y="77671"/>
                </a:lnTo>
                <a:lnTo>
                  <a:pt x="3493" y="80547"/>
                </a:lnTo>
                <a:lnTo>
                  <a:pt x="4520" y="83424"/>
                </a:lnTo>
                <a:lnTo>
                  <a:pt x="5958" y="86095"/>
                </a:lnTo>
                <a:lnTo>
                  <a:pt x="7191" y="88767"/>
                </a:lnTo>
                <a:lnTo>
                  <a:pt x="8630" y="91232"/>
                </a:lnTo>
                <a:lnTo>
                  <a:pt x="10068" y="93493"/>
                </a:lnTo>
                <a:lnTo>
                  <a:pt x="11917" y="95958"/>
                </a:lnTo>
                <a:lnTo>
                  <a:pt x="13767" y="98219"/>
                </a:lnTo>
                <a:lnTo>
                  <a:pt x="15410" y="100479"/>
                </a:lnTo>
                <a:lnTo>
                  <a:pt x="17465" y="102534"/>
                </a:lnTo>
                <a:lnTo>
                  <a:pt x="19520" y="104383"/>
                </a:lnTo>
                <a:lnTo>
                  <a:pt x="21575" y="106232"/>
                </a:lnTo>
                <a:lnTo>
                  <a:pt x="23835" y="108082"/>
                </a:lnTo>
                <a:lnTo>
                  <a:pt x="26301" y="109726"/>
                </a:lnTo>
                <a:lnTo>
                  <a:pt x="28767" y="111369"/>
                </a:lnTo>
                <a:lnTo>
                  <a:pt x="31232" y="112602"/>
                </a:lnTo>
                <a:lnTo>
                  <a:pt x="33904" y="114041"/>
                </a:lnTo>
                <a:lnTo>
                  <a:pt x="36575" y="115273"/>
                </a:lnTo>
                <a:lnTo>
                  <a:pt x="39452" y="116506"/>
                </a:lnTo>
                <a:lnTo>
                  <a:pt x="42328" y="117328"/>
                </a:lnTo>
                <a:lnTo>
                  <a:pt x="45000" y="118150"/>
                </a:lnTo>
                <a:lnTo>
                  <a:pt x="47876" y="118767"/>
                </a:lnTo>
                <a:lnTo>
                  <a:pt x="50958" y="119383"/>
                </a:lnTo>
                <a:lnTo>
                  <a:pt x="53835" y="119794"/>
                </a:lnTo>
                <a:lnTo>
                  <a:pt x="56917" y="119999"/>
                </a:lnTo>
                <a:lnTo>
                  <a:pt x="59794" y="119999"/>
                </a:lnTo>
                <a:lnTo>
                  <a:pt x="63082" y="119999"/>
                </a:lnTo>
                <a:lnTo>
                  <a:pt x="66575" y="119794"/>
                </a:lnTo>
                <a:lnTo>
                  <a:pt x="69863" y="119383"/>
                </a:lnTo>
                <a:lnTo>
                  <a:pt x="72945" y="118561"/>
                </a:lnTo>
                <a:lnTo>
                  <a:pt x="76232" y="117739"/>
                </a:lnTo>
                <a:lnTo>
                  <a:pt x="79315" y="116917"/>
                </a:lnTo>
                <a:lnTo>
                  <a:pt x="82397" y="115684"/>
                </a:lnTo>
                <a:lnTo>
                  <a:pt x="85273" y="114452"/>
                </a:lnTo>
                <a:lnTo>
                  <a:pt x="88561" y="112808"/>
                </a:lnTo>
                <a:lnTo>
                  <a:pt x="91438" y="111369"/>
                </a:lnTo>
                <a:lnTo>
                  <a:pt x="94109" y="109520"/>
                </a:lnTo>
                <a:lnTo>
                  <a:pt x="96780" y="107465"/>
                </a:lnTo>
                <a:lnTo>
                  <a:pt x="99041" y="105616"/>
                </a:lnTo>
                <a:lnTo>
                  <a:pt x="101506" y="103356"/>
                </a:lnTo>
                <a:lnTo>
                  <a:pt x="103972" y="100890"/>
                </a:lnTo>
                <a:lnTo>
                  <a:pt x="106027" y="98424"/>
                </a:lnTo>
                <a:lnTo>
                  <a:pt x="106438" y="97602"/>
                </a:lnTo>
                <a:lnTo>
                  <a:pt x="106643" y="96780"/>
                </a:lnTo>
                <a:lnTo>
                  <a:pt x="106438" y="95753"/>
                </a:lnTo>
                <a:lnTo>
                  <a:pt x="106027" y="95136"/>
                </a:lnTo>
                <a:lnTo>
                  <a:pt x="95136" y="84246"/>
                </a:lnTo>
                <a:lnTo>
                  <a:pt x="94315" y="83835"/>
                </a:lnTo>
                <a:lnTo>
                  <a:pt x="93287" y="83630"/>
                </a:lnTo>
                <a:lnTo>
                  <a:pt x="92260" y="83835"/>
                </a:lnTo>
                <a:lnTo>
                  <a:pt x="91643" y="84452"/>
                </a:lnTo>
                <a:lnTo>
                  <a:pt x="90000" y="86301"/>
                </a:lnTo>
                <a:lnTo>
                  <a:pt x="88561" y="87945"/>
                </a:lnTo>
                <a:lnTo>
                  <a:pt x="86917" y="89589"/>
                </a:lnTo>
                <a:lnTo>
                  <a:pt x="85068" y="91232"/>
                </a:lnTo>
                <a:lnTo>
                  <a:pt x="83424" y="92465"/>
                </a:lnTo>
                <a:lnTo>
                  <a:pt x="81369" y="93698"/>
                </a:lnTo>
                <a:lnTo>
                  <a:pt x="79520" y="94931"/>
                </a:lnTo>
                <a:lnTo>
                  <a:pt x="77465" y="95958"/>
                </a:lnTo>
                <a:lnTo>
                  <a:pt x="75410" y="96986"/>
                </a:lnTo>
                <a:lnTo>
                  <a:pt x="73356" y="97808"/>
                </a:lnTo>
                <a:lnTo>
                  <a:pt x="71095" y="98424"/>
                </a:lnTo>
                <a:lnTo>
                  <a:pt x="69041" y="99041"/>
                </a:lnTo>
                <a:lnTo>
                  <a:pt x="66780" y="99657"/>
                </a:lnTo>
                <a:lnTo>
                  <a:pt x="64520" y="99863"/>
                </a:lnTo>
                <a:lnTo>
                  <a:pt x="62260" y="100068"/>
                </a:lnTo>
                <a:lnTo>
                  <a:pt x="59794" y="100068"/>
                </a:lnTo>
                <a:lnTo>
                  <a:pt x="55890" y="99863"/>
                </a:lnTo>
                <a:lnTo>
                  <a:pt x="51780" y="99246"/>
                </a:lnTo>
                <a:lnTo>
                  <a:pt x="48082" y="98219"/>
                </a:lnTo>
                <a:lnTo>
                  <a:pt x="44383" y="96986"/>
                </a:lnTo>
                <a:lnTo>
                  <a:pt x="40684" y="95136"/>
                </a:lnTo>
                <a:lnTo>
                  <a:pt x="37397" y="93082"/>
                </a:lnTo>
                <a:lnTo>
                  <a:pt x="34315" y="90821"/>
                </a:lnTo>
                <a:lnTo>
                  <a:pt x="31643" y="88150"/>
                </a:lnTo>
                <a:lnTo>
                  <a:pt x="28972" y="85684"/>
                </a:lnTo>
                <a:lnTo>
                  <a:pt x="26712" y="82397"/>
                </a:lnTo>
                <a:lnTo>
                  <a:pt x="24863" y="79109"/>
                </a:lnTo>
                <a:lnTo>
                  <a:pt x="23013" y="75616"/>
                </a:lnTo>
                <a:lnTo>
                  <a:pt x="21575" y="71917"/>
                </a:lnTo>
                <a:lnTo>
                  <a:pt x="20547" y="68013"/>
                </a:lnTo>
                <a:lnTo>
                  <a:pt x="20136" y="64109"/>
                </a:lnTo>
                <a:lnTo>
                  <a:pt x="19931" y="59999"/>
                </a:lnTo>
                <a:lnTo>
                  <a:pt x="20136" y="56095"/>
                </a:lnTo>
                <a:lnTo>
                  <a:pt x="20547" y="51986"/>
                </a:lnTo>
                <a:lnTo>
                  <a:pt x="21575" y="48287"/>
                </a:lnTo>
                <a:lnTo>
                  <a:pt x="23013" y="44589"/>
                </a:lnTo>
                <a:lnTo>
                  <a:pt x="24863" y="40890"/>
                </a:lnTo>
                <a:lnTo>
                  <a:pt x="26712" y="37602"/>
                </a:lnTo>
                <a:lnTo>
                  <a:pt x="28972" y="34520"/>
                </a:lnTo>
                <a:lnTo>
                  <a:pt x="31643" y="31643"/>
                </a:lnTo>
                <a:lnTo>
                  <a:pt x="34315" y="29178"/>
                </a:lnTo>
                <a:lnTo>
                  <a:pt x="37397" y="26712"/>
                </a:lnTo>
                <a:lnTo>
                  <a:pt x="40684" y="24863"/>
                </a:lnTo>
                <a:lnTo>
                  <a:pt x="44383" y="23219"/>
                </a:lnTo>
                <a:lnTo>
                  <a:pt x="48082" y="21780"/>
                </a:lnTo>
                <a:lnTo>
                  <a:pt x="51780" y="20753"/>
                </a:lnTo>
                <a:lnTo>
                  <a:pt x="55890" y="20136"/>
                </a:lnTo>
                <a:lnTo>
                  <a:pt x="59794" y="19931"/>
                </a:lnTo>
                <a:lnTo>
                  <a:pt x="63904" y="20136"/>
                </a:lnTo>
                <a:lnTo>
                  <a:pt x="67397" y="20547"/>
                </a:lnTo>
                <a:lnTo>
                  <a:pt x="71095" y="21369"/>
                </a:lnTo>
                <a:lnTo>
                  <a:pt x="74589" y="22602"/>
                </a:lnTo>
                <a:lnTo>
                  <a:pt x="77876" y="24041"/>
                </a:lnTo>
                <a:lnTo>
                  <a:pt x="81164" y="26095"/>
                </a:lnTo>
                <a:lnTo>
                  <a:pt x="84246" y="28150"/>
                </a:lnTo>
                <a:lnTo>
                  <a:pt x="87123" y="30821"/>
                </a:lnTo>
                <a:lnTo>
                  <a:pt x="76438" y="41506"/>
                </a:lnTo>
                <a:lnTo>
                  <a:pt x="75821" y="42123"/>
                </a:lnTo>
                <a:lnTo>
                  <a:pt x="75410" y="42739"/>
                </a:lnTo>
                <a:lnTo>
                  <a:pt x="75205" y="43356"/>
                </a:lnTo>
                <a:lnTo>
                  <a:pt x="75000" y="44178"/>
                </a:lnTo>
                <a:lnTo>
                  <a:pt x="74794" y="44794"/>
                </a:lnTo>
                <a:lnTo>
                  <a:pt x="75000" y="45410"/>
                </a:lnTo>
                <a:lnTo>
                  <a:pt x="75000" y="46027"/>
                </a:lnTo>
                <a:lnTo>
                  <a:pt x="75410" y="47054"/>
                </a:lnTo>
                <a:lnTo>
                  <a:pt x="76027" y="48287"/>
                </a:lnTo>
                <a:lnTo>
                  <a:pt x="77054" y="49109"/>
                </a:lnTo>
                <a:lnTo>
                  <a:pt x="78493" y="49931"/>
                </a:lnTo>
                <a:lnTo>
                  <a:pt x="79726" y="50136"/>
                </a:lnTo>
                <a:lnTo>
                  <a:pt x="114863" y="50136"/>
                </a:lnTo>
                <a:lnTo>
                  <a:pt x="115890" y="49931"/>
                </a:lnTo>
                <a:lnTo>
                  <a:pt x="116917" y="49726"/>
                </a:lnTo>
                <a:lnTo>
                  <a:pt x="117739" y="49109"/>
                </a:lnTo>
                <a:lnTo>
                  <a:pt x="118356" y="48493"/>
                </a:lnTo>
                <a:lnTo>
                  <a:pt x="119178" y="47671"/>
                </a:lnTo>
                <a:lnTo>
                  <a:pt x="119589" y="47054"/>
                </a:lnTo>
                <a:lnTo>
                  <a:pt x="119794" y="46027"/>
                </a:lnTo>
                <a:lnTo>
                  <a:pt x="119999" y="45000"/>
                </a:lnTo>
                <a:lnTo>
                  <a:pt x="119999" y="9863"/>
                </a:lnTo>
                <a:lnTo>
                  <a:pt x="119794" y="8424"/>
                </a:lnTo>
                <a:lnTo>
                  <a:pt x="119178" y="7191"/>
                </a:lnTo>
                <a:lnTo>
                  <a:pt x="118150" y="6164"/>
                </a:lnTo>
                <a:lnTo>
                  <a:pt x="116917" y="5342"/>
                </a:lnTo>
                <a:close/>
              </a:path>
            </a:pathLst>
          </a:custGeom>
          <a:solidFill>
            <a:schemeClr val="bg1"/>
          </a:solidFill>
          <a:ln>
            <a:noFill/>
          </a:ln>
        </p:spPr>
        <p:txBody>
          <a:bodyPr lIns="121898" tIns="60941" rIns="121898" bIns="60941" anchor="t" anchorCtr="0">
            <a:noAutofit/>
          </a:bodyPr>
          <a:lstStyle/>
          <a:p>
            <a:pPr>
              <a:buClr>
                <a:srgbClr val="000000"/>
              </a:buClr>
            </a:pPr>
            <a:endParaRPr sz="1200">
              <a:solidFill>
                <a:schemeClr val="bg1"/>
              </a:solidFill>
              <a:latin typeface="Calibri"/>
              <a:ea typeface="Calibri"/>
              <a:cs typeface="Calibri"/>
              <a:sym typeface="Calibri"/>
            </a:endParaRPr>
          </a:p>
        </p:txBody>
      </p:sp>
      <p:sp>
        <p:nvSpPr>
          <p:cNvPr id="16" name="Shape 2165">
            <a:extLst>
              <a:ext uri="{FF2B5EF4-FFF2-40B4-BE49-F238E27FC236}">
                <a16:creationId xmlns:a16="http://schemas.microsoft.com/office/drawing/2014/main" id="{073A0CAA-6B09-49D1-A596-DEC697C28313}"/>
              </a:ext>
            </a:extLst>
          </p:cNvPr>
          <p:cNvSpPr/>
          <p:nvPr/>
        </p:nvSpPr>
        <p:spPr>
          <a:xfrm>
            <a:off x="8275501" y="3815402"/>
            <a:ext cx="506173" cy="506173"/>
          </a:xfrm>
          <a:prstGeom prst="ellipse">
            <a:avLst/>
          </a:prstGeom>
          <a:solidFill>
            <a:srgbClr val="2BE8F5"/>
          </a:solidFill>
          <a:ln w="9525" cap="flat" cmpd="sng">
            <a:noFill/>
            <a:prstDash val="solid"/>
            <a:miter/>
            <a:headEnd type="none" w="med" len="med"/>
            <a:tailEnd type="none" w="med" len="med"/>
          </a:ln>
        </p:spPr>
        <p:txBody>
          <a:bodyPr lIns="60941" tIns="30462" rIns="60941" bIns="30462" anchor="ctr" anchorCtr="0">
            <a:noAutofit/>
          </a:bodyPr>
          <a:lstStyle/>
          <a:p>
            <a:pPr algn="ctr">
              <a:buClr>
                <a:srgbClr val="000000"/>
              </a:buClr>
            </a:pPr>
            <a:endParaRPr sz="1200">
              <a:solidFill>
                <a:schemeClr val="bg1"/>
              </a:solidFill>
              <a:latin typeface="Calibri"/>
              <a:ea typeface="Calibri"/>
              <a:cs typeface="Calibri"/>
              <a:sym typeface="Calibri"/>
            </a:endParaRPr>
          </a:p>
        </p:txBody>
      </p:sp>
      <p:sp>
        <p:nvSpPr>
          <p:cNvPr id="17" name="Shape 2166">
            <a:extLst>
              <a:ext uri="{FF2B5EF4-FFF2-40B4-BE49-F238E27FC236}">
                <a16:creationId xmlns:a16="http://schemas.microsoft.com/office/drawing/2014/main" id="{A3970E42-00B4-4547-995B-0FB4BDFF790D}"/>
              </a:ext>
            </a:extLst>
          </p:cNvPr>
          <p:cNvSpPr/>
          <p:nvPr/>
        </p:nvSpPr>
        <p:spPr>
          <a:xfrm>
            <a:off x="8397138" y="3942089"/>
            <a:ext cx="262896" cy="251682"/>
          </a:xfrm>
          <a:custGeom>
            <a:avLst/>
            <a:gdLst/>
            <a:ahLst/>
            <a:cxnLst/>
            <a:rect l="0" t="0" r="0" b="0"/>
            <a:pathLst>
              <a:path w="120000" h="120000" extrusionOk="0">
                <a:moveTo>
                  <a:pt x="120000" y="46490"/>
                </a:moveTo>
                <a:lnTo>
                  <a:pt x="120000" y="45894"/>
                </a:lnTo>
                <a:lnTo>
                  <a:pt x="119810" y="45298"/>
                </a:lnTo>
                <a:lnTo>
                  <a:pt x="119241" y="44701"/>
                </a:lnTo>
                <a:lnTo>
                  <a:pt x="118862" y="44105"/>
                </a:lnTo>
                <a:lnTo>
                  <a:pt x="118293" y="43708"/>
                </a:lnTo>
                <a:lnTo>
                  <a:pt x="117725" y="43509"/>
                </a:lnTo>
                <a:lnTo>
                  <a:pt x="116966" y="43311"/>
                </a:lnTo>
                <a:lnTo>
                  <a:pt x="115829" y="43112"/>
                </a:lnTo>
                <a:lnTo>
                  <a:pt x="79620" y="37549"/>
                </a:lnTo>
                <a:lnTo>
                  <a:pt x="63507" y="3178"/>
                </a:lnTo>
                <a:lnTo>
                  <a:pt x="62559" y="1788"/>
                </a:lnTo>
                <a:lnTo>
                  <a:pt x="61800" y="794"/>
                </a:lnTo>
                <a:lnTo>
                  <a:pt x="61042" y="198"/>
                </a:lnTo>
                <a:lnTo>
                  <a:pt x="59905" y="0"/>
                </a:lnTo>
                <a:lnTo>
                  <a:pt x="58957" y="198"/>
                </a:lnTo>
                <a:lnTo>
                  <a:pt x="57819" y="794"/>
                </a:lnTo>
                <a:lnTo>
                  <a:pt x="57061" y="1788"/>
                </a:lnTo>
                <a:lnTo>
                  <a:pt x="56303" y="3178"/>
                </a:lnTo>
                <a:lnTo>
                  <a:pt x="40189" y="37549"/>
                </a:lnTo>
                <a:lnTo>
                  <a:pt x="3791" y="43112"/>
                </a:lnTo>
                <a:lnTo>
                  <a:pt x="3033" y="43311"/>
                </a:lnTo>
                <a:lnTo>
                  <a:pt x="2274" y="43509"/>
                </a:lnTo>
                <a:lnTo>
                  <a:pt x="1327" y="43708"/>
                </a:lnTo>
                <a:lnTo>
                  <a:pt x="947" y="44105"/>
                </a:lnTo>
                <a:lnTo>
                  <a:pt x="379" y="44701"/>
                </a:lnTo>
                <a:lnTo>
                  <a:pt x="189" y="45298"/>
                </a:lnTo>
                <a:lnTo>
                  <a:pt x="0" y="45894"/>
                </a:lnTo>
                <a:lnTo>
                  <a:pt x="0" y="46490"/>
                </a:lnTo>
                <a:lnTo>
                  <a:pt x="0" y="47483"/>
                </a:lnTo>
                <a:lnTo>
                  <a:pt x="379" y="48278"/>
                </a:lnTo>
                <a:lnTo>
                  <a:pt x="947" y="49072"/>
                </a:lnTo>
                <a:lnTo>
                  <a:pt x="1516" y="50264"/>
                </a:lnTo>
                <a:lnTo>
                  <a:pt x="28056" y="77086"/>
                </a:lnTo>
                <a:lnTo>
                  <a:pt x="21611" y="114834"/>
                </a:lnTo>
                <a:lnTo>
                  <a:pt x="21611" y="115629"/>
                </a:lnTo>
                <a:lnTo>
                  <a:pt x="21611" y="116225"/>
                </a:lnTo>
                <a:lnTo>
                  <a:pt x="21611" y="116821"/>
                </a:lnTo>
                <a:lnTo>
                  <a:pt x="21800" y="117814"/>
                </a:lnTo>
                <a:lnTo>
                  <a:pt x="21990" y="118410"/>
                </a:lnTo>
                <a:lnTo>
                  <a:pt x="22369" y="118807"/>
                </a:lnTo>
                <a:lnTo>
                  <a:pt x="22748" y="119205"/>
                </a:lnTo>
                <a:lnTo>
                  <a:pt x="23317" y="119801"/>
                </a:lnTo>
                <a:lnTo>
                  <a:pt x="23886" y="120000"/>
                </a:lnTo>
                <a:lnTo>
                  <a:pt x="24454" y="120000"/>
                </a:lnTo>
                <a:lnTo>
                  <a:pt x="25971" y="119801"/>
                </a:lnTo>
                <a:lnTo>
                  <a:pt x="27677" y="119006"/>
                </a:lnTo>
                <a:lnTo>
                  <a:pt x="59905" y="101324"/>
                </a:lnTo>
                <a:lnTo>
                  <a:pt x="92322" y="119006"/>
                </a:lnTo>
                <a:lnTo>
                  <a:pt x="93649" y="119801"/>
                </a:lnTo>
                <a:lnTo>
                  <a:pt x="95165" y="120000"/>
                </a:lnTo>
                <a:lnTo>
                  <a:pt x="95734" y="120000"/>
                </a:lnTo>
                <a:lnTo>
                  <a:pt x="96492" y="119801"/>
                </a:lnTo>
                <a:lnTo>
                  <a:pt x="97061" y="119205"/>
                </a:lnTo>
                <a:lnTo>
                  <a:pt x="97440" y="118807"/>
                </a:lnTo>
                <a:lnTo>
                  <a:pt x="97630" y="118410"/>
                </a:lnTo>
                <a:lnTo>
                  <a:pt x="98009" y="117814"/>
                </a:lnTo>
                <a:lnTo>
                  <a:pt x="98009" y="116821"/>
                </a:lnTo>
                <a:lnTo>
                  <a:pt x="98009" y="116225"/>
                </a:lnTo>
                <a:lnTo>
                  <a:pt x="98009" y="115430"/>
                </a:lnTo>
                <a:lnTo>
                  <a:pt x="98009" y="114834"/>
                </a:lnTo>
                <a:lnTo>
                  <a:pt x="91943" y="77086"/>
                </a:lnTo>
                <a:lnTo>
                  <a:pt x="118104" y="50264"/>
                </a:lnTo>
                <a:lnTo>
                  <a:pt x="118862" y="49072"/>
                </a:lnTo>
                <a:lnTo>
                  <a:pt x="119620" y="48278"/>
                </a:lnTo>
                <a:lnTo>
                  <a:pt x="119810" y="47483"/>
                </a:lnTo>
                <a:lnTo>
                  <a:pt x="120000" y="46490"/>
                </a:lnTo>
                <a:close/>
              </a:path>
            </a:pathLst>
          </a:custGeom>
          <a:solidFill>
            <a:schemeClr val="bg1"/>
          </a:solidFill>
          <a:ln>
            <a:noFill/>
          </a:ln>
        </p:spPr>
        <p:txBody>
          <a:bodyPr lIns="121898" tIns="60941" rIns="121898" bIns="60941" anchor="t" anchorCtr="0">
            <a:noAutofit/>
          </a:bodyPr>
          <a:lstStyle/>
          <a:p>
            <a:pPr>
              <a:buClr>
                <a:srgbClr val="000000"/>
              </a:buClr>
            </a:pPr>
            <a:endParaRPr sz="1200">
              <a:solidFill>
                <a:schemeClr val="bg1"/>
              </a:solidFill>
              <a:latin typeface="Calibri"/>
              <a:ea typeface="Calibri"/>
              <a:cs typeface="Calibri"/>
              <a:sym typeface="Calibri"/>
            </a:endParaRPr>
          </a:p>
        </p:txBody>
      </p:sp>
      <p:cxnSp>
        <p:nvCxnSpPr>
          <p:cNvPr id="18" name="Shape 2171">
            <a:extLst>
              <a:ext uri="{FF2B5EF4-FFF2-40B4-BE49-F238E27FC236}">
                <a16:creationId xmlns:a16="http://schemas.microsoft.com/office/drawing/2014/main" id="{C6BB54D5-7368-4CDB-B26D-4AFE14529487}"/>
              </a:ext>
            </a:extLst>
          </p:cNvPr>
          <p:cNvCxnSpPr/>
          <p:nvPr/>
        </p:nvCxnSpPr>
        <p:spPr>
          <a:xfrm rot="10800000" flipH="1">
            <a:off x="3874085" y="4400766"/>
            <a:ext cx="953653" cy="577511"/>
          </a:xfrm>
          <a:prstGeom prst="bentConnector3">
            <a:avLst>
              <a:gd name="adj1" fmla="val 100598"/>
            </a:avLst>
          </a:prstGeom>
          <a:noFill/>
          <a:ln w="9525" cap="flat" cmpd="sng">
            <a:solidFill>
              <a:srgbClr val="83F1F9"/>
            </a:solidFill>
            <a:prstDash val="solid"/>
            <a:miter/>
            <a:headEnd type="none" w="med" len="med"/>
            <a:tailEnd type="oval" w="med" len="med"/>
          </a:ln>
        </p:spPr>
      </p:cxnSp>
      <p:cxnSp>
        <p:nvCxnSpPr>
          <p:cNvPr id="19" name="Shape 2172">
            <a:extLst>
              <a:ext uri="{FF2B5EF4-FFF2-40B4-BE49-F238E27FC236}">
                <a16:creationId xmlns:a16="http://schemas.microsoft.com/office/drawing/2014/main" id="{E335E252-4663-4480-8B9D-48FDF0027F2E}"/>
              </a:ext>
            </a:extLst>
          </p:cNvPr>
          <p:cNvCxnSpPr/>
          <p:nvPr/>
        </p:nvCxnSpPr>
        <p:spPr>
          <a:xfrm>
            <a:off x="6500261" y="5459994"/>
            <a:ext cx="1114228" cy="397338"/>
          </a:xfrm>
          <a:prstGeom prst="bentConnector3">
            <a:avLst>
              <a:gd name="adj1" fmla="val 384"/>
            </a:avLst>
          </a:prstGeom>
          <a:noFill/>
          <a:ln w="9525" cap="flat" cmpd="sng">
            <a:solidFill>
              <a:srgbClr val="83F1F9"/>
            </a:solidFill>
            <a:prstDash val="solid"/>
            <a:miter/>
            <a:headEnd type="oval" w="med" len="med"/>
            <a:tailEnd type="none" w="med" len="med"/>
          </a:ln>
        </p:spPr>
      </p:cxnSp>
      <p:sp>
        <p:nvSpPr>
          <p:cNvPr id="20" name="Shape 2173">
            <a:extLst>
              <a:ext uri="{FF2B5EF4-FFF2-40B4-BE49-F238E27FC236}">
                <a16:creationId xmlns:a16="http://schemas.microsoft.com/office/drawing/2014/main" id="{FBB0FBCB-4F5F-458F-BA5E-12214B5442C1}"/>
              </a:ext>
            </a:extLst>
          </p:cNvPr>
          <p:cNvSpPr/>
          <p:nvPr/>
        </p:nvSpPr>
        <p:spPr>
          <a:xfrm>
            <a:off x="7614392" y="5604202"/>
            <a:ext cx="506173" cy="506173"/>
          </a:xfrm>
          <a:prstGeom prst="ellipse">
            <a:avLst/>
          </a:prstGeom>
          <a:solidFill>
            <a:srgbClr val="2BE8F5"/>
          </a:solidFill>
          <a:ln w="9525" cap="flat" cmpd="sng">
            <a:noFill/>
            <a:prstDash val="solid"/>
            <a:miter/>
            <a:headEnd type="none" w="med" len="med"/>
            <a:tailEnd type="none" w="med" len="med"/>
          </a:ln>
        </p:spPr>
        <p:txBody>
          <a:bodyPr lIns="60941" tIns="30462" rIns="60941" bIns="30462" anchor="ctr" anchorCtr="0">
            <a:noAutofit/>
          </a:bodyPr>
          <a:lstStyle/>
          <a:p>
            <a:pPr algn="ctr">
              <a:buClr>
                <a:srgbClr val="000000"/>
              </a:buClr>
            </a:pPr>
            <a:endParaRPr sz="1200">
              <a:solidFill>
                <a:schemeClr val="bg1"/>
              </a:solidFill>
              <a:latin typeface="Calibri"/>
              <a:ea typeface="Calibri"/>
              <a:cs typeface="Calibri"/>
              <a:sym typeface="Calibri"/>
            </a:endParaRPr>
          </a:p>
        </p:txBody>
      </p:sp>
      <p:sp>
        <p:nvSpPr>
          <p:cNvPr id="21" name="Shape 2174">
            <a:extLst>
              <a:ext uri="{FF2B5EF4-FFF2-40B4-BE49-F238E27FC236}">
                <a16:creationId xmlns:a16="http://schemas.microsoft.com/office/drawing/2014/main" id="{E4415FD8-3F3C-4689-8FD5-CBAB5856A7FE}"/>
              </a:ext>
            </a:extLst>
          </p:cNvPr>
          <p:cNvSpPr/>
          <p:nvPr/>
        </p:nvSpPr>
        <p:spPr>
          <a:xfrm>
            <a:off x="3631877" y="4724436"/>
            <a:ext cx="506173" cy="506173"/>
          </a:xfrm>
          <a:prstGeom prst="ellipse">
            <a:avLst/>
          </a:prstGeom>
          <a:solidFill>
            <a:srgbClr val="2BE8F5"/>
          </a:solidFill>
          <a:ln w="9525" cap="flat" cmpd="sng">
            <a:noFill/>
            <a:prstDash val="solid"/>
            <a:miter/>
            <a:headEnd type="none" w="med" len="med"/>
            <a:tailEnd type="none" w="med" len="med"/>
          </a:ln>
        </p:spPr>
        <p:txBody>
          <a:bodyPr lIns="60941" tIns="30462" rIns="60941" bIns="30462" anchor="ctr" anchorCtr="0">
            <a:noAutofit/>
          </a:bodyPr>
          <a:lstStyle/>
          <a:p>
            <a:pPr algn="ctr">
              <a:buClr>
                <a:srgbClr val="000000"/>
              </a:buClr>
            </a:pPr>
            <a:endParaRPr sz="1200">
              <a:solidFill>
                <a:schemeClr val="bg1"/>
              </a:solidFill>
              <a:latin typeface="Calibri"/>
              <a:ea typeface="Calibri"/>
              <a:cs typeface="Calibri"/>
              <a:sym typeface="Calibri"/>
            </a:endParaRPr>
          </a:p>
        </p:txBody>
      </p:sp>
      <p:sp>
        <p:nvSpPr>
          <p:cNvPr id="22" name="Shape 2175">
            <a:extLst>
              <a:ext uri="{FF2B5EF4-FFF2-40B4-BE49-F238E27FC236}">
                <a16:creationId xmlns:a16="http://schemas.microsoft.com/office/drawing/2014/main" id="{3084EA9B-2367-4BA6-845A-873E0E413B75}"/>
              </a:ext>
            </a:extLst>
          </p:cNvPr>
          <p:cNvSpPr/>
          <p:nvPr/>
        </p:nvSpPr>
        <p:spPr>
          <a:xfrm>
            <a:off x="3793981" y="4884075"/>
            <a:ext cx="188139" cy="186892"/>
          </a:xfrm>
          <a:custGeom>
            <a:avLst/>
            <a:gdLst/>
            <a:ahLst/>
            <a:cxnLst/>
            <a:rect l="0" t="0" r="0" b="0"/>
            <a:pathLst>
              <a:path w="120000" h="120000" extrusionOk="0">
                <a:moveTo>
                  <a:pt x="87345" y="60000"/>
                </a:moveTo>
                <a:lnTo>
                  <a:pt x="117079" y="30265"/>
                </a:lnTo>
                <a:lnTo>
                  <a:pt x="118407" y="28938"/>
                </a:lnTo>
                <a:lnTo>
                  <a:pt x="119203" y="27079"/>
                </a:lnTo>
                <a:lnTo>
                  <a:pt x="119469" y="25486"/>
                </a:lnTo>
                <a:lnTo>
                  <a:pt x="120000" y="23362"/>
                </a:lnTo>
                <a:lnTo>
                  <a:pt x="119469" y="21504"/>
                </a:lnTo>
                <a:lnTo>
                  <a:pt x="119203" y="19646"/>
                </a:lnTo>
                <a:lnTo>
                  <a:pt x="118407" y="18053"/>
                </a:lnTo>
                <a:lnTo>
                  <a:pt x="117079" y="16460"/>
                </a:lnTo>
                <a:lnTo>
                  <a:pt x="103274" y="2654"/>
                </a:lnTo>
                <a:lnTo>
                  <a:pt x="101681" y="1592"/>
                </a:lnTo>
                <a:lnTo>
                  <a:pt x="100088" y="796"/>
                </a:lnTo>
                <a:lnTo>
                  <a:pt x="98495" y="265"/>
                </a:lnTo>
                <a:lnTo>
                  <a:pt x="96371" y="0"/>
                </a:lnTo>
                <a:lnTo>
                  <a:pt x="94513" y="265"/>
                </a:lnTo>
                <a:lnTo>
                  <a:pt x="92654" y="796"/>
                </a:lnTo>
                <a:lnTo>
                  <a:pt x="91327" y="1592"/>
                </a:lnTo>
                <a:lnTo>
                  <a:pt x="89469" y="2654"/>
                </a:lnTo>
                <a:lnTo>
                  <a:pt x="60000" y="32654"/>
                </a:lnTo>
                <a:lnTo>
                  <a:pt x="30000" y="2654"/>
                </a:lnTo>
                <a:lnTo>
                  <a:pt x="28672" y="1592"/>
                </a:lnTo>
                <a:lnTo>
                  <a:pt x="27079" y="796"/>
                </a:lnTo>
                <a:lnTo>
                  <a:pt x="25221" y="265"/>
                </a:lnTo>
                <a:lnTo>
                  <a:pt x="23362" y="0"/>
                </a:lnTo>
                <a:lnTo>
                  <a:pt x="21504" y="265"/>
                </a:lnTo>
                <a:lnTo>
                  <a:pt x="19646" y="796"/>
                </a:lnTo>
                <a:lnTo>
                  <a:pt x="18053" y="1592"/>
                </a:lnTo>
                <a:lnTo>
                  <a:pt x="16460" y="2654"/>
                </a:lnTo>
                <a:lnTo>
                  <a:pt x="2654" y="16460"/>
                </a:lnTo>
                <a:lnTo>
                  <a:pt x="1327" y="18053"/>
                </a:lnTo>
                <a:lnTo>
                  <a:pt x="530" y="19646"/>
                </a:lnTo>
                <a:lnTo>
                  <a:pt x="0" y="21504"/>
                </a:lnTo>
                <a:lnTo>
                  <a:pt x="0" y="23362"/>
                </a:lnTo>
                <a:lnTo>
                  <a:pt x="0" y="25486"/>
                </a:lnTo>
                <a:lnTo>
                  <a:pt x="530" y="27079"/>
                </a:lnTo>
                <a:lnTo>
                  <a:pt x="1327" y="28938"/>
                </a:lnTo>
                <a:lnTo>
                  <a:pt x="2654" y="30265"/>
                </a:lnTo>
                <a:lnTo>
                  <a:pt x="32389" y="60000"/>
                </a:lnTo>
                <a:lnTo>
                  <a:pt x="2654" y="89734"/>
                </a:lnTo>
                <a:lnTo>
                  <a:pt x="1327" y="91327"/>
                </a:lnTo>
                <a:lnTo>
                  <a:pt x="530" y="92654"/>
                </a:lnTo>
                <a:lnTo>
                  <a:pt x="0" y="94778"/>
                </a:lnTo>
                <a:lnTo>
                  <a:pt x="0" y="96371"/>
                </a:lnTo>
                <a:lnTo>
                  <a:pt x="0" y="98495"/>
                </a:lnTo>
                <a:lnTo>
                  <a:pt x="530" y="100353"/>
                </a:lnTo>
                <a:lnTo>
                  <a:pt x="1327" y="101946"/>
                </a:lnTo>
                <a:lnTo>
                  <a:pt x="2654" y="103274"/>
                </a:lnTo>
                <a:lnTo>
                  <a:pt x="16460" y="117079"/>
                </a:lnTo>
                <a:lnTo>
                  <a:pt x="18053" y="118672"/>
                </a:lnTo>
                <a:lnTo>
                  <a:pt x="19646" y="119469"/>
                </a:lnTo>
                <a:lnTo>
                  <a:pt x="21504" y="119734"/>
                </a:lnTo>
                <a:lnTo>
                  <a:pt x="23362" y="120000"/>
                </a:lnTo>
                <a:lnTo>
                  <a:pt x="25221" y="119734"/>
                </a:lnTo>
                <a:lnTo>
                  <a:pt x="27079" y="119469"/>
                </a:lnTo>
                <a:lnTo>
                  <a:pt x="28672" y="118672"/>
                </a:lnTo>
                <a:lnTo>
                  <a:pt x="30000" y="117079"/>
                </a:lnTo>
                <a:lnTo>
                  <a:pt x="60000" y="87610"/>
                </a:lnTo>
                <a:lnTo>
                  <a:pt x="89469" y="117079"/>
                </a:lnTo>
                <a:lnTo>
                  <a:pt x="91327" y="118672"/>
                </a:lnTo>
                <a:lnTo>
                  <a:pt x="92654" y="119469"/>
                </a:lnTo>
                <a:lnTo>
                  <a:pt x="94513" y="119734"/>
                </a:lnTo>
                <a:lnTo>
                  <a:pt x="96371" y="120000"/>
                </a:lnTo>
                <a:lnTo>
                  <a:pt x="98495" y="119734"/>
                </a:lnTo>
                <a:lnTo>
                  <a:pt x="100088" y="119469"/>
                </a:lnTo>
                <a:lnTo>
                  <a:pt x="101681" y="118672"/>
                </a:lnTo>
                <a:lnTo>
                  <a:pt x="103274" y="117079"/>
                </a:lnTo>
                <a:lnTo>
                  <a:pt x="117079" y="103274"/>
                </a:lnTo>
                <a:lnTo>
                  <a:pt x="118407" y="101946"/>
                </a:lnTo>
                <a:lnTo>
                  <a:pt x="119203" y="100353"/>
                </a:lnTo>
                <a:lnTo>
                  <a:pt x="119469" y="98495"/>
                </a:lnTo>
                <a:lnTo>
                  <a:pt x="120000" y="96371"/>
                </a:lnTo>
                <a:lnTo>
                  <a:pt x="119469" y="94778"/>
                </a:lnTo>
                <a:lnTo>
                  <a:pt x="119203" y="92654"/>
                </a:lnTo>
                <a:lnTo>
                  <a:pt x="118407" y="91327"/>
                </a:lnTo>
                <a:lnTo>
                  <a:pt x="117079" y="89734"/>
                </a:lnTo>
                <a:lnTo>
                  <a:pt x="87345" y="60000"/>
                </a:lnTo>
                <a:close/>
              </a:path>
            </a:pathLst>
          </a:custGeom>
          <a:solidFill>
            <a:schemeClr val="bg1"/>
          </a:solidFill>
          <a:ln>
            <a:noFill/>
          </a:ln>
        </p:spPr>
        <p:txBody>
          <a:bodyPr lIns="121898" tIns="60941" rIns="121898" bIns="60941" anchor="t" anchorCtr="0">
            <a:noAutofit/>
          </a:bodyPr>
          <a:lstStyle/>
          <a:p>
            <a:pPr>
              <a:buClr>
                <a:srgbClr val="000000"/>
              </a:buClr>
            </a:pPr>
            <a:endParaRPr sz="1200">
              <a:solidFill>
                <a:schemeClr val="bg1"/>
              </a:solidFill>
              <a:latin typeface="Calibri"/>
              <a:ea typeface="Calibri"/>
              <a:cs typeface="Calibri"/>
              <a:sym typeface="Calibri"/>
            </a:endParaRPr>
          </a:p>
        </p:txBody>
      </p:sp>
      <p:sp>
        <p:nvSpPr>
          <p:cNvPr id="23" name="Shape 2176">
            <a:extLst>
              <a:ext uri="{FF2B5EF4-FFF2-40B4-BE49-F238E27FC236}">
                <a16:creationId xmlns:a16="http://schemas.microsoft.com/office/drawing/2014/main" id="{45026901-9FD3-4F05-AE30-9E0A3C00371C}"/>
              </a:ext>
            </a:extLst>
          </p:cNvPr>
          <p:cNvSpPr/>
          <p:nvPr/>
        </p:nvSpPr>
        <p:spPr>
          <a:xfrm>
            <a:off x="7720306" y="5730428"/>
            <a:ext cx="277410" cy="277410"/>
          </a:xfrm>
          <a:custGeom>
            <a:avLst/>
            <a:gdLst/>
            <a:ahLst/>
            <a:cxnLst/>
            <a:rect l="0" t="0" r="0" b="0"/>
            <a:pathLst>
              <a:path w="120000" h="120000" extrusionOk="0">
                <a:moveTo>
                  <a:pt x="119035" y="579"/>
                </a:moveTo>
                <a:lnTo>
                  <a:pt x="118263" y="193"/>
                </a:lnTo>
                <a:lnTo>
                  <a:pt x="117491" y="0"/>
                </a:lnTo>
                <a:lnTo>
                  <a:pt x="117491" y="0"/>
                </a:lnTo>
                <a:lnTo>
                  <a:pt x="112668" y="0"/>
                </a:lnTo>
                <a:lnTo>
                  <a:pt x="108231" y="193"/>
                </a:lnTo>
                <a:lnTo>
                  <a:pt x="103794" y="579"/>
                </a:lnTo>
                <a:lnTo>
                  <a:pt x="99935" y="1159"/>
                </a:lnTo>
                <a:lnTo>
                  <a:pt x="95884" y="1932"/>
                </a:lnTo>
                <a:lnTo>
                  <a:pt x="92411" y="2898"/>
                </a:lnTo>
                <a:lnTo>
                  <a:pt x="88938" y="3864"/>
                </a:lnTo>
                <a:lnTo>
                  <a:pt x="85659" y="5217"/>
                </a:lnTo>
                <a:lnTo>
                  <a:pt x="82572" y="6570"/>
                </a:lnTo>
                <a:lnTo>
                  <a:pt x="79485" y="8309"/>
                </a:lnTo>
                <a:lnTo>
                  <a:pt x="76205" y="10241"/>
                </a:lnTo>
                <a:lnTo>
                  <a:pt x="72926" y="12367"/>
                </a:lnTo>
                <a:lnTo>
                  <a:pt x="69646" y="14879"/>
                </a:lnTo>
                <a:lnTo>
                  <a:pt x="66366" y="17584"/>
                </a:lnTo>
                <a:lnTo>
                  <a:pt x="62893" y="20869"/>
                </a:lnTo>
                <a:lnTo>
                  <a:pt x="59421" y="24154"/>
                </a:lnTo>
                <a:lnTo>
                  <a:pt x="56334" y="27246"/>
                </a:lnTo>
                <a:lnTo>
                  <a:pt x="53247" y="30531"/>
                </a:lnTo>
                <a:lnTo>
                  <a:pt x="49967" y="34396"/>
                </a:lnTo>
                <a:lnTo>
                  <a:pt x="46495" y="38260"/>
                </a:lnTo>
                <a:lnTo>
                  <a:pt x="18713" y="39806"/>
                </a:lnTo>
                <a:lnTo>
                  <a:pt x="18327" y="40000"/>
                </a:lnTo>
                <a:lnTo>
                  <a:pt x="17556" y="40193"/>
                </a:lnTo>
                <a:lnTo>
                  <a:pt x="17170" y="40579"/>
                </a:lnTo>
                <a:lnTo>
                  <a:pt x="16784" y="40966"/>
                </a:lnTo>
                <a:lnTo>
                  <a:pt x="385" y="69178"/>
                </a:lnTo>
                <a:lnTo>
                  <a:pt x="192" y="69758"/>
                </a:lnTo>
                <a:lnTo>
                  <a:pt x="0" y="70531"/>
                </a:lnTo>
                <a:lnTo>
                  <a:pt x="192" y="71304"/>
                </a:lnTo>
                <a:lnTo>
                  <a:pt x="771" y="72077"/>
                </a:lnTo>
                <a:lnTo>
                  <a:pt x="5594" y="76908"/>
                </a:lnTo>
                <a:lnTo>
                  <a:pt x="6173" y="77294"/>
                </a:lnTo>
                <a:lnTo>
                  <a:pt x="7138" y="77487"/>
                </a:lnTo>
                <a:lnTo>
                  <a:pt x="7331" y="77487"/>
                </a:lnTo>
                <a:lnTo>
                  <a:pt x="7909" y="77294"/>
                </a:lnTo>
                <a:lnTo>
                  <a:pt x="27974" y="71304"/>
                </a:lnTo>
                <a:lnTo>
                  <a:pt x="48617" y="91980"/>
                </a:lnTo>
                <a:lnTo>
                  <a:pt x="42443" y="112270"/>
                </a:lnTo>
                <a:lnTo>
                  <a:pt x="42443" y="112850"/>
                </a:lnTo>
                <a:lnTo>
                  <a:pt x="42443" y="113429"/>
                </a:lnTo>
                <a:lnTo>
                  <a:pt x="42636" y="114009"/>
                </a:lnTo>
                <a:lnTo>
                  <a:pt x="43022" y="114396"/>
                </a:lnTo>
                <a:lnTo>
                  <a:pt x="47652" y="119227"/>
                </a:lnTo>
                <a:lnTo>
                  <a:pt x="48424" y="119613"/>
                </a:lnTo>
                <a:lnTo>
                  <a:pt x="49581" y="120000"/>
                </a:lnTo>
                <a:lnTo>
                  <a:pt x="50160" y="119613"/>
                </a:lnTo>
                <a:lnTo>
                  <a:pt x="50546" y="119420"/>
                </a:lnTo>
                <a:lnTo>
                  <a:pt x="78713" y="102995"/>
                </a:lnTo>
                <a:lnTo>
                  <a:pt x="79292" y="102801"/>
                </a:lnTo>
                <a:lnTo>
                  <a:pt x="79485" y="102222"/>
                </a:lnTo>
                <a:lnTo>
                  <a:pt x="79678" y="101835"/>
                </a:lnTo>
                <a:lnTo>
                  <a:pt x="79871" y="101062"/>
                </a:lnTo>
                <a:lnTo>
                  <a:pt x="81414" y="73429"/>
                </a:lnTo>
                <a:lnTo>
                  <a:pt x="85466" y="69758"/>
                </a:lnTo>
                <a:lnTo>
                  <a:pt x="89131" y="66473"/>
                </a:lnTo>
                <a:lnTo>
                  <a:pt x="92604" y="63381"/>
                </a:lnTo>
                <a:lnTo>
                  <a:pt x="95691" y="60483"/>
                </a:lnTo>
                <a:lnTo>
                  <a:pt x="98971" y="57198"/>
                </a:lnTo>
                <a:lnTo>
                  <a:pt x="101864" y="53719"/>
                </a:lnTo>
                <a:lnTo>
                  <a:pt x="104565" y="50434"/>
                </a:lnTo>
                <a:lnTo>
                  <a:pt x="107073" y="47149"/>
                </a:lnTo>
                <a:lnTo>
                  <a:pt x="109003" y="43864"/>
                </a:lnTo>
                <a:lnTo>
                  <a:pt x="111125" y="40579"/>
                </a:lnTo>
                <a:lnTo>
                  <a:pt x="112861" y="37294"/>
                </a:lnTo>
                <a:lnTo>
                  <a:pt x="114212" y="34009"/>
                </a:lnTo>
                <a:lnTo>
                  <a:pt x="115562" y="30338"/>
                </a:lnTo>
                <a:lnTo>
                  <a:pt x="116720" y="26859"/>
                </a:lnTo>
                <a:lnTo>
                  <a:pt x="117684" y="23188"/>
                </a:lnTo>
                <a:lnTo>
                  <a:pt x="118456" y="19323"/>
                </a:lnTo>
                <a:lnTo>
                  <a:pt x="119035" y="15458"/>
                </a:lnTo>
                <a:lnTo>
                  <a:pt x="119421" y="11014"/>
                </a:lnTo>
                <a:lnTo>
                  <a:pt x="119807" y="6763"/>
                </a:lnTo>
                <a:lnTo>
                  <a:pt x="120000" y="2318"/>
                </a:lnTo>
                <a:lnTo>
                  <a:pt x="119807" y="1352"/>
                </a:lnTo>
                <a:lnTo>
                  <a:pt x="119035" y="579"/>
                </a:lnTo>
                <a:close/>
                <a:moveTo>
                  <a:pt x="101286" y="28405"/>
                </a:moveTo>
                <a:lnTo>
                  <a:pt x="100321" y="29371"/>
                </a:lnTo>
                <a:lnTo>
                  <a:pt x="99163" y="29951"/>
                </a:lnTo>
                <a:lnTo>
                  <a:pt x="97813" y="30338"/>
                </a:lnTo>
                <a:lnTo>
                  <a:pt x="96463" y="30338"/>
                </a:lnTo>
                <a:lnTo>
                  <a:pt x="94919" y="30338"/>
                </a:lnTo>
                <a:lnTo>
                  <a:pt x="93762" y="29951"/>
                </a:lnTo>
                <a:lnTo>
                  <a:pt x="92411" y="29371"/>
                </a:lnTo>
                <a:lnTo>
                  <a:pt x="91446" y="28405"/>
                </a:lnTo>
                <a:lnTo>
                  <a:pt x="90482" y="27246"/>
                </a:lnTo>
                <a:lnTo>
                  <a:pt x="89903" y="26280"/>
                </a:lnTo>
                <a:lnTo>
                  <a:pt x="89517" y="24734"/>
                </a:lnTo>
                <a:lnTo>
                  <a:pt x="89324" y="23574"/>
                </a:lnTo>
                <a:lnTo>
                  <a:pt x="89517" y="22028"/>
                </a:lnTo>
                <a:lnTo>
                  <a:pt x="89903" y="20676"/>
                </a:lnTo>
                <a:lnTo>
                  <a:pt x="90482" y="19516"/>
                </a:lnTo>
                <a:lnTo>
                  <a:pt x="91446" y="18550"/>
                </a:lnTo>
                <a:lnTo>
                  <a:pt x="92411" y="17391"/>
                </a:lnTo>
                <a:lnTo>
                  <a:pt x="93762" y="16811"/>
                </a:lnTo>
                <a:lnTo>
                  <a:pt x="94919" y="16425"/>
                </a:lnTo>
                <a:lnTo>
                  <a:pt x="96463" y="16425"/>
                </a:lnTo>
                <a:lnTo>
                  <a:pt x="97813" y="16425"/>
                </a:lnTo>
                <a:lnTo>
                  <a:pt x="99163" y="16811"/>
                </a:lnTo>
                <a:lnTo>
                  <a:pt x="100321" y="17391"/>
                </a:lnTo>
                <a:lnTo>
                  <a:pt x="101286" y="18550"/>
                </a:lnTo>
                <a:lnTo>
                  <a:pt x="102250" y="19516"/>
                </a:lnTo>
                <a:lnTo>
                  <a:pt x="102829" y="20676"/>
                </a:lnTo>
                <a:lnTo>
                  <a:pt x="103215" y="22028"/>
                </a:lnTo>
                <a:lnTo>
                  <a:pt x="103408" y="23574"/>
                </a:lnTo>
                <a:lnTo>
                  <a:pt x="103215" y="24734"/>
                </a:lnTo>
                <a:lnTo>
                  <a:pt x="102829" y="26280"/>
                </a:lnTo>
                <a:lnTo>
                  <a:pt x="102250" y="27246"/>
                </a:lnTo>
                <a:lnTo>
                  <a:pt x="101286" y="28405"/>
                </a:lnTo>
                <a:close/>
              </a:path>
            </a:pathLst>
          </a:custGeom>
          <a:solidFill>
            <a:schemeClr val="bg1"/>
          </a:solidFill>
          <a:ln>
            <a:noFill/>
          </a:ln>
        </p:spPr>
        <p:txBody>
          <a:bodyPr lIns="121898" tIns="60941" rIns="121898" bIns="60941" anchor="t" anchorCtr="0">
            <a:noAutofit/>
          </a:bodyPr>
          <a:lstStyle/>
          <a:p>
            <a:pPr>
              <a:buClr>
                <a:srgbClr val="000000"/>
              </a:buClr>
            </a:pPr>
            <a:endParaRPr sz="1200">
              <a:solidFill>
                <a:schemeClr val="bg1"/>
              </a:solidFill>
              <a:latin typeface="Calibri"/>
              <a:ea typeface="Calibri"/>
              <a:cs typeface="Calibri"/>
              <a:sym typeface="Calibri"/>
            </a:endParaRPr>
          </a:p>
        </p:txBody>
      </p:sp>
      <p:sp>
        <p:nvSpPr>
          <p:cNvPr id="24" name="文本框 23">
            <a:extLst>
              <a:ext uri="{FF2B5EF4-FFF2-40B4-BE49-F238E27FC236}">
                <a16:creationId xmlns:a16="http://schemas.microsoft.com/office/drawing/2014/main" id="{D9651564-847F-4792-BB73-91FC54C429A5}"/>
              </a:ext>
            </a:extLst>
          </p:cNvPr>
          <p:cNvSpPr txBox="1"/>
          <p:nvPr/>
        </p:nvSpPr>
        <p:spPr>
          <a:xfrm>
            <a:off x="8774276" y="3872303"/>
            <a:ext cx="2744743" cy="763735"/>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5" name="文本框 24">
            <a:extLst>
              <a:ext uri="{FF2B5EF4-FFF2-40B4-BE49-F238E27FC236}">
                <a16:creationId xmlns:a16="http://schemas.microsoft.com/office/drawing/2014/main" id="{C33C22DD-EF69-4414-8CD3-A2DB9B377DAD}"/>
              </a:ext>
            </a:extLst>
          </p:cNvPr>
          <p:cNvSpPr txBox="1"/>
          <p:nvPr/>
        </p:nvSpPr>
        <p:spPr>
          <a:xfrm>
            <a:off x="8774276" y="3628218"/>
            <a:ext cx="1337924"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
        <p:nvSpPr>
          <p:cNvPr id="26" name="文本框 25">
            <a:extLst>
              <a:ext uri="{FF2B5EF4-FFF2-40B4-BE49-F238E27FC236}">
                <a16:creationId xmlns:a16="http://schemas.microsoft.com/office/drawing/2014/main" id="{42477A70-F0AE-42A6-9D2C-748DFA5DFC75}"/>
              </a:ext>
            </a:extLst>
          </p:cNvPr>
          <p:cNvSpPr txBox="1"/>
          <p:nvPr/>
        </p:nvSpPr>
        <p:spPr>
          <a:xfrm>
            <a:off x="8147206" y="5641605"/>
            <a:ext cx="2744743" cy="763735"/>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7" name="文本框 26">
            <a:extLst>
              <a:ext uri="{FF2B5EF4-FFF2-40B4-BE49-F238E27FC236}">
                <a16:creationId xmlns:a16="http://schemas.microsoft.com/office/drawing/2014/main" id="{AD94119C-ED13-4B6C-A369-5105A255886E}"/>
              </a:ext>
            </a:extLst>
          </p:cNvPr>
          <p:cNvSpPr txBox="1"/>
          <p:nvPr/>
        </p:nvSpPr>
        <p:spPr>
          <a:xfrm>
            <a:off x="8147206" y="5397520"/>
            <a:ext cx="1337924"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
        <p:nvSpPr>
          <p:cNvPr id="28" name="文本框 27">
            <a:extLst>
              <a:ext uri="{FF2B5EF4-FFF2-40B4-BE49-F238E27FC236}">
                <a16:creationId xmlns:a16="http://schemas.microsoft.com/office/drawing/2014/main" id="{A22A1654-1AE7-43E1-B5CD-AB41CB26DDAB}"/>
              </a:ext>
            </a:extLst>
          </p:cNvPr>
          <p:cNvSpPr txBox="1"/>
          <p:nvPr/>
        </p:nvSpPr>
        <p:spPr>
          <a:xfrm>
            <a:off x="436433" y="2515772"/>
            <a:ext cx="2744743" cy="763735"/>
          </a:xfrm>
          <a:prstGeom prst="rect">
            <a:avLst/>
          </a:prstGeom>
          <a:noFill/>
        </p:spPr>
        <p:txBody>
          <a:bodyPr wrap="square" rtlCol="0">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9" name="文本框 28">
            <a:extLst>
              <a:ext uri="{FF2B5EF4-FFF2-40B4-BE49-F238E27FC236}">
                <a16:creationId xmlns:a16="http://schemas.microsoft.com/office/drawing/2014/main" id="{745A9531-A493-4DFB-87D8-56AAAA3E7530}"/>
              </a:ext>
            </a:extLst>
          </p:cNvPr>
          <p:cNvSpPr txBox="1"/>
          <p:nvPr/>
        </p:nvSpPr>
        <p:spPr>
          <a:xfrm>
            <a:off x="1843252" y="2271687"/>
            <a:ext cx="1337924" cy="338554"/>
          </a:xfrm>
          <a:prstGeom prst="rect">
            <a:avLst/>
          </a:prstGeom>
          <a:noFill/>
        </p:spPr>
        <p:txBody>
          <a:bodyPr wrap="square" rtlCol="0">
            <a:spAutoFit/>
          </a:bodyPr>
          <a:lstStyle/>
          <a:p>
            <a:pPr algn="r"/>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
        <p:nvSpPr>
          <p:cNvPr id="30" name="文本框 29">
            <a:extLst>
              <a:ext uri="{FF2B5EF4-FFF2-40B4-BE49-F238E27FC236}">
                <a16:creationId xmlns:a16="http://schemas.microsoft.com/office/drawing/2014/main" id="{9E18A298-2A84-4939-869F-E0B9B5B7290B}"/>
              </a:ext>
            </a:extLst>
          </p:cNvPr>
          <p:cNvSpPr txBox="1"/>
          <p:nvPr/>
        </p:nvSpPr>
        <p:spPr>
          <a:xfrm>
            <a:off x="916485" y="4734833"/>
            <a:ext cx="2744743" cy="763735"/>
          </a:xfrm>
          <a:prstGeom prst="rect">
            <a:avLst/>
          </a:prstGeom>
          <a:noFill/>
        </p:spPr>
        <p:txBody>
          <a:bodyPr wrap="square" rtlCol="0">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1" name="文本框 30">
            <a:extLst>
              <a:ext uri="{FF2B5EF4-FFF2-40B4-BE49-F238E27FC236}">
                <a16:creationId xmlns:a16="http://schemas.microsoft.com/office/drawing/2014/main" id="{113366D0-B61B-4931-879F-248DD2AF4C7B}"/>
              </a:ext>
            </a:extLst>
          </p:cNvPr>
          <p:cNvSpPr txBox="1"/>
          <p:nvPr/>
        </p:nvSpPr>
        <p:spPr>
          <a:xfrm>
            <a:off x="2323304" y="4490748"/>
            <a:ext cx="1337924" cy="338554"/>
          </a:xfrm>
          <a:prstGeom prst="rect">
            <a:avLst/>
          </a:prstGeom>
          <a:noFill/>
        </p:spPr>
        <p:txBody>
          <a:bodyPr wrap="square" rtlCol="0">
            <a:spAutoFit/>
          </a:bodyPr>
          <a:lstStyle/>
          <a:p>
            <a:pPr algn="r"/>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3904670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A482DB7-DAB9-4FF1-BA13-8EBB79D5048F}"/>
              </a:ext>
            </a:extLst>
          </p:cNvPr>
          <p:cNvPicPr>
            <a:picLocks noChangeAspect="1"/>
          </p:cNvPicPr>
          <p:nvPr/>
        </p:nvPicPr>
        <p:blipFill rotWithShape="1">
          <a:blip r:embed="rId2">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32" name="文本框 31">
            <a:extLst>
              <a:ext uri="{FF2B5EF4-FFF2-40B4-BE49-F238E27FC236}">
                <a16:creationId xmlns:a16="http://schemas.microsoft.com/office/drawing/2014/main" id="{0AF53DE7-1936-4C79-9077-E6C33CE268AE}"/>
              </a:ext>
            </a:extLst>
          </p:cNvPr>
          <p:cNvSpPr txBox="1"/>
          <p:nvPr/>
        </p:nvSpPr>
        <p:spPr>
          <a:xfrm>
            <a:off x="4381500" y="1839810"/>
            <a:ext cx="3429000" cy="1446550"/>
          </a:xfrm>
          <a:prstGeom prst="rect">
            <a:avLst/>
          </a:prstGeom>
          <a:noFill/>
          <a:ln>
            <a:noFill/>
          </a:ln>
        </p:spPr>
        <p:txBody>
          <a:bodyPr wrap="square" rtlCol="0">
            <a:spAutoFit/>
          </a:bodyPr>
          <a:lstStyle>
            <a:defPPr>
              <a:defRPr lang="zh-CN"/>
            </a:defPPr>
            <a:lvl1pPr algn="ctr">
              <a:defRPr sz="6000" b="1">
                <a:blipFill dpi="0" rotWithShape="1">
                  <a:blip r:embed="rId3"/>
                  <a:srcRect/>
                  <a:stretch>
                    <a:fillRect/>
                  </a:stretch>
                </a:blipFill>
              </a:defRPr>
            </a:lvl1pPr>
          </a:lstStyle>
          <a:p>
            <a:r>
              <a:rPr lang="en-US" altLang="zh-CN" sz="88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04</a:t>
            </a:r>
            <a:endParaRPr lang="zh-CN" altLang="en-US" sz="8800" b="0" dirty="0">
              <a:solidFill>
                <a:srgbClr val="2BE8F5"/>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39" name="矩形 38">
            <a:extLst>
              <a:ext uri="{FF2B5EF4-FFF2-40B4-BE49-F238E27FC236}">
                <a16:creationId xmlns:a16="http://schemas.microsoft.com/office/drawing/2014/main" id="{4F163A01-8D78-478A-9117-9D342E4FAB66}"/>
              </a:ext>
            </a:extLst>
          </p:cNvPr>
          <p:cNvSpPr/>
          <p:nvPr/>
        </p:nvSpPr>
        <p:spPr>
          <a:xfrm>
            <a:off x="4594410" y="2890193"/>
            <a:ext cx="3003180" cy="743345"/>
          </a:xfrm>
          <a:prstGeom prst="rect">
            <a:avLst/>
          </a:prstGeom>
        </p:spPr>
        <p:txBody>
          <a:bodyPr wrap="square">
            <a:spAutoFit/>
          </a:bodyPr>
          <a:lstStyle/>
          <a:p>
            <a:pPr algn="dist">
              <a:lnSpc>
                <a:spcPct val="175000"/>
              </a:lnSpc>
            </a:pPr>
            <a:r>
              <a:rPr lang="zh-CN" altLang="en-US" sz="2800" dirty="0">
                <a:solidFill>
                  <a:srgbClr val="2BE8F5"/>
                </a:solidFill>
                <a:latin typeface="微软雅黑" panose="020B0503020204020204" pitchFamily="34" charset="-122"/>
                <a:ea typeface="微软雅黑" panose="020B0503020204020204" pitchFamily="34" charset="-122"/>
              </a:rPr>
              <a:t>工作进度计划</a:t>
            </a:r>
          </a:p>
        </p:txBody>
      </p:sp>
      <p:sp>
        <p:nvSpPr>
          <p:cNvPr id="40" name="文本框 39">
            <a:extLst>
              <a:ext uri="{FF2B5EF4-FFF2-40B4-BE49-F238E27FC236}">
                <a16:creationId xmlns:a16="http://schemas.microsoft.com/office/drawing/2014/main" id="{3C73755D-C5CD-4EA7-8AB4-AA5729035074}"/>
              </a:ext>
            </a:extLst>
          </p:cNvPr>
          <p:cNvSpPr txBox="1"/>
          <p:nvPr/>
        </p:nvSpPr>
        <p:spPr>
          <a:xfrm>
            <a:off x="4594410" y="3626254"/>
            <a:ext cx="3003180"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8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Work schedule</a:t>
            </a:r>
          </a:p>
        </p:txBody>
      </p:sp>
      <p:sp>
        <p:nvSpPr>
          <p:cNvPr id="41" name="Rectangle 11">
            <a:extLst>
              <a:ext uri="{FF2B5EF4-FFF2-40B4-BE49-F238E27FC236}">
                <a16:creationId xmlns:a16="http://schemas.microsoft.com/office/drawing/2014/main" id="{8C0F5988-0632-49AB-B389-ED6B9F2275EA}"/>
              </a:ext>
            </a:extLst>
          </p:cNvPr>
          <p:cNvSpPr/>
          <p:nvPr/>
        </p:nvSpPr>
        <p:spPr>
          <a:xfrm>
            <a:off x="4092836" y="3983884"/>
            <a:ext cx="4006329" cy="531364"/>
          </a:xfrm>
          <a:prstGeom prst="rect">
            <a:avLst/>
          </a:prstGeom>
        </p:spPr>
        <p:txBody>
          <a:bodyPr wrap="square">
            <a:spAutoFit/>
          </a:bodyPr>
          <a:lstStyle/>
          <a:p>
            <a:pPr algn="ctr">
              <a:lnSpc>
                <a:spcPct val="125000"/>
              </a:lnSpc>
            </a:pPr>
            <a:r>
              <a:rPr lang="en-US" altLang="zh-CN" sz="12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p>
        </p:txBody>
      </p:sp>
    </p:spTree>
    <p:extLst>
      <p:ext uri="{BB962C8B-B14F-4D97-AF65-F5344CB8AC3E}">
        <p14:creationId xmlns:p14="http://schemas.microsoft.com/office/powerpoint/2010/main" val="2377046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9622619-8CBF-4229-9F25-5DB4F56F0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id="{99310F40-D2FD-4D49-A353-8099CC13E2A9}"/>
              </a:ext>
            </a:extLst>
          </p:cNvPr>
          <p:cNvSpPr/>
          <p:nvPr/>
        </p:nvSpPr>
        <p:spPr>
          <a:xfrm>
            <a:off x="285043" y="152400"/>
            <a:ext cx="3118125" cy="650306"/>
          </a:xfrm>
          <a:prstGeom prst="rect">
            <a:avLst/>
          </a:prstGeom>
        </p:spPr>
        <p:txBody>
          <a:bodyPr wrap="square">
            <a:spAutoFit/>
          </a:bodyPr>
          <a:lstStyle/>
          <a:p>
            <a:pPr algn="dist">
              <a:lnSpc>
                <a:spcPct val="175000"/>
              </a:lnSpc>
            </a:pPr>
            <a:r>
              <a:rPr lang="en-US" altLang="zh-CN" sz="2400" dirty="0">
                <a:solidFill>
                  <a:srgbClr val="2BE8F5"/>
                </a:solidFill>
                <a:latin typeface="微软雅黑" panose="020B0503020204020204" pitchFamily="34" charset="-122"/>
                <a:ea typeface="微软雅黑" panose="020B0503020204020204" pitchFamily="34" charset="-122"/>
              </a:rPr>
              <a:t>04.</a:t>
            </a:r>
            <a:r>
              <a:rPr lang="zh-CN" altLang="en-US" sz="2400" dirty="0">
                <a:solidFill>
                  <a:srgbClr val="2BE8F5"/>
                </a:solidFill>
                <a:latin typeface="微软雅黑" panose="020B0503020204020204" pitchFamily="34" charset="-122"/>
                <a:ea typeface="微软雅黑" panose="020B0503020204020204" pitchFamily="34" charset="-122"/>
              </a:rPr>
              <a:t>工作进度计划</a:t>
            </a:r>
          </a:p>
        </p:txBody>
      </p:sp>
      <p:sp>
        <p:nvSpPr>
          <p:cNvPr id="6" name="文本框 5">
            <a:extLst>
              <a:ext uri="{FF2B5EF4-FFF2-40B4-BE49-F238E27FC236}">
                <a16:creationId xmlns:a16="http://schemas.microsoft.com/office/drawing/2014/main" id="{039275AC-B8D7-47E0-A049-05233382A47A}"/>
              </a:ext>
            </a:extLst>
          </p:cNvPr>
          <p:cNvSpPr txBox="1"/>
          <p:nvPr/>
        </p:nvSpPr>
        <p:spPr>
          <a:xfrm>
            <a:off x="3403168" y="477553"/>
            <a:ext cx="3118125" cy="307777"/>
          </a:xfrm>
          <a:prstGeom prst="snip1Rect">
            <a:avLst>
              <a:gd name="adj" fmla="val 0"/>
            </a:avLst>
          </a:prstGeom>
          <a:noFill/>
          <a:ln w="28575">
            <a:noFill/>
          </a:ln>
        </p:spPr>
        <p:txBody>
          <a:bodyPr wrap="square" rtlCol="0">
            <a:spAutoFit/>
          </a:bodyPr>
          <a:lstStyle/>
          <a:p>
            <a:pPr algn="dist"/>
            <a:r>
              <a:rPr lang="en-US" altLang="zh-CN" sz="14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Work schedule</a:t>
            </a:r>
          </a:p>
        </p:txBody>
      </p:sp>
      <p:grpSp>
        <p:nvGrpSpPr>
          <p:cNvPr id="7" name="Group 5">
            <a:extLst>
              <a:ext uri="{FF2B5EF4-FFF2-40B4-BE49-F238E27FC236}">
                <a16:creationId xmlns:a16="http://schemas.microsoft.com/office/drawing/2014/main" id="{BBA0A8A9-7E07-47B1-ABC7-235A9EDA135A}"/>
              </a:ext>
            </a:extLst>
          </p:cNvPr>
          <p:cNvGrpSpPr/>
          <p:nvPr/>
        </p:nvGrpSpPr>
        <p:grpSpPr>
          <a:xfrm>
            <a:off x="1824982" y="4017519"/>
            <a:ext cx="1903752" cy="1903752"/>
            <a:chOff x="1824982" y="4005944"/>
            <a:chExt cx="1903752" cy="1903752"/>
          </a:xfrm>
          <a:solidFill>
            <a:srgbClr val="2BE8F5"/>
          </a:solidFill>
        </p:grpSpPr>
        <p:sp>
          <p:nvSpPr>
            <p:cNvPr id="8" name="Oval 44">
              <a:extLst>
                <a:ext uri="{FF2B5EF4-FFF2-40B4-BE49-F238E27FC236}">
                  <a16:creationId xmlns:a16="http://schemas.microsoft.com/office/drawing/2014/main" id="{BC8A38D1-6612-44DE-9EBC-D149AFA02FDE}"/>
                </a:ext>
              </a:extLst>
            </p:cNvPr>
            <p:cNvSpPr/>
            <p:nvPr/>
          </p:nvSpPr>
          <p:spPr>
            <a:xfrm>
              <a:off x="1824982" y="4005944"/>
              <a:ext cx="1903752" cy="19037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9" name="TextBox 49">
              <a:extLst>
                <a:ext uri="{FF2B5EF4-FFF2-40B4-BE49-F238E27FC236}">
                  <a16:creationId xmlns:a16="http://schemas.microsoft.com/office/drawing/2014/main" id="{568D8623-0D97-4999-85A2-27EAA78B7854}"/>
                </a:ext>
              </a:extLst>
            </p:cNvPr>
            <p:cNvSpPr txBox="1"/>
            <p:nvPr/>
          </p:nvSpPr>
          <p:spPr>
            <a:xfrm>
              <a:off x="2291624" y="4328370"/>
              <a:ext cx="1195522" cy="646331"/>
            </a:xfrm>
            <a:prstGeom prst="rect">
              <a:avLst/>
            </a:prstGeom>
            <a:grpFill/>
          </p:spPr>
          <p:txBody>
            <a:bodyPr wrap="square" rtlCol="0">
              <a:spAutoFit/>
            </a:bodyPr>
            <a:lstStyle/>
            <a:p>
              <a:pPr algn="ctr"/>
              <a:r>
                <a:rPr lang="id-ID" sz="3600" b="1" dirty="0">
                  <a:solidFill>
                    <a:schemeClr val="bg1"/>
                  </a:solidFill>
                  <a:latin typeface="+mj-lt"/>
                </a:rPr>
                <a:t>25 %</a:t>
              </a:r>
              <a:endParaRPr lang="en-US" sz="3600" b="1" dirty="0">
                <a:solidFill>
                  <a:schemeClr val="bg1"/>
                </a:solidFill>
                <a:latin typeface="+mj-lt"/>
              </a:endParaRPr>
            </a:p>
          </p:txBody>
        </p:sp>
      </p:grpSp>
      <p:grpSp>
        <p:nvGrpSpPr>
          <p:cNvPr id="10" name="Group 52">
            <a:extLst>
              <a:ext uri="{FF2B5EF4-FFF2-40B4-BE49-F238E27FC236}">
                <a16:creationId xmlns:a16="http://schemas.microsoft.com/office/drawing/2014/main" id="{599BF2AC-E074-4FB8-89C9-D9028D431557}"/>
              </a:ext>
            </a:extLst>
          </p:cNvPr>
          <p:cNvGrpSpPr/>
          <p:nvPr/>
        </p:nvGrpSpPr>
        <p:grpSpPr>
          <a:xfrm>
            <a:off x="9170107" y="4017519"/>
            <a:ext cx="1903752" cy="1903752"/>
            <a:chOff x="9170107" y="4005944"/>
            <a:chExt cx="1903752" cy="1903752"/>
          </a:xfrm>
          <a:solidFill>
            <a:srgbClr val="2BE8F5"/>
          </a:solidFill>
        </p:grpSpPr>
        <p:sp>
          <p:nvSpPr>
            <p:cNvPr id="11" name="Oval 50">
              <a:extLst>
                <a:ext uri="{FF2B5EF4-FFF2-40B4-BE49-F238E27FC236}">
                  <a16:creationId xmlns:a16="http://schemas.microsoft.com/office/drawing/2014/main" id="{98944A8B-20B4-4B9C-99AA-A35986D6CD08}"/>
                </a:ext>
              </a:extLst>
            </p:cNvPr>
            <p:cNvSpPr/>
            <p:nvPr/>
          </p:nvSpPr>
          <p:spPr>
            <a:xfrm>
              <a:off x="9170107" y="4005944"/>
              <a:ext cx="1903752" cy="19037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12" name="TextBox 55">
              <a:extLst>
                <a:ext uri="{FF2B5EF4-FFF2-40B4-BE49-F238E27FC236}">
                  <a16:creationId xmlns:a16="http://schemas.microsoft.com/office/drawing/2014/main" id="{483664A8-31DE-4F3F-AC2D-93D5756AE334}"/>
                </a:ext>
              </a:extLst>
            </p:cNvPr>
            <p:cNvSpPr txBox="1"/>
            <p:nvPr/>
          </p:nvSpPr>
          <p:spPr>
            <a:xfrm>
              <a:off x="9636749" y="4328370"/>
              <a:ext cx="1195522" cy="646331"/>
            </a:xfrm>
            <a:prstGeom prst="rect">
              <a:avLst/>
            </a:prstGeom>
            <a:grpFill/>
          </p:spPr>
          <p:txBody>
            <a:bodyPr wrap="square" rtlCol="0">
              <a:spAutoFit/>
            </a:bodyPr>
            <a:lstStyle/>
            <a:p>
              <a:pPr algn="ctr"/>
              <a:r>
                <a:rPr lang="id-ID" sz="3600" b="1" dirty="0">
                  <a:solidFill>
                    <a:schemeClr val="bg1"/>
                  </a:solidFill>
                  <a:latin typeface="+mj-lt"/>
                </a:rPr>
                <a:t>75 %</a:t>
              </a:r>
              <a:endParaRPr lang="en-US" sz="3600" b="1" dirty="0">
                <a:solidFill>
                  <a:schemeClr val="bg1"/>
                </a:solidFill>
                <a:latin typeface="+mj-lt"/>
              </a:endParaRPr>
            </a:p>
          </p:txBody>
        </p:sp>
      </p:grpSp>
      <p:sp>
        <p:nvSpPr>
          <p:cNvPr id="13" name="Freeform 5">
            <a:extLst>
              <a:ext uri="{FF2B5EF4-FFF2-40B4-BE49-F238E27FC236}">
                <a16:creationId xmlns:a16="http://schemas.microsoft.com/office/drawing/2014/main" id="{CB74DA5C-39C3-434F-91A3-218924F0FCF5}"/>
              </a:ext>
            </a:extLst>
          </p:cNvPr>
          <p:cNvSpPr>
            <a:spLocks/>
          </p:cNvSpPr>
          <p:nvPr/>
        </p:nvSpPr>
        <p:spPr bwMode="auto">
          <a:xfrm>
            <a:off x="2494431" y="2740673"/>
            <a:ext cx="4196542" cy="4124916"/>
          </a:xfrm>
          <a:custGeom>
            <a:avLst/>
            <a:gdLst>
              <a:gd name="T0" fmla="*/ 9505 w 9521"/>
              <a:gd name="T1" fmla="*/ 12196 h 12416"/>
              <a:gd name="T2" fmla="*/ 9442 w 9521"/>
              <a:gd name="T3" fmla="*/ 11534 h 12416"/>
              <a:gd name="T4" fmla="*/ 9351 w 9521"/>
              <a:gd name="T5" fmla="*/ 10876 h 12416"/>
              <a:gd name="T6" fmla="*/ 9277 w 9521"/>
              <a:gd name="T7" fmla="*/ 10440 h 12416"/>
              <a:gd name="T8" fmla="*/ 9141 w 9521"/>
              <a:gd name="T9" fmla="*/ 9789 h 12416"/>
              <a:gd name="T10" fmla="*/ 8976 w 9521"/>
              <a:gd name="T11" fmla="*/ 9146 h 12416"/>
              <a:gd name="T12" fmla="*/ 8851 w 9521"/>
              <a:gd name="T13" fmla="*/ 8722 h 12416"/>
              <a:gd name="T14" fmla="*/ 8711 w 9521"/>
              <a:gd name="T15" fmla="*/ 8302 h 12416"/>
              <a:gd name="T16" fmla="*/ 8599 w 9521"/>
              <a:gd name="T17" fmla="*/ 7990 h 12416"/>
              <a:gd name="T18" fmla="*/ 8477 w 9521"/>
              <a:gd name="T19" fmla="*/ 7682 h 12416"/>
              <a:gd name="T20" fmla="*/ 8350 w 9521"/>
              <a:gd name="T21" fmla="*/ 7375 h 12416"/>
              <a:gd name="T22" fmla="*/ 8261 w 9521"/>
              <a:gd name="T23" fmla="*/ 7174 h 12416"/>
              <a:gd name="T24" fmla="*/ 8121 w 9521"/>
              <a:gd name="T25" fmla="*/ 6875 h 12416"/>
              <a:gd name="T26" fmla="*/ 7974 w 9521"/>
              <a:gd name="T27" fmla="*/ 6580 h 12416"/>
              <a:gd name="T28" fmla="*/ 7819 w 9521"/>
              <a:gd name="T29" fmla="*/ 6288 h 12416"/>
              <a:gd name="T30" fmla="*/ 7657 w 9521"/>
              <a:gd name="T31" fmla="*/ 6001 h 12416"/>
              <a:gd name="T32" fmla="*/ 7488 w 9521"/>
              <a:gd name="T33" fmla="*/ 5719 h 12416"/>
              <a:gd name="T34" fmla="*/ 7373 w 9521"/>
              <a:gd name="T35" fmla="*/ 5534 h 12416"/>
              <a:gd name="T36" fmla="*/ 7193 w 9521"/>
              <a:gd name="T37" fmla="*/ 5259 h 12416"/>
              <a:gd name="T38" fmla="*/ 7007 w 9521"/>
              <a:gd name="T39" fmla="*/ 4991 h 12416"/>
              <a:gd name="T40" fmla="*/ 6814 w 9521"/>
              <a:gd name="T41" fmla="*/ 4727 h 12416"/>
              <a:gd name="T42" fmla="*/ 6614 w 9521"/>
              <a:gd name="T43" fmla="*/ 4469 h 12416"/>
              <a:gd name="T44" fmla="*/ 6478 w 9521"/>
              <a:gd name="T45" fmla="*/ 4299 h 12416"/>
              <a:gd name="T46" fmla="*/ 6270 w 9521"/>
              <a:gd name="T47" fmla="*/ 4051 h 12416"/>
              <a:gd name="T48" fmla="*/ 6055 w 9521"/>
              <a:gd name="T49" fmla="*/ 3807 h 12416"/>
              <a:gd name="T50" fmla="*/ 5835 w 9521"/>
              <a:gd name="T51" fmla="*/ 3570 h 12416"/>
              <a:gd name="T52" fmla="*/ 5457 w 9521"/>
              <a:gd name="T53" fmla="*/ 3187 h 12416"/>
              <a:gd name="T54" fmla="*/ 5168 w 9521"/>
              <a:gd name="T55" fmla="*/ 2916 h 12416"/>
              <a:gd name="T56" fmla="*/ 4758 w 9521"/>
              <a:gd name="T57" fmla="*/ 2555 h 12416"/>
              <a:gd name="T58" fmla="*/ 4336 w 9521"/>
              <a:gd name="T59" fmla="*/ 2214 h 12416"/>
              <a:gd name="T60" fmla="*/ 3903 w 9521"/>
              <a:gd name="T61" fmla="*/ 1890 h 12416"/>
              <a:gd name="T62" fmla="*/ 3458 w 9521"/>
              <a:gd name="T63" fmla="*/ 1584 h 12416"/>
              <a:gd name="T64" fmla="*/ 3004 w 9521"/>
              <a:gd name="T65" fmla="*/ 1295 h 12416"/>
              <a:gd name="T66" fmla="*/ 1951 w 9521"/>
              <a:gd name="T67" fmla="*/ 3262 h 12416"/>
              <a:gd name="T68" fmla="*/ 2740 w 9521"/>
              <a:gd name="T69" fmla="*/ 2125 h 12416"/>
              <a:gd name="T70" fmla="*/ 3105 w 9521"/>
              <a:gd name="T71" fmla="*/ 2447 h 12416"/>
              <a:gd name="T72" fmla="*/ 3458 w 9521"/>
              <a:gd name="T73" fmla="*/ 2782 h 12416"/>
              <a:gd name="T74" fmla="*/ 3797 w 9521"/>
              <a:gd name="T75" fmla="*/ 3127 h 12416"/>
              <a:gd name="T76" fmla="*/ 4119 w 9521"/>
              <a:gd name="T77" fmla="*/ 3485 h 12416"/>
              <a:gd name="T78" fmla="*/ 4428 w 9521"/>
              <a:gd name="T79" fmla="*/ 3853 h 12416"/>
              <a:gd name="T80" fmla="*/ 4669 w 9521"/>
              <a:gd name="T81" fmla="*/ 4162 h 12416"/>
              <a:gd name="T82" fmla="*/ 5009 w 9521"/>
              <a:gd name="T83" fmla="*/ 4636 h 12416"/>
              <a:gd name="T84" fmla="*/ 5323 w 9521"/>
              <a:gd name="T85" fmla="*/ 5125 h 12416"/>
              <a:gd name="T86" fmla="*/ 5518 w 9521"/>
              <a:gd name="T87" fmla="*/ 5458 h 12416"/>
              <a:gd name="T88" fmla="*/ 5790 w 9521"/>
              <a:gd name="T89" fmla="*/ 5969 h 12416"/>
              <a:gd name="T90" fmla="*/ 6033 w 9521"/>
              <a:gd name="T91" fmla="*/ 6488 h 12416"/>
              <a:gd name="T92" fmla="*/ 6181 w 9521"/>
              <a:gd name="T93" fmla="*/ 6841 h 12416"/>
              <a:gd name="T94" fmla="*/ 6378 w 9521"/>
              <a:gd name="T95" fmla="*/ 7378 h 12416"/>
              <a:gd name="T96" fmla="*/ 6548 w 9521"/>
              <a:gd name="T97" fmla="*/ 7921 h 12416"/>
              <a:gd name="T98" fmla="*/ 6646 w 9521"/>
              <a:gd name="T99" fmla="*/ 8288 h 12416"/>
              <a:gd name="T100" fmla="*/ 6770 w 9521"/>
              <a:gd name="T101" fmla="*/ 8842 h 12416"/>
              <a:gd name="T102" fmla="*/ 6868 w 9521"/>
              <a:gd name="T103" fmla="*/ 9401 h 12416"/>
              <a:gd name="T104" fmla="*/ 6919 w 9521"/>
              <a:gd name="T105" fmla="*/ 9776 h 12416"/>
              <a:gd name="T106" fmla="*/ 6973 w 9521"/>
              <a:gd name="T107" fmla="*/ 10339 h 12416"/>
              <a:gd name="T108" fmla="*/ 7002 w 9521"/>
              <a:gd name="T109" fmla="*/ 10904 h 12416"/>
              <a:gd name="T110" fmla="*/ 7010 w 9521"/>
              <a:gd name="T111" fmla="*/ 11472 h 12416"/>
              <a:gd name="T112" fmla="*/ 6992 w 9521"/>
              <a:gd name="T113" fmla="*/ 12038 h 12416"/>
              <a:gd name="T114" fmla="*/ 9521 w 9521"/>
              <a:gd name="T115" fmla="*/ 12416 h 1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521" h="12416">
                <a:moveTo>
                  <a:pt x="9521" y="12416"/>
                </a:moveTo>
                <a:lnTo>
                  <a:pt x="9521" y="12416"/>
                </a:lnTo>
                <a:lnTo>
                  <a:pt x="9505" y="12196"/>
                </a:lnTo>
                <a:lnTo>
                  <a:pt x="9487" y="11975"/>
                </a:lnTo>
                <a:lnTo>
                  <a:pt x="9465" y="11755"/>
                </a:lnTo>
                <a:lnTo>
                  <a:pt x="9442" y="11534"/>
                </a:lnTo>
                <a:lnTo>
                  <a:pt x="9414" y="11316"/>
                </a:lnTo>
                <a:lnTo>
                  <a:pt x="9385" y="11095"/>
                </a:lnTo>
                <a:lnTo>
                  <a:pt x="9351" y="10876"/>
                </a:lnTo>
                <a:lnTo>
                  <a:pt x="9316" y="10657"/>
                </a:lnTo>
                <a:lnTo>
                  <a:pt x="9316" y="10657"/>
                </a:lnTo>
                <a:lnTo>
                  <a:pt x="9277" y="10440"/>
                </a:lnTo>
                <a:lnTo>
                  <a:pt x="9235" y="10223"/>
                </a:lnTo>
                <a:lnTo>
                  <a:pt x="9189" y="10005"/>
                </a:lnTo>
                <a:lnTo>
                  <a:pt x="9141" y="9789"/>
                </a:lnTo>
                <a:lnTo>
                  <a:pt x="9089" y="9575"/>
                </a:lnTo>
                <a:lnTo>
                  <a:pt x="9035" y="9360"/>
                </a:lnTo>
                <a:lnTo>
                  <a:pt x="8976" y="9146"/>
                </a:lnTo>
                <a:lnTo>
                  <a:pt x="8915" y="8934"/>
                </a:lnTo>
                <a:lnTo>
                  <a:pt x="8915" y="8934"/>
                </a:lnTo>
                <a:lnTo>
                  <a:pt x="8851" y="8722"/>
                </a:lnTo>
                <a:lnTo>
                  <a:pt x="8782" y="8511"/>
                </a:lnTo>
                <a:lnTo>
                  <a:pt x="8747" y="8406"/>
                </a:lnTo>
                <a:lnTo>
                  <a:pt x="8711" y="8302"/>
                </a:lnTo>
                <a:lnTo>
                  <a:pt x="8674" y="8197"/>
                </a:lnTo>
                <a:lnTo>
                  <a:pt x="8636" y="8093"/>
                </a:lnTo>
                <a:lnTo>
                  <a:pt x="8599" y="7990"/>
                </a:lnTo>
                <a:lnTo>
                  <a:pt x="8559" y="7886"/>
                </a:lnTo>
                <a:lnTo>
                  <a:pt x="8518" y="7784"/>
                </a:lnTo>
                <a:lnTo>
                  <a:pt x="8477" y="7682"/>
                </a:lnTo>
                <a:lnTo>
                  <a:pt x="8437" y="7580"/>
                </a:lnTo>
                <a:lnTo>
                  <a:pt x="8394" y="7478"/>
                </a:lnTo>
                <a:lnTo>
                  <a:pt x="8350" y="7375"/>
                </a:lnTo>
                <a:lnTo>
                  <a:pt x="8305" y="7275"/>
                </a:lnTo>
                <a:lnTo>
                  <a:pt x="8305" y="7275"/>
                </a:lnTo>
                <a:lnTo>
                  <a:pt x="8261" y="7174"/>
                </a:lnTo>
                <a:lnTo>
                  <a:pt x="8215" y="7073"/>
                </a:lnTo>
                <a:lnTo>
                  <a:pt x="8168" y="6974"/>
                </a:lnTo>
                <a:lnTo>
                  <a:pt x="8121" y="6875"/>
                </a:lnTo>
                <a:lnTo>
                  <a:pt x="8072" y="6776"/>
                </a:lnTo>
                <a:lnTo>
                  <a:pt x="8024" y="6678"/>
                </a:lnTo>
                <a:lnTo>
                  <a:pt x="7974" y="6580"/>
                </a:lnTo>
                <a:lnTo>
                  <a:pt x="7923" y="6482"/>
                </a:lnTo>
                <a:lnTo>
                  <a:pt x="7872" y="6385"/>
                </a:lnTo>
                <a:lnTo>
                  <a:pt x="7819" y="6288"/>
                </a:lnTo>
                <a:lnTo>
                  <a:pt x="7765" y="6192"/>
                </a:lnTo>
                <a:lnTo>
                  <a:pt x="7711" y="6097"/>
                </a:lnTo>
                <a:lnTo>
                  <a:pt x="7657" y="6001"/>
                </a:lnTo>
                <a:lnTo>
                  <a:pt x="7602" y="5907"/>
                </a:lnTo>
                <a:lnTo>
                  <a:pt x="7546" y="5813"/>
                </a:lnTo>
                <a:lnTo>
                  <a:pt x="7488" y="5719"/>
                </a:lnTo>
                <a:lnTo>
                  <a:pt x="7488" y="5719"/>
                </a:lnTo>
                <a:lnTo>
                  <a:pt x="7431" y="5626"/>
                </a:lnTo>
                <a:lnTo>
                  <a:pt x="7373" y="5534"/>
                </a:lnTo>
                <a:lnTo>
                  <a:pt x="7313" y="5442"/>
                </a:lnTo>
                <a:lnTo>
                  <a:pt x="7253" y="5350"/>
                </a:lnTo>
                <a:lnTo>
                  <a:pt x="7193" y="5259"/>
                </a:lnTo>
                <a:lnTo>
                  <a:pt x="7132" y="5169"/>
                </a:lnTo>
                <a:lnTo>
                  <a:pt x="7069" y="5080"/>
                </a:lnTo>
                <a:lnTo>
                  <a:pt x="7007" y="4991"/>
                </a:lnTo>
                <a:lnTo>
                  <a:pt x="6942" y="4902"/>
                </a:lnTo>
                <a:lnTo>
                  <a:pt x="6878" y="4814"/>
                </a:lnTo>
                <a:lnTo>
                  <a:pt x="6814" y="4727"/>
                </a:lnTo>
                <a:lnTo>
                  <a:pt x="6748" y="4641"/>
                </a:lnTo>
                <a:lnTo>
                  <a:pt x="6681" y="4555"/>
                </a:lnTo>
                <a:lnTo>
                  <a:pt x="6614" y="4469"/>
                </a:lnTo>
                <a:lnTo>
                  <a:pt x="6547" y="4384"/>
                </a:lnTo>
                <a:lnTo>
                  <a:pt x="6478" y="4299"/>
                </a:lnTo>
                <a:lnTo>
                  <a:pt x="6478" y="4299"/>
                </a:lnTo>
                <a:lnTo>
                  <a:pt x="6410" y="4216"/>
                </a:lnTo>
                <a:lnTo>
                  <a:pt x="6340" y="4133"/>
                </a:lnTo>
                <a:lnTo>
                  <a:pt x="6270" y="4051"/>
                </a:lnTo>
                <a:lnTo>
                  <a:pt x="6198" y="3969"/>
                </a:lnTo>
                <a:lnTo>
                  <a:pt x="6127" y="3888"/>
                </a:lnTo>
                <a:lnTo>
                  <a:pt x="6055" y="3807"/>
                </a:lnTo>
                <a:lnTo>
                  <a:pt x="5982" y="3727"/>
                </a:lnTo>
                <a:lnTo>
                  <a:pt x="5909" y="3648"/>
                </a:lnTo>
                <a:lnTo>
                  <a:pt x="5835" y="3570"/>
                </a:lnTo>
                <a:lnTo>
                  <a:pt x="5761" y="3492"/>
                </a:lnTo>
                <a:lnTo>
                  <a:pt x="5609" y="3339"/>
                </a:lnTo>
                <a:lnTo>
                  <a:pt x="5457" y="3187"/>
                </a:lnTo>
                <a:lnTo>
                  <a:pt x="5301" y="3040"/>
                </a:lnTo>
                <a:lnTo>
                  <a:pt x="5301" y="3040"/>
                </a:lnTo>
                <a:lnTo>
                  <a:pt x="5168" y="2916"/>
                </a:lnTo>
                <a:lnTo>
                  <a:pt x="5032" y="2793"/>
                </a:lnTo>
                <a:lnTo>
                  <a:pt x="4897" y="2674"/>
                </a:lnTo>
                <a:lnTo>
                  <a:pt x="4758" y="2555"/>
                </a:lnTo>
                <a:lnTo>
                  <a:pt x="4620" y="2440"/>
                </a:lnTo>
                <a:lnTo>
                  <a:pt x="4478" y="2326"/>
                </a:lnTo>
                <a:lnTo>
                  <a:pt x="4336" y="2214"/>
                </a:lnTo>
                <a:lnTo>
                  <a:pt x="4193" y="2104"/>
                </a:lnTo>
                <a:lnTo>
                  <a:pt x="4049" y="1996"/>
                </a:lnTo>
                <a:lnTo>
                  <a:pt x="3903" y="1890"/>
                </a:lnTo>
                <a:lnTo>
                  <a:pt x="3756" y="1786"/>
                </a:lnTo>
                <a:lnTo>
                  <a:pt x="3608" y="1684"/>
                </a:lnTo>
                <a:lnTo>
                  <a:pt x="3458" y="1584"/>
                </a:lnTo>
                <a:lnTo>
                  <a:pt x="3308" y="1486"/>
                </a:lnTo>
                <a:lnTo>
                  <a:pt x="3156" y="1389"/>
                </a:lnTo>
                <a:lnTo>
                  <a:pt x="3004" y="1295"/>
                </a:lnTo>
                <a:lnTo>
                  <a:pt x="3697" y="0"/>
                </a:lnTo>
                <a:lnTo>
                  <a:pt x="0" y="118"/>
                </a:lnTo>
                <a:lnTo>
                  <a:pt x="1951" y="3262"/>
                </a:lnTo>
                <a:lnTo>
                  <a:pt x="2616" y="2020"/>
                </a:lnTo>
                <a:lnTo>
                  <a:pt x="2616" y="2020"/>
                </a:lnTo>
                <a:lnTo>
                  <a:pt x="2740" y="2125"/>
                </a:lnTo>
                <a:lnTo>
                  <a:pt x="2864" y="2231"/>
                </a:lnTo>
                <a:lnTo>
                  <a:pt x="2985" y="2338"/>
                </a:lnTo>
                <a:lnTo>
                  <a:pt x="3105" y="2447"/>
                </a:lnTo>
                <a:lnTo>
                  <a:pt x="3225" y="2557"/>
                </a:lnTo>
                <a:lnTo>
                  <a:pt x="3341" y="2669"/>
                </a:lnTo>
                <a:lnTo>
                  <a:pt x="3458" y="2782"/>
                </a:lnTo>
                <a:lnTo>
                  <a:pt x="3572" y="2895"/>
                </a:lnTo>
                <a:lnTo>
                  <a:pt x="3684" y="3011"/>
                </a:lnTo>
                <a:lnTo>
                  <a:pt x="3797" y="3127"/>
                </a:lnTo>
                <a:lnTo>
                  <a:pt x="3906" y="3246"/>
                </a:lnTo>
                <a:lnTo>
                  <a:pt x="4014" y="3364"/>
                </a:lnTo>
                <a:lnTo>
                  <a:pt x="4119" y="3485"/>
                </a:lnTo>
                <a:lnTo>
                  <a:pt x="4224" y="3606"/>
                </a:lnTo>
                <a:lnTo>
                  <a:pt x="4328" y="3729"/>
                </a:lnTo>
                <a:lnTo>
                  <a:pt x="4428" y="3853"/>
                </a:lnTo>
                <a:lnTo>
                  <a:pt x="4428" y="3853"/>
                </a:lnTo>
                <a:lnTo>
                  <a:pt x="4549" y="4006"/>
                </a:lnTo>
                <a:lnTo>
                  <a:pt x="4669" y="4162"/>
                </a:lnTo>
                <a:lnTo>
                  <a:pt x="4784" y="4318"/>
                </a:lnTo>
                <a:lnTo>
                  <a:pt x="4898" y="4476"/>
                </a:lnTo>
                <a:lnTo>
                  <a:pt x="5009" y="4636"/>
                </a:lnTo>
                <a:lnTo>
                  <a:pt x="5117" y="4798"/>
                </a:lnTo>
                <a:lnTo>
                  <a:pt x="5221" y="4960"/>
                </a:lnTo>
                <a:lnTo>
                  <a:pt x="5323" y="5125"/>
                </a:lnTo>
                <a:lnTo>
                  <a:pt x="5323" y="5125"/>
                </a:lnTo>
                <a:lnTo>
                  <a:pt x="5422" y="5292"/>
                </a:lnTo>
                <a:lnTo>
                  <a:pt x="5518" y="5458"/>
                </a:lnTo>
                <a:lnTo>
                  <a:pt x="5612" y="5627"/>
                </a:lnTo>
                <a:lnTo>
                  <a:pt x="5702" y="5797"/>
                </a:lnTo>
                <a:lnTo>
                  <a:pt x="5790" y="5969"/>
                </a:lnTo>
                <a:lnTo>
                  <a:pt x="5874" y="6141"/>
                </a:lnTo>
                <a:lnTo>
                  <a:pt x="5955" y="6315"/>
                </a:lnTo>
                <a:lnTo>
                  <a:pt x="6033" y="6488"/>
                </a:lnTo>
                <a:lnTo>
                  <a:pt x="6033" y="6488"/>
                </a:lnTo>
                <a:lnTo>
                  <a:pt x="6108" y="6665"/>
                </a:lnTo>
                <a:lnTo>
                  <a:pt x="6181" y="6841"/>
                </a:lnTo>
                <a:lnTo>
                  <a:pt x="6249" y="7019"/>
                </a:lnTo>
                <a:lnTo>
                  <a:pt x="6315" y="7197"/>
                </a:lnTo>
                <a:lnTo>
                  <a:pt x="6378" y="7378"/>
                </a:lnTo>
                <a:lnTo>
                  <a:pt x="6438" y="7558"/>
                </a:lnTo>
                <a:lnTo>
                  <a:pt x="6494" y="7740"/>
                </a:lnTo>
                <a:lnTo>
                  <a:pt x="6548" y="7921"/>
                </a:lnTo>
                <a:lnTo>
                  <a:pt x="6548" y="7921"/>
                </a:lnTo>
                <a:lnTo>
                  <a:pt x="6598" y="8105"/>
                </a:lnTo>
                <a:lnTo>
                  <a:pt x="6646" y="8288"/>
                </a:lnTo>
                <a:lnTo>
                  <a:pt x="6691" y="8473"/>
                </a:lnTo>
                <a:lnTo>
                  <a:pt x="6732" y="8657"/>
                </a:lnTo>
                <a:lnTo>
                  <a:pt x="6770" y="8842"/>
                </a:lnTo>
                <a:lnTo>
                  <a:pt x="6807" y="9027"/>
                </a:lnTo>
                <a:lnTo>
                  <a:pt x="6839" y="9214"/>
                </a:lnTo>
                <a:lnTo>
                  <a:pt x="6868" y="9401"/>
                </a:lnTo>
                <a:lnTo>
                  <a:pt x="6868" y="9401"/>
                </a:lnTo>
                <a:lnTo>
                  <a:pt x="6894" y="9588"/>
                </a:lnTo>
                <a:lnTo>
                  <a:pt x="6919" y="9776"/>
                </a:lnTo>
                <a:lnTo>
                  <a:pt x="6940" y="9963"/>
                </a:lnTo>
                <a:lnTo>
                  <a:pt x="6958" y="10151"/>
                </a:lnTo>
                <a:lnTo>
                  <a:pt x="6973" y="10339"/>
                </a:lnTo>
                <a:lnTo>
                  <a:pt x="6986" y="10528"/>
                </a:lnTo>
                <a:lnTo>
                  <a:pt x="6996" y="10716"/>
                </a:lnTo>
                <a:lnTo>
                  <a:pt x="7002" y="10904"/>
                </a:lnTo>
                <a:lnTo>
                  <a:pt x="7008" y="11094"/>
                </a:lnTo>
                <a:lnTo>
                  <a:pt x="7010" y="11282"/>
                </a:lnTo>
                <a:lnTo>
                  <a:pt x="7010" y="11472"/>
                </a:lnTo>
                <a:lnTo>
                  <a:pt x="7005" y="11660"/>
                </a:lnTo>
                <a:lnTo>
                  <a:pt x="6999" y="11850"/>
                </a:lnTo>
                <a:lnTo>
                  <a:pt x="6992" y="12038"/>
                </a:lnTo>
                <a:lnTo>
                  <a:pt x="6982" y="12228"/>
                </a:lnTo>
                <a:lnTo>
                  <a:pt x="6969" y="12416"/>
                </a:lnTo>
                <a:lnTo>
                  <a:pt x="9521" y="12416"/>
                </a:ln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14" name="Freeform 6">
            <a:extLst>
              <a:ext uri="{FF2B5EF4-FFF2-40B4-BE49-F238E27FC236}">
                <a16:creationId xmlns:a16="http://schemas.microsoft.com/office/drawing/2014/main" id="{AC2054E8-8286-4709-A8D5-31B397FEFB07}"/>
              </a:ext>
            </a:extLst>
          </p:cNvPr>
          <p:cNvSpPr>
            <a:spLocks/>
          </p:cNvSpPr>
          <p:nvPr/>
        </p:nvSpPr>
        <p:spPr bwMode="auto">
          <a:xfrm>
            <a:off x="5565813" y="2564275"/>
            <a:ext cx="4611700" cy="4301313"/>
          </a:xfrm>
          <a:custGeom>
            <a:avLst/>
            <a:gdLst>
              <a:gd name="T0" fmla="*/ 7444 w 10463"/>
              <a:gd name="T1" fmla="*/ 1293 h 12947"/>
              <a:gd name="T2" fmla="*/ 6890 w 10463"/>
              <a:gd name="T3" fmla="*/ 1623 h 12947"/>
              <a:gd name="T4" fmla="*/ 6347 w 10463"/>
              <a:gd name="T5" fmla="*/ 1974 h 12947"/>
              <a:gd name="T6" fmla="*/ 5791 w 10463"/>
              <a:gd name="T7" fmla="*/ 2368 h 12947"/>
              <a:gd name="T8" fmla="*/ 5072 w 10463"/>
              <a:gd name="T9" fmla="*/ 2930 h 12947"/>
              <a:gd name="T10" fmla="*/ 4552 w 10463"/>
              <a:gd name="T11" fmla="*/ 3381 h 12947"/>
              <a:gd name="T12" fmla="*/ 4133 w 10463"/>
              <a:gd name="T13" fmla="*/ 3777 h 12947"/>
              <a:gd name="T14" fmla="*/ 3808 w 10463"/>
              <a:gd name="T15" fmla="*/ 4105 h 12947"/>
              <a:gd name="T16" fmla="*/ 3570 w 10463"/>
              <a:gd name="T17" fmla="*/ 4357 h 12947"/>
              <a:gd name="T18" fmla="*/ 3264 w 10463"/>
              <a:gd name="T19" fmla="*/ 4705 h 12947"/>
              <a:gd name="T20" fmla="*/ 2966 w 10463"/>
              <a:gd name="T21" fmla="*/ 5064 h 12947"/>
              <a:gd name="T22" fmla="*/ 2680 w 10463"/>
              <a:gd name="T23" fmla="*/ 5433 h 12947"/>
              <a:gd name="T24" fmla="*/ 2407 w 10463"/>
              <a:gd name="T25" fmla="*/ 5814 h 12947"/>
              <a:gd name="T26" fmla="*/ 2210 w 10463"/>
              <a:gd name="T27" fmla="*/ 6106 h 12947"/>
              <a:gd name="T28" fmla="*/ 1959 w 10463"/>
              <a:gd name="T29" fmla="*/ 6504 h 12947"/>
              <a:gd name="T30" fmla="*/ 1721 w 10463"/>
              <a:gd name="T31" fmla="*/ 6911 h 12947"/>
              <a:gd name="T32" fmla="*/ 1497 w 10463"/>
              <a:gd name="T33" fmla="*/ 7329 h 12947"/>
              <a:gd name="T34" fmla="*/ 1339 w 10463"/>
              <a:gd name="T35" fmla="*/ 7648 h 12947"/>
              <a:gd name="T36" fmla="*/ 1141 w 10463"/>
              <a:gd name="T37" fmla="*/ 8080 h 12947"/>
              <a:gd name="T38" fmla="*/ 958 w 10463"/>
              <a:gd name="T39" fmla="*/ 8519 h 12947"/>
              <a:gd name="T40" fmla="*/ 791 w 10463"/>
              <a:gd name="T41" fmla="*/ 8966 h 12947"/>
              <a:gd name="T42" fmla="*/ 675 w 10463"/>
              <a:gd name="T43" fmla="*/ 9306 h 12947"/>
              <a:gd name="T44" fmla="*/ 535 w 10463"/>
              <a:gd name="T45" fmla="*/ 9763 h 12947"/>
              <a:gd name="T46" fmla="*/ 411 w 10463"/>
              <a:gd name="T47" fmla="*/ 10225 h 12947"/>
              <a:gd name="T48" fmla="*/ 303 w 10463"/>
              <a:gd name="T49" fmla="*/ 10692 h 12947"/>
              <a:gd name="T50" fmla="*/ 232 w 10463"/>
              <a:gd name="T51" fmla="*/ 11044 h 12947"/>
              <a:gd name="T52" fmla="*/ 151 w 10463"/>
              <a:gd name="T53" fmla="*/ 11517 h 12947"/>
              <a:gd name="T54" fmla="*/ 86 w 10463"/>
              <a:gd name="T55" fmla="*/ 11992 h 12947"/>
              <a:gd name="T56" fmla="*/ 35 w 10463"/>
              <a:gd name="T57" fmla="*/ 12468 h 12947"/>
              <a:gd name="T58" fmla="*/ 0 w 10463"/>
              <a:gd name="T59" fmla="*/ 12947 h 12947"/>
              <a:gd name="T60" fmla="*/ 2530 w 10463"/>
              <a:gd name="T61" fmla="*/ 12544 h 12947"/>
              <a:gd name="T62" fmla="*/ 2521 w 10463"/>
              <a:gd name="T63" fmla="*/ 11739 h 12947"/>
              <a:gd name="T64" fmla="*/ 2550 w 10463"/>
              <a:gd name="T65" fmla="*/ 11136 h 12947"/>
              <a:gd name="T66" fmla="*/ 2635 w 10463"/>
              <a:gd name="T67" fmla="*/ 10333 h 12947"/>
              <a:gd name="T68" fmla="*/ 2698 w 10463"/>
              <a:gd name="T69" fmla="*/ 9935 h 12947"/>
              <a:gd name="T70" fmla="*/ 2754 w 10463"/>
              <a:gd name="T71" fmla="*/ 9637 h 12947"/>
              <a:gd name="T72" fmla="*/ 2842 w 10463"/>
              <a:gd name="T73" fmla="*/ 9242 h 12947"/>
              <a:gd name="T74" fmla="*/ 2944 w 10463"/>
              <a:gd name="T75" fmla="*/ 8849 h 12947"/>
              <a:gd name="T76" fmla="*/ 3061 w 10463"/>
              <a:gd name="T77" fmla="*/ 8460 h 12947"/>
              <a:gd name="T78" fmla="*/ 3157 w 10463"/>
              <a:gd name="T79" fmla="*/ 8169 h 12947"/>
              <a:gd name="T80" fmla="*/ 3299 w 10463"/>
              <a:gd name="T81" fmla="*/ 7787 h 12947"/>
              <a:gd name="T82" fmla="*/ 3453 w 10463"/>
              <a:gd name="T83" fmla="*/ 7407 h 12947"/>
              <a:gd name="T84" fmla="*/ 3623 w 10463"/>
              <a:gd name="T85" fmla="*/ 7032 h 12947"/>
              <a:gd name="T86" fmla="*/ 3805 w 10463"/>
              <a:gd name="T87" fmla="*/ 6663 h 12947"/>
              <a:gd name="T88" fmla="*/ 3951 w 10463"/>
              <a:gd name="T89" fmla="*/ 6389 h 12947"/>
              <a:gd name="T90" fmla="*/ 4209 w 10463"/>
              <a:gd name="T91" fmla="*/ 5939 h 12947"/>
              <a:gd name="T92" fmla="*/ 4666 w 10463"/>
              <a:gd name="T93" fmla="*/ 5240 h 12947"/>
              <a:gd name="T94" fmla="*/ 5038 w 10463"/>
              <a:gd name="T95" fmla="*/ 4734 h 12947"/>
              <a:gd name="T96" fmla="*/ 5575 w 10463"/>
              <a:gd name="T97" fmla="*/ 4082 h 12947"/>
              <a:gd name="T98" fmla="*/ 6004 w 10463"/>
              <a:gd name="T99" fmla="*/ 3612 h 12947"/>
              <a:gd name="T100" fmla="*/ 6609 w 10463"/>
              <a:gd name="T101" fmla="*/ 3013 h 12947"/>
              <a:gd name="T102" fmla="*/ 7034 w 10463"/>
              <a:gd name="T103" fmla="*/ 2631 h 12947"/>
              <a:gd name="T104" fmla="*/ 7473 w 10463"/>
              <a:gd name="T105" fmla="*/ 2262 h 12947"/>
              <a:gd name="T106" fmla="*/ 8482 w 10463"/>
              <a:gd name="T107" fmla="*/ 3278 h 12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63" h="12947">
                <a:moveTo>
                  <a:pt x="10463" y="153"/>
                </a:moveTo>
                <a:lnTo>
                  <a:pt x="6767" y="0"/>
                </a:lnTo>
                <a:lnTo>
                  <a:pt x="7444" y="1293"/>
                </a:lnTo>
                <a:lnTo>
                  <a:pt x="7444" y="1293"/>
                </a:lnTo>
                <a:lnTo>
                  <a:pt x="7304" y="1373"/>
                </a:lnTo>
                <a:lnTo>
                  <a:pt x="7165" y="1455"/>
                </a:lnTo>
                <a:lnTo>
                  <a:pt x="7027" y="1538"/>
                </a:lnTo>
                <a:lnTo>
                  <a:pt x="6890" y="1623"/>
                </a:lnTo>
                <a:lnTo>
                  <a:pt x="6752" y="1709"/>
                </a:lnTo>
                <a:lnTo>
                  <a:pt x="6617" y="1796"/>
                </a:lnTo>
                <a:lnTo>
                  <a:pt x="6481" y="1885"/>
                </a:lnTo>
                <a:lnTo>
                  <a:pt x="6347" y="1974"/>
                </a:lnTo>
                <a:lnTo>
                  <a:pt x="6347" y="1974"/>
                </a:lnTo>
                <a:lnTo>
                  <a:pt x="6160" y="2103"/>
                </a:lnTo>
                <a:lnTo>
                  <a:pt x="5975" y="2234"/>
                </a:lnTo>
                <a:lnTo>
                  <a:pt x="5791" y="2368"/>
                </a:lnTo>
                <a:lnTo>
                  <a:pt x="5609" y="2504"/>
                </a:lnTo>
                <a:lnTo>
                  <a:pt x="5428" y="2644"/>
                </a:lnTo>
                <a:lnTo>
                  <a:pt x="5248" y="2786"/>
                </a:lnTo>
                <a:lnTo>
                  <a:pt x="5072" y="2930"/>
                </a:lnTo>
                <a:lnTo>
                  <a:pt x="4896" y="3078"/>
                </a:lnTo>
                <a:lnTo>
                  <a:pt x="4896" y="3078"/>
                </a:lnTo>
                <a:lnTo>
                  <a:pt x="4723" y="3228"/>
                </a:lnTo>
                <a:lnTo>
                  <a:pt x="4552" y="3381"/>
                </a:lnTo>
                <a:lnTo>
                  <a:pt x="4383" y="3537"/>
                </a:lnTo>
                <a:lnTo>
                  <a:pt x="4298" y="3616"/>
                </a:lnTo>
                <a:lnTo>
                  <a:pt x="4215" y="3696"/>
                </a:lnTo>
                <a:lnTo>
                  <a:pt x="4133" y="3777"/>
                </a:lnTo>
                <a:lnTo>
                  <a:pt x="4052" y="3857"/>
                </a:lnTo>
                <a:lnTo>
                  <a:pt x="3970" y="3939"/>
                </a:lnTo>
                <a:lnTo>
                  <a:pt x="3888" y="4022"/>
                </a:lnTo>
                <a:lnTo>
                  <a:pt x="3808" y="4105"/>
                </a:lnTo>
                <a:lnTo>
                  <a:pt x="3728" y="4188"/>
                </a:lnTo>
                <a:lnTo>
                  <a:pt x="3649" y="4273"/>
                </a:lnTo>
                <a:lnTo>
                  <a:pt x="3570" y="4357"/>
                </a:lnTo>
                <a:lnTo>
                  <a:pt x="3570" y="4357"/>
                </a:lnTo>
                <a:lnTo>
                  <a:pt x="3493" y="4444"/>
                </a:lnTo>
                <a:lnTo>
                  <a:pt x="3415" y="4530"/>
                </a:lnTo>
                <a:lnTo>
                  <a:pt x="3340" y="4617"/>
                </a:lnTo>
                <a:lnTo>
                  <a:pt x="3264" y="4705"/>
                </a:lnTo>
                <a:lnTo>
                  <a:pt x="3188" y="4794"/>
                </a:lnTo>
                <a:lnTo>
                  <a:pt x="3113" y="4883"/>
                </a:lnTo>
                <a:lnTo>
                  <a:pt x="3039" y="4973"/>
                </a:lnTo>
                <a:lnTo>
                  <a:pt x="2966" y="5064"/>
                </a:lnTo>
                <a:lnTo>
                  <a:pt x="2893" y="5156"/>
                </a:lnTo>
                <a:lnTo>
                  <a:pt x="2822" y="5248"/>
                </a:lnTo>
                <a:lnTo>
                  <a:pt x="2752" y="5340"/>
                </a:lnTo>
                <a:lnTo>
                  <a:pt x="2680" y="5433"/>
                </a:lnTo>
                <a:lnTo>
                  <a:pt x="2612" y="5528"/>
                </a:lnTo>
                <a:lnTo>
                  <a:pt x="2543" y="5623"/>
                </a:lnTo>
                <a:lnTo>
                  <a:pt x="2474" y="5718"/>
                </a:lnTo>
                <a:lnTo>
                  <a:pt x="2407" y="5814"/>
                </a:lnTo>
                <a:lnTo>
                  <a:pt x="2407" y="5814"/>
                </a:lnTo>
                <a:lnTo>
                  <a:pt x="2340" y="5910"/>
                </a:lnTo>
                <a:lnTo>
                  <a:pt x="2274" y="6008"/>
                </a:lnTo>
                <a:lnTo>
                  <a:pt x="2210" y="6106"/>
                </a:lnTo>
                <a:lnTo>
                  <a:pt x="2146" y="6205"/>
                </a:lnTo>
                <a:lnTo>
                  <a:pt x="2083" y="6304"/>
                </a:lnTo>
                <a:lnTo>
                  <a:pt x="2021" y="6403"/>
                </a:lnTo>
                <a:lnTo>
                  <a:pt x="1959" y="6504"/>
                </a:lnTo>
                <a:lnTo>
                  <a:pt x="1898" y="6605"/>
                </a:lnTo>
                <a:lnTo>
                  <a:pt x="1838" y="6707"/>
                </a:lnTo>
                <a:lnTo>
                  <a:pt x="1778" y="6809"/>
                </a:lnTo>
                <a:lnTo>
                  <a:pt x="1721" y="6911"/>
                </a:lnTo>
                <a:lnTo>
                  <a:pt x="1663" y="7015"/>
                </a:lnTo>
                <a:lnTo>
                  <a:pt x="1608" y="7120"/>
                </a:lnTo>
                <a:lnTo>
                  <a:pt x="1552" y="7224"/>
                </a:lnTo>
                <a:lnTo>
                  <a:pt x="1497" y="7329"/>
                </a:lnTo>
                <a:lnTo>
                  <a:pt x="1443" y="7435"/>
                </a:lnTo>
                <a:lnTo>
                  <a:pt x="1443" y="7435"/>
                </a:lnTo>
                <a:lnTo>
                  <a:pt x="1390" y="7540"/>
                </a:lnTo>
                <a:lnTo>
                  <a:pt x="1339" y="7648"/>
                </a:lnTo>
                <a:lnTo>
                  <a:pt x="1288" y="7755"/>
                </a:lnTo>
                <a:lnTo>
                  <a:pt x="1238" y="7863"/>
                </a:lnTo>
                <a:lnTo>
                  <a:pt x="1189" y="7971"/>
                </a:lnTo>
                <a:lnTo>
                  <a:pt x="1141" y="8080"/>
                </a:lnTo>
                <a:lnTo>
                  <a:pt x="1094" y="8188"/>
                </a:lnTo>
                <a:lnTo>
                  <a:pt x="1047" y="8299"/>
                </a:lnTo>
                <a:lnTo>
                  <a:pt x="1002" y="8408"/>
                </a:lnTo>
                <a:lnTo>
                  <a:pt x="958" y="8519"/>
                </a:lnTo>
                <a:lnTo>
                  <a:pt x="915" y="8630"/>
                </a:lnTo>
                <a:lnTo>
                  <a:pt x="872" y="8741"/>
                </a:lnTo>
                <a:lnTo>
                  <a:pt x="831" y="8854"/>
                </a:lnTo>
                <a:lnTo>
                  <a:pt x="791" y="8966"/>
                </a:lnTo>
                <a:lnTo>
                  <a:pt x="751" y="9078"/>
                </a:lnTo>
                <a:lnTo>
                  <a:pt x="713" y="9192"/>
                </a:lnTo>
                <a:lnTo>
                  <a:pt x="713" y="9192"/>
                </a:lnTo>
                <a:lnTo>
                  <a:pt x="675" y="9306"/>
                </a:lnTo>
                <a:lnTo>
                  <a:pt x="639" y="9420"/>
                </a:lnTo>
                <a:lnTo>
                  <a:pt x="604" y="9534"/>
                </a:lnTo>
                <a:lnTo>
                  <a:pt x="569" y="9647"/>
                </a:lnTo>
                <a:lnTo>
                  <a:pt x="535" y="9763"/>
                </a:lnTo>
                <a:lnTo>
                  <a:pt x="503" y="9878"/>
                </a:lnTo>
                <a:lnTo>
                  <a:pt x="471" y="9993"/>
                </a:lnTo>
                <a:lnTo>
                  <a:pt x="440" y="10109"/>
                </a:lnTo>
                <a:lnTo>
                  <a:pt x="411" y="10225"/>
                </a:lnTo>
                <a:lnTo>
                  <a:pt x="383" y="10342"/>
                </a:lnTo>
                <a:lnTo>
                  <a:pt x="356" y="10457"/>
                </a:lnTo>
                <a:lnTo>
                  <a:pt x="328" y="10576"/>
                </a:lnTo>
                <a:lnTo>
                  <a:pt x="303" y="10692"/>
                </a:lnTo>
                <a:lnTo>
                  <a:pt x="278" y="10809"/>
                </a:lnTo>
                <a:lnTo>
                  <a:pt x="255" y="10927"/>
                </a:lnTo>
                <a:lnTo>
                  <a:pt x="232" y="11044"/>
                </a:lnTo>
                <a:lnTo>
                  <a:pt x="232" y="11044"/>
                </a:lnTo>
                <a:lnTo>
                  <a:pt x="210" y="11162"/>
                </a:lnTo>
                <a:lnTo>
                  <a:pt x="189" y="11280"/>
                </a:lnTo>
                <a:lnTo>
                  <a:pt x="170" y="11399"/>
                </a:lnTo>
                <a:lnTo>
                  <a:pt x="151" y="11517"/>
                </a:lnTo>
                <a:lnTo>
                  <a:pt x="134" y="11635"/>
                </a:lnTo>
                <a:lnTo>
                  <a:pt x="116" y="11755"/>
                </a:lnTo>
                <a:lnTo>
                  <a:pt x="100" y="11873"/>
                </a:lnTo>
                <a:lnTo>
                  <a:pt x="86" y="11992"/>
                </a:lnTo>
                <a:lnTo>
                  <a:pt x="71" y="12111"/>
                </a:lnTo>
                <a:lnTo>
                  <a:pt x="58" y="12230"/>
                </a:lnTo>
                <a:lnTo>
                  <a:pt x="46" y="12350"/>
                </a:lnTo>
                <a:lnTo>
                  <a:pt x="35" y="12468"/>
                </a:lnTo>
                <a:lnTo>
                  <a:pt x="24" y="12588"/>
                </a:lnTo>
                <a:lnTo>
                  <a:pt x="16" y="12708"/>
                </a:lnTo>
                <a:lnTo>
                  <a:pt x="7" y="12827"/>
                </a:lnTo>
                <a:lnTo>
                  <a:pt x="0" y="12947"/>
                </a:lnTo>
                <a:lnTo>
                  <a:pt x="2552" y="12947"/>
                </a:lnTo>
                <a:lnTo>
                  <a:pt x="2552" y="12947"/>
                </a:lnTo>
                <a:lnTo>
                  <a:pt x="2539" y="12745"/>
                </a:lnTo>
                <a:lnTo>
                  <a:pt x="2530" y="12544"/>
                </a:lnTo>
                <a:lnTo>
                  <a:pt x="2522" y="12343"/>
                </a:lnTo>
                <a:lnTo>
                  <a:pt x="2520" y="12141"/>
                </a:lnTo>
                <a:lnTo>
                  <a:pt x="2518" y="11940"/>
                </a:lnTo>
                <a:lnTo>
                  <a:pt x="2521" y="11739"/>
                </a:lnTo>
                <a:lnTo>
                  <a:pt x="2527" y="11537"/>
                </a:lnTo>
                <a:lnTo>
                  <a:pt x="2537" y="11337"/>
                </a:lnTo>
                <a:lnTo>
                  <a:pt x="2537" y="11337"/>
                </a:lnTo>
                <a:lnTo>
                  <a:pt x="2550" y="11136"/>
                </a:lnTo>
                <a:lnTo>
                  <a:pt x="2566" y="10934"/>
                </a:lnTo>
                <a:lnTo>
                  <a:pt x="2585" y="10735"/>
                </a:lnTo>
                <a:lnTo>
                  <a:pt x="2609" y="10535"/>
                </a:lnTo>
                <a:lnTo>
                  <a:pt x="2635" y="10333"/>
                </a:lnTo>
                <a:lnTo>
                  <a:pt x="2649" y="10234"/>
                </a:lnTo>
                <a:lnTo>
                  <a:pt x="2664" y="10135"/>
                </a:lnTo>
                <a:lnTo>
                  <a:pt x="2680" y="10034"/>
                </a:lnTo>
                <a:lnTo>
                  <a:pt x="2698" y="9935"/>
                </a:lnTo>
                <a:lnTo>
                  <a:pt x="2715" y="9836"/>
                </a:lnTo>
                <a:lnTo>
                  <a:pt x="2734" y="9736"/>
                </a:lnTo>
                <a:lnTo>
                  <a:pt x="2734" y="9736"/>
                </a:lnTo>
                <a:lnTo>
                  <a:pt x="2754" y="9637"/>
                </a:lnTo>
                <a:lnTo>
                  <a:pt x="2775" y="9538"/>
                </a:lnTo>
                <a:lnTo>
                  <a:pt x="2797" y="9439"/>
                </a:lnTo>
                <a:lnTo>
                  <a:pt x="2819" y="9341"/>
                </a:lnTo>
                <a:lnTo>
                  <a:pt x="2842" y="9242"/>
                </a:lnTo>
                <a:lnTo>
                  <a:pt x="2867" y="9144"/>
                </a:lnTo>
                <a:lnTo>
                  <a:pt x="2892" y="9045"/>
                </a:lnTo>
                <a:lnTo>
                  <a:pt x="2918" y="8947"/>
                </a:lnTo>
                <a:lnTo>
                  <a:pt x="2944" y="8849"/>
                </a:lnTo>
                <a:lnTo>
                  <a:pt x="2972" y="8751"/>
                </a:lnTo>
                <a:lnTo>
                  <a:pt x="3001" y="8654"/>
                </a:lnTo>
                <a:lnTo>
                  <a:pt x="3030" y="8557"/>
                </a:lnTo>
                <a:lnTo>
                  <a:pt x="3061" y="8460"/>
                </a:lnTo>
                <a:lnTo>
                  <a:pt x="3092" y="8363"/>
                </a:lnTo>
                <a:lnTo>
                  <a:pt x="3124" y="8265"/>
                </a:lnTo>
                <a:lnTo>
                  <a:pt x="3157" y="8169"/>
                </a:lnTo>
                <a:lnTo>
                  <a:pt x="3157" y="8169"/>
                </a:lnTo>
                <a:lnTo>
                  <a:pt x="3191" y="8073"/>
                </a:lnTo>
                <a:lnTo>
                  <a:pt x="3226" y="7978"/>
                </a:lnTo>
                <a:lnTo>
                  <a:pt x="3261" y="7882"/>
                </a:lnTo>
                <a:lnTo>
                  <a:pt x="3299" y="7787"/>
                </a:lnTo>
                <a:lnTo>
                  <a:pt x="3335" y="7690"/>
                </a:lnTo>
                <a:lnTo>
                  <a:pt x="3375" y="7596"/>
                </a:lnTo>
                <a:lnTo>
                  <a:pt x="3413" y="7501"/>
                </a:lnTo>
                <a:lnTo>
                  <a:pt x="3453" y="7407"/>
                </a:lnTo>
                <a:lnTo>
                  <a:pt x="3494" y="7313"/>
                </a:lnTo>
                <a:lnTo>
                  <a:pt x="3537" y="7219"/>
                </a:lnTo>
                <a:lnTo>
                  <a:pt x="3579" y="7126"/>
                </a:lnTo>
                <a:lnTo>
                  <a:pt x="3623" y="7032"/>
                </a:lnTo>
                <a:lnTo>
                  <a:pt x="3666" y="6939"/>
                </a:lnTo>
                <a:lnTo>
                  <a:pt x="3712" y="6847"/>
                </a:lnTo>
                <a:lnTo>
                  <a:pt x="3758" y="6755"/>
                </a:lnTo>
                <a:lnTo>
                  <a:pt x="3805" y="6663"/>
                </a:lnTo>
                <a:lnTo>
                  <a:pt x="3805" y="6663"/>
                </a:lnTo>
                <a:lnTo>
                  <a:pt x="3853" y="6571"/>
                </a:lnTo>
                <a:lnTo>
                  <a:pt x="3901" y="6479"/>
                </a:lnTo>
                <a:lnTo>
                  <a:pt x="3951" y="6389"/>
                </a:lnTo>
                <a:lnTo>
                  <a:pt x="4001" y="6298"/>
                </a:lnTo>
                <a:lnTo>
                  <a:pt x="4052" y="6208"/>
                </a:lnTo>
                <a:lnTo>
                  <a:pt x="4104" y="6119"/>
                </a:lnTo>
                <a:lnTo>
                  <a:pt x="4209" y="5939"/>
                </a:lnTo>
                <a:lnTo>
                  <a:pt x="4319" y="5763"/>
                </a:lnTo>
                <a:lnTo>
                  <a:pt x="4431" y="5588"/>
                </a:lnTo>
                <a:lnTo>
                  <a:pt x="4546" y="5413"/>
                </a:lnTo>
                <a:lnTo>
                  <a:pt x="4666" y="5240"/>
                </a:lnTo>
                <a:lnTo>
                  <a:pt x="4666" y="5240"/>
                </a:lnTo>
                <a:lnTo>
                  <a:pt x="4787" y="5070"/>
                </a:lnTo>
                <a:lnTo>
                  <a:pt x="4911" y="4900"/>
                </a:lnTo>
                <a:lnTo>
                  <a:pt x="5038" y="4734"/>
                </a:lnTo>
                <a:lnTo>
                  <a:pt x="5168" y="4568"/>
                </a:lnTo>
                <a:lnTo>
                  <a:pt x="5301" y="4404"/>
                </a:lnTo>
                <a:lnTo>
                  <a:pt x="5436" y="4242"/>
                </a:lnTo>
                <a:lnTo>
                  <a:pt x="5575" y="4082"/>
                </a:lnTo>
                <a:lnTo>
                  <a:pt x="5715" y="3924"/>
                </a:lnTo>
                <a:lnTo>
                  <a:pt x="5715" y="3924"/>
                </a:lnTo>
                <a:lnTo>
                  <a:pt x="5858" y="3766"/>
                </a:lnTo>
                <a:lnTo>
                  <a:pt x="6004" y="3612"/>
                </a:lnTo>
                <a:lnTo>
                  <a:pt x="6151" y="3460"/>
                </a:lnTo>
                <a:lnTo>
                  <a:pt x="6302" y="3308"/>
                </a:lnTo>
                <a:lnTo>
                  <a:pt x="6455" y="3159"/>
                </a:lnTo>
                <a:lnTo>
                  <a:pt x="6609" y="3013"/>
                </a:lnTo>
                <a:lnTo>
                  <a:pt x="6767" y="2868"/>
                </a:lnTo>
                <a:lnTo>
                  <a:pt x="6926" y="2725"/>
                </a:lnTo>
                <a:lnTo>
                  <a:pt x="6926" y="2725"/>
                </a:lnTo>
                <a:lnTo>
                  <a:pt x="7034" y="2631"/>
                </a:lnTo>
                <a:lnTo>
                  <a:pt x="7142" y="2538"/>
                </a:lnTo>
                <a:lnTo>
                  <a:pt x="7251" y="2444"/>
                </a:lnTo>
                <a:lnTo>
                  <a:pt x="7362" y="2352"/>
                </a:lnTo>
                <a:lnTo>
                  <a:pt x="7473" y="2262"/>
                </a:lnTo>
                <a:lnTo>
                  <a:pt x="7584" y="2173"/>
                </a:lnTo>
                <a:lnTo>
                  <a:pt x="7698" y="2084"/>
                </a:lnTo>
                <a:lnTo>
                  <a:pt x="7812" y="1996"/>
                </a:lnTo>
                <a:lnTo>
                  <a:pt x="8482" y="3278"/>
                </a:lnTo>
                <a:lnTo>
                  <a:pt x="10463" y="153"/>
                </a:ln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grpSp>
        <p:nvGrpSpPr>
          <p:cNvPr id="15" name="组合 14">
            <a:extLst>
              <a:ext uri="{FF2B5EF4-FFF2-40B4-BE49-F238E27FC236}">
                <a16:creationId xmlns:a16="http://schemas.microsoft.com/office/drawing/2014/main" id="{37570CC6-6799-4756-A1D8-2073A84EC97B}"/>
              </a:ext>
            </a:extLst>
          </p:cNvPr>
          <p:cNvGrpSpPr/>
          <p:nvPr/>
        </p:nvGrpSpPr>
        <p:grpSpPr>
          <a:xfrm>
            <a:off x="2014486" y="2612112"/>
            <a:ext cx="8161706" cy="4257463"/>
            <a:chOff x="2014486" y="2600537"/>
            <a:chExt cx="8161706" cy="4257463"/>
          </a:xfrm>
          <a:solidFill>
            <a:schemeClr val="bg1"/>
          </a:solidFill>
        </p:grpSpPr>
        <p:sp>
          <p:nvSpPr>
            <p:cNvPr id="16" name="Freeform 7">
              <a:extLst>
                <a:ext uri="{FF2B5EF4-FFF2-40B4-BE49-F238E27FC236}">
                  <a16:creationId xmlns:a16="http://schemas.microsoft.com/office/drawing/2014/main" id="{6CA9C722-AAF6-454E-B7B3-7368E66B3001}"/>
                </a:ext>
              </a:extLst>
            </p:cNvPr>
            <p:cNvSpPr>
              <a:spLocks/>
            </p:cNvSpPr>
            <p:nvPr/>
          </p:nvSpPr>
          <p:spPr bwMode="auto">
            <a:xfrm>
              <a:off x="6043113" y="6755350"/>
              <a:ext cx="103129" cy="99660"/>
            </a:xfrm>
            <a:custGeom>
              <a:avLst/>
              <a:gdLst>
                <a:gd name="T0" fmla="*/ 0 w 234"/>
                <a:gd name="T1" fmla="*/ 299 h 299"/>
                <a:gd name="T2" fmla="*/ 0 w 234"/>
                <a:gd name="T3" fmla="*/ 279 h 299"/>
                <a:gd name="T4" fmla="*/ 0 w 234"/>
                <a:gd name="T5" fmla="*/ 260 h 299"/>
                <a:gd name="T6" fmla="*/ 0 w 234"/>
                <a:gd name="T7" fmla="*/ 223 h 299"/>
                <a:gd name="T8" fmla="*/ 0 w 234"/>
                <a:gd name="T9" fmla="*/ 223 h 299"/>
                <a:gd name="T10" fmla="*/ 0 w 234"/>
                <a:gd name="T11" fmla="*/ 147 h 299"/>
                <a:gd name="T12" fmla="*/ 0 w 234"/>
                <a:gd name="T13" fmla="*/ 147 h 299"/>
                <a:gd name="T14" fmla="*/ 3 w 234"/>
                <a:gd name="T15" fmla="*/ 0 h 299"/>
                <a:gd name="T16" fmla="*/ 234 w 234"/>
                <a:gd name="T17" fmla="*/ 6 h 299"/>
                <a:gd name="T18" fmla="*/ 234 w 234"/>
                <a:gd name="T19" fmla="*/ 6 h 299"/>
                <a:gd name="T20" fmla="*/ 232 w 234"/>
                <a:gd name="T21" fmla="*/ 149 h 299"/>
                <a:gd name="T22" fmla="*/ 232 w 234"/>
                <a:gd name="T23" fmla="*/ 149 h 299"/>
                <a:gd name="T24" fmla="*/ 232 w 234"/>
                <a:gd name="T25" fmla="*/ 220 h 299"/>
                <a:gd name="T26" fmla="*/ 234 w 234"/>
                <a:gd name="T27" fmla="*/ 255 h 299"/>
                <a:gd name="T28" fmla="*/ 234 w 234"/>
                <a:gd name="T29" fmla="*/ 273 h 299"/>
                <a:gd name="T30" fmla="*/ 234 w 234"/>
                <a:gd name="T31" fmla="*/ 290 h 299"/>
                <a:gd name="T32" fmla="*/ 0 w 23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4" h="299">
                  <a:moveTo>
                    <a:pt x="0" y="299"/>
                  </a:moveTo>
                  <a:lnTo>
                    <a:pt x="0" y="279"/>
                  </a:lnTo>
                  <a:lnTo>
                    <a:pt x="0" y="260"/>
                  </a:lnTo>
                  <a:lnTo>
                    <a:pt x="0" y="223"/>
                  </a:lnTo>
                  <a:lnTo>
                    <a:pt x="0" y="223"/>
                  </a:lnTo>
                  <a:lnTo>
                    <a:pt x="0" y="147"/>
                  </a:lnTo>
                  <a:lnTo>
                    <a:pt x="0" y="147"/>
                  </a:lnTo>
                  <a:lnTo>
                    <a:pt x="3" y="0"/>
                  </a:lnTo>
                  <a:lnTo>
                    <a:pt x="234" y="6"/>
                  </a:lnTo>
                  <a:lnTo>
                    <a:pt x="234" y="6"/>
                  </a:lnTo>
                  <a:lnTo>
                    <a:pt x="232" y="149"/>
                  </a:lnTo>
                  <a:lnTo>
                    <a:pt x="232" y="149"/>
                  </a:lnTo>
                  <a:lnTo>
                    <a:pt x="232" y="220"/>
                  </a:lnTo>
                  <a:lnTo>
                    <a:pt x="234" y="255"/>
                  </a:lnTo>
                  <a:lnTo>
                    <a:pt x="234" y="273"/>
                  </a:lnTo>
                  <a:lnTo>
                    <a:pt x="234" y="290"/>
                  </a:lnTo>
                  <a:lnTo>
                    <a:pt x="0" y="299"/>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17" name="Freeform 8">
              <a:extLst>
                <a:ext uri="{FF2B5EF4-FFF2-40B4-BE49-F238E27FC236}">
                  <a16:creationId xmlns:a16="http://schemas.microsoft.com/office/drawing/2014/main" id="{B8CF55E9-CC42-4F93-BE22-1148C45DBB6D}"/>
                </a:ext>
              </a:extLst>
            </p:cNvPr>
            <p:cNvSpPr>
              <a:spLocks/>
            </p:cNvSpPr>
            <p:nvPr/>
          </p:nvSpPr>
          <p:spPr bwMode="auto">
            <a:xfrm>
              <a:off x="6056335" y="6405544"/>
              <a:ext cx="121639" cy="199319"/>
            </a:xfrm>
            <a:custGeom>
              <a:avLst/>
              <a:gdLst>
                <a:gd name="T0" fmla="*/ 0 w 276"/>
                <a:gd name="T1" fmla="*/ 584 h 600"/>
                <a:gd name="T2" fmla="*/ 0 w 276"/>
                <a:gd name="T3" fmla="*/ 584 h 600"/>
                <a:gd name="T4" fmla="*/ 13 w 276"/>
                <a:gd name="T5" fmla="*/ 438 h 600"/>
                <a:gd name="T6" fmla="*/ 13 w 276"/>
                <a:gd name="T7" fmla="*/ 438 h 600"/>
                <a:gd name="T8" fmla="*/ 28 w 276"/>
                <a:gd name="T9" fmla="*/ 291 h 600"/>
                <a:gd name="T10" fmla="*/ 28 w 276"/>
                <a:gd name="T11" fmla="*/ 291 h 600"/>
                <a:gd name="T12" fmla="*/ 45 w 276"/>
                <a:gd name="T13" fmla="*/ 146 h 600"/>
                <a:gd name="T14" fmla="*/ 63 w 276"/>
                <a:gd name="T15" fmla="*/ 0 h 600"/>
                <a:gd name="T16" fmla="*/ 276 w 276"/>
                <a:gd name="T17" fmla="*/ 27 h 600"/>
                <a:gd name="T18" fmla="*/ 276 w 276"/>
                <a:gd name="T19" fmla="*/ 27 h 600"/>
                <a:gd name="T20" fmla="*/ 260 w 276"/>
                <a:gd name="T21" fmla="*/ 170 h 600"/>
                <a:gd name="T22" fmla="*/ 247 w 276"/>
                <a:gd name="T23" fmla="*/ 313 h 600"/>
                <a:gd name="T24" fmla="*/ 247 w 276"/>
                <a:gd name="T25" fmla="*/ 313 h 600"/>
                <a:gd name="T26" fmla="*/ 233 w 276"/>
                <a:gd name="T27" fmla="*/ 457 h 600"/>
                <a:gd name="T28" fmla="*/ 233 w 276"/>
                <a:gd name="T29" fmla="*/ 457 h 600"/>
                <a:gd name="T30" fmla="*/ 223 w 276"/>
                <a:gd name="T31" fmla="*/ 600 h 600"/>
                <a:gd name="T32" fmla="*/ 0 w 276"/>
                <a:gd name="T33" fmla="*/ 58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6" h="600">
                  <a:moveTo>
                    <a:pt x="0" y="584"/>
                  </a:moveTo>
                  <a:lnTo>
                    <a:pt x="0" y="584"/>
                  </a:lnTo>
                  <a:lnTo>
                    <a:pt x="13" y="438"/>
                  </a:lnTo>
                  <a:lnTo>
                    <a:pt x="13" y="438"/>
                  </a:lnTo>
                  <a:lnTo>
                    <a:pt x="28" y="291"/>
                  </a:lnTo>
                  <a:lnTo>
                    <a:pt x="28" y="291"/>
                  </a:lnTo>
                  <a:lnTo>
                    <a:pt x="45" y="146"/>
                  </a:lnTo>
                  <a:lnTo>
                    <a:pt x="63" y="0"/>
                  </a:lnTo>
                  <a:lnTo>
                    <a:pt x="276" y="27"/>
                  </a:lnTo>
                  <a:lnTo>
                    <a:pt x="276" y="27"/>
                  </a:lnTo>
                  <a:lnTo>
                    <a:pt x="260" y="170"/>
                  </a:lnTo>
                  <a:lnTo>
                    <a:pt x="247" y="313"/>
                  </a:lnTo>
                  <a:lnTo>
                    <a:pt x="247" y="313"/>
                  </a:lnTo>
                  <a:lnTo>
                    <a:pt x="233" y="457"/>
                  </a:lnTo>
                  <a:lnTo>
                    <a:pt x="233" y="457"/>
                  </a:lnTo>
                  <a:lnTo>
                    <a:pt x="223" y="600"/>
                  </a:lnTo>
                  <a:lnTo>
                    <a:pt x="0" y="584"/>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18" name="Freeform 9">
              <a:extLst>
                <a:ext uri="{FF2B5EF4-FFF2-40B4-BE49-F238E27FC236}">
                  <a16:creationId xmlns:a16="http://schemas.microsoft.com/office/drawing/2014/main" id="{2E3C3652-E54E-44E0-8AFA-C9D58E3D429F}"/>
                </a:ext>
              </a:extLst>
            </p:cNvPr>
            <p:cNvSpPr>
              <a:spLocks/>
            </p:cNvSpPr>
            <p:nvPr/>
          </p:nvSpPr>
          <p:spPr bwMode="auto">
            <a:xfrm>
              <a:off x="6115832" y="6059725"/>
              <a:ext cx="134861" cy="203306"/>
            </a:xfrm>
            <a:custGeom>
              <a:avLst/>
              <a:gdLst>
                <a:gd name="T0" fmla="*/ 0 w 306"/>
                <a:gd name="T1" fmla="*/ 576 h 610"/>
                <a:gd name="T2" fmla="*/ 0 w 306"/>
                <a:gd name="T3" fmla="*/ 576 h 610"/>
                <a:gd name="T4" fmla="*/ 25 w 306"/>
                <a:gd name="T5" fmla="*/ 432 h 610"/>
                <a:gd name="T6" fmla="*/ 52 w 306"/>
                <a:gd name="T7" fmla="*/ 287 h 610"/>
                <a:gd name="T8" fmla="*/ 52 w 306"/>
                <a:gd name="T9" fmla="*/ 287 h 610"/>
                <a:gd name="T10" fmla="*/ 80 w 306"/>
                <a:gd name="T11" fmla="*/ 144 h 610"/>
                <a:gd name="T12" fmla="*/ 109 w 306"/>
                <a:gd name="T13" fmla="*/ 0 h 610"/>
                <a:gd name="T14" fmla="*/ 306 w 306"/>
                <a:gd name="T15" fmla="*/ 41 h 610"/>
                <a:gd name="T16" fmla="*/ 306 w 306"/>
                <a:gd name="T17" fmla="*/ 41 h 610"/>
                <a:gd name="T18" fmla="*/ 278 w 306"/>
                <a:gd name="T19" fmla="*/ 182 h 610"/>
                <a:gd name="T20" fmla="*/ 252 w 306"/>
                <a:gd name="T21" fmla="*/ 324 h 610"/>
                <a:gd name="T22" fmla="*/ 252 w 306"/>
                <a:gd name="T23" fmla="*/ 324 h 610"/>
                <a:gd name="T24" fmla="*/ 229 w 306"/>
                <a:gd name="T25" fmla="*/ 467 h 610"/>
                <a:gd name="T26" fmla="*/ 206 w 306"/>
                <a:gd name="T27" fmla="*/ 610 h 610"/>
                <a:gd name="T28" fmla="*/ 0 w 306"/>
                <a:gd name="T29" fmla="*/ 576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6" h="610">
                  <a:moveTo>
                    <a:pt x="0" y="576"/>
                  </a:moveTo>
                  <a:lnTo>
                    <a:pt x="0" y="576"/>
                  </a:lnTo>
                  <a:lnTo>
                    <a:pt x="25" y="432"/>
                  </a:lnTo>
                  <a:lnTo>
                    <a:pt x="52" y="287"/>
                  </a:lnTo>
                  <a:lnTo>
                    <a:pt x="52" y="287"/>
                  </a:lnTo>
                  <a:lnTo>
                    <a:pt x="80" y="144"/>
                  </a:lnTo>
                  <a:lnTo>
                    <a:pt x="109" y="0"/>
                  </a:lnTo>
                  <a:lnTo>
                    <a:pt x="306" y="41"/>
                  </a:lnTo>
                  <a:lnTo>
                    <a:pt x="306" y="41"/>
                  </a:lnTo>
                  <a:lnTo>
                    <a:pt x="278" y="182"/>
                  </a:lnTo>
                  <a:lnTo>
                    <a:pt x="252" y="324"/>
                  </a:lnTo>
                  <a:lnTo>
                    <a:pt x="252" y="324"/>
                  </a:lnTo>
                  <a:lnTo>
                    <a:pt x="229" y="467"/>
                  </a:lnTo>
                  <a:lnTo>
                    <a:pt x="206" y="610"/>
                  </a:lnTo>
                  <a:lnTo>
                    <a:pt x="0" y="576"/>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19" name="Freeform 10">
              <a:extLst>
                <a:ext uri="{FF2B5EF4-FFF2-40B4-BE49-F238E27FC236}">
                  <a16:creationId xmlns:a16="http://schemas.microsoft.com/office/drawing/2014/main" id="{CE838608-6E0B-48D7-973B-423CD7BF55EC}"/>
                </a:ext>
              </a:extLst>
            </p:cNvPr>
            <p:cNvSpPr>
              <a:spLocks/>
            </p:cNvSpPr>
            <p:nvPr/>
          </p:nvSpPr>
          <p:spPr bwMode="auto">
            <a:xfrm>
              <a:off x="6209706" y="5720882"/>
              <a:ext cx="145438" cy="203306"/>
            </a:xfrm>
            <a:custGeom>
              <a:avLst/>
              <a:gdLst>
                <a:gd name="T0" fmla="*/ 0 w 331"/>
                <a:gd name="T1" fmla="*/ 565 h 612"/>
                <a:gd name="T2" fmla="*/ 19 w 331"/>
                <a:gd name="T3" fmla="*/ 495 h 612"/>
                <a:gd name="T4" fmla="*/ 37 w 331"/>
                <a:gd name="T5" fmla="*/ 424 h 612"/>
                <a:gd name="T6" fmla="*/ 37 w 331"/>
                <a:gd name="T7" fmla="*/ 424 h 612"/>
                <a:gd name="T8" fmla="*/ 75 w 331"/>
                <a:gd name="T9" fmla="*/ 282 h 612"/>
                <a:gd name="T10" fmla="*/ 75 w 331"/>
                <a:gd name="T11" fmla="*/ 282 h 612"/>
                <a:gd name="T12" fmla="*/ 113 w 331"/>
                <a:gd name="T13" fmla="*/ 141 h 612"/>
                <a:gd name="T14" fmla="*/ 153 w 331"/>
                <a:gd name="T15" fmla="*/ 0 h 612"/>
                <a:gd name="T16" fmla="*/ 331 w 331"/>
                <a:gd name="T17" fmla="*/ 52 h 612"/>
                <a:gd name="T18" fmla="*/ 331 w 331"/>
                <a:gd name="T19" fmla="*/ 52 h 612"/>
                <a:gd name="T20" fmla="*/ 294 w 331"/>
                <a:gd name="T21" fmla="*/ 190 h 612"/>
                <a:gd name="T22" fmla="*/ 257 w 331"/>
                <a:gd name="T23" fmla="*/ 330 h 612"/>
                <a:gd name="T24" fmla="*/ 257 w 331"/>
                <a:gd name="T25" fmla="*/ 330 h 612"/>
                <a:gd name="T26" fmla="*/ 222 w 331"/>
                <a:gd name="T27" fmla="*/ 470 h 612"/>
                <a:gd name="T28" fmla="*/ 206 w 331"/>
                <a:gd name="T29" fmla="*/ 540 h 612"/>
                <a:gd name="T30" fmla="*/ 188 w 331"/>
                <a:gd name="T31" fmla="*/ 612 h 612"/>
                <a:gd name="T32" fmla="*/ 0 w 331"/>
                <a:gd name="T33" fmla="*/ 56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1" h="612">
                  <a:moveTo>
                    <a:pt x="0" y="565"/>
                  </a:moveTo>
                  <a:lnTo>
                    <a:pt x="19" y="495"/>
                  </a:lnTo>
                  <a:lnTo>
                    <a:pt x="37" y="424"/>
                  </a:lnTo>
                  <a:lnTo>
                    <a:pt x="37" y="424"/>
                  </a:lnTo>
                  <a:lnTo>
                    <a:pt x="75" y="282"/>
                  </a:lnTo>
                  <a:lnTo>
                    <a:pt x="75" y="282"/>
                  </a:lnTo>
                  <a:lnTo>
                    <a:pt x="113" y="141"/>
                  </a:lnTo>
                  <a:lnTo>
                    <a:pt x="153" y="0"/>
                  </a:lnTo>
                  <a:lnTo>
                    <a:pt x="331" y="52"/>
                  </a:lnTo>
                  <a:lnTo>
                    <a:pt x="331" y="52"/>
                  </a:lnTo>
                  <a:lnTo>
                    <a:pt x="294" y="190"/>
                  </a:lnTo>
                  <a:lnTo>
                    <a:pt x="257" y="330"/>
                  </a:lnTo>
                  <a:lnTo>
                    <a:pt x="257" y="330"/>
                  </a:lnTo>
                  <a:lnTo>
                    <a:pt x="222" y="470"/>
                  </a:lnTo>
                  <a:lnTo>
                    <a:pt x="206" y="540"/>
                  </a:lnTo>
                  <a:lnTo>
                    <a:pt x="188" y="612"/>
                  </a:lnTo>
                  <a:lnTo>
                    <a:pt x="0" y="565"/>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20" name="Freeform 11">
              <a:extLst>
                <a:ext uri="{FF2B5EF4-FFF2-40B4-BE49-F238E27FC236}">
                  <a16:creationId xmlns:a16="http://schemas.microsoft.com/office/drawing/2014/main" id="{35116F78-C04C-4273-B8D8-A900B8A246D7}"/>
                </a:ext>
              </a:extLst>
            </p:cNvPr>
            <p:cNvSpPr>
              <a:spLocks/>
            </p:cNvSpPr>
            <p:nvPr/>
          </p:nvSpPr>
          <p:spPr bwMode="auto">
            <a:xfrm>
              <a:off x="6337955" y="5389015"/>
              <a:ext cx="157338" cy="201313"/>
            </a:xfrm>
            <a:custGeom>
              <a:avLst/>
              <a:gdLst>
                <a:gd name="T0" fmla="*/ 0 w 355"/>
                <a:gd name="T1" fmla="*/ 551 h 607"/>
                <a:gd name="T2" fmla="*/ 23 w 355"/>
                <a:gd name="T3" fmla="*/ 483 h 607"/>
                <a:gd name="T4" fmla="*/ 47 w 355"/>
                <a:gd name="T5" fmla="*/ 413 h 607"/>
                <a:gd name="T6" fmla="*/ 47 w 355"/>
                <a:gd name="T7" fmla="*/ 413 h 607"/>
                <a:gd name="T8" fmla="*/ 95 w 355"/>
                <a:gd name="T9" fmla="*/ 276 h 607"/>
                <a:gd name="T10" fmla="*/ 95 w 355"/>
                <a:gd name="T11" fmla="*/ 276 h 607"/>
                <a:gd name="T12" fmla="*/ 143 w 355"/>
                <a:gd name="T13" fmla="*/ 137 h 607"/>
                <a:gd name="T14" fmla="*/ 194 w 355"/>
                <a:gd name="T15" fmla="*/ 0 h 607"/>
                <a:gd name="T16" fmla="*/ 355 w 355"/>
                <a:gd name="T17" fmla="*/ 58 h 607"/>
                <a:gd name="T18" fmla="*/ 355 w 355"/>
                <a:gd name="T19" fmla="*/ 58 h 607"/>
                <a:gd name="T20" fmla="*/ 307 w 355"/>
                <a:gd name="T21" fmla="*/ 195 h 607"/>
                <a:gd name="T22" fmla="*/ 260 w 355"/>
                <a:gd name="T23" fmla="*/ 333 h 607"/>
                <a:gd name="T24" fmla="*/ 260 w 355"/>
                <a:gd name="T25" fmla="*/ 333 h 607"/>
                <a:gd name="T26" fmla="*/ 215 w 355"/>
                <a:gd name="T27" fmla="*/ 470 h 607"/>
                <a:gd name="T28" fmla="*/ 193 w 355"/>
                <a:gd name="T29" fmla="*/ 538 h 607"/>
                <a:gd name="T30" fmla="*/ 171 w 355"/>
                <a:gd name="T31" fmla="*/ 607 h 607"/>
                <a:gd name="T32" fmla="*/ 0 w 355"/>
                <a:gd name="T33" fmla="*/ 551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607">
                  <a:moveTo>
                    <a:pt x="0" y="551"/>
                  </a:moveTo>
                  <a:lnTo>
                    <a:pt x="23" y="483"/>
                  </a:lnTo>
                  <a:lnTo>
                    <a:pt x="47" y="413"/>
                  </a:lnTo>
                  <a:lnTo>
                    <a:pt x="47" y="413"/>
                  </a:lnTo>
                  <a:lnTo>
                    <a:pt x="95" y="276"/>
                  </a:lnTo>
                  <a:lnTo>
                    <a:pt x="95" y="276"/>
                  </a:lnTo>
                  <a:lnTo>
                    <a:pt x="143" y="137"/>
                  </a:lnTo>
                  <a:lnTo>
                    <a:pt x="194" y="0"/>
                  </a:lnTo>
                  <a:lnTo>
                    <a:pt x="355" y="58"/>
                  </a:lnTo>
                  <a:lnTo>
                    <a:pt x="355" y="58"/>
                  </a:lnTo>
                  <a:lnTo>
                    <a:pt x="307" y="195"/>
                  </a:lnTo>
                  <a:lnTo>
                    <a:pt x="260" y="333"/>
                  </a:lnTo>
                  <a:lnTo>
                    <a:pt x="260" y="333"/>
                  </a:lnTo>
                  <a:lnTo>
                    <a:pt x="215" y="470"/>
                  </a:lnTo>
                  <a:lnTo>
                    <a:pt x="193" y="538"/>
                  </a:lnTo>
                  <a:lnTo>
                    <a:pt x="171" y="607"/>
                  </a:lnTo>
                  <a:lnTo>
                    <a:pt x="0" y="551"/>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21" name="Freeform 12">
              <a:extLst>
                <a:ext uri="{FF2B5EF4-FFF2-40B4-BE49-F238E27FC236}">
                  <a16:creationId xmlns:a16="http://schemas.microsoft.com/office/drawing/2014/main" id="{E7B72EA8-77D7-44CD-828A-99D176F657F5}"/>
                </a:ext>
              </a:extLst>
            </p:cNvPr>
            <p:cNvSpPr>
              <a:spLocks/>
            </p:cNvSpPr>
            <p:nvPr/>
          </p:nvSpPr>
          <p:spPr bwMode="auto">
            <a:xfrm>
              <a:off x="6499259" y="5066118"/>
              <a:ext cx="166592" cy="198323"/>
            </a:xfrm>
            <a:custGeom>
              <a:avLst/>
              <a:gdLst>
                <a:gd name="T0" fmla="*/ 0 w 377"/>
                <a:gd name="T1" fmla="*/ 537 h 598"/>
                <a:gd name="T2" fmla="*/ 28 w 377"/>
                <a:gd name="T3" fmla="*/ 468 h 598"/>
                <a:gd name="T4" fmla="*/ 57 w 377"/>
                <a:gd name="T5" fmla="*/ 401 h 598"/>
                <a:gd name="T6" fmla="*/ 57 w 377"/>
                <a:gd name="T7" fmla="*/ 401 h 598"/>
                <a:gd name="T8" fmla="*/ 114 w 377"/>
                <a:gd name="T9" fmla="*/ 267 h 598"/>
                <a:gd name="T10" fmla="*/ 114 w 377"/>
                <a:gd name="T11" fmla="*/ 267 h 598"/>
                <a:gd name="T12" fmla="*/ 174 w 377"/>
                <a:gd name="T13" fmla="*/ 134 h 598"/>
                <a:gd name="T14" fmla="*/ 235 w 377"/>
                <a:gd name="T15" fmla="*/ 0 h 598"/>
                <a:gd name="T16" fmla="*/ 377 w 377"/>
                <a:gd name="T17" fmla="*/ 66 h 598"/>
                <a:gd name="T18" fmla="*/ 377 w 377"/>
                <a:gd name="T19" fmla="*/ 66 h 598"/>
                <a:gd name="T20" fmla="*/ 318 w 377"/>
                <a:gd name="T21" fmla="*/ 197 h 598"/>
                <a:gd name="T22" fmla="*/ 262 w 377"/>
                <a:gd name="T23" fmla="*/ 331 h 598"/>
                <a:gd name="T24" fmla="*/ 262 w 377"/>
                <a:gd name="T25" fmla="*/ 331 h 598"/>
                <a:gd name="T26" fmla="*/ 206 w 377"/>
                <a:gd name="T27" fmla="*/ 464 h 598"/>
                <a:gd name="T28" fmla="*/ 180 w 377"/>
                <a:gd name="T29" fmla="*/ 531 h 598"/>
                <a:gd name="T30" fmla="*/ 152 w 377"/>
                <a:gd name="T31" fmla="*/ 598 h 598"/>
                <a:gd name="T32" fmla="*/ 0 w 377"/>
                <a:gd name="T33" fmla="*/ 537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7" h="598">
                  <a:moveTo>
                    <a:pt x="0" y="537"/>
                  </a:moveTo>
                  <a:lnTo>
                    <a:pt x="28" y="468"/>
                  </a:lnTo>
                  <a:lnTo>
                    <a:pt x="57" y="401"/>
                  </a:lnTo>
                  <a:lnTo>
                    <a:pt x="57" y="401"/>
                  </a:lnTo>
                  <a:lnTo>
                    <a:pt x="114" y="267"/>
                  </a:lnTo>
                  <a:lnTo>
                    <a:pt x="114" y="267"/>
                  </a:lnTo>
                  <a:lnTo>
                    <a:pt x="174" y="134"/>
                  </a:lnTo>
                  <a:lnTo>
                    <a:pt x="235" y="0"/>
                  </a:lnTo>
                  <a:lnTo>
                    <a:pt x="377" y="66"/>
                  </a:lnTo>
                  <a:lnTo>
                    <a:pt x="377" y="66"/>
                  </a:lnTo>
                  <a:lnTo>
                    <a:pt x="318" y="197"/>
                  </a:lnTo>
                  <a:lnTo>
                    <a:pt x="262" y="331"/>
                  </a:lnTo>
                  <a:lnTo>
                    <a:pt x="262" y="331"/>
                  </a:lnTo>
                  <a:lnTo>
                    <a:pt x="206" y="464"/>
                  </a:lnTo>
                  <a:lnTo>
                    <a:pt x="180" y="531"/>
                  </a:lnTo>
                  <a:lnTo>
                    <a:pt x="152" y="598"/>
                  </a:lnTo>
                  <a:lnTo>
                    <a:pt x="0" y="537"/>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22" name="Freeform 13">
              <a:extLst>
                <a:ext uri="{FF2B5EF4-FFF2-40B4-BE49-F238E27FC236}">
                  <a16:creationId xmlns:a16="http://schemas.microsoft.com/office/drawing/2014/main" id="{B9E214D6-1F7E-4FAD-91A7-33F26EDE621D}"/>
                </a:ext>
              </a:extLst>
            </p:cNvPr>
            <p:cNvSpPr>
              <a:spLocks/>
            </p:cNvSpPr>
            <p:nvPr/>
          </p:nvSpPr>
          <p:spPr bwMode="auto">
            <a:xfrm>
              <a:off x="6693617" y="4754183"/>
              <a:ext cx="175848" cy="194337"/>
            </a:xfrm>
            <a:custGeom>
              <a:avLst/>
              <a:gdLst>
                <a:gd name="T0" fmla="*/ 0 w 398"/>
                <a:gd name="T1" fmla="*/ 517 h 584"/>
                <a:gd name="T2" fmla="*/ 32 w 398"/>
                <a:gd name="T3" fmla="*/ 451 h 584"/>
                <a:gd name="T4" fmla="*/ 65 w 398"/>
                <a:gd name="T5" fmla="*/ 387 h 584"/>
                <a:gd name="T6" fmla="*/ 65 w 398"/>
                <a:gd name="T7" fmla="*/ 387 h 584"/>
                <a:gd name="T8" fmla="*/ 134 w 398"/>
                <a:gd name="T9" fmla="*/ 257 h 584"/>
                <a:gd name="T10" fmla="*/ 134 w 398"/>
                <a:gd name="T11" fmla="*/ 257 h 584"/>
                <a:gd name="T12" fmla="*/ 202 w 398"/>
                <a:gd name="T13" fmla="*/ 129 h 584"/>
                <a:gd name="T14" fmla="*/ 274 w 398"/>
                <a:gd name="T15" fmla="*/ 0 h 584"/>
                <a:gd name="T16" fmla="*/ 398 w 398"/>
                <a:gd name="T17" fmla="*/ 69 h 584"/>
                <a:gd name="T18" fmla="*/ 398 w 398"/>
                <a:gd name="T19" fmla="*/ 69 h 584"/>
                <a:gd name="T20" fmla="*/ 329 w 398"/>
                <a:gd name="T21" fmla="*/ 196 h 584"/>
                <a:gd name="T22" fmla="*/ 262 w 398"/>
                <a:gd name="T23" fmla="*/ 324 h 584"/>
                <a:gd name="T24" fmla="*/ 262 w 398"/>
                <a:gd name="T25" fmla="*/ 324 h 584"/>
                <a:gd name="T26" fmla="*/ 198 w 398"/>
                <a:gd name="T27" fmla="*/ 454 h 584"/>
                <a:gd name="T28" fmla="*/ 164 w 398"/>
                <a:gd name="T29" fmla="*/ 518 h 584"/>
                <a:gd name="T30" fmla="*/ 134 w 398"/>
                <a:gd name="T31" fmla="*/ 584 h 584"/>
                <a:gd name="T32" fmla="*/ 0 w 398"/>
                <a:gd name="T33" fmla="*/ 51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8" h="584">
                  <a:moveTo>
                    <a:pt x="0" y="517"/>
                  </a:moveTo>
                  <a:lnTo>
                    <a:pt x="32" y="451"/>
                  </a:lnTo>
                  <a:lnTo>
                    <a:pt x="65" y="387"/>
                  </a:lnTo>
                  <a:lnTo>
                    <a:pt x="65" y="387"/>
                  </a:lnTo>
                  <a:lnTo>
                    <a:pt x="134" y="257"/>
                  </a:lnTo>
                  <a:lnTo>
                    <a:pt x="134" y="257"/>
                  </a:lnTo>
                  <a:lnTo>
                    <a:pt x="202" y="129"/>
                  </a:lnTo>
                  <a:lnTo>
                    <a:pt x="274" y="0"/>
                  </a:lnTo>
                  <a:lnTo>
                    <a:pt x="398" y="69"/>
                  </a:lnTo>
                  <a:lnTo>
                    <a:pt x="398" y="69"/>
                  </a:lnTo>
                  <a:lnTo>
                    <a:pt x="329" y="196"/>
                  </a:lnTo>
                  <a:lnTo>
                    <a:pt x="262" y="324"/>
                  </a:lnTo>
                  <a:lnTo>
                    <a:pt x="262" y="324"/>
                  </a:lnTo>
                  <a:lnTo>
                    <a:pt x="198" y="454"/>
                  </a:lnTo>
                  <a:lnTo>
                    <a:pt x="164" y="518"/>
                  </a:lnTo>
                  <a:lnTo>
                    <a:pt x="134" y="584"/>
                  </a:lnTo>
                  <a:lnTo>
                    <a:pt x="0" y="517"/>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23" name="Freeform 14">
              <a:extLst>
                <a:ext uri="{FF2B5EF4-FFF2-40B4-BE49-F238E27FC236}">
                  <a16:creationId xmlns:a16="http://schemas.microsoft.com/office/drawing/2014/main" id="{1FB4496B-C5D4-4D9F-B2C5-BAA1A6FD0753}"/>
                </a:ext>
              </a:extLst>
            </p:cNvPr>
            <p:cNvSpPr>
              <a:spLocks/>
            </p:cNvSpPr>
            <p:nvPr/>
          </p:nvSpPr>
          <p:spPr bwMode="auto">
            <a:xfrm>
              <a:off x="6918385" y="4456200"/>
              <a:ext cx="185103" cy="187360"/>
            </a:xfrm>
            <a:custGeom>
              <a:avLst/>
              <a:gdLst>
                <a:gd name="T0" fmla="*/ 0 w 420"/>
                <a:gd name="T1" fmla="*/ 493 h 563"/>
                <a:gd name="T2" fmla="*/ 38 w 420"/>
                <a:gd name="T3" fmla="*/ 430 h 563"/>
                <a:gd name="T4" fmla="*/ 76 w 420"/>
                <a:gd name="T5" fmla="*/ 369 h 563"/>
                <a:gd name="T6" fmla="*/ 76 w 420"/>
                <a:gd name="T7" fmla="*/ 369 h 563"/>
                <a:gd name="T8" fmla="*/ 154 w 420"/>
                <a:gd name="T9" fmla="*/ 245 h 563"/>
                <a:gd name="T10" fmla="*/ 154 w 420"/>
                <a:gd name="T11" fmla="*/ 245 h 563"/>
                <a:gd name="T12" fmla="*/ 233 w 420"/>
                <a:gd name="T13" fmla="*/ 122 h 563"/>
                <a:gd name="T14" fmla="*/ 313 w 420"/>
                <a:gd name="T15" fmla="*/ 0 h 563"/>
                <a:gd name="T16" fmla="*/ 420 w 420"/>
                <a:gd name="T17" fmla="*/ 70 h 563"/>
                <a:gd name="T18" fmla="*/ 420 w 420"/>
                <a:gd name="T19" fmla="*/ 70 h 563"/>
                <a:gd name="T20" fmla="*/ 341 w 420"/>
                <a:gd name="T21" fmla="*/ 191 h 563"/>
                <a:gd name="T22" fmla="*/ 265 w 420"/>
                <a:gd name="T23" fmla="*/ 315 h 563"/>
                <a:gd name="T24" fmla="*/ 265 w 420"/>
                <a:gd name="T25" fmla="*/ 315 h 563"/>
                <a:gd name="T26" fmla="*/ 189 w 420"/>
                <a:gd name="T27" fmla="*/ 437 h 563"/>
                <a:gd name="T28" fmla="*/ 153 w 420"/>
                <a:gd name="T29" fmla="*/ 500 h 563"/>
                <a:gd name="T30" fmla="*/ 116 w 420"/>
                <a:gd name="T31" fmla="*/ 563 h 563"/>
                <a:gd name="T32" fmla="*/ 0 w 420"/>
                <a:gd name="T33" fmla="*/ 49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0" h="563">
                  <a:moveTo>
                    <a:pt x="0" y="493"/>
                  </a:moveTo>
                  <a:lnTo>
                    <a:pt x="38" y="430"/>
                  </a:lnTo>
                  <a:lnTo>
                    <a:pt x="76" y="369"/>
                  </a:lnTo>
                  <a:lnTo>
                    <a:pt x="76" y="369"/>
                  </a:lnTo>
                  <a:lnTo>
                    <a:pt x="154" y="245"/>
                  </a:lnTo>
                  <a:lnTo>
                    <a:pt x="154" y="245"/>
                  </a:lnTo>
                  <a:lnTo>
                    <a:pt x="233" y="122"/>
                  </a:lnTo>
                  <a:lnTo>
                    <a:pt x="313" y="0"/>
                  </a:lnTo>
                  <a:lnTo>
                    <a:pt x="420" y="70"/>
                  </a:lnTo>
                  <a:lnTo>
                    <a:pt x="420" y="70"/>
                  </a:lnTo>
                  <a:lnTo>
                    <a:pt x="341" y="191"/>
                  </a:lnTo>
                  <a:lnTo>
                    <a:pt x="265" y="315"/>
                  </a:lnTo>
                  <a:lnTo>
                    <a:pt x="265" y="315"/>
                  </a:lnTo>
                  <a:lnTo>
                    <a:pt x="189" y="437"/>
                  </a:lnTo>
                  <a:lnTo>
                    <a:pt x="153" y="500"/>
                  </a:lnTo>
                  <a:lnTo>
                    <a:pt x="116" y="563"/>
                  </a:lnTo>
                  <a:lnTo>
                    <a:pt x="0" y="493"/>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24" name="Freeform 15">
              <a:extLst>
                <a:ext uri="{FF2B5EF4-FFF2-40B4-BE49-F238E27FC236}">
                  <a16:creationId xmlns:a16="http://schemas.microsoft.com/office/drawing/2014/main" id="{7EF5CED6-AAF0-4058-AE35-97C24400CD7A}"/>
                </a:ext>
              </a:extLst>
            </p:cNvPr>
            <p:cNvSpPr>
              <a:spLocks/>
            </p:cNvSpPr>
            <p:nvPr/>
          </p:nvSpPr>
          <p:spPr bwMode="auto">
            <a:xfrm>
              <a:off x="7173561" y="4173167"/>
              <a:ext cx="193036" cy="178391"/>
            </a:xfrm>
            <a:custGeom>
              <a:avLst/>
              <a:gdLst>
                <a:gd name="T0" fmla="*/ 0 w 439"/>
                <a:gd name="T1" fmla="*/ 467 h 537"/>
                <a:gd name="T2" fmla="*/ 42 w 439"/>
                <a:gd name="T3" fmla="*/ 409 h 537"/>
                <a:gd name="T4" fmla="*/ 85 w 439"/>
                <a:gd name="T5" fmla="*/ 349 h 537"/>
                <a:gd name="T6" fmla="*/ 85 w 439"/>
                <a:gd name="T7" fmla="*/ 349 h 537"/>
                <a:gd name="T8" fmla="*/ 172 w 439"/>
                <a:gd name="T9" fmla="*/ 232 h 537"/>
                <a:gd name="T10" fmla="*/ 172 w 439"/>
                <a:gd name="T11" fmla="*/ 232 h 537"/>
                <a:gd name="T12" fmla="*/ 260 w 439"/>
                <a:gd name="T13" fmla="*/ 116 h 537"/>
                <a:gd name="T14" fmla="*/ 350 w 439"/>
                <a:gd name="T15" fmla="*/ 0 h 537"/>
                <a:gd name="T16" fmla="*/ 439 w 439"/>
                <a:gd name="T17" fmla="*/ 69 h 537"/>
                <a:gd name="T18" fmla="*/ 439 w 439"/>
                <a:gd name="T19" fmla="*/ 69 h 537"/>
                <a:gd name="T20" fmla="*/ 352 w 439"/>
                <a:gd name="T21" fmla="*/ 184 h 537"/>
                <a:gd name="T22" fmla="*/ 266 w 439"/>
                <a:gd name="T23" fmla="*/ 301 h 537"/>
                <a:gd name="T24" fmla="*/ 266 w 439"/>
                <a:gd name="T25" fmla="*/ 301 h 537"/>
                <a:gd name="T26" fmla="*/ 181 w 439"/>
                <a:gd name="T27" fmla="*/ 419 h 537"/>
                <a:gd name="T28" fmla="*/ 140 w 439"/>
                <a:gd name="T29" fmla="*/ 478 h 537"/>
                <a:gd name="T30" fmla="*/ 98 w 439"/>
                <a:gd name="T31" fmla="*/ 537 h 537"/>
                <a:gd name="T32" fmla="*/ 0 w 439"/>
                <a:gd name="T33" fmla="*/ 46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9" h="537">
                  <a:moveTo>
                    <a:pt x="0" y="467"/>
                  </a:moveTo>
                  <a:lnTo>
                    <a:pt x="42" y="409"/>
                  </a:lnTo>
                  <a:lnTo>
                    <a:pt x="85" y="349"/>
                  </a:lnTo>
                  <a:lnTo>
                    <a:pt x="85" y="349"/>
                  </a:lnTo>
                  <a:lnTo>
                    <a:pt x="172" y="232"/>
                  </a:lnTo>
                  <a:lnTo>
                    <a:pt x="172" y="232"/>
                  </a:lnTo>
                  <a:lnTo>
                    <a:pt x="260" y="116"/>
                  </a:lnTo>
                  <a:lnTo>
                    <a:pt x="350" y="0"/>
                  </a:lnTo>
                  <a:lnTo>
                    <a:pt x="439" y="69"/>
                  </a:lnTo>
                  <a:lnTo>
                    <a:pt x="439" y="69"/>
                  </a:lnTo>
                  <a:lnTo>
                    <a:pt x="352" y="184"/>
                  </a:lnTo>
                  <a:lnTo>
                    <a:pt x="266" y="301"/>
                  </a:lnTo>
                  <a:lnTo>
                    <a:pt x="266" y="301"/>
                  </a:lnTo>
                  <a:lnTo>
                    <a:pt x="181" y="419"/>
                  </a:lnTo>
                  <a:lnTo>
                    <a:pt x="140" y="478"/>
                  </a:lnTo>
                  <a:lnTo>
                    <a:pt x="98" y="537"/>
                  </a:lnTo>
                  <a:lnTo>
                    <a:pt x="0" y="467"/>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25" name="Freeform 16">
              <a:extLst>
                <a:ext uri="{FF2B5EF4-FFF2-40B4-BE49-F238E27FC236}">
                  <a16:creationId xmlns:a16="http://schemas.microsoft.com/office/drawing/2014/main" id="{D9AC0E42-3C24-482F-B502-C2667CCC5E15}"/>
                </a:ext>
              </a:extLst>
            </p:cNvPr>
            <p:cNvSpPr>
              <a:spLocks/>
            </p:cNvSpPr>
            <p:nvPr/>
          </p:nvSpPr>
          <p:spPr bwMode="auto">
            <a:xfrm>
              <a:off x="7456504" y="3907076"/>
              <a:ext cx="202291" cy="167428"/>
            </a:xfrm>
            <a:custGeom>
              <a:avLst/>
              <a:gdLst>
                <a:gd name="T0" fmla="*/ 0 w 459"/>
                <a:gd name="T1" fmla="*/ 439 h 506"/>
                <a:gd name="T2" fmla="*/ 0 w 459"/>
                <a:gd name="T3" fmla="*/ 439 h 506"/>
                <a:gd name="T4" fmla="*/ 95 w 459"/>
                <a:gd name="T5" fmla="*/ 328 h 506"/>
                <a:gd name="T6" fmla="*/ 95 w 459"/>
                <a:gd name="T7" fmla="*/ 328 h 506"/>
                <a:gd name="T8" fmla="*/ 190 w 459"/>
                <a:gd name="T9" fmla="*/ 217 h 506"/>
                <a:gd name="T10" fmla="*/ 190 w 459"/>
                <a:gd name="T11" fmla="*/ 217 h 506"/>
                <a:gd name="T12" fmla="*/ 288 w 459"/>
                <a:gd name="T13" fmla="*/ 108 h 506"/>
                <a:gd name="T14" fmla="*/ 386 w 459"/>
                <a:gd name="T15" fmla="*/ 0 h 506"/>
                <a:gd name="T16" fmla="*/ 459 w 459"/>
                <a:gd name="T17" fmla="*/ 65 h 506"/>
                <a:gd name="T18" fmla="*/ 459 w 459"/>
                <a:gd name="T19" fmla="*/ 65 h 506"/>
                <a:gd name="T20" fmla="*/ 362 w 459"/>
                <a:gd name="T21" fmla="*/ 173 h 506"/>
                <a:gd name="T22" fmla="*/ 268 w 459"/>
                <a:gd name="T23" fmla="*/ 284 h 506"/>
                <a:gd name="T24" fmla="*/ 268 w 459"/>
                <a:gd name="T25" fmla="*/ 284 h 506"/>
                <a:gd name="T26" fmla="*/ 174 w 459"/>
                <a:gd name="T27" fmla="*/ 395 h 506"/>
                <a:gd name="T28" fmla="*/ 174 w 459"/>
                <a:gd name="T29" fmla="*/ 395 h 506"/>
                <a:gd name="T30" fmla="*/ 82 w 459"/>
                <a:gd name="T31" fmla="*/ 506 h 506"/>
                <a:gd name="T32" fmla="*/ 0 w 459"/>
                <a:gd name="T33" fmla="*/ 43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9" h="506">
                  <a:moveTo>
                    <a:pt x="0" y="439"/>
                  </a:moveTo>
                  <a:lnTo>
                    <a:pt x="0" y="439"/>
                  </a:lnTo>
                  <a:lnTo>
                    <a:pt x="95" y="328"/>
                  </a:lnTo>
                  <a:lnTo>
                    <a:pt x="95" y="328"/>
                  </a:lnTo>
                  <a:lnTo>
                    <a:pt x="190" y="217"/>
                  </a:lnTo>
                  <a:lnTo>
                    <a:pt x="190" y="217"/>
                  </a:lnTo>
                  <a:lnTo>
                    <a:pt x="288" y="108"/>
                  </a:lnTo>
                  <a:lnTo>
                    <a:pt x="386" y="0"/>
                  </a:lnTo>
                  <a:lnTo>
                    <a:pt x="459" y="65"/>
                  </a:lnTo>
                  <a:lnTo>
                    <a:pt x="459" y="65"/>
                  </a:lnTo>
                  <a:lnTo>
                    <a:pt x="362" y="173"/>
                  </a:lnTo>
                  <a:lnTo>
                    <a:pt x="268" y="284"/>
                  </a:lnTo>
                  <a:lnTo>
                    <a:pt x="268" y="284"/>
                  </a:lnTo>
                  <a:lnTo>
                    <a:pt x="174" y="395"/>
                  </a:lnTo>
                  <a:lnTo>
                    <a:pt x="174" y="395"/>
                  </a:lnTo>
                  <a:lnTo>
                    <a:pt x="82" y="506"/>
                  </a:lnTo>
                  <a:lnTo>
                    <a:pt x="0" y="439"/>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26" name="Freeform 17">
              <a:extLst>
                <a:ext uri="{FF2B5EF4-FFF2-40B4-BE49-F238E27FC236}">
                  <a16:creationId xmlns:a16="http://schemas.microsoft.com/office/drawing/2014/main" id="{DCB01166-57EF-4F43-A096-A8A320C1E287}"/>
                </a:ext>
              </a:extLst>
            </p:cNvPr>
            <p:cNvSpPr>
              <a:spLocks/>
            </p:cNvSpPr>
            <p:nvPr/>
          </p:nvSpPr>
          <p:spPr bwMode="auto">
            <a:xfrm>
              <a:off x="7767212" y="3657926"/>
              <a:ext cx="208902" cy="157462"/>
            </a:xfrm>
            <a:custGeom>
              <a:avLst/>
              <a:gdLst>
                <a:gd name="T0" fmla="*/ 0 w 474"/>
                <a:gd name="T1" fmla="*/ 409 h 473"/>
                <a:gd name="T2" fmla="*/ 0 w 474"/>
                <a:gd name="T3" fmla="*/ 409 h 473"/>
                <a:gd name="T4" fmla="*/ 104 w 474"/>
                <a:gd name="T5" fmla="*/ 305 h 473"/>
                <a:gd name="T6" fmla="*/ 104 w 474"/>
                <a:gd name="T7" fmla="*/ 305 h 473"/>
                <a:gd name="T8" fmla="*/ 207 w 474"/>
                <a:gd name="T9" fmla="*/ 203 h 473"/>
                <a:gd name="T10" fmla="*/ 207 w 474"/>
                <a:gd name="T11" fmla="*/ 203 h 473"/>
                <a:gd name="T12" fmla="*/ 311 w 474"/>
                <a:gd name="T13" fmla="*/ 101 h 473"/>
                <a:gd name="T14" fmla="*/ 418 w 474"/>
                <a:gd name="T15" fmla="*/ 0 h 473"/>
                <a:gd name="T16" fmla="*/ 474 w 474"/>
                <a:gd name="T17" fmla="*/ 60 h 473"/>
                <a:gd name="T18" fmla="*/ 474 w 474"/>
                <a:gd name="T19" fmla="*/ 60 h 473"/>
                <a:gd name="T20" fmla="*/ 371 w 474"/>
                <a:gd name="T21" fmla="*/ 162 h 473"/>
                <a:gd name="T22" fmla="*/ 269 w 474"/>
                <a:gd name="T23" fmla="*/ 264 h 473"/>
                <a:gd name="T24" fmla="*/ 269 w 474"/>
                <a:gd name="T25" fmla="*/ 264 h 473"/>
                <a:gd name="T26" fmla="*/ 167 w 474"/>
                <a:gd name="T27" fmla="*/ 368 h 473"/>
                <a:gd name="T28" fmla="*/ 167 w 474"/>
                <a:gd name="T29" fmla="*/ 368 h 473"/>
                <a:gd name="T30" fmla="*/ 67 w 474"/>
                <a:gd name="T31" fmla="*/ 473 h 473"/>
                <a:gd name="T32" fmla="*/ 0 w 474"/>
                <a:gd name="T33" fmla="*/ 40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4" h="473">
                  <a:moveTo>
                    <a:pt x="0" y="409"/>
                  </a:moveTo>
                  <a:lnTo>
                    <a:pt x="0" y="409"/>
                  </a:lnTo>
                  <a:lnTo>
                    <a:pt x="104" y="305"/>
                  </a:lnTo>
                  <a:lnTo>
                    <a:pt x="104" y="305"/>
                  </a:lnTo>
                  <a:lnTo>
                    <a:pt x="207" y="203"/>
                  </a:lnTo>
                  <a:lnTo>
                    <a:pt x="207" y="203"/>
                  </a:lnTo>
                  <a:lnTo>
                    <a:pt x="311" y="101"/>
                  </a:lnTo>
                  <a:lnTo>
                    <a:pt x="418" y="0"/>
                  </a:lnTo>
                  <a:lnTo>
                    <a:pt x="474" y="60"/>
                  </a:lnTo>
                  <a:lnTo>
                    <a:pt x="474" y="60"/>
                  </a:lnTo>
                  <a:lnTo>
                    <a:pt x="371" y="162"/>
                  </a:lnTo>
                  <a:lnTo>
                    <a:pt x="269" y="264"/>
                  </a:lnTo>
                  <a:lnTo>
                    <a:pt x="269" y="264"/>
                  </a:lnTo>
                  <a:lnTo>
                    <a:pt x="167" y="368"/>
                  </a:lnTo>
                  <a:lnTo>
                    <a:pt x="167" y="368"/>
                  </a:lnTo>
                  <a:lnTo>
                    <a:pt x="67" y="473"/>
                  </a:lnTo>
                  <a:lnTo>
                    <a:pt x="0" y="409"/>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27" name="Freeform 18">
              <a:extLst>
                <a:ext uri="{FF2B5EF4-FFF2-40B4-BE49-F238E27FC236}">
                  <a16:creationId xmlns:a16="http://schemas.microsoft.com/office/drawing/2014/main" id="{9F916F29-D4B5-4212-BD1E-2BD15F694A25}"/>
                </a:ext>
              </a:extLst>
            </p:cNvPr>
            <p:cNvSpPr>
              <a:spLocks/>
            </p:cNvSpPr>
            <p:nvPr/>
          </p:nvSpPr>
          <p:spPr bwMode="auto">
            <a:xfrm>
              <a:off x="8103042" y="3427712"/>
              <a:ext cx="215513" cy="144507"/>
            </a:xfrm>
            <a:custGeom>
              <a:avLst/>
              <a:gdLst>
                <a:gd name="T0" fmla="*/ 0 w 489"/>
                <a:gd name="T1" fmla="*/ 377 h 435"/>
                <a:gd name="T2" fmla="*/ 0 w 489"/>
                <a:gd name="T3" fmla="*/ 377 h 435"/>
                <a:gd name="T4" fmla="*/ 109 w 489"/>
                <a:gd name="T5" fmla="*/ 282 h 435"/>
                <a:gd name="T6" fmla="*/ 109 w 489"/>
                <a:gd name="T7" fmla="*/ 282 h 435"/>
                <a:gd name="T8" fmla="*/ 220 w 489"/>
                <a:gd name="T9" fmla="*/ 187 h 435"/>
                <a:gd name="T10" fmla="*/ 220 w 489"/>
                <a:gd name="T11" fmla="*/ 187 h 435"/>
                <a:gd name="T12" fmla="*/ 331 w 489"/>
                <a:gd name="T13" fmla="*/ 92 h 435"/>
                <a:gd name="T14" fmla="*/ 445 w 489"/>
                <a:gd name="T15" fmla="*/ 0 h 435"/>
                <a:gd name="T16" fmla="*/ 489 w 489"/>
                <a:gd name="T17" fmla="*/ 53 h 435"/>
                <a:gd name="T18" fmla="*/ 489 w 489"/>
                <a:gd name="T19" fmla="*/ 53 h 435"/>
                <a:gd name="T20" fmla="*/ 378 w 489"/>
                <a:gd name="T21" fmla="*/ 148 h 435"/>
                <a:gd name="T22" fmla="*/ 268 w 489"/>
                <a:gd name="T23" fmla="*/ 243 h 435"/>
                <a:gd name="T24" fmla="*/ 268 w 489"/>
                <a:gd name="T25" fmla="*/ 243 h 435"/>
                <a:gd name="T26" fmla="*/ 159 w 489"/>
                <a:gd name="T27" fmla="*/ 338 h 435"/>
                <a:gd name="T28" fmla="*/ 159 w 489"/>
                <a:gd name="T29" fmla="*/ 338 h 435"/>
                <a:gd name="T30" fmla="*/ 51 w 489"/>
                <a:gd name="T31" fmla="*/ 435 h 435"/>
                <a:gd name="T32" fmla="*/ 0 w 489"/>
                <a:gd name="T33" fmla="*/ 37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35">
                  <a:moveTo>
                    <a:pt x="0" y="377"/>
                  </a:moveTo>
                  <a:lnTo>
                    <a:pt x="0" y="377"/>
                  </a:lnTo>
                  <a:lnTo>
                    <a:pt x="109" y="282"/>
                  </a:lnTo>
                  <a:lnTo>
                    <a:pt x="109" y="282"/>
                  </a:lnTo>
                  <a:lnTo>
                    <a:pt x="220" y="187"/>
                  </a:lnTo>
                  <a:lnTo>
                    <a:pt x="220" y="187"/>
                  </a:lnTo>
                  <a:lnTo>
                    <a:pt x="331" y="92"/>
                  </a:lnTo>
                  <a:lnTo>
                    <a:pt x="445" y="0"/>
                  </a:lnTo>
                  <a:lnTo>
                    <a:pt x="489" y="53"/>
                  </a:lnTo>
                  <a:lnTo>
                    <a:pt x="489" y="53"/>
                  </a:lnTo>
                  <a:lnTo>
                    <a:pt x="378" y="148"/>
                  </a:lnTo>
                  <a:lnTo>
                    <a:pt x="268" y="243"/>
                  </a:lnTo>
                  <a:lnTo>
                    <a:pt x="268" y="243"/>
                  </a:lnTo>
                  <a:lnTo>
                    <a:pt x="159" y="338"/>
                  </a:lnTo>
                  <a:lnTo>
                    <a:pt x="159" y="338"/>
                  </a:lnTo>
                  <a:lnTo>
                    <a:pt x="51" y="435"/>
                  </a:lnTo>
                  <a:lnTo>
                    <a:pt x="0" y="377"/>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28" name="Freeform 19">
              <a:extLst>
                <a:ext uri="{FF2B5EF4-FFF2-40B4-BE49-F238E27FC236}">
                  <a16:creationId xmlns:a16="http://schemas.microsoft.com/office/drawing/2014/main" id="{1BB47829-3A60-43AF-9913-ADCD3E00F033}"/>
                </a:ext>
              </a:extLst>
            </p:cNvPr>
            <p:cNvSpPr>
              <a:spLocks/>
            </p:cNvSpPr>
            <p:nvPr/>
          </p:nvSpPr>
          <p:spPr bwMode="auto">
            <a:xfrm>
              <a:off x="8460025" y="3217431"/>
              <a:ext cx="220801" cy="131551"/>
            </a:xfrm>
            <a:custGeom>
              <a:avLst/>
              <a:gdLst>
                <a:gd name="T0" fmla="*/ 0 w 501"/>
                <a:gd name="T1" fmla="*/ 345 h 394"/>
                <a:gd name="T2" fmla="*/ 0 w 501"/>
                <a:gd name="T3" fmla="*/ 345 h 394"/>
                <a:gd name="T4" fmla="*/ 115 w 501"/>
                <a:gd name="T5" fmla="*/ 257 h 394"/>
                <a:gd name="T6" fmla="*/ 115 w 501"/>
                <a:gd name="T7" fmla="*/ 257 h 394"/>
                <a:gd name="T8" fmla="*/ 232 w 501"/>
                <a:gd name="T9" fmla="*/ 169 h 394"/>
                <a:gd name="T10" fmla="*/ 232 w 501"/>
                <a:gd name="T11" fmla="*/ 169 h 394"/>
                <a:gd name="T12" fmla="*/ 350 w 501"/>
                <a:gd name="T13" fmla="*/ 85 h 394"/>
                <a:gd name="T14" fmla="*/ 469 w 501"/>
                <a:gd name="T15" fmla="*/ 0 h 394"/>
                <a:gd name="T16" fmla="*/ 501 w 501"/>
                <a:gd name="T17" fmla="*/ 44 h 394"/>
                <a:gd name="T18" fmla="*/ 501 w 501"/>
                <a:gd name="T19" fmla="*/ 44 h 394"/>
                <a:gd name="T20" fmla="*/ 384 w 501"/>
                <a:gd name="T21" fmla="*/ 130 h 394"/>
                <a:gd name="T22" fmla="*/ 267 w 501"/>
                <a:gd name="T23" fmla="*/ 216 h 394"/>
                <a:gd name="T24" fmla="*/ 267 w 501"/>
                <a:gd name="T25" fmla="*/ 216 h 394"/>
                <a:gd name="T26" fmla="*/ 152 w 501"/>
                <a:gd name="T27" fmla="*/ 305 h 394"/>
                <a:gd name="T28" fmla="*/ 152 w 501"/>
                <a:gd name="T29" fmla="*/ 305 h 394"/>
                <a:gd name="T30" fmla="*/ 38 w 501"/>
                <a:gd name="T31" fmla="*/ 394 h 394"/>
                <a:gd name="T32" fmla="*/ 0 w 501"/>
                <a:gd name="T33" fmla="*/ 34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394">
                  <a:moveTo>
                    <a:pt x="0" y="345"/>
                  </a:moveTo>
                  <a:lnTo>
                    <a:pt x="0" y="345"/>
                  </a:lnTo>
                  <a:lnTo>
                    <a:pt x="115" y="257"/>
                  </a:lnTo>
                  <a:lnTo>
                    <a:pt x="115" y="257"/>
                  </a:lnTo>
                  <a:lnTo>
                    <a:pt x="232" y="169"/>
                  </a:lnTo>
                  <a:lnTo>
                    <a:pt x="232" y="169"/>
                  </a:lnTo>
                  <a:lnTo>
                    <a:pt x="350" y="85"/>
                  </a:lnTo>
                  <a:lnTo>
                    <a:pt x="469" y="0"/>
                  </a:lnTo>
                  <a:lnTo>
                    <a:pt x="501" y="44"/>
                  </a:lnTo>
                  <a:lnTo>
                    <a:pt x="501" y="44"/>
                  </a:lnTo>
                  <a:lnTo>
                    <a:pt x="384" y="130"/>
                  </a:lnTo>
                  <a:lnTo>
                    <a:pt x="267" y="216"/>
                  </a:lnTo>
                  <a:lnTo>
                    <a:pt x="267" y="216"/>
                  </a:lnTo>
                  <a:lnTo>
                    <a:pt x="152" y="305"/>
                  </a:lnTo>
                  <a:lnTo>
                    <a:pt x="152" y="305"/>
                  </a:lnTo>
                  <a:lnTo>
                    <a:pt x="38" y="394"/>
                  </a:lnTo>
                  <a:lnTo>
                    <a:pt x="0" y="345"/>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29" name="Freeform 20">
              <a:extLst>
                <a:ext uri="{FF2B5EF4-FFF2-40B4-BE49-F238E27FC236}">
                  <a16:creationId xmlns:a16="http://schemas.microsoft.com/office/drawing/2014/main" id="{92759876-2A06-4EE8-8A02-AEAFB1CDD05E}"/>
                </a:ext>
              </a:extLst>
            </p:cNvPr>
            <p:cNvSpPr>
              <a:spLocks/>
            </p:cNvSpPr>
            <p:nvPr/>
          </p:nvSpPr>
          <p:spPr bwMode="auto">
            <a:xfrm>
              <a:off x="8836841" y="3026084"/>
              <a:ext cx="226090" cy="117598"/>
            </a:xfrm>
            <a:custGeom>
              <a:avLst/>
              <a:gdLst>
                <a:gd name="T0" fmla="*/ 0 w 512"/>
                <a:gd name="T1" fmla="*/ 312 h 353"/>
                <a:gd name="T2" fmla="*/ 0 w 512"/>
                <a:gd name="T3" fmla="*/ 312 h 353"/>
                <a:gd name="T4" fmla="*/ 122 w 512"/>
                <a:gd name="T5" fmla="*/ 233 h 353"/>
                <a:gd name="T6" fmla="*/ 122 w 512"/>
                <a:gd name="T7" fmla="*/ 233 h 353"/>
                <a:gd name="T8" fmla="*/ 245 w 512"/>
                <a:gd name="T9" fmla="*/ 154 h 353"/>
                <a:gd name="T10" fmla="*/ 245 w 512"/>
                <a:gd name="T11" fmla="*/ 154 h 353"/>
                <a:gd name="T12" fmla="*/ 367 w 512"/>
                <a:gd name="T13" fmla="*/ 77 h 353"/>
                <a:gd name="T14" fmla="*/ 491 w 512"/>
                <a:gd name="T15" fmla="*/ 0 h 353"/>
                <a:gd name="T16" fmla="*/ 512 w 512"/>
                <a:gd name="T17" fmla="*/ 33 h 353"/>
                <a:gd name="T18" fmla="*/ 512 w 512"/>
                <a:gd name="T19" fmla="*/ 33 h 353"/>
                <a:gd name="T20" fmla="*/ 389 w 512"/>
                <a:gd name="T21" fmla="*/ 112 h 353"/>
                <a:gd name="T22" fmla="*/ 268 w 512"/>
                <a:gd name="T23" fmla="*/ 191 h 353"/>
                <a:gd name="T24" fmla="*/ 268 w 512"/>
                <a:gd name="T25" fmla="*/ 191 h 353"/>
                <a:gd name="T26" fmla="*/ 147 w 512"/>
                <a:gd name="T27" fmla="*/ 271 h 353"/>
                <a:gd name="T28" fmla="*/ 147 w 512"/>
                <a:gd name="T29" fmla="*/ 271 h 353"/>
                <a:gd name="T30" fmla="*/ 26 w 512"/>
                <a:gd name="T31" fmla="*/ 353 h 353"/>
                <a:gd name="T32" fmla="*/ 0 w 512"/>
                <a:gd name="T33" fmla="*/ 312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2" h="353">
                  <a:moveTo>
                    <a:pt x="0" y="312"/>
                  </a:moveTo>
                  <a:lnTo>
                    <a:pt x="0" y="312"/>
                  </a:lnTo>
                  <a:lnTo>
                    <a:pt x="122" y="233"/>
                  </a:lnTo>
                  <a:lnTo>
                    <a:pt x="122" y="233"/>
                  </a:lnTo>
                  <a:lnTo>
                    <a:pt x="245" y="154"/>
                  </a:lnTo>
                  <a:lnTo>
                    <a:pt x="245" y="154"/>
                  </a:lnTo>
                  <a:lnTo>
                    <a:pt x="367" y="77"/>
                  </a:lnTo>
                  <a:lnTo>
                    <a:pt x="491" y="0"/>
                  </a:lnTo>
                  <a:lnTo>
                    <a:pt x="512" y="33"/>
                  </a:lnTo>
                  <a:lnTo>
                    <a:pt x="512" y="33"/>
                  </a:lnTo>
                  <a:lnTo>
                    <a:pt x="389" y="112"/>
                  </a:lnTo>
                  <a:lnTo>
                    <a:pt x="268" y="191"/>
                  </a:lnTo>
                  <a:lnTo>
                    <a:pt x="268" y="191"/>
                  </a:lnTo>
                  <a:lnTo>
                    <a:pt x="147" y="271"/>
                  </a:lnTo>
                  <a:lnTo>
                    <a:pt x="147" y="271"/>
                  </a:lnTo>
                  <a:lnTo>
                    <a:pt x="26" y="353"/>
                  </a:lnTo>
                  <a:lnTo>
                    <a:pt x="0" y="312"/>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30" name="Freeform 21">
              <a:extLst>
                <a:ext uri="{FF2B5EF4-FFF2-40B4-BE49-F238E27FC236}">
                  <a16:creationId xmlns:a16="http://schemas.microsoft.com/office/drawing/2014/main" id="{2007AED9-9340-4143-BE93-43C760BAAAE8}"/>
                </a:ext>
              </a:extLst>
            </p:cNvPr>
            <p:cNvSpPr>
              <a:spLocks/>
            </p:cNvSpPr>
            <p:nvPr/>
          </p:nvSpPr>
          <p:spPr bwMode="auto">
            <a:xfrm>
              <a:off x="9230845" y="2854669"/>
              <a:ext cx="228734" cy="102650"/>
            </a:xfrm>
            <a:custGeom>
              <a:avLst/>
              <a:gdLst>
                <a:gd name="T0" fmla="*/ 0 w 521"/>
                <a:gd name="T1" fmla="*/ 281 h 309"/>
                <a:gd name="T2" fmla="*/ 0 w 521"/>
                <a:gd name="T3" fmla="*/ 281 h 309"/>
                <a:gd name="T4" fmla="*/ 127 w 521"/>
                <a:gd name="T5" fmla="*/ 208 h 309"/>
                <a:gd name="T6" fmla="*/ 254 w 521"/>
                <a:gd name="T7" fmla="*/ 138 h 309"/>
                <a:gd name="T8" fmla="*/ 381 w 521"/>
                <a:gd name="T9" fmla="*/ 68 h 309"/>
                <a:gd name="T10" fmla="*/ 509 w 521"/>
                <a:gd name="T11" fmla="*/ 0 h 309"/>
                <a:gd name="T12" fmla="*/ 521 w 521"/>
                <a:gd name="T13" fmla="*/ 22 h 309"/>
                <a:gd name="T14" fmla="*/ 521 w 521"/>
                <a:gd name="T15" fmla="*/ 22 h 309"/>
                <a:gd name="T16" fmla="*/ 394 w 521"/>
                <a:gd name="T17" fmla="*/ 92 h 309"/>
                <a:gd name="T18" fmla="*/ 267 w 521"/>
                <a:gd name="T19" fmla="*/ 163 h 309"/>
                <a:gd name="T20" fmla="*/ 141 w 521"/>
                <a:gd name="T21" fmla="*/ 236 h 309"/>
                <a:gd name="T22" fmla="*/ 16 w 521"/>
                <a:gd name="T23" fmla="*/ 309 h 309"/>
                <a:gd name="T24" fmla="*/ 0 w 521"/>
                <a:gd name="T25" fmla="*/ 28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1" h="309">
                  <a:moveTo>
                    <a:pt x="0" y="281"/>
                  </a:moveTo>
                  <a:lnTo>
                    <a:pt x="0" y="281"/>
                  </a:lnTo>
                  <a:lnTo>
                    <a:pt x="127" y="208"/>
                  </a:lnTo>
                  <a:lnTo>
                    <a:pt x="254" y="138"/>
                  </a:lnTo>
                  <a:lnTo>
                    <a:pt x="381" y="68"/>
                  </a:lnTo>
                  <a:lnTo>
                    <a:pt x="509" y="0"/>
                  </a:lnTo>
                  <a:lnTo>
                    <a:pt x="521" y="22"/>
                  </a:lnTo>
                  <a:lnTo>
                    <a:pt x="521" y="22"/>
                  </a:lnTo>
                  <a:lnTo>
                    <a:pt x="394" y="92"/>
                  </a:lnTo>
                  <a:lnTo>
                    <a:pt x="267" y="163"/>
                  </a:lnTo>
                  <a:lnTo>
                    <a:pt x="141" y="236"/>
                  </a:lnTo>
                  <a:lnTo>
                    <a:pt x="16" y="309"/>
                  </a:lnTo>
                  <a:lnTo>
                    <a:pt x="0" y="281"/>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31" name="Freeform 22">
              <a:extLst>
                <a:ext uri="{FF2B5EF4-FFF2-40B4-BE49-F238E27FC236}">
                  <a16:creationId xmlns:a16="http://schemas.microsoft.com/office/drawing/2014/main" id="{FC1FAF14-C3DA-489E-8D83-95687E90F7B4}"/>
                </a:ext>
              </a:extLst>
            </p:cNvPr>
            <p:cNvSpPr>
              <a:spLocks/>
            </p:cNvSpPr>
            <p:nvPr/>
          </p:nvSpPr>
          <p:spPr bwMode="auto">
            <a:xfrm>
              <a:off x="9636749" y="2700196"/>
              <a:ext cx="234023" cy="88697"/>
            </a:xfrm>
            <a:custGeom>
              <a:avLst/>
              <a:gdLst>
                <a:gd name="T0" fmla="*/ 0 w 530"/>
                <a:gd name="T1" fmla="*/ 251 h 267"/>
                <a:gd name="T2" fmla="*/ 0 w 530"/>
                <a:gd name="T3" fmla="*/ 251 h 267"/>
                <a:gd name="T4" fmla="*/ 132 w 530"/>
                <a:gd name="T5" fmla="*/ 187 h 267"/>
                <a:gd name="T6" fmla="*/ 263 w 530"/>
                <a:gd name="T7" fmla="*/ 124 h 267"/>
                <a:gd name="T8" fmla="*/ 394 w 530"/>
                <a:gd name="T9" fmla="*/ 61 h 267"/>
                <a:gd name="T10" fmla="*/ 526 w 530"/>
                <a:gd name="T11" fmla="*/ 0 h 267"/>
                <a:gd name="T12" fmla="*/ 530 w 530"/>
                <a:gd name="T13" fmla="*/ 10 h 267"/>
                <a:gd name="T14" fmla="*/ 530 w 530"/>
                <a:gd name="T15" fmla="*/ 10 h 267"/>
                <a:gd name="T16" fmla="*/ 400 w 530"/>
                <a:gd name="T17" fmla="*/ 73 h 267"/>
                <a:gd name="T18" fmla="*/ 269 w 530"/>
                <a:gd name="T19" fmla="*/ 137 h 267"/>
                <a:gd name="T20" fmla="*/ 139 w 530"/>
                <a:gd name="T21" fmla="*/ 201 h 267"/>
                <a:gd name="T22" fmla="*/ 9 w 530"/>
                <a:gd name="T23" fmla="*/ 267 h 267"/>
                <a:gd name="T24" fmla="*/ 0 w 530"/>
                <a:gd name="T25" fmla="*/ 25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0" h="267">
                  <a:moveTo>
                    <a:pt x="0" y="251"/>
                  </a:moveTo>
                  <a:lnTo>
                    <a:pt x="0" y="251"/>
                  </a:lnTo>
                  <a:lnTo>
                    <a:pt x="132" y="187"/>
                  </a:lnTo>
                  <a:lnTo>
                    <a:pt x="263" y="124"/>
                  </a:lnTo>
                  <a:lnTo>
                    <a:pt x="394" y="61"/>
                  </a:lnTo>
                  <a:lnTo>
                    <a:pt x="526" y="0"/>
                  </a:lnTo>
                  <a:lnTo>
                    <a:pt x="530" y="10"/>
                  </a:lnTo>
                  <a:lnTo>
                    <a:pt x="530" y="10"/>
                  </a:lnTo>
                  <a:lnTo>
                    <a:pt x="400" y="73"/>
                  </a:lnTo>
                  <a:lnTo>
                    <a:pt x="269" y="137"/>
                  </a:lnTo>
                  <a:lnTo>
                    <a:pt x="139" y="201"/>
                  </a:lnTo>
                  <a:lnTo>
                    <a:pt x="9" y="267"/>
                  </a:lnTo>
                  <a:lnTo>
                    <a:pt x="0" y="251"/>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32" name="Freeform 23">
              <a:extLst>
                <a:ext uri="{FF2B5EF4-FFF2-40B4-BE49-F238E27FC236}">
                  <a16:creationId xmlns:a16="http://schemas.microsoft.com/office/drawing/2014/main" id="{F049F9A0-974F-44B6-914A-53651B299909}"/>
                </a:ext>
              </a:extLst>
            </p:cNvPr>
            <p:cNvSpPr>
              <a:spLocks/>
            </p:cNvSpPr>
            <p:nvPr/>
          </p:nvSpPr>
          <p:spPr bwMode="auto">
            <a:xfrm>
              <a:off x="10057197" y="2600537"/>
              <a:ext cx="118995" cy="38868"/>
            </a:xfrm>
            <a:custGeom>
              <a:avLst/>
              <a:gdLst>
                <a:gd name="T0" fmla="*/ 0 w 270"/>
                <a:gd name="T1" fmla="*/ 113 h 117"/>
                <a:gd name="T2" fmla="*/ 0 w 270"/>
                <a:gd name="T3" fmla="*/ 113 h 117"/>
                <a:gd name="T4" fmla="*/ 135 w 270"/>
                <a:gd name="T5" fmla="*/ 56 h 117"/>
                <a:gd name="T6" fmla="*/ 270 w 270"/>
                <a:gd name="T7" fmla="*/ 0 h 117"/>
                <a:gd name="T8" fmla="*/ 270 w 270"/>
                <a:gd name="T9" fmla="*/ 0 h 117"/>
                <a:gd name="T10" fmla="*/ 135 w 270"/>
                <a:gd name="T11" fmla="*/ 57 h 117"/>
                <a:gd name="T12" fmla="*/ 3 w 270"/>
                <a:gd name="T13" fmla="*/ 117 h 117"/>
                <a:gd name="T14" fmla="*/ 0 w 270"/>
                <a:gd name="T15" fmla="*/ 113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117">
                  <a:moveTo>
                    <a:pt x="0" y="113"/>
                  </a:moveTo>
                  <a:lnTo>
                    <a:pt x="0" y="113"/>
                  </a:lnTo>
                  <a:lnTo>
                    <a:pt x="135" y="56"/>
                  </a:lnTo>
                  <a:lnTo>
                    <a:pt x="270" y="0"/>
                  </a:lnTo>
                  <a:lnTo>
                    <a:pt x="270" y="0"/>
                  </a:lnTo>
                  <a:lnTo>
                    <a:pt x="135" y="57"/>
                  </a:lnTo>
                  <a:lnTo>
                    <a:pt x="3" y="117"/>
                  </a:lnTo>
                  <a:lnTo>
                    <a:pt x="0" y="113"/>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33" name="Freeform 24">
              <a:extLst>
                <a:ext uri="{FF2B5EF4-FFF2-40B4-BE49-F238E27FC236}">
                  <a16:creationId xmlns:a16="http://schemas.microsoft.com/office/drawing/2014/main" id="{8AC3411A-DF0C-4ECC-9E28-D5B4D3616633}"/>
                </a:ext>
              </a:extLst>
            </p:cNvPr>
            <p:cNvSpPr>
              <a:spLocks/>
            </p:cNvSpPr>
            <p:nvPr/>
          </p:nvSpPr>
          <p:spPr bwMode="auto">
            <a:xfrm>
              <a:off x="6044435" y="6755350"/>
              <a:ext cx="109740" cy="102650"/>
            </a:xfrm>
            <a:custGeom>
              <a:avLst/>
              <a:gdLst>
                <a:gd name="T0" fmla="*/ 0 w 251"/>
                <a:gd name="T1" fmla="*/ 283 h 309"/>
                <a:gd name="T2" fmla="*/ 1 w 251"/>
                <a:gd name="T3" fmla="*/ 265 h 309"/>
                <a:gd name="T4" fmla="*/ 3 w 251"/>
                <a:gd name="T5" fmla="*/ 248 h 309"/>
                <a:gd name="T6" fmla="*/ 7 w 251"/>
                <a:gd name="T7" fmla="*/ 213 h 309"/>
                <a:gd name="T8" fmla="*/ 7 w 251"/>
                <a:gd name="T9" fmla="*/ 213 h 309"/>
                <a:gd name="T10" fmla="*/ 13 w 251"/>
                <a:gd name="T11" fmla="*/ 143 h 309"/>
                <a:gd name="T12" fmla="*/ 13 w 251"/>
                <a:gd name="T13" fmla="*/ 143 h 309"/>
                <a:gd name="T14" fmla="*/ 22 w 251"/>
                <a:gd name="T15" fmla="*/ 0 h 309"/>
                <a:gd name="T16" fmla="*/ 251 w 251"/>
                <a:gd name="T17" fmla="*/ 10 h 309"/>
                <a:gd name="T18" fmla="*/ 251 w 251"/>
                <a:gd name="T19" fmla="*/ 10 h 309"/>
                <a:gd name="T20" fmla="*/ 243 w 251"/>
                <a:gd name="T21" fmla="*/ 159 h 309"/>
                <a:gd name="T22" fmla="*/ 243 w 251"/>
                <a:gd name="T23" fmla="*/ 159 h 309"/>
                <a:gd name="T24" fmla="*/ 239 w 251"/>
                <a:gd name="T25" fmla="*/ 233 h 309"/>
                <a:gd name="T26" fmla="*/ 235 w 251"/>
                <a:gd name="T27" fmla="*/ 271 h 309"/>
                <a:gd name="T28" fmla="*/ 233 w 251"/>
                <a:gd name="T29" fmla="*/ 290 h 309"/>
                <a:gd name="T30" fmla="*/ 232 w 251"/>
                <a:gd name="T31" fmla="*/ 309 h 309"/>
                <a:gd name="T32" fmla="*/ 0 w 251"/>
                <a:gd name="T33" fmla="*/ 283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309">
                  <a:moveTo>
                    <a:pt x="0" y="283"/>
                  </a:moveTo>
                  <a:lnTo>
                    <a:pt x="1" y="265"/>
                  </a:lnTo>
                  <a:lnTo>
                    <a:pt x="3" y="248"/>
                  </a:lnTo>
                  <a:lnTo>
                    <a:pt x="7" y="213"/>
                  </a:lnTo>
                  <a:lnTo>
                    <a:pt x="7" y="213"/>
                  </a:lnTo>
                  <a:lnTo>
                    <a:pt x="13" y="143"/>
                  </a:lnTo>
                  <a:lnTo>
                    <a:pt x="13" y="143"/>
                  </a:lnTo>
                  <a:lnTo>
                    <a:pt x="22" y="0"/>
                  </a:lnTo>
                  <a:lnTo>
                    <a:pt x="251" y="10"/>
                  </a:lnTo>
                  <a:lnTo>
                    <a:pt x="251" y="10"/>
                  </a:lnTo>
                  <a:lnTo>
                    <a:pt x="243" y="159"/>
                  </a:lnTo>
                  <a:lnTo>
                    <a:pt x="243" y="159"/>
                  </a:lnTo>
                  <a:lnTo>
                    <a:pt x="239" y="233"/>
                  </a:lnTo>
                  <a:lnTo>
                    <a:pt x="235" y="271"/>
                  </a:lnTo>
                  <a:lnTo>
                    <a:pt x="233" y="290"/>
                  </a:lnTo>
                  <a:lnTo>
                    <a:pt x="232" y="309"/>
                  </a:lnTo>
                  <a:lnTo>
                    <a:pt x="0" y="283"/>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34" name="Freeform 25">
              <a:extLst>
                <a:ext uri="{FF2B5EF4-FFF2-40B4-BE49-F238E27FC236}">
                  <a16:creationId xmlns:a16="http://schemas.microsoft.com/office/drawing/2014/main" id="{B870A9AA-977B-49DD-B767-95EC5BF880AF}"/>
                </a:ext>
              </a:extLst>
            </p:cNvPr>
            <p:cNvSpPr>
              <a:spLocks/>
            </p:cNvSpPr>
            <p:nvPr/>
          </p:nvSpPr>
          <p:spPr bwMode="auto">
            <a:xfrm>
              <a:off x="6052368" y="6401558"/>
              <a:ext cx="104451" cy="198323"/>
            </a:xfrm>
            <a:custGeom>
              <a:avLst/>
              <a:gdLst>
                <a:gd name="T0" fmla="*/ 16 w 238"/>
                <a:gd name="T1" fmla="*/ 597 h 597"/>
                <a:gd name="T2" fmla="*/ 16 w 238"/>
                <a:gd name="T3" fmla="*/ 597 h 597"/>
                <a:gd name="T4" fmla="*/ 14 w 238"/>
                <a:gd name="T5" fmla="*/ 451 h 597"/>
                <a:gd name="T6" fmla="*/ 14 w 238"/>
                <a:gd name="T7" fmla="*/ 451 h 597"/>
                <a:gd name="T8" fmla="*/ 11 w 238"/>
                <a:gd name="T9" fmla="*/ 305 h 597"/>
                <a:gd name="T10" fmla="*/ 11 w 238"/>
                <a:gd name="T11" fmla="*/ 305 h 597"/>
                <a:gd name="T12" fmla="*/ 7 w 238"/>
                <a:gd name="T13" fmla="*/ 159 h 597"/>
                <a:gd name="T14" fmla="*/ 0 w 238"/>
                <a:gd name="T15" fmla="*/ 13 h 597"/>
                <a:gd name="T16" fmla="*/ 214 w 238"/>
                <a:gd name="T17" fmla="*/ 0 h 597"/>
                <a:gd name="T18" fmla="*/ 214 w 238"/>
                <a:gd name="T19" fmla="*/ 0 h 597"/>
                <a:gd name="T20" fmla="*/ 223 w 238"/>
                <a:gd name="T21" fmla="*/ 149 h 597"/>
                <a:gd name="T22" fmla="*/ 230 w 238"/>
                <a:gd name="T23" fmla="*/ 297 h 597"/>
                <a:gd name="T24" fmla="*/ 230 w 238"/>
                <a:gd name="T25" fmla="*/ 297 h 597"/>
                <a:gd name="T26" fmla="*/ 235 w 238"/>
                <a:gd name="T27" fmla="*/ 446 h 597"/>
                <a:gd name="T28" fmla="*/ 235 w 238"/>
                <a:gd name="T29" fmla="*/ 446 h 597"/>
                <a:gd name="T30" fmla="*/ 238 w 238"/>
                <a:gd name="T31" fmla="*/ 595 h 597"/>
                <a:gd name="T32" fmla="*/ 16 w 238"/>
                <a:gd name="T33" fmla="*/ 597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8" h="597">
                  <a:moveTo>
                    <a:pt x="16" y="597"/>
                  </a:moveTo>
                  <a:lnTo>
                    <a:pt x="16" y="597"/>
                  </a:lnTo>
                  <a:lnTo>
                    <a:pt x="14" y="451"/>
                  </a:lnTo>
                  <a:lnTo>
                    <a:pt x="14" y="451"/>
                  </a:lnTo>
                  <a:lnTo>
                    <a:pt x="11" y="305"/>
                  </a:lnTo>
                  <a:lnTo>
                    <a:pt x="11" y="305"/>
                  </a:lnTo>
                  <a:lnTo>
                    <a:pt x="7" y="159"/>
                  </a:lnTo>
                  <a:lnTo>
                    <a:pt x="0" y="13"/>
                  </a:lnTo>
                  <a:lnTo>
                    <a:pt x="214" y="0"/>
                  </a:lnTo>
                  <a:lnTo>
                    <a:pt x="214" y="0"/>
                  </a:lnTo>
                  <a:lnTo>
                    <a:pt x="223" y="149"/>
                  </a:lnTo>
                  <a:lnTo>
                    <a:pt x="230" y="297"/>
                  </a:lnTo>
                  <a:lnTo>
                    <a:pt x="230" y="297"/>
                  </a:lnTo>
                  <a:lnTo>
                    <a:pt x="235" y="446"/>
                  </a:lnTo>
                  <a:lnTo>
                    <a:pt x="235" y="446"/>
                  </a:lnTo>
                  <a:lnTo>
                    <a:pt x="238" y="595"/>
                  </a:lnTo>
                  <a:lnTo>
                    <a:pt x="16" y="597"/>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35" name="Freeform 26">
              <a:extLst>
                <a:ext uri="{FF2B5EF4-FFF2-40B4-BE49-F238E27FC236}">
                  <a16:creationId xmlns:a16="http://schemas.microsoft.com/office/drawing/2014/main" id="{FF71BFCE-32DC-419D-A489-57BD6D0B5F97}"/>
                </a:ext>
              </a:extLst>
            </p:cNvPr>
            <p:cNvSpPr>
              <a:spLocks/>
            </p:cNvSpPr>
            <p:nvPr/>
          </p:nvSpPr>
          <p:spPr bwMode="auto">
            <a:xfrm>
              <a:off x="6007415" y="6048763"/>
              <a:ext cx="121639" cy="202310"/>
            </a:xfrm>
            <a:custGeom>
              <a:avLst/>
              <a:gdLst>
                <a:gd name="T0" fmla="*/ 67 w 275"/>
                <a:gd name="T1" fmla="*/ 610 h 610"/>
                <a:gd name="T2" fmla="*/ 67 w 275"/>
                <a:gd name="T3" fmla="*/ 610 h 610"/>
                <a:gd name="T4" fmla="*/ 54 w 275"/>
                <a:gd name="T5" fmla="*/ 465 h 610"/>
                <a:gd name="T6" fmla="*/ 54 w 275"/>
                <a:gd name="T7" fmla="*/ 465 h 610"/>
                <a:gd name="T8" fmla="*/ 36 w 275"/>
                <a:gd name="T9" fmla="*/ 320 h 610"/>
                <a:gd name="T10" fmla="*/ 36 w 275"/>
                <a:gd name="T11" fmla="*/ 320 h 610"/>
                <a:gd name="T12" fmla="*/ 19 w 275"/>
                <a:gd name="T13" fmla="*/ 174 h 610"/>
                <a:gd name="T14" fmla="*/ 0 w 275"/>
                <a:gd name="T15" fmla="*/ 29 h 610"/>
                <a:gd name="T16" fmla="*/ 197 w 275"/>
                <a:gd name="T17" fmla="*/ 0 h 610"/>
                <a:gd name="T18" fmla="*/ 197 w 275"/>
                <a:gd name="T19" fmla="*/ 0 h 610"/>
                <a:gd name="T20" fmla="*/ 219 w 275"/>
                <a:gd name="T21" fmla="*/ 146 h 610"/>
                <a:gd name="T22" fmla="*/ 239 w 275"/>
                <a:gd name="T23" fmla="*/ 293 h 610"/>
                <a:gd name="T24" fmla="*/ 239 w 275"/>
                <a:gd name="T25" fmla="*/ 293 h 610"/>
                <a:gd name="T26" fmla="*/ 258 w 275"/>
                <a:gd name="T27" fmla="*/ 442 h 610"/>
                <a:gd name="T28" fmla="*/ 258 w 275"/>
                <a:gd name="T29" fmla="*/ 442 h 610"/>
                <a:gd name="T30" fmla="*/ 275 w 275"/>
                <a:gd name="T31" fmla="*/ 590 h 610"/>
                <a:gd name="T32" fmla="*/ 67 w 275"/>
                <a:gd name="T33"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5" h="610">
                  <a:moveTo>
                    <a:pt x="67" y="610"/>
                  </a:moveTo>
                  <a:lnTo>
                    <a:pt x="67" y="610"/>
                  </a:lnTo>
                  <a:lnTo>
                    <a:pt x="54" y="465"/>
                  </a:lnTo>
                  <a:lnTo>
                    <a:pt x="54" y="465"/>
                  </a:lnTo>
                  <a:lnTo>
                    <a:pt x="36" y="320"/>
                  </a:lnTo>
                  <a:lnTo>
                    <a:pt x="36" y="320"/>
                  </a:lnTo>
                  <a:lnTo>
                    <a:pt x="19" y="174"/>
                  </a:lnTo>
                  <a:lnTo>
                    <a:pt x="0" y="29"/>
                  </a:lnTo>
                  <a:lnTo>
                    <a:pt x="197" y="0"/>
                  </a:lnTo>
                  <a:lnTo>
                    <a:pt x="197" y="0"/>
                  </a:lnTo>
                  <a:lnTo>
                    <a:pt x="219" y="146"/>
                  </a:lnTo>
                  <a:lnTo>
                    <a:pt x="239" y="293"/>
                  </a:lnTo>
                  <a:lnTo>
                    <a:pt x="239" y="293"/>
                  </a:lnTo>
                  <a:lnTo>
                    <a:pt x="258" y="442"/>
                  </a:lnTo>
                  <a:lnTo>
                    <a:pt x="258" y="442"/>
                  </a:lnTo>
                  <a:lnTo>
                    <a:pt x="275" y="590"/>
                  </a:lnTo>
                  <a:lnTo>
                    <a:pt x="67" y="610"/>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36" name="Freeform 27">
              <a:extLst>
                <a:ext uri="{FF2B5EF4-FFF2-40B4-BE49-F238E27FC236}">
                  <a16:creationId xmlns:a16="http://schemas.microsoft.com/office/drawing/2014/main" id="{A6548FCA-9399-4125-875D-3534F4853E9C}"/>
                </a:ext>
              </a:extLst>
            </p:cNvPr>
            <p:cNvSpPr>
              <a:spLocks/>
            </p:cNvSpPr>
            <p:nvPr/>
          </p:nvSpPr>
          <p:spPr bwMode="auto">
            <a:xfrm>
              <a:off x="5922796" y="5698957"/>
              <a:ext cx="134861" cy="205299"/>
            </a:xfrm>
            <a:custGeom>
              <a:avLst/>
              <a:gdLst>
                <a:gd name="T0" fmla="*/ 117 w 308"/>
                <a:gd name="T1" fmla="*/ 618 h 618"/>
                <a:gd name="T2" fmla="*/ 104 w 308"/>
                <a:gd name="T3" fmla="*/ 546 h 618"/>
                <a:gd name="T4" fmla="*/ 91 w 308"/>
                <a:gd name="T5" fmla="*/ 473 h 618"/>
                <a:gd name="T6" fmla="*/ 91 w 308"/>
                <a:gd name="T7" fmla="*/ 473 h 618"/>
                <a:gd name="T8" fmla="*/ 61 w 308"/>
                <a:gd name="T9" fmla="*/ 330 h 618"/>
                <a:gd name="T10" fmla="*/ 61 w 308"/>
                <a:gd name="T11" fmla="*/ 330 h 618"/>
                <a:gd name="T12" fmla="*/ 31 w 308"/>
                <a:gd name="T13" fmla="*/ 187 h 618"/>
                <a:gd name="T14" fmla="*/ 0 w 308"/>
                <a:gd name="T15" fmla="*/ 44 h 618"/>
                <a:gd name="T16" fmla="*/ 180 w 308"/>
                <a:gd name="T17" fmla="*/ 0 h 618"/>
                <a:gd name="T18" fmla="*/ 180 w 308"/>
                <a:gd name="T19" fmla="*/ 0 h 618"/>
                <a:gd name="T20" fmla="*/ 215 w 308"/>
                <a:gd name="T21" fmla="*/ 145 h 618"/>
                <a:gd name="T22" fmla="*/ 247 w 308"/>
                <a:gd name="T23" fmla="*/ 291 h 618"/>
                <a:gd name="T24" fmla="*/ 247 w 308"/>
                <a:gd name="T25" fmla="*/ 291 h 618"/>
                <a:gd name="T26" fmla="*/ 279 w 308"/>
                <a:gd name="T27" fmla="*/ 437 h 618"/>
                <a:gd name="T28" fmla="*/ 293 w 308"/>
                <a:gd name="T29" fmla="*/ 508 h 618"/>
                <a:gd name="T30" fmla="*/ 308 w 308"/>
                <a:gd name="T31" fmla="*/ 581 h 618"/>
                <a:gd name="T32" fmla="*/ 117 w 308"/>
                <a:gd name="T33" fmla="*/ 618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8" h="618">
                  <a:moveTo>
                    <a:pt x="117" y="618"/>
                  </a:moveTo>
                  <a:lnTo>
                    <a:pt x="104" y="546"/>
                  </a:lnTo>
                  <a:lnTo>
                    <a:pt x="91" y="473"/>
                  </a:lnTo>
                  <a:lnTo>
                    <a:pt x="91" y="473"/>
                  </a:lnTo>
                  <a:lnTo>
                    <a:pt x="61" y="330"/>
                  </a:lnTo>
                  <a:lnTo>
                    <a:pt x="61" y="330"/>
                  </a:lnTo>
                  <a:lnTo>
                    <a:pt x="31" y="187"/>
                  </a:lnTo>
                  <a:lnTo>
                    <a:pt x="0" y="44"/>
                  </a:lnTo>
                  <a:lnTo>
                    <a:pt x="180" y="0"/>
                  </a:lnTo>
                  <a:lnTo>
                    <a:pt x="180" y="0"/>
                  </a:lnTo>
                  <a:lnTo>
                    <a:pt x="215" y="145"/>
                  </a:lnTo>
                  <a:lnTo>
                    <a:pt x="247" y="291"/>
                  </a:lnTo>
                  <a:lnTo>
                    <a:pt x="247" y="291"/>
                  </a:lnTo>
                  <a:lnTo>
                    <a:pt x="279" y="437"/>
                  </a:lnTo>
                  <a:lnTo>
                    <a:pt x="293" y="508"/>
                  </a:lnTo>
                  <a:lnTo>
                    <a:pt x="308" y="581"/>
                  </a:lnTo>
                  <a:lnTo>
                    <a:pt x="117" y="618"/>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37" name="Freeform 28">
              <a:extLst>
                <a:ext uri="{FF2B5EF4-FFF2-40B4-BE49-F238E27FC236}">
                  <a16:creationId xmlns:a16="http://schemas.microsoft.com/office/drawing/2014/main" id="{CDF6695B-7A51-4088-B7BE-6E40E01483DD}"/>
                </a:ext>
              </a:extLst>
            </p:cNvPr>
            <p:cNvSpPr>
              <a:spLocks/>
            </p:cNvSpPr>
            <p:nvPr/>
          </p:nvSpPr>
          <p:spPr bwMode="auto">
            <a:xfrm>
              <a:off x="5798513" y="5358121"/>
              <a:ext cx="149405" cy="204303"/>
            </a:xfrm>
            <a:custGeom>
              <a:avLst/>
              <a:gdLst>
                <a:gd name="T0" fmla="*/ 168 w 340"/>
                <a:gd name="T1" fmla="*/ 616 h 616"/>
                <a:gd name="T2" fmla="*/ 148 w 340"/>
                <a:gd name="T3" fmla="*/ 546 h 616"/>
                <a:gd name="T4" fmla="*/ 129 w 340"/>
                <a:gd name="T5" fmla="*/ 474 h 616"/>
                <a:gd name="T6" fmla="*/ 129 w 340"/>
                <a:gd name="T7" fmla="*/ 474 h 616"/>
                <a:gd name="T8" fmla="*/ 88 w 340"/>
                <a:gd name="T9" fmla="*/ 334 h 616"/>
                <a:gd name="T10" fmla="*/ 88 w 340"/>
                <a:gd name="T11" fmla="*/ 334 h 616"/>
                <a:gd name="T12" fmla="*/ 46 w 340"/>
                <a:gd name="T13" fmla="*/ 194 h 616"/>
                <a:gd name="T14" fmla="*/ 0 w 340"/>
                <a:gd name="T15" fmla="*/ 54 h 616"/>
                <a:gd name="T16" fmla="*/ 164 w 340"/>
                <a:gd name="T17" fmla="*/ 0 h 616"/>
                <a:gd name="T18" fmla="*/ 164 w 340"/>
                <a:gd name="T19" fmla="*/ 0 h 616"/>
                <a:gd name="T20" fmla="*/ 211 w 340"/>
                <a:gd name="T21" fmla="*/ 141 h 616"/>
                <a:gd name="T22" fmla="*/ 256 w 340"/>
                <a:gd name="T23" fmla="*/ 283 h 616"/>
                <a:gd name="T24" fmla="*/ 256 w 340"/>
                <a:gd name="T25" fmla="*/ 283 h 616"/>
                <a:gd name="T26" fmla="*/ 298 w 340"/>
                <a:gd name="T27" fmla="*/ 426 h 616"/>
                <a:gd name="T28" fmla="*/ 320 w 340"/>
                <a:gd name="T29" fmla="*/ 496 h 616"/>
                <a:gd name="T30" fmla="*/ 340 w 340"/>
                <a:gd name="T31" fmla="*/ 568 h 616"/>
                <a:gd name="T32" fmla="*/ 168 w 340"/>
                <a:gd name="T33" fmla="*/ 61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0" h="616">
                  <a:moveTo>
                    <a:pt x="168" y="616"/>
                  </a:moveTo>
                  <a:lnTo>
                    <a:pt x="148" y="546"/>
                  </a:lnTo>
                  <a:lnTo>
                    <a:pt x="129" y="474"/>
                  </a:lnTo>
                  <a:lnTo>
                    <a:pt x="129" y="474"/>
                  </a:lnTo>
                  <a:lnTo>
                    <a:pt x="88" y="334"/>
                  </a:lnTo>
                  <a:lnTo>
                    <a:pt x="88" y="334"/>
                  </a:lnTo>
                  <a:lnTo>
                    <a:pt x="46" y="194"/>
                  </a:lnTo>
                  <a:lnTo>
                    <a:pt x="0" y="54"/>
                  </a:lnTo>
                  <a:lnTo>
                    <a:pt x="164" y="0"/>
                  </a:lnTo>
                  <a:lnTo>
                    <a:pt x="164" y="0"/>
                  </a:lnTo>
                  <a:lnTo>
                    <a:pt x="211" y="141"/>
                  </a:lnTo>
                  <a:lnTo>
                    <a:pt x="256" y="283"/>
                  </a:lnTo>
                  <a:lnTo>
                    <a:pt x="256" y="283"/>
                  </a:lnTo>
                  <a:lnTo>
                    <a:pt x="298" y="426"/>
                  </a:lnTo>
                  <a:lnTo>
                    <a:pt x="320" y="496"/>
                  </a:lnTo>
                  <a:lnTo>
                    <a:pt x="340" y="568"/>
                  </a:lnTo>
                  <a:lnTo>
                    <a:pt x="168" y="616"/>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38" name="Freeform 29">
              <a:extLst>
                <a:ext uri="{FF2B5EF4-FFF2-40B4-BE49-F238E27FC236}">
                  <a16:creationId xmlns:a16="http://schemas.microsoft.com/office/drawing/2014/main" id="{0462916F-0129-47B3-BC7D-C006ED7C8206}"/>
                </a:ext>
              </a:extLst>
            </p:cNvPr>
            <p:cNvSpPr>
              <a:spLocks/>
            </p:cNvSpPr>
            <p:nvPr/>
          </p:nvSpPr>
          <p:spPr bwMode="auto">
            <a:xfrm>
              <a:off x="5637209" y="5027251"/>
              <a:ext cx="162626" cy="201313"/>
            </a:xfrm>
            <a:custGeom>
              <a:avLst/>
              <a:gdLst>
                <a:gd name="T0" fmla="*/ 215 w 369"/>
                <a:gd name="T1" fmla="*/ 607 h 607"/>
                <a:gd name="T2" fmla="*/ 190 w 369"/>
                <a:gd name="T3" fmla="*/ 539 h 607"/>
                <a:gd name="T4" fmla="*/ 164 w 369"/>
                <a:gd name="T5" fmla="*/ 470 h 607"/>
                <a:gd name="T6" fmla="*/ 164 w 369"/>
                <a:gd name="T7" fmla="*/ 470 h 607"/>
                <a:gd name="T8" fmla="*/ 111 w 369"/>
                <a:gd name="T9" fmla="*/ 333 h 607"/>
                <a:gd name="T10" fmla="*/ 111 w 369"/>
                <a:gd name="T11" fmla="*/ 333 h 607"/>
                <a:gd name="T12" fmla="*/ 56 w 369"/>
                <a:gd name="T13" fmla="*/ 197 h 607"/>
                <a:gd name="T14" fmla="*/ 0 w 369"/>
                <a:gd name="T15" fmla="*/ 62 h 607"/>
                <a:gd name="T16" fmla="*/ 145 w 369"/>
                <a:gd name="T17" fmla="*/ 0 h 607"/>
                <a:gd name="T18" fmla="*/ 145 w 369"/>
                <a:gd name="T19" fmla="*/ 0 h 607"/>
                <a:gd name="T20" fmla="*/ 203 w 369"/>
                <a:gd name="T21" fmla="*/ 136 h 607"/>
                <a:gd name="T22" fmla="*/ 260 w 369"/>
                <a:gd name="T23" fmla="*/ 273 h 607"/>
                <a:gd name="T24" fmla="*/ 260 w 369"/>
                <a:gd name="T25" fmla="*/ 273 h 607"/>
                <a:gd name="T26" fmla="*/ 315 w 369"/>
                <a:gd name="T27" fmla="*/ 412 h 607"/>
                <a:gd name="T28" fmla="*/ 342 w 369"/>
                <a:gd name="T29" fmla="*/ 480 h 607"/>
                <a:gd name="T30" fmla="*/ 369 w 369"/>
                <a:gd name="T31" fmla="*/ 550 h 607"/>
                <a:gd name="T32" fmla="*/ 215 w 369"/>
                <a:gd name="T33" fmla="*/ 60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607">
                  <a:moveTo>
                    <a:pt x="215" y="607"/>
                  </a:moveTo>
                  <a:lnTo>
                    <a:pt x="190" y="539"/>
                  </a:lnTo>
                  <a:lnTo>
                    <a:pt x="164" y="470"/>
                  </a:lnTo>
                  <a:lnTo>
                    <a:pt x="164" y="470"/>
                  </a:lnTo>
                  <a:lnTo>
                    <a:pt x="111" y="333"/>
                  </a:lnTo>
                  <a:lnTo>
                    <a:pt x="111" y="333"/>
                  </a:lnTo>
                  <a:lnTo>
                    <a:pt x="56" y="197"/>
                  </a:lnTo>
                  <a:lnTo>
                    <a:pt x="0" y="62"/>
                  </a:lnTo>
                  <a:lnTo>
                    <a:pt x="145" y="0"/>
                  </a:lnTo>
                  <a:lnTo>
                    <a:pt x="145" y="0"/>
                  </a:lnTo>
                  <a:lnTo>
                    <a:pt x="203" y="136"/>
                  </a:lnTo>
                  <a:lnTo>
                    <a:pt x="260" y="273"/>
                  </a:lnTo>
                  <a:lnTo>
                    <a:pt x="260" y="273"/>
                  </a:lnTo>
                  <a:lnTo>
                    <a:pt x="315" y="412"/>
                  </a:lnTo>
                  <a:lnTo>
                    <a:pt x="342" y="480"/>
                  </a:lnTo>
                  <a:lnTo>
                    <a:pt x="369" y="550"/>
                  </a:lnTo>
                  <a:lnTo>
                    <a:pt x="215" y="607"/>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39" name="Freeform 30">
              <a:extLst>
                <a:ext uri="{FF2B5EF4-FFF2-40B4-BE49-F238E27FC236}">
                  <a16:creationId xmlns:a16="http://schemas.microsoft.com/office/drawing/2014/main" id="{CD8296B2-F7A9-429A-B585-B6E2F4828048}"/>
                </a:ext>
              </a:extLst>
            </p:cNvPr>
            <p:cNvSpPr>
              <a:spLocks/>
            </p:cNvSpPr>
            <p:nvPr/>
          </p:nvSpPr>
          <p:spPr bwMode="auto">
            <a:xfrm>
              <a:off x="5437563" y="4708340"/>
              <a:ext cx="174525" cy="196330"/>
            </a:xfrm>
            <a:custGeom>
              <a:avLst/>
              <a:gdLst>
                <a:gd name="T0" fmla="*/ 261 w 397"/>
                <a:gd name="T1" fmla="*/ 592 h 592"/>
                <a:gd name="T2" fmla="*/ 230 w 397"/>
                <a:gd name="T3" fmla="*/ 527 h 592"/>
                <a:gd name="T4" fmla="*/ 198 w 397"/>
                <a:gd name="T5" fmla="*/ 461 h 592"/>
                <a:gd name="T6" fmla="*/ 198 w 397"/>
                <a:gd name="T7" fmla="*/ 461 h 592"/>
                <a:gd name="T8" fmla="*/ 134 w 397"/>
                <a:gd name="T9" fmla="*/ 328 h 592"/>
                <a:gd name="T10" fmla="*/ 134 w 397"/>
                <a:gd name="T11" fmla="*/ 328 h 592"/>
                <a:gd name="T12" fmla="*/ 68 w 397"/>
                <a:gd name="T13" fmla="*/ 198 h 592"/>
                <a:gd name="T14" fmla="*/ 0 w 397"/>
                <a:gd name="T15" fmla="*/ 69 h 592"/>
                <a:gd name="T16" fmla="*/ 125 w 397"/>
                <a:gd name="T17" fmla="*/ 0 h 592"/>
                <a:gd name="T18" fmla="*/ 125 w 397"/>
                <a:gd name="T19" fmla="*/ 0 h 592"/>
                <a:gd name="T20" fmla="*/ 195 w 397"/>
                <a:gd name="T21" fmla="*/ 131 h 592"/>
                <a:gd name="T22" fmla="*/ 264 w 397"/>
                <a:gd name="T23" fmla="*/ 263 h 592"/>
                <a:gd name="T24" fmla="*/ 264 w 397"/>
                <a:gd name="T25" fmla="*/ 263 h 592"/>
                <a:gd name="T26" fmla="*/ 331 w 397"/>
                <a:gd name="T27" fmla="*/ 395 h 592"/>
                <a:gd name="T28" fmla="*/ 365 w 397"/>
                <a:gd name="T29" fmla="*/ 461 h 592"/>
                <a:gd name="T30" fmla="*/ 397 w 397"/>
                <a:gd name="T31" fmla="*/ 528 h 592"/>
                <a:gd name="T32" fmla="*/ 261 w 397"/>
                <a:gd name="T33"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7" h="592">
                  <a:moveTo>
                    <a:pt x="261" y="592"/>
                  </a:moveTo>
                  <a:lnTo>
                    <a:pt x="230" y="527"/>
                  </a:lnTo>
                  <a:lnTo>
                    <a:pt x="198" y="461"/>
                  </a:lnTo>
                  <a:lnTo>
                    <a:pt x="198" y="461"/>
                  </a:lnTo>
                  <a:lnTo>
                    <a:pt x="134" y="328"/>
                  </a:lnTo>
                  <a:lnTo>
                    <a:pt x="134" y="328"/>
                  </a:lnTo>
                  <a:lnTo>
                    <a:pt x="68" y="198"/>
                  </a:lnTo>
                  <a:lnTo>
                    <a:pt x="0" y="69"/>
                  </a:lnTo>
                  <a:lnTo>
                    <a:pt x="125" y="0"/>
                  </a:lnTo>
                  <a:lnTo>
                    <a:pt x="125" y="0"/>
                  </a:lnTo>
                  <a:lnTo>
                    <a:pt x="195" y="131"/>
                  </a:lnTo>
                  <a:lnTo>
                    <a:pt x="264" y="263"/>
                  </a:lnTo>
                  <a:lnTo>
                    <a:pt x="264" y="263"/>
                  </a:lnTo>
                  <a:lnTo>
                    <a:pt x="331" y="395"/>
                  </a:lnTo>
                  <a:lnTo>
                    <a:pt x="365" y="461"/>
                  </a:lnTo>
                  <a:lnTo>
                    <a:pt x="397" y="528"/>
                  </a:lnTo>
                  <a:lnTo>
                    <a:pt x="261" y="592"/>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40" name="Freeform 31">
              <a:extLst>
                <a:ext uri="{FF2B5EF4-FFF2-40B4-BE49-F238E27FC236}">
                  <a16:creationId xmlns:a16="http://schemas.microsoft.com/office/drawing/2014/main" id="{C0D76040-4E32-4EBE-9761-F98067274453}"/>
                </a:ext>
              </a:extLst>
            </p:cNvPr>
            <p:cNvSpPr>
              <a:spLocks/>
            </p:cNvSpPr>
            <p:nvPr/>
          </p:nvSpPr>
          <p:spPr bwMode="auto">
            <a:xfrm>
              <a:off x="5202219" y="4404377"/>
              <a:ext cx="186425" cy="189353"/>
            </a:xfrm>
            <a:custGeom>
              <a:avLst/>
              <a:gdLst>
                <a:gd name="T0" fmla="*/ 306 w 423"/>
                <a:gd name="T1" fmla="*/ 570 h 570"/>
                <a:gd name="T2" fmla="*/ 270 w 423"/>
                <a:gd name="T3" fmla="*/ 507 h 570"/>
                <a:gd name="T4" fmla="*/ 232 w 423"/>
                <a:gd name="T5" fmla="*/ 445 h 570"/>
                <a:gd name="T6" fmla="*/ 232 w 423"/>
                <a:gd name="T7" fmla="*/ 445 h 570"/>
                <a:gd name="T8" fmla="*/ 156 w 423"/>
                <a:gd name="T9" fmla="*/ 318 h 570"/>
                <a:gd name="T10" fmla="*/ 156 w 423"/>
                <a:gd name="T11" fmla="*/ 318 h 570"/>
                <a:gd name="T12" fmla="*/ 79 w 423"/>
                <a:gd name="T13" fmla="*/ 194 h 570"/>
                <a:gd name="T14" fmla="*/ 0 w 423"/>
                <a:gd name="T15" fmla="*/ 70 h 570"/>
                <a:gd name="T16" fmla="*/ 105 w 423"/>
                <a:gd name="T17" fmla="*/ 0 h 570"/>
                <a:gd name="T18" fmla="*/ 105 w 423"/>
                <a:gd name="T19" fmla="*/ 0 h 570"/>
                <a:gd name="T20" fmla="*/ 187 w 423"/>
                <a:gd name="T21" fmla="*/ 124 h 570"/>
                <a:gd name="T22" fmla="*/ 267 w 423"/>
                <a:gd name="T23" fmla="*/ 249 h 570"/>
                <a:gd name="T24" fmla="*/ 267 w 423"/>
                <a:gd name="T25" fmla="*/ 249 h 570"/>
                <a:gd name="T26" fmla="*/ 346 w 423"/>
                <a:gd name="T27" fmla="*/ 375 h 570"/>
                <a:gd name="T28" fmla="*/ 385 w 423"/>
                <a:gd name="T29" fmla="*/ 437 h 570"/>
                <a:gd name="T30" fmla="*/ 423 w 423"/>
                <a:gd name="T31" fmla="*/ 502 h 570"/>
                <a:gd name="T32" fmla="*/ 306 w 423"/>
                <a:gd name="T33" fmla="*/ 57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570">
                  <a:moveTo>
                    <a:pt x="306" y="570"/>
                  </a:moveTo>
                  <a:lnTo>
                    <a:pt x="270" y="507"/>
                  </a:lnTo>
                  <a:lnTo>
                    <a:pt x="232" y="445"/>
                  </a:lnTo>
                  <a:lnTo>
                    <a:pt x="232" y="445"/>
                  </a:lnTo>
                  <a:lnTo>
                    <a:pt x="156" y="318"/>
                  </a:lnTo>
                  <a:lnTo>
                    <a:pt x="156" y="318"/>
                  </a:lnTo>
                  <a:lnTo>
                    <a:pt x="79" y="194"/>
                  </a:lnTo>
                  <a:lnTo>
                    <a:pt x="0" y="70"/>
                  </a:lnTo>
                  <a:lnTo>
                    <a:pt x="105" y="0"/>
                  </a:lnTo>
                  <a:lnTo>
                    <a:pt x="105" y="0"/>
                  </a:lnTo>
                  <a:lnTo>
                    <a:pt x="187" y="124"/>
                  </a:lnTo>
                  <a:lnTo>
                    <a:pt x="267" y="249"/>
                  </a:lnTo>
                  <a:lnTo>
                    <a:pt x="267" y="249"/>
                  </a:lnTo>
                  <a:lnTo>
                    <a:pt x="346" y="375"/>
                  </a:lnTo>
                  <a:lnTo>
                    <a:pt x="385" y="437"/>
                  </a:lnTo>
                  <a:lnTo>
                    <a:pt x="423" y="502"/>
                  </a:lnTo>
                  <a:lnTo>
                    <a:pt x="306" y="570"/>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41" name="Freeform 32">
              <a:extLst>
                <a:ext uri="{FF2B5EF4-FFF2-40B4-BE49-F238E27FC236}">
                  <a16:creationId xmlns:a16="http://schemas.microsoft.com/office/drawing/2014/main" id="{00DE9BC2-0971-4C57-8E9F-078E1F12E061}"/>
                </a:ext>
              </a:extLst>
            </p:cNvPr>
            <p:cNvSpPr>
              <a:spLocks/>
            </p:cNvSpPr>
            <p:nvPr/>
          </p:nvSpPr>
          <p:spPr bwMode="auto">
            <a:xfrm>
              <a:off x="4931175" y="4119351"/>
              <a:ext cx="197003" cy="179387"/>
            </a:xfrm>
            <a:custGeom>
              <a:avLst/>
              <a:gdLst>
                <a:gd name="T0" fmla="*/ 350 w 447"/>
                <a:gd name="T1" fmla="*/ 541 h 541"/>
                <a:gd name="T2" fmla="*/ 307 w 447"/>
                <a:gd name="T3" fmla="*/ 482 h 541"/>
                <a:gd name="T4" fmla="*/ 265 w 447"/>
                <a:gd name="T5" fmla="*/ 422 h 541"/>
                <a:gd name="T6" fmla="*/ 265 w 447"/>
                <a:gd name="T7" fmla="*/ 422 h 541"/>
                <a:gd name="T8" fmla="*/ 178 w 447"/>
                <a:gd name="T9" fmla="*/ 304 h 541"/>
                <a:gd name="T10" fmla="*/ 178 w 447"/>
                <a:gd name="T11" fmla="*/ 304 h 541"/>
                <a:gd name="T12" fmla="*/ 90 w 447"/>
                <a:gd name="T13" fmla="*/ 185 h 541"/>
                <a:gd name="T14" fmla="*/ 0 w 447"/>
                <a:gd name="T15" fmla="*/ 70 h 541"/>
                <a:gd name="T16" fmla="*/ 89 w 447"/>
                <a:gd name="T17" fmla="*/ 0 h 541"/>
                <a:gd name="T18" fmla="*/ 89 w 447"/>
                <a:gd name="T19" fmla="*/ 0 h 541"/>
                <a:gd name="T20" fmla="*/ 180 w 447"/>
                <a:gd name="T21" fmla="*/ 115 h 541"/>
                <a:gd name="T22" fmla="*/ 271 w 447"/>
                <a:gd name="T23" fmla="*/ 233 h 541"/>
                <a:gd name="T24" fmla="*/ 271 w 447"/>
                <a:gd name="T25" fmla="*/ 233 h 541"/>
                <a:gd name="T26" fmla="*/ 360 w 447"/>
                <a:gd name="T27" fmla="*/ 352 h 541"/>
                <a:gd name="T28" fmla="*/ 405 w 447"/>
                <a:gd name="T29" fmla="*/ 412 h 541"/>
                <a:gd name="T30" fmla="*/ 447 w 447"/>
                <a:gd name="T31" fmla="*/ 470 h 541"/>
                <a:gd name="T32" fmla="*/ 350 w 447"/>
                <a:gd name="T33"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7" h="541">
                  <a:moveTo>
                    <a:pt x="350" y="541"/>
                  </a:moveTo>
                  <a:lnTo>
                    <a:pt x="307" y="482"/>
                  </a:lnTo>
                  <a:lnTo>
                    <a:pt x="265" y="422"/>
                  </a:lnTo>
                  <a:lnTo>
                    <a:pt x="265" y="422"/>
                  </a:lnTo>
                  <a:lnTo>
                    <a:pt x="178" y="304"/>
                  </a:lnTo>
                  <a:lnTo>
                    <a:pt x="178" y="304"/>
                  </a:lnTo>
                  <a:lnTo>
                    <a:pt x="90" y="185"/>
                  </a:lnTo>
                  <a:lnTo>
                    <a:pt x="0" y="70"/>
                  </a:lnTo>
                  <a:lnTo>
                    <a:pt x="89" y="0"/>
                  </a:lnTo>
                  <a:lnTo>
                    <a:pt x="89" y="0"/>
                  </a:lnTo>
                  <a:lnTo>
                    <a:pt x="180" y="115"/>
                  </a:lnTo>
                  <a:lnTo>
                    <a:pt x="271" y="233"/>
                  </a:lnTo>
                  <a:lnTo>
                    <a:pt x="271" y="233"/>
                  </a:lnTo>
                  <a:lnTo>
                    <a:pt x="360" y="352"/>
                  </a:lnTo>
                  <a:lnTo>
                    <a:pt x="405" y="412"/>
                  </a:lnTo>
                  <a:lnTo>
                    <a:pt x="447" y="470"/>
                  </a:lnTo>
                  <a:lnTo>
                    <a:pt x="350" y="541"/>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42" name="Freeform 33">
              <a:extLst>
                <a:ext uri="{FF2B5EF4-FFF2-40B4-BE49-F238E27FC236}">
                  <a16:creationId xmlns:a16="http://schemas.microsoft.com/office/drawing/2014/main" id="{4970AFD3-7E0C-4F5F-BF7D-D0F2FD305E3C}"/>
                </a:ext>
              </a:extLst>
            </p:cNvPr>
            <p:cNvSpPr>
              <a:spLocks/>
            </p:cNvSpPr>
            <p:nvPr/>
          </p:nvSpPr>
          <p:spPr bwMode="auto">
            <a:xfrm>
              <a:off x="4629722" y="3852263"/>
              <a:ext cx="206257" cy="168425"/>
            </a:xfrm>
            <a:custGeom>
              <a:avLst/>
              <a:gdLst>
                <a:gd name="T0" fmla="*/ 389 w 470"/>
                <a:gd name="T1" fmla="*/ 507 h 507"/>
                <a:gd name="T2" fmla="*/ 343 w 470"/>
                <a:gd name="T3" fmla="*/ 451 h 507"/>
                <a:gd name="T4" fmla="*/ 295 w 470"/>
                <a:gd name="T5" fmla="*/ 396 h 507"/>
                <a:gd name="T6" fmla="*/ 295 w 470"/>
                <a:gd name="T7" fmla="*/ 396 h 507"/>
                <a:gd name="T8" fmla="*/ 197 w 470"/>
                <a:gd name="T9" fmla="*/ 285 h 507"/>
                <a:gd name="T10" fmla="*/ 197 w 470"/>
                <a:gd name="T11" fmla="*/ 285 h 507"/>
                <a:gd name="T12" fmla="*/ 99 w 470"/>
                <a:gd name="T13" fmla="*/ 175 h 507"/>
                <a:gd name="T14" fmla="*/ 0 w 470"/>
                <a:gd name="T15" fmla="*/ 67 h 507"/>
                <a:gd name="T16" fmla="*/ 71 w 470"/>
                <a:gd name="T17" fmla="*/ 0 h 507"/>
                <a:gd name="T18" fmla="*/ 71 w 470"/>
                <a:gd name="T19" fmla="*/ 0 h 507"/>
                <a:gd name="T20" fmla="*/ 173 w 470"/>
                <a:gd name="T21" fmla="*/ 108 h 507"/>
                <a:gd name="T22" fmla="*/ 273 w 470"/>
                <a:gd name="T23" fmla="*/ 216 h 507"/>
                <a:gd name="T24" fmla="*/ 273 w 470"/>
                <a:gd name="T25" fmla="*/ 216 h 507"/>
                <a:gd name="T26" fmla="*/ 372 w 470"/>
                <a:gd name="T27" fmla="*/ 327 h 507"/>
                <a:gd name="T28" fmla="*/ 421 w 470"/>
                <a:gd name="T29" fmla="*/ 383 h 507"/>
                <a:gd name="T30" fmla="*/ 470 w 470"/>
                <a:gd name="T31" fmla="*/ 438 h 507"/>
                <a:gd name="T32" fmla="*/ 389 w 470"/>
                <a:gd name="T33"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0" h="507">
                  <a:moveTo>
                    <a:pt x="389" y="507"/>
                  </a:moveTo>
                  <a:lnTo>
                    <a:pt x="343" y="451"/>
                  </a:lnTo>
                  <a:lnTo>
                    <a:pt x="295" y="396"/>
                  </a:lnTo>
                  <a:lnTo>
                    <a:pt x="295" y="396"/>
                  </a:lnTo>
                  <a:lnTo>
                    <a:pt x="197" y="285"/>
                  </a:lnTo>
                  <a:lnTo>
                    <a:pt x="197" y="285"/>
                  </a:lnTo>
                  <a:lnTo>
                    <a:pt x="99" y="175"/>
                  </a:lnTo>
                  <a:lnTo>
                    <a:pt x="0" y="67"/>
                  </a:lnTo>
                  <a:lnTo>
                    <a:pt x="71" y="0"/>
                  </a:lnTo>
                  <a:lnTo>
                    <a:pt x="71" y="0"/>
                  </a:lnTo>
                  <a:lnTo>
                    <a:pt x="173" y="108"/>
                  </a:lnTo>
                  <a:lnTo>
                    <a:pt x="273" y="216"/>
                  </a:lnTo>
                  <a:lnTo>
                    <a:pt x="273" y="216"/>
                  </a:lnTo>
                  <a:lnTo>
                    <a:pt x="372" y="327"/>
                  </a:lnTo>
                  <a:lnTo>
                    <a:pt x="421" y="383"/>
                  </a:lnTo>
                  <a:lnTo>
                    <a:pt x="470" y="438"/>
                  </a:lnTo>
                  <a:lnTo>
                    <a:pt x="389" y="507"/>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43" name="Freeform 34">
              <a:extLst>
                <a:ext uri="{FF2B5EF4-FFF2-40B4-BE49-F238E27FC236}">
                  <a16:creationId xmlns:a16="http://schemas.microsoft.com/office/drawing/2014/main" id="{326596BE-CFEE-4F53-B981-C65EC390EAFD}"/>
                </a:ext>
              </a:extLst>
            </p:cNvPr>
            <p:cNvSpPr>
              <a:spLocks/>
            </p:cNvSpPr>
            <p:nvPr/>
          </p:nvSpPr>
          <p:spPr bwMode="auto">
            <a:xfrm>
              <a:off x="4297860" y="3607100"/>
              <a:ext cx="215513" cy="155469"/>
            </a:xfrm>
            <a:custGeom>
              <a:avLst/>
              <a:gdLst>
                <a:gd name="T0" fmla="*/ 425 w 489"/>
                <a:gd name="T1" fmla="*/ 468 h 468"/>
                <a:gd name="T2" fmla="*/ 425 w 489"/>
                <a:gd name="T3" fmla="*/ 468 h 468"/>
                <a:gd name="T4" fmla="*/ 321 w 489"/>
                <a:gd name="T5" fmla="*/ 364 h 468"/>
                <a:gd name="T6" fmla="*/ 321 w 489"/>
                <a:gd name="T7" fmla="*/ 364 h 468"/>
                <a:gd name="T8" fmla="*/ 215 w 489"/>
                <a:gd name="T9" fmla="*/ 262 h 468"/>
                <a:gd name="T10" fmla="*/ 215 w 489"/>
                <a:gd name="T11" fmla="*/ 262 h 468"/>
                <a:gd name="T12" fmla="*/ 108 w 489"/>
                <a:gd name="T13" fmla="*/ 161 h 468"/>
                <a:gd name="T14" fmla="*/ 0 w 489"/>
                <a:gd name="T15" fmla="*/ 61 h 468"/>
                <a:gd name="T16" fmla="*/ 56 w 489"/>
                <a:gd name="T17" fmla="*/ 0 h 468"/>
                <a:gd name="T18" fmla="*/ 56 w 489"/>
                <a:gd name="T19" fmla="*/ 0 h 468"/>
                <a:gd name="T20" fmla="*/ 167 w 489"/>
                <a:gd name="T21" fmla="*/ 99 h 468"/>
                <a:gd name="T22" fmla="*/ 275 w 489"/>
                <a:gd name="T23" fmla="*/ 198 h 468"/>
                <a:gd name="T24" fmla="*/ 275 w 489"/>
                <a:gd name="T25" fmla="*/ 198 h 468"/>
                <a:gd name="T26" fmla="*/ 383 w 489"/>
                <a:gd name="T27" fmla="*/ 300 h 468"/>
                <a:gd name="T28" fmla="*/ 383 w 489"/>
                <a:gd name="T29" fmla="*/ 300 h 468"/>
                <a:gd name="T30" fmla="*/ 489 w 489"/>
                <a:gd name="T31" fmla="*/ 402 h 468"/>
                <a:gd name="T32" fmla="*/ 425 w 489"/>
                <a:gd name="T33" fmla="*/ 46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68">
                  <a:moveTo>
                    <a:pt x="425" y="468"/>
                  </a:moveTo>
                  <a:lnTo>
                    <a:pt x="425" y="468"/>
                  </a:lnTo>
                  <a:lnTo>
                    <a:pt x="321" y="364"/>
                  </a:lnTo>
                  <a:lnTo>
                    <a:pt x="321" y="364"/>
                  </a:lnTo>
                  <a:lnTo>
                    <a:pt x="215" y="262"/>
                  </a:lnTo>
                  <a:lnTo>
                    <a:pt x="215" y="262"/>
                  </a:lnTo>
                  <a:lnTo>
                    <a:pt x="108" y="161"/>
                  </a:lnTo>
                  <a:lnTo>
                    <a:pt x="0" y="61"/>
                  </a:lnTo>
                  <a:lnTo>
                    <a:pt x="56" y="0"/>
                  </a:lnTo>
                  <a:lnTo>
                    <a:pt x="56" y="0"/>
                  </a:lnTo>
                  <a:lnTo>
                    <a:pt x="167" y="99"/>
                  </a:lnTo>
                  <a:lnTo>
                    <a:pt x="275" y="198"/>
                  </a:lnTo>
                  <a:lnTo>
                    <a:pt x="275" y="198"/>
                  </a:lnTo>
                  <a:lnTo>
                    <a:pt x="383" y="300"/>
                  </a:lnTo>
                  <a:lnTo>
                    <a:pt x="383" y="300"/>
                  </a:lnTo>
                  <a:lnTo>
                    <a:pt x="489" y="402"/>
                  </a:lnTo>
                  <a:lnTo>
                    <a:pt x="425" y="468"/>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44" name="Freeform 35">
              <a:extLst>
                <a:ext uri="{FF2B5EF4-FFF2-40B4-BE49-F238E27FC236}">
                  <a16:creationId xmlns:a16="http://schemas.microsoft.com/office/drawing/2014/main" id="{9EA8C41A-E53D-40B1-A25C-66254E90DD6B}"/>
                </a:ext>
              </a:extLst>
            </p:cNvPr>
            <p:cNvSpPr>
              <a:spLocks/>
            </p:cNvSpPr>
            <p:nvPr/>
          </p:nvSpPr>
          <p:spPr bwMode="auto">
            <a:xfrm>
              <a:off x="3940876" y="3381869"/>
              <a:ext cx="223446" cy="141517"/>
            </a:xfrm>
            <a:custGeom>
              <a:avLst/>
              <a:gdLst>
                <a:gd name="T0" fmla="*/ 456 w 506"/>
                <a:gd name="T1" fmla="*/ 426 h 426"/>
                <a:gd name="T2" fmla="*/ 456 w 506"/>
                <a:gd name="T3" fmla="*/ 426 h 426"/>
                <a:gd name="T4" fmla="*/ 344 w 506"/>
                <a:gd name="T5" fmla="*/ 331 h 426"/>
                <a:gd name="T6" fmla="*/ 344 w 506"/>
                <a:gd name="T7" fmla="*/ 331 h 426"/>
                <a:gd name="T8" fmla="*/ 230 w 506"/>
                <a:gd name="T9" fmla="*/ 238 h 426"/>
                <a:gd name="T10" fmla="*/ 230 w 506"/>
                <a:gd name="T11" fmla="*/ 238 h 426"/>
                <a:gd name="T12" fmla="*/ 115 w 506"/>
                <a:gd name="T13" fmla="*/ 146 h 426"/>
                <a:gd name="T14" fmla="*/ 0 w 506"/>
                <a:gd name="T15" fmla="*/ 54 h 426"/>
                <a:gd name="T16" fmla="*/ 42 w 506"/>
                <a:gd name="T17" fmla="*/ 0 h 426"/>
                <a:gd name="T18" fmla="*/ 42 w 506"/>
                <a:gd name="T19" fmla="*/ 0 h 426"/>
                <a:gd name="T20" fmla="*/ 159 w 506"/>
                <a:gd name="T21" fmla="*/ 89 h 426"/>
                <a:gd name="T22" fmla="*/ 275 w 506"/>
                <a:gd name="T23" fmla="*/ 181 h 426"/>
                <a:gd name="T24" fmla="*/ 275 w 506"/>
                <a:gd name="T25" fmla="*/ 181 h 426"/>
                <a:gd name="T26" fmla="*/ 391 w 506"/>
                <a:gd name="T27" fmla="*/ 273 h 426"/>
                <a:gd name="T28" fmla="*/ 391 w 506"/>
                <a:gd name="T29" fmla="*/ 273 h 426"/>
                <a:gd name="T30" fmla="*/ 506 w 506"/>
                <a:gd name="T31" fmla="*/ 366 h 426"/>
                <a:gd name="T32" fmla="*/ 456 w 506"/>
                <a:gd name="T33" fmla="*/ 426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6" h="426">
                  <a:moveTo>
                    <a:pt x="456" y="426"/>
                  </a:moveTo>
                  <a:lnTo>
                    <a:pt x="456" y="426"/>
                  </a:lnTo>
                  <a:lnTo>
                    <a:pt x="344" y="331"/>
                  </a:lnTo>
                  <a:lnTo>
                    <a:pt x="344" y="331"/>
                  </a:lnTo>
                  <a:lnTo>
                    <a:pt x="230" y="238"/>
                  </a:lnTo>
                  <a:lnTo>
                    <a:pt x="230" y="238"/>
                  </a:lnTo>
                  <a:lnTo>
                    <a:pt x="115" y="146"/>
                  </a:lnTo>
                  <a:lnTo>
                    <a:pt x="0" y="54"/>
                  </a:lnTo>
                  <a:lnTo>
                    <a:pt x="42" y="0"/>
                  </a:lnTo>
                  <a:lnTo>
                    <a:pt x="42" y="0"/>
                  </a:lnTo>
                  <a:lnTo>
                    <a:pt x="159" y="89"/>
                  </a:lnTo>
                  <a:lnTo>
                    <a:pt x="275" y="181"/>
                  </a:lnTo>
                  <a:lnTo>
                    <a:pt x="275" y="181"/>
                  </a:lnTo>
                  <a:lnTo>
                    <a:pt x="391" y="273"/>
                  </a:lnTo>
                  <a:lnTo>
                    <a:pt x="391" y="273"/>
                  </a:lnTo>
                  <a:lnTo>
                    <a:pt x="506" y="366"/>
                  </a:lnTo>
                  <a:lnTo>
                    <a:pt x="456" y="426"/>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45" name="Freeform 36">
              <a:extLst>
                <a:ext uri="{FF2B5EF4-FFF2-40B4-BE49-F238E27FC236}">
                  <a16:creationId xmlns:a16="http://schemas.microsoft.com/office/drawing/2014/main" id="{3E9ED743-0D53-4AE9-B9C3-C65D342C1C48}"/>
                </a:ext>
              </a:extLst>
            </p:cNvPr>
            <p:cNvSpPr>
              <a:spLocks/>
            </p:cNvSpPr>
            <p:nvPr/>
          </p:nvSpPr>
          <p:spPr bwMode="auto">
            <a:xfrm>
              <a:off x="3562738" y="3178563"/>
              <a:ext cx="228734" cy="127564"/>
            </a:xfrm>
            <a:custGeom>
              <a:avLst/>
              <a:gdLst>
                <a:gd name="T0" fmla="*/ 483 w 520"/>
                <a:gd name="T1" fmla="*/ 383 h 383"/>
                <a:gd name="T2" fmla="*/ 483 w 520"/>
                <a:gd name="T3" fmla="*/ 383 h 383"/>
                <a:gd name="T4" fmla="*/ 363 w 520"/>
                <a:gd name="T5" fmla="*/ 297 h 383"/>
                <a:gd name="T6" fmla="*/ 363 w 520"/>
                <a:gd name="T7" fmla="*/ 297 h 383"/>
                <a:gd name="T8" fmla="*/ 244 w 520"/>
                <a:gd name="T9" fmla="*/ 212 h 383"/>
                <a:gd name="T10" fmla="*/ 244 w 520"/>
                <a:gd name="T11" fmla="*/ 212 h 383"/>
                <a:gd name="T12" fmla="*/ 123 w 520"/>
                <a:gd name="T13" fmla="*/ 127 h 383"/>
                <a:gd name="T14" fmla="*/ 0 w 520"/>
                <a:gd name="T15" fmla="*/ 46 h 383"/>
                <a:gd name="T16" fmla="*/ 29 w 520"/>
                <a:gd name="T17" fmla="*/ 0 h 383"/>
                <a:gd name="T18" fmla="*/ 29 w 520"/>
                <a:gd name="T19" fmla="*/ 0 h 383"/>
                <a:gd name="T20" fmla="*/ 153 w 520"/>
                <a:gd name="T21" fmla="*/ 81 h 383"/>
                <a:gd name="T22" fmla="*/ 276 w 520"/>
                <a:gd name="T23" fmla="*/ 164 h 383"/>
                <a:gd name="T24" fmla="*/ 276 w 520"/>
                <a:gd name="T25" fmla="*/ 164 h 383"/>
                <a:gd name="T26" fmla="*/ 398 w 520"/>
                <a:gd name="T27" fmla="*/ 247 h 383"/>
                <a:gd name="T28" fmla="*/ 398 w 520"/>
                <a:gd name="T29" fmla="*/ 247 h 383"/>
                <a:gd name="T30" fmla="*/ 520 w 520"/>
                <a:gd name="T31" fmla="*/ 332 h 383"/>
                <a:gd name="T32" fmla="*/ 483 w 520"/>
                <a:gd name="T3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0" h="383">
                  <a:moveTo>
                    <a:pt x="483" y="383"/>
                  </a:moveTo>
                  <a:lnTo>
                    <a:pt x="483" y="383"/>
                  </a:lnTo>
                  <a:lnTo>
                    <a:pt x="363" y="297"/>
                  </a:lnTo>
                  <a:lnTo>
                    <a:pt x="363" y="297"/>
                  </a:lnTo>
                  <a:lnTo>
                    <a:pt x="244" y="212"/>
                  </a:lnTo>
                  <a:lnTo>
                    <a:pt x="244" y="212"/>
                  </a:lnTo>
                  <a:lnTo>
                    <a:pt x="123" y="127"/>
                  </a:lnTo>
                  <a:lnTo>
                    <a:pt x="0" y="46"/>
                  </a:lnTo>
                  <a:lnTo>
                    <a:pt x="29" y="0"/>
                  </a:lnTo>
                  <a:lnTo>
                    <a:pt x="29" y="0"/>
                  </a:lnTo>
                  <a:lnTo>
                    <a:pt x="153" y="81"/>
                  </a:lnTo>
                  <a:lnTo>
                    <a:pt x="276" y="164"/>
                  </a:lnTo>
                  <a:lnTo>
                    <a:pt x="276" y="164"/>
                  </a:lnTo>
                  <a:lnTo>
                    <a:pt x="398" y="247"/>
                  </a:lnTo>
                  <a:lnTo>
                    <a:pt x="398" y="247"/>
                  </a:lnTo>
                  <a:lnTo>
                    <a:pt x="520" y="332"/>
                  </a:lnTo>
                  <a:lnTo>
                    <a:pt x="483" y="383"/>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46" name="Freeform 37">
              <a:extLst>
                <a:ext uri="{FF2B5EF4-FFF2-40B4-BE49-F238E27FC236}">
                  <a16:creationId xmlns:a16="http://schemas.microsoft.com/office/drawing/2014/main" id="{6CF12B6D-D325-4C2C-AAAA-6FD2358F6B27}"/>
                </a:ext>
              </a:extLst>
            </p:cNvPr>
            <p:cNvSpPr>
              <a:spLocks/>
            </p:cNvSpPr>
            <p:nvPr/>
          </p:nvSpPr>
          <p:spPr bwMode="auto">
            <a:xfrm>
              <a:off x="3164767" y="2997182"/>
              <a:ext cx="234023" cy="111619"/>
            </a:xfrm>
            <a:custGeom>
              <a:avLst/>
              <a:gdLst>
                <a:gd name="T0" fmla="*/ 507 w 531"/>
                <a:gd name="T1" fmla="*/ 338 h 338"/>
                <a:gd name="T2" fmla="*/ 507 w 531"/>
                <a:gd name="T3" fmla="*/ 338 h 338"/>
                <a:gd name="T4" fmla="*/ 381 w 531"/>
                <a:gd name="T5" fmla="*/ 259 h 338"/>
                <a:gd name="T6" fmla="*/ 381 w 531"/>
                <a:gd name="T7" fmla="*/ 259 h 338"/>
                <a:gd name="T8" fmla="*/ 254 w 531"/>
                <a:gd name="T9" fmla="*/ 184 h 338"/>
                <a:gd name="T10" fmla="*/ 254 w 531"/>
                <a:gd name="T11" fmla="*/ 184 h 338"/>
                <a:gd name="T12" fmla="*/ 129 w 531"/>
                <a:gd name="T13" fmla="*/ 109 h 338"/>
                <a:gd name="T14" fmla="*/ 0 w 531"/>
                <a:gd name="T15" fmla="*/ 35 h 338"/>
                <a:gd name="T16" fmla="*/ 21 w 531"/>
                <a:gd name="T17" fmla="*/ 0 h 338"/>
                <a:gd name="T18" fmla="*/ 21 w 531"/>
                <a:gd name="T19" fmla="*/ 0 h 338"/>
                <a:gd name="T20" fmla="*/ 149 w 531"/>
                <a:gd name="T21" fmla="*/ 73 h 338"/>
                <a:gd name="T22" fmla="*/ 278 w 531"/>
                <a:gd name="T23" fmla="*/ 146 h 338"/>
                <a:gd name="T24" fmla="*/ 278 w 531"/>
                <a:gd name="T25" fmla="*/ 146 h 338"/>
                <a:gd name="T26" fmla="*/ 405 w 531"/>
                <a:gd name="T27" fmla="*/ 222 h 338"/>
                <a:gd name="T28" fmla="*/ 405 w 531"/>
                <a:gd name="T29" fmla="*/ 222 h 338"/>
                <a:gd name="T30" fmla="*/ 531 w 531"/>
                <a:gd name="T31" fmla="*/ 297 h 338"/>
                <a:gd name="T32" fmla="*/ 507 w 531"/>
                <a:gd name="T33"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1" h="338">
                  <a:moveTo>
                    <a:pt x="507" y="338"/>
                  </a:moveTo>
                  <a:lnTo>
                    <a:pt x="507" y="338"/>
                  </a:lnTo>
                  <a:lnTo>
                    <a:pt x="381" y="259"/>
                  </a:lnTo>
                  <a:lnTo>
                    <a:pt x="381" y="259"/>
                  </a:lnTo>
                  <a:lnTo>
                    <a:pt x="254" y="184"/>
                  </a:lnTo>
                  <a:lnTo>
                    <a:pt x="254" y="184"/>
                  </a:lnTo>
                  <a:lnTo>
                    <a:pt x="129" y="109"/>
                  </a:lnTo>
                  <a:lnTo>
                    <a:pt x="0" y="35"/>
                  </a:lnTo>
                  <a:lnTo>
                    <a:pt x="21" y="0"/>
                  </a:lnTo>
                  <a:lnTo>
                    <a:pt x="21" y="0"/>
                  </a:lnTo>
                  <a:lnTo>
                    <a:pt x="149" y="73"/>
                  </a:lnTo>
                  <a:lnTo>
                    <a:pt x="278" y="146"/>
                  </a:lnTo>
                  <a:lnTo>
                    <a:pt x="278" y="146"/>
                  </a:lnTo>
                  <a:lnTo>
                    <a:pt x="405" y="222"/>
                  </a:lnTo>
                  <a:lnTo>
                    <a:pt x="405" y="222"/>
                  </a:lnTo>
                  <a:lnTo>
                    <a:pt x="531" y="297"/>
                  </a:lnTo>
                  <a:lnTo>
                    <a:pt x="507" y="338"/>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47" name="Freeform 38">
              <a:extLst>
                <a:ext uri="{FF2B5EF4-FFF2-40B4-BE49-F238E27FC236}">
                  <a16:creationId xmlns:a16="http://schemas.microsoft.com/office/drawing/2014/main" id="{40B8C735-9CA9-4772-B7E2-808F21EBCB88}"/>
                </a:ext>
              </a:extLst>
            </p:cNvPr>
            <p:cNvSpPr>
              <a:spLocks/>
            </p:cNvSpPr>
            <p:nvPr/>
          </p:nvSpPr>
          <p:spPr bwMode="auto">
            <a:xfrm>
              <a:off x="2752252" y="2834737"/>
              <a:ext cx="237989" cy="97667"/>
            </a:xfrm>
            <a:custGeom>
              <a:avLst/>
              <a:gdLst>
                <a:gd name="T0" fmla="*/ 525 w 539"/>
                <a:gd name="T1" fmla="*/ 294 h 294"/>
                <a:gd name="T2" fmla="*/ 525 w 539"/>
                <a:gd name="T3" fmla="*/ 294 h 294"/>
                <a:gd name="T4" fmla="*/ 394 w 539"/>
                <a:gd name="T5" fmla="*/ 225 h 294"/>
                <a:gd name="T6" fmla="*/ 264 w 539"/>
                <a:gd name="T7" fmla="*/ 156 h 294"/>
                <a:gd name="T8" fmla="*/ 132 w 539"/>
                <a:gd name="T9" fmla="*/ 89 h 294"/>
                <a:gd name="T10" fmla="*/ 0 w 539"/>
                <a:gd name="T11" fmla="*/ 24 h 294"/>
                <a:gd name="T12" fmla="*/ 11 w 539"/>
                <a:gd name="T13" fmla="*/ 0 h 294"/>
                <a:gd name="T14" fmla="*/ 11 w 539"/>
                <a:gd name="T15" fmla="*/ 0 h 294"/>
                <a:gd name="T16" fmla="*/ 144 w 539"/>
                <a:gd name="T17" fmla="*/ 65 h 294"/>
                <a:gd name="T18" fmla="*/ 277 w 539"/>
                <a:gd name="T19" fmla="*/ 130 h 294"/>
                <a:gd name="T20" fmla="*/ 408 w 539"/>
                <a:gd name="T21" fmla="*/ 197 h 294"/>
                <a:gd name="T22" fmla="*/ 539 w 539"/>
                <a:gd name="T23" fmla="*/ 264 h 294"/>
                <a:gd name="T24" fmla="*/ 525 w 539"/>
                <a:gd name="T2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9" h="294">
                  <a:moveTo>
                    <a:pt x="525" y="294"/>
                  </a:moveTo>
                  <a:lnTo>
                    <a:pt x="525" y="294"/>
                  </a:lnTo>
                  <a:lnTo>
                    <a:pt x="394" y="225"/>
                  </a:lnTo>
                  <a:lnTo>
                    <a:pt x="264" y="156"/>
                  </a:lnTo>
                  <a:lnTo>
                    <a:pt x="132" y="89"/>
                  </a:lnTo>
                  <a:lnTo>
                    <a:pt x="0" y="24"/>
                  </a:lnTo>
                  <a:lnTo>
                    <a:pt x="11" y="0"/>
                  </a:lnTo>
                  <a:lnTo>
                    <a:pt x="11" y="0"/>
                  </a:lnTo>
                  <a:lnTo>
                    <a:pt x="144" y="65"/>
                  </a:lnTo>
                  <a:lnTo>
                    <a:pt x="277" y="130"/>
                  </a:lnTo>
                  <a:lnTo>
                    <a:pt x="408" y="197"/>
                  </a:lnTo>
                  <a:lnTo>
                    <a:pt x="539" y="264"/>
                  </a:lnTo>
                  <a:lnTo>
                    <a:pt x="525" y="294"/>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48" name="Freeform 39">
              <a:extLst>
                <a:ext uri="{FF2B5EF4-FFF2-40B4-BE49-F238E27FC236}">
                  <a16:creationId xmlns:a16="http://schemas.microsoft.com/office/drawing/2014/main" id="{76E76388-482C-4205-B4A7-4A969B92D354}"/>
                </a:ext>
              </a:extLst>
            </p:cNvPr>
            <p:cNvSpPr>
              <a:spLocks/>
            </p:cNvSpPr>
            <p:nvPr/>
          </p:nvSpPr>
          <p:spPr bwMode="auto">
            <a:xfrm>
              <a:off x="2326516" y="2692224"/>
              <a:ext cx="241956" cy="82718"/>
            </a:xfrm>
            <a:custGeom>
              <a:avLst/>
              <a:gdLst>
                <a:gd name="T0" fmla="*/ 540 w 547"/>
                <a:gd name="T1" fmla="*/ 248 h 248"/>
                <a:gd name="T2" fmla="*/ 540 w 547"/>
                <a:gd name="T3" fmla="*/ 248 h 248"/>
                <a:gd name="T4" fmla="*/ 406 w 547"/>
                <a:gd name="T5" fmla="*/ 187 h 248"/>
                <a:gd name="T6" fmla="*/ 270 w 547"/>
                <a:gd name="T7" fmla="*/ 127 h 248"/>
                <a:gd name="T8" fmla="*/ 136 w 547"/>
                <a:gd name="T9" fmla="*/ 67 h 248"/>
                <a:gd name="T10" fmla="*/ 0 w 547"/>
                <a:gd name="T11" fmla="*/ 9 h 248"/>
                <a:gd name="T12" fmla="*/ 5 w 547"/>
                <a:gd name="T13" fmla="*/ 0 h 248"/>
                <a:gd name="T14" fmla="*/ 5 w 547"/>
                <a:gd name="T15" fmla="*/ 0 h 248"/>
                <a:gd name="T16" fmla="*/ 140 w 547"/>
                <a:gd name="T17" fmla="*/ 56 h 248"/>
                <a:gd name="T18" fmla="*/ 276 w 547"/>
                <a:gd name="T19" fmla="*/ 114 h 248"/>
                <a:gd name="T20" fmla="*/ 412 w 547"/>
                <a:gd name="T21" fmla="*/ 172 h 248"/>
                <a:gd name="T22" fmla="*/ 547 w 547"/>
                <a:gd name="T23" fmla="*/ 232 h 248"/>
                <a:gd name="T24" fmla="*/ 540 w 547"/>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7" h="248">
                  <a:moveTo>
                    <a:pt x="540" y="248"/>
                  </a:moveTo>
                  <a:lnTo>
                    <a:pt x="540" y="248"/>
                  </a:lnTo>
                  <a:lnTo>
                    <a:pt x="406" y="187"/>
                  </a:lnTo>
                  <a:lnTo>
                    <a:pt x="270" y="127"/>
                  </a:lnTo>
                  <a:lnTo>
                    <a:pt x="136" y="67"/>
                  </a:lnTo>
                  <a:lnTo>
                    <a:pt x="0" y="9"/>
                  </a:lnTo>
                  <a:lnTo>
                    <a:pt x="5" y="0"/>
                  </a:lnTo>
                  <a:lnTo>
                    <a:pt x="5" y="0"/>
                  </a:lnTo>
                  <a:lnTo>
                    <a:pt x="140" y="56"/>
                  </a:lnTo>
                  <a:lnTo>
                    <a:pt x="276" y="114"/>
                  </a:lnTo>
                  <a:lnTo>
                    <a:pt x="412" y="172"/>
                  </a:lnTo>
                  <a:lnTo>
                    <a:pt x="547" y="232"/>
                  </a:lnTo>
                  <a:lnTo>
                    <a:pt x="540" y="248"/>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sp>
          <p:nvSpPr>
            <p:cNvPr id="49" name="Freeform 40">
              <a:extLst>
                <a:ext uri="{FF2B5EF4-FFF2-40B4-BE49-F238E27FC236}">
                  <a16:creationId xmlns:a16="http://schemas.microsoft.com/office/drawing/2014/main" id="{3214FAD5-34AA-4717-87D3-4C25DEB30B69}"/>
                </a:ext>
              </a:extLst>
            </p:cNvPr>
            <p:cNvSpPr>
              <a:spLocks/>
            </p:cNvSpPr>
            <p:nvPr/>
          </p:nvSpPr>
          <p:spPr bwMode="auto">
            <a:xfrm>
              <a:off x="2014486" y="2600537"/>
              <a:ext cx="120317" cy="34881"/>
            </a:xfrm>
            <a:custGeom>
              <a:avLst/>
              <a:gdLst>
                <a:gd name="T0" fmla="*/ 271 w 273"/>
                <a:gd name="T1" fmla="*/ 106 h 106"/>
                <a:gd name="T2" fmla="*/ 271 w 273"/>
                <a:gd name="T3" fmla="*/ 106 h 106"/>
                <a:gd name="T4" fmla="*/ 136 w 273"/>
                <a:gd name="T5" fmla="*/ 53 h 106"/>
                <a:gd name="T6" fmla="*/ 0 w 273"/>
                <a:gd name="T7" fmla="*/ 0 h 106"/>
                <a:gd name="T8" fmla="*/ 0 w 273"/>
                <a:gd name="T9" fmla="*/ 0 h 106"/>
                <a:gd name="T10" fmla="*/ 137 w 273"/>
                <a:gd name="T11" fmla="*/ 52 h 106"/>
                <a:gd name="T12" fmla="*/ 273 w 273"/>
                <a:gd name="T13" fmla="*/ 103 h 106"/>
                <a:gd name="T14" fmla="*/ 271 w 27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06">
                  <a:moveTo>
                    <a:pt x="271" y="106"/>
                  </a:moveTo>
                  <a:lnTo>
                    <a:pt x="271" y="106"/>
                  </a:lnTo>
                  <a:lnTo>
                    <a:pt x="136" y="53"/>
                  </a:lnTo>
                  <a:lnTo>
                    <a:pt x="0" y="0"/>
                  </a:lnTo>
                  <a:lnTo>
                    <a:pt x="0" y="0"/>
                  </a:lnTo>
                  <a:lnTo>
                    <a:pt x="137" y="52"/>
                  </a:lnTo>
                  <a:lnTo>
                    <a:pt x="273" y="103"/>
                  </a:lnTo>
                  <a:lnTo>
                    <a:pt x="271" y="106"/>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AU">
                <a:solidFill>
                  <a:schemeClr val="bg1"/>
                </a:solidFill>
              </a:endParaRPr>
            </a:p>
          </p:txBody>
        </p:sp>
      </p:grpSp>
      <p:sp>
        <p:nvSpPr>
          <p:cNvPr id="50" name="Oval 45">
            <a:extLst>
              <a:ext uri="{FF2B5EF4-FFF2-40B4-BE49-F238E27FC236}">
                <a16:creationId xmlns:a16="http://schemas.microsoft.com/office/drawing/2014/main" id="{6929992A-82CD-4F6D-BAC9-91CAE89EB674}"/>
              </a:ext>
            </a:extLst>
          </p:cNvPr>
          <p:cNvSpPr/>
          <p:nvPr/>
        </p:nvSpPr>
        <p:spPr>
          <a:xfrm>
            <a:off x="1223341" y="5018475"/>
            <a:ext cx="1079293" cy="1079293"/>
          </a:xfrm>
          <a:prstGeom prst="ellipse">
            <a:avLst/>
          </a:prstGeom>
          <a:solidFill>
            <a:srgbClr val="2BE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51" name="Oval 51">
            <a:extLst>
              <a:ext uri="{FF2B5EF4-FFF2-40B4-BE49-F238E27FC236}">
                <a16:creationId xmlns:a16="http://schemas.microsoft.com/office/drawing/2014/main" id="{1398DD92-F1BB-42AB-92AB-135FCF085174}"/>
              </a:ext>
            </a:extLst>
          </p:cNvPr>
          <p:cNvSpPr/>
          <p:nvPr/>
        </p:nvSpPr>
        <p:spPr>
          <a:xfrm>
            <a:off x="8568466" y="5018475"/>
            <a:ext cx="1079293" cy="1079293"/>
          </a:xfrm>
          <a:prstGeom prst="ellipse">
            <a:avLst/>
          </a:prstGeom>
          <a:solidFill>
            <a:srgbClr val="2BE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grpSp>
        <p:nvGrpSpPr>
          <p:cNvPr id="52" name="Group 49">
            <a:extLst>
              <a:ext uri="{FF2B5EF4-FFF2-40B4-BE49-F238E27FC236}">
                <a16:creationId xmlns:a16="http://schemas.microsoft.com/office/drawing/2014/main" id="{20A91630-86C2-47F6-986E-48745B098B62}"/>
              </a:ext>
            </a:extLst>
          </p:cNvPr>
          <p:cNvGrpSpPr/>
          <p:nvPr/>
        </p:nvGrpSpPr>
        <p:grpSpPr>
          <a:xfrm>
            <a:off x="1563329" y="5351191"/>
            <a:ext cx="395484" cy="422173"/>
            <a:chOff x="8342313" y="10972800"/>
            <a:chExt cx="1293813" cy="1381125"/>
          </a:xfrm>
          <a:solidFill>
            <a:schemeClr val="bg1"/>
          </a:solidFill>
        </p:grpSpPr>
        <p:sp>
          <p:nvSpPr>
            <p:cNvPr id="53" name="Freeform 5">
              <a:extLst>
                <a:ext uri="{FF2B5EF4-FFF2-40B4-BE49-F238E27FC236}">
                  <a16:creationId xmlns:a16="http://schemas.microsoft.com/office/drawing/2014/main" id="{DB6507F0-2B55-445E-ADA7-0E94AF771157}"/>
                </a:ext>
              </a:extLst>
            </p:cNvPr>
            <p:cNvSpPr>
              <a:spLocks noEditPoints="1"/>
            </p:cNvSpPr>
            <p:nvPr/>
          </p:nvSpPr>
          <p:spPr bwMode="auto">
            <a:xfrm>
              <a:off x="8342313" y="10972800"/>
              <a:ext cx="1293813" cy="1381125"/>
            </a:xfrm>
            <a:custGeom>
              <a:avLst/>
              <a:gdLst>
                <a:gd name="T0" fmla="*/ 299 w 345"/>
                <a:gd name="T1" fmla="*/ 0 h 368"/>
                <a:gd name="T2" fmla="*/ 46 w 345"/>
                <a:gd name="T3" fmla="*/ 0 h 368"/>
                <a:gd name="T4" fmla="*/ 0 w 345"/>
                <a:gd name="T5" fmla="*/ 46 h 368"/>
                <a:gd name="T6" fmla="*/ 0 w 345"/>
                <a:gd name="T7" fmla="*/ 322 h 368"/>
                <a:gd name="T8" fmla="*/ 46 w 345"/>
                <a:gd name="T9" fmla="*/ 368 h 368"/>
                <a:gd name="T10" fmla="*/ 299 w 345"/>
                <a:gd name="T11" fmla="*/ 368 h 368"/>
                <a:gd name="T12" fmla="*/ 345 w 345"/>
                <a:gd name="T13" fmla="*/ 322 h 368"/>
                <a:gd name="T14" fmla="*/ 345 w 345"/>
                <a:gd name="T15" fmla="*/ 46 h 368"/>
                <a:gd name="T16" fmla="*/ 299 w 345"/>
                <a:gd name="T17" fmla="*/ 0 h 368"/>
                <a:gd name="T18" fmla="*/ 322 w 345"/>
                <a:gd name="T19" fmla="*/ 322 h 368"/>
                <a:gd name="T20" fmla="*/ 299 w 345"/>
                <a:gd name="T21" fmla="*/ 345 h 368"/>
                <a:gd name="T22" fmla="*/ 46 w 345"/>
                <a:gd name="T23" fmla="*/ 345 h 368"/>
                <a:gd name="T24" fmla="*/ 23 w 345"/>
                <a:gd name="T25" fmla="*/ 322 h 368"/>
                <a:gd name="T26" fmla="*/ 23 w 345"/>
                <a:gd name="T27" fmla="*/ 46 h 368"/>
                <a:gd name="T28" fmla="*/ 46 w 345"/>
                <a:gd name="T29" fmla="*/ 23 h 368"/>
                <a:gd name="T30" fmla="*/ 299 w 345"/>
                <a:gd name="T31" fmla="*/ 23 h 368"/>
                <a:gd name="T32" fmla="*/ 322 w 345"/>
                <a:gd name="T33" fmla="*/ 46 h 368"/>
                <a:gd name="T34" fmla="*/ 322 w 345"/>
                <a:gd name="T35" fmla="*/ 3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68">
                  <a:moveTo>
                    <a:pt x="299" y="0"/>
                  </a:moveTo>
                  <a:cubicBezTo>
                    <a:pt x="46" y="0"/>
                    <a:pt x="46" y="0"/>
                    <a:pt x="46" y="0"/>
                  </a:cubicBezTo>
                  <a:cubicBezTo>
                    <a:pt x="20" y="0"/>
                    <a:pt x="0" y="21"/>
                    <a:pt x="0" y="46"/>
                  </a:cubicBezTo>
                  <a:cubicBezTo>
                    <a:pt x="0" y="322"/>
                    <a:pt x="0" y="322"/>
                    <a:pt x="0" y="322"/>
                  </a:cubicBezTo>
                  <a:cubicBezTo>
                    <a:pt x="0" y="348"/>
                    <a:pt x="20" y="368"/>
                    <a:pt x="46" y="368"/>
                  </a:cubicBezTo>
                  <a:cubicBezTo>
                    <a:pt x="299" y="368"/>
                    <a:pt x="299" y="368"/>
                    <a:pt x="299" y="368"/>
                  </a:cubicBezTo>
                  <a:cubicBezTo>
                    <a:pt x="324" y="368"/>
                    <a:pt x="345" y="348"/>
                    <a:pt x="345" y="322"/>
                  </a:cubicBezTo>
                  <a:cubicBezTo>
                    <a:pt x="345" y="46"/>
                    <a:pt x="345" y="46"/>
                    <a:pt x="345" y="46"/>
                  </a:cubicBezTo>
                  <a:cubicBezTo>
                    <a:pt x="345" y="21"/>
                    <a:pt x="324" y="0"/>
                    <a:pt x="299" y="0"/>
                  </a:cubicBezTo>
                  <a:close/>
                  <a:moveTo>
                    <a:pt x="322" y="322"/>
                  </a:moveTo>
                  <a:cubicBezTo>
                    <a:pt x="322" y="335"/>
                    <a:pt x="312" y="345"/>
                    <a:pt x="299" y="345"/>
                  </a:cubicBezTo>
                  <a:cubicBezTo>
                    <a:pt x="46" y="345"/>
                    <a:pt x="46" y="345"/>
                    <a:pt x="46" y="345"/>
                  </a:cubicBezTo>
                  <a:cubicBezTo>
                    <a:pt x="33" y="345"/>
                    <a:pt x="23" y="335"/>
                    <a:pt x="23" y="322"/>
                  </a:cubicBezTo>
                  <a:cubicBezTo>
                    <a:pt x="23" y="46"/>
                    <a:pt x="23" y="46"/>
                    <a:pt x="23" y="46"/>
                  </a:cubicBezTo>
                  <a:cubicBezTo>
                    <a:pt x="23" y="33"/>
                    <a:pt x="33" y="23"/>
                    <a:pt x="46" y="23"/>
                  </a:cubicBezTo>
                  <a:cubicBezTo>
                    <a:pt x="299" y="23"/>
                    <a:pt x="299" y="23"/>
                    <a:pt x="299" y="23"/>
                  </a:cubicBezTo>
                  <a:cubicBezTo>
                    <a:pt x="312" y="23"/>
                    <a:pt x="322" y="33"/>
                    <a:pt x="322" y="46"/>
                  </a:cubicBezTo>
                  <a:lnTo>
                    <a:pt x="322" y="32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4" name="Freeform 6">
              <a:extLst>
                <a:ext uri="{FF2B5EF4-FFF2-40B4-BE49-F238E27FC236}">
                  <a16:creationId xmlns:a16="http://schemas.microsoft.com/office/drawing/2014/main" id="{12E8BC1E-B1F5-4A0D-84CB-5397A2F37CAD}"/>
                </a:ext>
              </a:extLst>
            </p:cNvPr>
            <p:cNvSpPr>
              <a:spLocks noEditPoints="1"/>
            </p:cNvSpPr>
            <p:nvPr/>
          </p:nvSpPr>
          <p:spPr bwMode="auto">
            <a:xfrm>
              <a:off x="8513763" y="11145838"/>
              <a:ext cx="949325" cy="863600"/>
            </a:xfrm>
            <a:custGeom>
              <a:avLst/>
              <a:gdLst>
                <a:gd name="T0" fmla="*/ 241 w 253"/>
                <a:gd name="T1" fmla="*/ 0 h 230"/>
                <a:gd name="T2" fmla="*/ 11 w 253"/>
                <a:gd name="T3" fmla="*/ 0 h 230"/>
                <a:gd name="T4" fmla="*/ 0 w 253"/>
                <a:gd name="T5" fmla="*/ 11 h 230"/>
                <a:gd name="T6" fmla="*/ 0 w 253"/>
                <a:gd name="T7" fmla="*/ 219 h 230"/>
                <a:gd name="T8" fmla="*/ 11 w 253"/>
                <a:gd name="T9" fmla="*/ 230 h 230"/>
                <a:gd name="T10" fmla="*/ 241 w 253"/>
                <a:gd name="T11" fmla="*/ 230 h 230"/>
                <a:gd name="T12" fmla="*/ 253 w 253"/>
                <a:gd name="T13" fmla="*/ 219 h 230"/>
                <a:gd name="T14" fmla="*/ 253 w 253"/>
                <a:gd name="T15" fmla="*/ 11 h 230"/>
                <a:gd name="T16" fmla="*/ 241 w 253"/>
                <a:gd name="T17" fmla="*/ 0 h 230"/>
                <a:gd name="T18" fmla="*/ 241 w 253"/>
                <a:gd name="T19" fmla="*/ 11 h 230"/>
                <a:gd name="T20" fmla="*/ 241 w 253"/>
                <a:gd name="T21" fmla="*/ 171 h 230"/>
                <a:gd name="T22" fmla="*/ 204 w 253"/>
                <a:gd name="T23" fmla="*/ 130 h 230"/>
                <a:gd name="T24" fmla="*/ 195 w 253"/>
                <a:gd name="T25" fmla="*/ 127 h 230"/>
                <a:gd name="T26" fmla="*/ 187 w 253"/>
                <a:gd name="T27" fmla="*/ 130 h 230"/>
                <a:gd name="T28" fmla="*/ 157 w 253"/>
                <a:gd name="T29" fmla="*/ 164 h 230"/>
                <a:gd name="T30" fmla="*/ 66 w 253"/>
                <a:gd name="T31" fmla="*/ 61 h 230"/>
                <a:gd name="T32" fmla="*/ 57 w 253"/>
                <a:gd name="T33" fmla="*/ 57 h 230"/>
                <a:gd name="T34" fmla="*/ 49 w 253"/>
                <a:gd name="T35" fmla="*/ 61 h 230"/>
                <a:gd name="T36" fmla="*/ 11 w 253"/>
                <a:gd name="T37" fmla="*/ 105 h 230"/>
                <a:gd name="T38" fmla="*/ 11 w 253"/>
                <a:gd name="T39" fmla="*/ 11 h 230"/>
                <a:gd name="T40" fmla="*/ 241 w 253"/>
                <a:gd name="T41" fmla="*/ 11 h 230"/>
                <a:gd name="T42" fmla="*/ 11 w 253"/>
                <a:gd name="T43" fmla="*/ 122 h 230"/>
                <a:gd name="T44" fmla="*/ 57 w 253"/>
                <a:gd name="T45" fmla="*/ 69 h 230"/>
                <a:gd name="T46" fmla="*/ 150 w 253"/>
                <a:gd name="T47" fmla="*/ 174 h 230"/>
                <a:gd name="T48" fmla="*/ 157 w 253"/>
                <a:gd name="T49" fmla="*/ 182 h 230"/>
                <a:gd name="T50" fmla="*/ 189 w 253"/>
                <a:gd name="T51" fmla="*/ 219 h 230"/>
                <a:gd name="T52" fmla="*/ 11 w 253"/>
                <a:gd name="T53" fmla="*/ 219 h 230"/>
                <a:gd name="T54" fmla="*/ 11 w 253"/>
                <a:gd name="T55" fmla="*/ 122 h 230"/>
                <a:gd name="T56" fmla="*/ 204 w 253"/>
                <a:gd name="T57" fmla="*/ 219 h 230"/>
                <a:gd name="T58" fmla="*/ 165 w 253"/>
                <a:gd name="T59" fmla="*/ 173 h 230"/>
                <a:gd name="T60" fmla="*/ 195 w 253"/>
                <a:gd name="T61" fmla="*/ 138 h 230"/>
                <a:gd name="T62" fmla="*/ 241 w 253"/>
                <a:gd name="T63" fmla="*/ 188 h 230"/>
                <a:gd name="T64" fmla="*/ 241 w 253"/>
                <a:gd name="T65" fmla="*/ 219 h 230"/>
                <a:gd name="T66" fmla="*/ 204 w 253"/>
                <a:gd name="T6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3" h="230">
                  <a:moveTo>
                    <a:pt x="241" y="0"/>
                  </a:moveTo>
                  <a:cubicBezTo>
                    <a:pt x="11" y="0"/>
                    <a:pt x="11" y="0"/>
                    <a:pt x="11" y="0"/>
                  </a:cubicBezTo>
                  <a:cubicBezTo>
                    <a:pt x="5" y="0"/>
                    <a:pt x="0" y="5"/>
                    <a:pt x="0" y="11"/>
                  </a:cubicBezTo>
                  <a:cubicBezTo>
                    <a:pt x="0" y="219"/>
                    <a:pt x="0" y="219"/>
                    <a:pt x="0" y="219"/>
                  </a:cubicBezTo>
                  <a:cubicBezTo>
                    <a:pt x="0" y="225"/>
                    <a:pt x="5" y="230"/>
                    <a:pt x="11" y="230"/>
                  </a:cubicBezTo>
                  <a:cubicBezTo>
                    <a:pt x="241" y="230"/>
                    <a:pt x="241" y="230"/>
                    <a:pt x="241" y="230"/>
                  </a:cubicBezTo>
                  <a:cubicBezTo>
                    <a:pt x="248" y="230"/>
                    <a:pt x="253" y="225"/>
                    <a:pt x="253" y="219"/>
                  </a:cubicBezTo>
                  <a:cubicBezTo>
                    <a:pt x="253" y="11"/>
                    <a:pt x="253" y="11"/>
                    <a:pt x="253" y="11"/>
                  </a:cubicBezTo>
                  <a:cubicBezTo>
                    <a:pt x="253" y="5"/>
                    <a:pt x="248" y="0"/>
                    <a:pt x="241" y="0"/>
                  </a:cubicBezTo>
                  <a:close/>
                  <a:moveTo>
                    <a:pt x="241" y="11"/>
                  </a:moveTo>
                  <a:cubicBezTo>
                    <a:pt x="241" y="171"/>
                    <a:pt x="241" y="171"/>
                    <a:pt x="241" y="171"/>
                  </a:cubicBezTo>
                  <a:cubicBezTo>
                    <a:pt x="204" y="130"/>
                    <a:pt x="204" y="130"/>
                    <a:pt x="204" y="130"/>
                  </a:cubicBezTo>
                  <a:cubicBezTo>
                    <a:pt x="202" y="128"/>
                    <a:pt x="199" y="127"/>
                    <a:pt x="195" y="127"/>
                  </a:cubicBezTo>
                  <a:cubicBezTo>
                    <a:pt x="192" y="127"/>
                    <a:pt x="189" y="128"/>
                    <a:pt x="187" y="130"/>
                  </a:cubicBezTo>
                  <a:cubicBezTo>
                    <a:pt x="157" y="164"/>
                    <a:pt x="157" y="164"/>
                    <a:pt x="157" y="164"/>
                  </a:cubicBezTo>
                  <a:cubicBezTo>
                    <a:pt x="66" y="61"/>
                    <a:pt x="66" y="61"/>
                    <a:pt x="66" y="61"/>
                  </a:cubicBezTo>
                  <a:cubicBezTo>
                    <a:pt x="64" y="59"/>
                    <a:pt x="61" y="57"/>
                    <a:pt x="57" y="57"/>
                  </a:cubicBezTo>
                  <a:cubicBezTo>
                    <a:pt x="54" y="57"/>
                    <a:pt x="51" y="59"/>
                    <a:pt x="49" y="61"/>
                  </a:cubicBezTo>
                  <a:cubicBezTo>
                    <a:pt x="11" y="105"/>
                    <a:pt x="11" y="105"/>
                    <a:pt x="11" y="105"/>
                  </a:cubicBezTo>
                  <a:cubicBezTo>
                    <a:pt x="11" y="11"/>
                    <a:pt x="11" y="11"/>
                    <a:pt x="11" y="11"/>
                  </a:cubicBezTo>
                  <a:lnTo>
                    <a:pt x="241" y="11"/>
                  </a:lnTo>
                  <a:close/>
                  <a:moveTo>
                    <a:pt x="11" y="122"/>
                  </a:moveTo>
                  <a:cubicBezTo>
                    <a:pt x="57" y="69"/>
                    <a:pt x="57" y="69"/>
                    <a:pt x="57" y="69"/>
                  </a:cubicBezTo>
                  <a:cubicBezTo>
                    <a:pt x="150" y="174"/>
                    <a:pt x="150" y="174"/>
                    <a:pt x="150" y="174"/>
                  </a:cubicBezTo>
                  <a:cubicBezTo>
                    <a:pt x="157" y="182"/>
                    <a:pt x="157" y="182"/>
                    <a:pt x="157" y="182"/>
                  </a:cubicBezTo>
                  <a:cubicBezTo>
                    <a:pt x="189" y="219"/>
                    <a:pt x="189" y="219"/>
                    <a:pt x="189" y="219"/>
                  </a:cubicBezTo>
                  <a:cubicBezTo>
                    <a:pt x="11" y="219"/>
                    <a:pt x="11" y="219"/>
                    <a:pt x="11" y="219"/>
                  </a:cubicBezTo>
                  <a:lnTo>
                    <a:pt x="11" y="122"/>
                  </a:lnTo>
                  <a:close/>
                  <a:moveTo>
                    <a:pt x="204" y="219"/>
                  </a:moveTo>
                  <a:cubicBezTo>
                    <a:pt x="165" y="173"/>
                    <a:pt x="165" y="173"/>
                    <a:pt x="165" y="173"/>
                  </a:cubicBezTo>
                  <a:cubicBezTo>
                    <a:pt x="195" y="138"/>
                    <a:pt x="195" y="138"/>
                    <a:pt x="195" y="138"/>
                  </a:cubicBezTo>
                  <a:cubicBezTo>
                    <a:pt x="241" y="188"/>
                    <a:pt x="241" y="188"/>
                    <a:pt x="241" y="188"/>
                  </a:cubicBezTo>
                  <a:cubicBezTo>
                    <a:pt x="241" y="219"/>
                    <a:pt x="241" y="219"/>
                    <a:pt x="241" y="219"/>
                  </a:cubicBezTo>
                  <a:lnTo>
                    <a:pt x="204" y="21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5" name="Freeform 7">
              <a:extLst>
                <a:ext uri="{FF2B5EF4-FFF2-40B4-BE49-F238E27FC236}">
                  <a16:creationId xmlns:a16="http://schemas.microsoft.com/office/drawing/2014/main" id="{43BBAA2D-BCE7-4862-B765-F1909509DC1A}"/>
                </a:ext>
              </a:extLst>
            </p:cNvPr>
            <p:cNvSpPr>
              <a:spLocks noEditPoints="1"/>
            </p:cNvSpPr>
            <p:nvPr/>
          </p:nvSpPr>
          <p:spPr bwMode="auto">
            <a:xfrm>
              <a:off x="9032875" y="11272838"/>
              <a:ext cx="258763" cy="263525"/>
            </a:xfrm>
            <a:custGeom>
              <a:avLst/>
              <a:gdLst>
                <a:gd name="T0" fmla="*/ 34 w 69"/>
                <a:gd name="T1" fmla="*/ 70 h 70"/>
                <a:gd name="T2" fmla="*/ 69 w 69"/>
                <a:gd name="T3" fmla="*/ 35 h 70"/>
                <a:gd name="T4" fmla="*/ 34 w 69"/>
                <a:gd name="T5" fmla="*/ 0 h 70"/>
                <a:gd name="T6" fmla="*/ 0 w 69"/>
                <a:gd name="T7" fmla="*/ 35 h 70"/>
                <a:gd name="T8" fmla="*/ 34 w 69"/>
                <a:gd name="T9" fmla="*/ 70 h 70"/>
                <a:gd name="T10" fmla="*/ 34 w 69"/>
                <a:gd name="T11" fmla="*/ 12 h 70"/>
                <a:gd name="T12" fmla="*/ 57 w 69"/>
                <a:gd name="T13" fmla="*/ 35 h 70"/>
                <a:gd name="T14" fmla="*/ 34 w 69"/>
                <a:gd name="T15" fmla="*/ 58 h 70"/>
                <a:gd name="T16" fmla="*/ 11 w 69"/>
                <a:gd name="T17" fmla="*/ 35 h 70"/>
                <a:gd name="T18" fmla="*/ 34 w 69"/>
                <a:gd name="T19" fmla="*/ 1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4" y="70"/>
                  </a:moveTo>
                  <a:cubicBezTo>
                    <a:pt x="53" y="70"/>
                    <a:pt x="69" y="54"/>
                    <a:pt x="69" y="35"/>
                  </a:cubicBezTo>
                  <a:cubicBezTo>
                    <a:pt x="69" y="16"/>
                    <a:pt x="53" y="0"/>
                    <a:pt x="34" y="0"/>
                  </a:cubicBezTo>
                  <a:cubicBezTo>
                    <a:pt x="15" y="0"/>
                    <a:pt x="0" y="16"/>
                    <a:pt x="0" y="35"/>
                  </a:cubicBezTo>
                  <a:cubicBezTo>
                    <a:pt x="0" y="54"/>
                    <a:pt x="15" y="70"/>
                    <a:pt x="34" y="70"/>
                  </a:cubicBezTo>
                  <a:close/>
                  <a:moveTo>
                    <a:pt x="34" y="12"/>
                  </a:moveTo>
                  <a:cubicBezTo>
                    <a:pt x="47" y="12"/>
                    <a:pt x="57" y="22"/>
                    <a:pt x="57" y="35"/>
                  </a:cubicBezTo>
                  <a:cubicBezTo>
                    <a:pt x="57" y="48"/>
                    <a:pt x="47" y="58"/>
                    <a:pt x="34" y="58"/>
                  </a:cubicBezTo>
                  <a:cubicBezTo>
                    <a:pt x="22" y="58"/>
                    <a:pt x="11" y="48"/>
                    <a:pt x="11" y="35"/>
                  </a:cubicBezTo>
                  <a:cubicBezTo>
                    <a:pt x="11" y="22"/>
                    <a:pt x="22" y="12"/>
                    <a:pt x="34" y="1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56" name="Group 41">
            <a:extLst>
              <a:ext uri="{FF2B5EF4-FFF2-40B4-BE49-F238E27FC236}">
                <a16:creationId xmlns:a16="http://schemas.microsoft.com/office/drawing/2014/main" id="{08968759-B971-4CFC-8A25-43209D5F086F}"/>
              </a:ext>
            </a:extLst>
          </p:cNvPr>
          <p:cNvGrpSpPr/>
          <p:nvPr/>
        </p:nvGrpSpPr>
        <p:grpSpPr>
          <a:xfrm>
            <a:off x="8891930" y="5392891"/>
            <a:ext cx="432364" cy="330459"/>
            <a:chOff x="5516563" y="84138"/>
            <a:chExt cx="1414463" cy="1081087"/>
          </a:xfrm>
          <a:solidFill>
            <a:schemeClr val="bg1"/>
          </a:solidFill>
        </p:grpSpPr>
        <p:sp>
          <p:nvSpPr>
            <p:cNvPr id="57" name="Freeform 13">
              <a:extLst>
                <a:ext uri="{FF2B5EF4-FFF2-40B4-BE49-F238E27FC236}">
                  <a16:creationId xmlns:a16="http://schemas.microsoft.com/office/drawing/2014/main" id="{DB84FB28-4112-4893-AFCF-30810EEB5CC9}"/>
                </a:ext>
              </a:extLst>
            </p:cNvPr>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8" name="Freeform 14">
              <a:extLst>
                <a:ext uri="{FF2B5EF4-FFF2-40B4-BE49-F238E27FC236}">
                  <a16:creationId xmlns:a16="http://schemas.microsoft.com/office/drawing/2014/main" id="{CF1FC723-079E-457C-A9A8-17439EE9A747}"/>
                </a:ext>
              </a:extLst>
            </p:cNvPr>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9" name="Freeform 15">
              <a:extLst>
                <a:ext uri="{FF2B5EF4-FFF2-40B4-BE49-F238E27FC236}">
                  <a16:creationId xmlns:a16="http://schemas.microsoft.com/office/drawing/2014/main" id="{A2C25195-41A2-4B08-839C-1B070E4B7E39}"/>
                </a:ext>
              </a:extLst>
            </p:cNvPr>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60" name="Freeform 16">
              <a:extLst>
                <a:ext uri="{FF2B5EF4-FFF2-40B4-BE49-F238E27FC236}">
                  <a16:creationId xmlns:a16="http://schemas.microsoft.com/office/drawing/2014/main" id="{5E6761D5-5D63-41E7-A63B-4B25F8EECB08}"/>
                </a:ext>
              </a:extLst>
            </p:cNvPr>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61" name="Freeform 17">
              <a:extLst>
                <a:ext uri="{FF2B5EF4-FFF2-40B4-BE49-F238E27FC236}">
                  <a16:creationId xmlns:a16="http://schemas.microsoft.com/office/drawing/2014/main" id="{EF30E4D7-856C-4D51-8528-0A5E86812468}"/>
                </a:ext>
              </a:extLst>
            </p:cNvPr>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62" name="Freeform 18">
              <a:extLst>
                <a:ext uri="{FF2B5EF4-FFF2-40B4-BE49-F238E27FC236}">
                  <a16:creationId xmlns:a16="http://schemas.microsoft.com/office/drawing/2014/main" id="{9EC3965F-92F0-4C3B-BC32-AFF5C682784C}"/>
                </a:ext>
              </a:extLst>
            </p:cNvPr>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63" name="Freeform 19">
              <a:extLst>
                <a:ext uri="{FF2B5EF4-FFF2-40B4-BE49-F238E27FC236}">
                  <a16:creationId xmlns:a16="http://schemas.microsoft.com/office/drawing/2014/main" id="{E065880A-A6F7-487D-B6FA-C74196A0FB5A}"/>
                </a:ext>
              </a:extLst>
            </p:cNvPr>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sp>
        <p:nvSpPr>
          <p:cNvPr id="64" name="文本框 63">
            <a:extLst>
              <a:ext uri="{FF2B5EF4-FFF2-40B4-BE49-F238E27FC236}">
                <a16:creationId xmlns:a16="http://schemas.microsoft.com/office/drawing/2014/main" id="{CF6D8152-0F43-4458-B921-AFDD795BC69E}"/>
              </a:ext>
            </a:extLst>
          </p:cNvPr>
          <p:cNvSpPr txBox="1"/>
          <p:nvPr/>
        </p:nvSpPr>
        <p:spPr>
          <a:xfrm>
            <a:off x="9588091" y="4873307"/>
            <a:ext cx="1403242" cy="784830"/>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a:t>
            </a:r>
          </a:p>
        </p:txBody>
      </p:sp>
      <p:sp>
        <p:nvSpPr>
          <p:cNvPr id="65" name="文本框 64">
            <a:extLst>
              <a:ext uri="{FF2B5EF4-FFF2-40B4-BE49-F238E27FC236}">
                <a16:creationId xmlns:a16="http://schemas.microsoft.com/office/drawing/2014/main" id="{3ACD3373-2147-42B0-92DA-1B116919D978}"/>
              </a:ext>
            </a:extLst>
          </p:cNvPr>
          <p:cNvSpPr txBox="1"/>
          <p:nvPr/>
        </p:nvSpPr>
        <p:spPr>
          <a:xfrm>
            <a:off x="2247509" y="4873307"/>
            <a:ext cx="1403242" cy="784830"/>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a:t>
            </a:r>
          </a:p>
        </p:txBody>
      </p:sp>
    </p:spTree>
    <p:extLst>
      <p:ext uri="{BB962C8B-B14F-4D97-AF65-F5344CB8AC3E}">
        <p14:creationId xmlns:p14="http://schemas.microsoft.com/office/powerpoint/2010/main" val="3636416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9622619-8CBF-4229-9F25-5DB4F56F0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2BE8F5"/>
          </a:solidFill>
        </p:spPr>
      </p:pic>
      <p:sp>
        <p:nvSpPr>
          <p:cNvPr id="5" name="矩形 4">
            <a:extLst>
              <a:ext uri="{FF2B5EF4-FFF2-40B4-BE49-F238E27FC236}">
                <a16:creationId xmlns:a16="http://schemas.microsoft.com/office/drawing/2014/main" id="{99310F40-D2FD-4D49-A353-8099CC13E2A9}"/>
              </a:ext>
            </a:extLst>
          </p:cNvPr>
          <p:cNvSpPr/>
          <p:nvPr/>
        </p:nvSpPr>
        <p:spPr>
          <a:xfrm>
            <a:off x="285043" y="152400"/>
            <a:ext cx="3118125" cy="650306"/>
          </a:xfrm>
          <a:prstGeom prst="rect">
            <a:avLst/>
          </a:prstGeom>
        </p:spPr>
        <p:txBody>
          <a:bodyPr wrap="square">
            <a:spAutoFit/>
          </a:bodyPr>
          <a:lstStyle/>
          <a:p>
            <a:pPr algn="dist">
              <a:lnSpc>
                <a:spcPct val="175000"/>
              </a:lnSpc>
            </a:pPr>
            <a:r>
              <a:rPr lang="en-US" altLang="zh-CN" sz="2400" dirty="0">
                <a:solidFill>
                  <a:srgbClr val="2BE8F5"/>
                </a:solidFill>
                <a:latin typeface="微软雅黑" panose="020B0503020204020204" pitchFamily="34" charset="-122"/>
                <a:ea typeface="微软雅黑" panose="020B0503020204020204" pitchFamily="34" charset="-122"/>
              </a:rPr>
              <a:t>04.</a:t>
            </a:r>
            <a:r>
              <a:rPr lang="zh-CN" altLang="en-US" sz="2400" dirty="0">
                <a:solidFill>
                  <a:srgbClr val="2BE8F5"/>
                </a:solidFill>
                <a:latin typeface="微软雅黑" panose="020B0503020204020204" pitchFamily="34" charset="-122"/>
                <a:ea typeface="微软雅黑" panose="020B0503020204020204" pitchFamily="34" charset="-122"/>
              </a:rPr>
              <a:t>工作进度计划</a:t>
            </a:r>
          </a:p>
        </p:txBody>
      </p:sp>
      <p:sp>
        <p:nvSpPr>
          <p:cNvPr id="6" name="文本框 5">
            <a:extLst>
              <a:ext uri="{FF2B5EF4-FFF2-40B4-BE49-F238E27FC236}">
                <a16:creationId xmlns:a16="http://schemas.microsoft.com/office/drawing/2014/main" id="{039275AC-B8D7-47E0-A049-05233382A47A}"/>
              </a:ext>
            </a:extLst>
          </p:cNvPr>
          <p:cNvSpPr txBox="1"/>
          <p:nvPr/>
        </p:nvSpPr>
        <p:spPr>
          <a:xfrm>
            <a:off x="3403168" y="477553"/>
            <a:ext cx="3118125" cy="307777"/>
          </a:xfrm>
          <a:prstGeom prst="snip1Rect">
            <a:avLst>
              <a:gd name="adj" fmla="val 0"/>
            </a:avLst>
          </a:prstGeom>
          <a:noFill/>
          <a:ln w="28575">
            <a:noFill/>
          </a:ln>
        </p:spPr>
        <p:txBody>
          <a:bodyPr wrap="square" rtlCol="0">
            <a:spAutoFit/>
          </a:bodyPr>
          <a:lstStyle/>
          <a:p>
            <a:pPr algn="dist"/>
            <a:r>
              <a:rPr lang="en-US" altLang="zh-CN" sz="14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Work schedule</a:t>
            </a:r>
          </a:p>
        </p:txBody>
      </p:sp>
      <p:grpSp>
        <p:nvGrpSpPr>
          <p:cNvPr id="7" name="Group 8">
            <a:extLst>
              <a:ext uri="{FF2B5EF4-FFF2-40B4-BE49-F238E27FC236}">
                <a16:creationId xmlns:a16="http://schemas.microsoft.com/office/drawing/2014/main" id="{EA125FEB-E405-47D5-97A5-C78BC7B941F1}"/>
              </a:ext>
            </a:extLst>
          </p:cNvPr>
          <p:cNvGrpSpPr/>
          <p:nvPr/>
        </p:nvGrpSpPr>
        <p:grpSpPr>
          <a:xfrm>
            <a:off x="1035128" y="2639996"/>
            <a:ext cx="3661835" cy="2869780"/>
            <a:chOff x="1035128" y="2639996"/>
            <a:chExt cx="3661835" cy="2869780"/>
          </a:xfrm>
          <a:solidFill>
            <a:srgbClr val="2BE8F5"/>
          </a:solidFill>
        </p:grpSpPr>
        <p:sp>
          <p:nvSpPr>
            <p:cNvPr id="8" name="Isosceles Triangle 4">
              <a:extLst>
                <a:ext uri="{FF2B5EF4-FFF2-40B4-BE49-F238E27FC236}">
                  <a16:creationId xmlns:a16="http://schemas.microsoft.com/office/drawing/2014/main" id="{AF7F8496-88DF-45F2-886E-E9C1A77FA356}"/>
                </a:ext>
              </a:extLst>
            </p:cNvPr>
            <p:cNvSpPr/>
            <p:nvPr/>
          </p:nvSpPr>
          <p:spPr>
            <a:xfrm flipV="1">
              <a:off x="1035128" y="2639996"/>
              <a:ext cx="3661835" cy="286978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cxnSp>
          <p:nvCxnSpPr>
            <p:cNvPr id="9" name="Straight Connector 10">
              <a:extLst>
                <a:ext uri="{FF2B5EF4-FFF2-40B4-BE49-F238E27FC236}">
                  <a16:creationId xmlns:a16="http://schemas.microsoft.com/office/drawing/2014/main" id="{B59AD1D1-FC43-4A89-8617-E7D3E3242A23}"/>
                </a:ext>
              </a:extLst>
            </p:cNvPr>
            <p:cNvCxnSpPr>
              <a:stCxn id="8" idx="3"/>
            </p:cNvCxnSpPr>
            <p:nvPr/>
          </p:nvCxnSpPr>
          <p:spPr>
            <a:xfrm>
              <a:off x="2866046" y="2639996"/>
              <a:ext cx="0" cy="2193261"/>
            </a:xfrm>
            <a:prstGeom prst="line">
              <a:avLst/>
            </a:prstGeom>
            <a:grpFill/>
            <a:ln>
              <a:solidFill>
                <a:schemeClr val="bg2"/>
              </a:solidFill>
              <a:tailEnd type="ova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CFFFFA15-40E1-43DA-909A-5756CAFCCBB2}"/>
              </a:ext>
            </a:extLst>
          </p:cNvPr>
          <p:cNvGrpSpPr/>
          <p:nvPr/>
        </p:nvGrpSpPr>
        <p:grpSpPr>
          <a:xfrm>
            <a:off x="4696963" y="2639996"/>
            <a:ext cx="1552976" cy="1338773"/>
            <a:chOff x="4696963" y="2639996"/>
            <a:chExt cx="1552976" cy="1338773"/>
          </a:xfrm>
          <a:solidFill>
            <a:srgbClr val="2BE8F5"/>
          </a:solidFill>
        </p:grpSpPr>
        <p:sp>
          <p:nvSpPr>
            <p:cNvPr id="11" name="Isosceles Triangle 5">
              <a:extLst>
                <a:ext uri="{FF2B5EF4-FFF2-40B4-BE49-F238E27FC236}">
                  <a16:creationId xmlns:a16="http://schemas.microsoft.com/office/drawing/2014/main" id="{A87D9419-C7D4-4CFD-9073-00D9A850C411}"/>
                </a:ext>
              </a:extLst>
            </p:cNvPr>
            <p:cNvSpPr/>
            <p:nvPr/>
          </p:nvSpPr>
          <p:spPr>
            <a:xfrm flipV="1">
              <a:off x="4696963" y="2639996"/>
              <a:ext cx="1552976" cy="13387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cxnSp>
          <p:nvCxnSpPr>
            <p:cNvPr id="12" name="Straight Connector 18">
              <a:extLst>
                <a:ext uri="{FF2B5EF4-FFF2-40B4-BE49-F238E27FC236}">
                  <a16:creationId xmlns:a16="http://schemas.microsoft.com/office/drawing/2014/main" id="{72F33D5B-5A6A-47B9-B1F9-83A86ED99F2B}"/>
                </a:ext>
              </a:extLst>
            </p:cNvPr>
            <p:cNvCxnSpPr>
              <a:stCxn id="11" idx="3"/>
            </p:cNvCxnSpPr>
            <p:nvPr/>
          </p:nvCxnSpPr>
          <p:spPr>
            <a:xfrm>
              <a:off x="5473451" y="2639996"/>
              <a:ext cx="0" cy="930518"/>
            </a:xfrm>
            <a:prstGeom prst="line">
              <a:avLst/>
            </a:prstGeom>
            <a:grpFill/>
            <a:ln>
              <a:solidFill>
                <a:schemeClr val="bg2"/>
              </a:solidFill>
              <a:tailEnd type="oval"/>
            </a:ln>
          </p:spPr>
          <p:style>
            <a:lnRef idx="1">
              <a:schemeClr val="accent1"/>
            </a:lnRef>
            <a:fillRef idx="0">
              <a:schemeClr val="accent1"/>
            </a:fillRef>
            <a:effectRef idx="0">
              <a:schemeClr val="accent1"/>
            </a:effectRef>
            <a:fontRef idx="minor">
              <a:schemeClr val="tx1"/>
            </a:fontRef>
          </p:style>
        </p:cxnSp>
      </p:grpSp>
      <p:grpSp>
        <p:nvGrpSpPr>
          <p:cNvPr id="13" name="Group 11">
            <a:extLst>
              <a:ext uri="{FF2B5EF4-FFF2-40B4-BE49-F238E27FC236}">
                <a16:creationId xmlns:a16="http://schemas.microsoft.com/office/drawing/2014/main" id="{283AEEC2-4DC9-41F0-81BB-ED493E181CB2}"/>
              </a:ext>
            </a:extLst>
          </p:cNvPr>
          <p:cNvGrpSpPr/>
          <p:nvPr/>
        </p:nvGrpSpPr>
        <p:grpSpPr>
          <a:xfrm>
            <a:off x="6251461" y="2639996"/>
            <a:ext cx="3026310" cy="2371719"/>
            <a:chOff x="6251461" y="2639996"/>
            <a:chExt cx="3026310" cy="2371719"/>
          </a:xfrm>
          <a:solidFill>
            <a:srgbClr val="2BE8F5"/>
          </a:solidFill>
        </p:grpSpPr>
        <p:sp>
          <p:nvSpPr>
            <p:cNvPr id="14" name="Isosceles Triangle 6">
              <a:extLst>
                <a:ext uri="{FF2B5EF4-FFF2-40B4-BE49-F238E27FC236}">
                  <a16:creationId xmlns:a16="http://schemas.microsoft.com/office/drawing/2014/main" id="{C3D1A678-77C7-4D77-ADCB-3284F23A8FC5}"/>
                </a:ext>
              </a:extLst>
            </p:cNvPr>
            <p:cNvSpPr/>
            <p:nvPr/>
          </p:nvSpPr>
          <p:spPr>
            <a:xfrm flipV="1">
              <a:off x="6251461" y="2639996"/>
              <a:ext cx="3026310" cy="2371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cxnSp>
          <p:nvCxnSpPr>
            <p:cNvPr id="15" name="Straight Connector 24">
              <a:extLst>
                <a:ext uri="{FF2B5EF4-FFF2-40B4-BE49-F238E27FC236}">
                  <a16:creationId xmlns:a16="http://schemas.microsoft.com/office/drawing/2014/main" id="{4F1716B5-C0AB-460D-9879-7FBC27F757F2}"/>
                </a:ext>
              </a:extLst>
            </p:cNvPr>
            <p:cNvCxnSpPr>
              <a:stCxn id="14" idx="3"/>
            </p:cNvCxnSpPr>
            <p:nvPr/>
          </p:nvCxnSpPr>
          <p:spPr>
            <a:xfrm>
              <a:off x="7764616" y="2639996"/>
              <a:ext cx="0" cy="1873947"/>
            </a:xfrm>
            <a:prstGeom prst="line">
              <a:avLst/>
            </a:prstGeom>
            <a:grpFill/>
            <a:ln>
              <a:solidFill>
                <a:schemeClr val="bg2"/>
              </a:solidFill>
              <a:tailEnd type="oval"/>
            </a:ln>
          </p:spPr>
          <p:style>
            <a:lnRef idx="1">
              <a:schemeClr val="accent1"/>
            </a:lnRef>
            <a:fillRef idx="0">
              <a:schemeClr val="accent1"/>
            </a:fillRef>
            <a:effectRef idx="0">
              <a:schemeClr val="accent1"/>
            </a:effectRef>
            <a:fontRef idx="minor">
              <a:schemeClr val="tx1"/>
            </a:fontRef>
          </p:style>
        </p:cxnSp>
      </p:grpSp>
      <p:grpSp>
        <p:nvGrpSpPr>
          <p:cNvPr id="16" name="Group 12">
            <a:extLst>
              <a:ext uri="{FF2B5EF4-FFF2-40B4-BE49-F238E27FC236}">
                <a16:creationId xmlns:a16="http://schemas.microsoft.com/office/drawing/2014/main" id="{2A3F160B-1138-46F1-BA74-3608DA148EB0}"/>
              </a:ext>
            </a:extLst>
          </p:cNvPr>
          <p:cNvGrpSpPr/>
          <p:nvPr/>
        </p:nvGrpSpPr>
        <p:grpSpPr>
          <a:xfrm>
            <a:off x="9277771" y="2639996"/>
            <a:ext cx="1879101" cy="1619915"/>
            <a:chOff x="9277771" y="2639996"/>
            <a:chExt cx="1879101" cy="1619915"/>
          </a:xfrm>
          <a:solidFill>
            <a:srgbClr val="2BE8F5"/>
          </a:solidFill>
        </p:grpSpPr>
        <p:sp>
          <p:nvSpPr>
            <p:cNvPr id="17" name="Isosceles Triangle 7">
              <a:extLst>
                <a:ext uri="{FF2B5EF4-FFF2-40B4-BE49-F238E27FC236}">
                  <a16:creationId xmlns:a16="http://schemas.microsoft.com/office/drawing/2014/main" id="{61CE9CB6-1F3C-46DE-B3B5-946896CEC192}"/>
                </a:ext>
              </a:extLst>
            </p:cNvPr>
            <p:cNvSpPr/>
            <p:nvPr/>
          </p:nvSpPr>
          <p:spPr>
            <a:xfrm flipV="1">
              <a:off x="9277771" y="2639996"/>
              <a:ext cx="1879101" cy="16199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cxnSp>
          <p:nvCxnSpPr>
            <p:cNvPr id="18" name="Straight Connector 26">
              <a:extLst>
                <a:ext uri="{FF2B5EF4-FFF2-40B4-BE49-F238E27FC236}">
                  <a16:creationId xmlns:a16="http://schemas.microsoft.com/office/drawing/2014/main" id="{691D7CEA-0936-4E7B-8DB9-EA4E2E541F94}"/>
                </a:ext>
              </a:extLst>
            </p:cNvPr>
            <p:cNvCxnSpPr>
              <a:stCxn id="17" idx="3"/>
            </p:cNvCxnSpPr>
            <p:nvPr/>
          </p:nvCxnSpPr>
          <p:spPr>
            <a:xfrm flipH="1">
              <a:off x="10217321" y="2639996"/>
              <a:ext cx="1" cy="1185859"/>
            </a:xfrm>
            <a:prstGeom prst="line">
              <a:avLst/>
            </a:prstGeom>
            <a:grpFill/>
            <a:ln>
              <a:solidFill>
                <a:schemeClr val="bg2"/>
              </a:solidFill>
              <a:tailEnd type="oval"/>
            </a:ln>
          </p:spPr>
          <p:style>
            <a:lnRef idx="1">
              <a:schemeClr val="accent1"/>
            </a:lnRef>
            <a:fillRef idx="0">
              <a:schemeClr val="accent1"/>
            </a:fillRef>
            <a:effectRef idx="0">
              <a:schemeClr val="accent1"/>
            </a:effectRef>
            <a:fontRef idx="minor">
              <a:schemeClr val="tx1"/>
            </a:fontRef>
          </p:style>
        </p:cxnSp>
      </p:grpSp>
      <p:grpSp>
        <p:nvGrpSpPr>
          <p:cNvPr id="19" name="Group 27">
            <a:extLst>
              <a:ext uri="{FF2B5EF4-FFF2-40B4-BE49-F238E27FC236}">
                <a16:creationId xmlns:a16="http://schemas.microsoft.com/office/drawing/2014/main" id="{6701315C-059C-4EB3-9A6D-12D7DFD3CAC5}"/>
              </a:ext>
            </a:extLst>
          </p:cNvPr>
          <p:cNvGrpSpPr/>
          <p:nvPr/>
        </p:nvGrpSpPr>
        <p:grpSpPr>
          <a:xfrm>
            <a:off x="9985149" y="1682290"/>
            <a:ext cx="464344" cy="465138"/>
            <a:chOff x="9145588" y="4435475"/>
            <a:chExt cx="464344" cy="465138"/>
          </a:xfrm>
          <a:solidFill>
            <a:srgbClr val="2BE8F5"/>
          </a:solidFill>
        </p:grpSpPr>
        <p:sp>
          <p:nvSpPr>
            <p:cNvPr id="20" name="AutoShape 7">
              <a:extLst>
                <a:ext uri="{FF2B5EF4-FFF2-40B4-BE49-F238E27FC236}">
                  <a16:creationId xmlns:a16="http://schemas.microsoft.com/office/drawing/2014/main" id="{3C886E7F-2058-44EA-BA1A-7E5F711510A4}"/>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21" name="AutoShape 8">
              <a:extLst>
                <a:ext uri="{FF2B5EF4-FFF2-40B4-BE49-F238E27FC236}">
                  <a16:creationId xmlns:a16="http://schemas.microsoft.com/office/drawing/2014/main" id="{0A3B2A58-868F-4E25-B319-68613081643E}"/>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22" name="AutoShape 9">
              <a:extLst>
                <a:ext uri="{FF2B5EF4-FFF2-40B4-BE49-F238E27FC236}">
                  <a16:creationId xmlns:a16="http://schemas.microsoft.com/office/drawing/2014/main" id="{8EEC2B54-F87F-4E3F-9FF6-CBAFFA448028}"/>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23" name="AutoShape 10">
              <a:extLst>
                <a:ext uri="{FF2B5EF4-FFF2-40B4-BE49-F238E27FC236}">
                  <a16:creationId xmlns:a16="http://schemas.microsoft.com/office/drawing/2014/main" id="{2F6E5D40-CF12-4290-9731-157209618821}"/>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24" name="AutoShape 11">
              <a:extLst>
                <a:ext uri="{FF2B5EF4-FFF2-40B4-BE49-F238E27FC236}">
                  <a16:creationId xmlns:a16="http://schemas.microsoft.com/office/drawing/2014/main" id="{DD40E205-BCC9-4FA8-8995-46381FAC8CAE}"/>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25" name="AutoShape 12">
              <a:extLst>
                <a:ext uri="{FF2B5EF4-FFF2-40B4-BE49-F238E27FC236}">
                  <a16:creationId xmlns:a16="http://schemas.microsoft.com/office/drawing/2014/main" id="{94431FF2-345A-4115-B91F-75E8D9EAEB6D}"/>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26" name="AutoShape 13">
              <a:extLst>
                <a:ext uri="{FF2B5EF4-FFF2-40B4-BE49-F238E27FC236}">
                  <a16:creationId xmlns:a16="http://schemas.microsoft.com/office/drawing/2014/main" id="{39CDBB0D-AFEF-4ECA-AC8F-5B707BF111BF}"/>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27" name="AutoShape 14">
              <a:extLst>
                <a:ext uri="{FF2B5EF4-FFF2-40B4-BE49-F238E27FC236}">
                  <a16:creationId xmlns:a16="http://schemas.microsoft.com/office/drawing/2014/main" id="{326C5EBD-1EDA-4CE6-88BF-3F6A0A142764}"/>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28" name="AutoShape 15">
              <a:extLst>
                <a:ext uri="{FF2B5EF4-FFF2-40B4-BE49-F238E27FC236}">
                  <a16:creationId xmlns:a16="http://schemas.microsoft.com/office/drawing/2014/main" id="{CD680C26-11F8-403B-8C35-138BEA2E6FE3}"/>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grpSp>
      <p:grpSp>
        <p:nvGrpSpPr>
          <p:cNvPr id="29" name="Group 37">
            <a:extLst>
              <a:ext uri="{FF2B5EF4-FFF2-40B4-BE49-F238E27FC236}">
                <a16:creationId xmlns:a16="http://schemas.microsoft.com/office/drawing/2014/main" id="{0DA9E98F-59CC-4A33-A1E0-7CDB2ADA5C04}"/>
              </a:ext>
            </a:extLst>
          </p:cNvPr>
          <p:cNvGrpSpPr/>
          <p:nvPr/>
        </p:nvGrpSpPr>
        <p:grpSpPr>
          <a:xfrm>
            <a:off x="7532047" y="1682290"/>
            <a:ext cx="465138" cy="435769"/>
            <a:chOff x="5368132" y="3540125"/>
            <a:chExt cx="465138" cy="435769"/>
          </a:xfrm>
          <a:solidFill>
            <a:srgbClr val="2BE8F5"/>
          </a:solidFill>
        </p:grpSpPr>
        <p:sp>
          <p:nvSpPr>
            <p:cNvPr id="30" name="AutoShape 110">
              <a:extLst>
                <a:ext uri="{FF2B5EF4-FFF2-40B4-BE49-F238E27FC236}">
                  <a16:creationId xmlns:a16="http://schemas.microsoft.com/office/drawing/2014/main" id="{0C7BB0E9-BC58-470F-9798-8F25C7A93177}"/>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31" name="AutoShape 111">
              <a:extLst>
                <a:ext uri="{FF2B5EF4-FFF2-40B4-BE49-F238E27FC236}">
                  <a16:creationId xmlns:a16="http://schemas.microsoft.com/office/drawing/2014/main" id="{2DD415BE-380D-4894-9F3D-E3DA0F31DED0}"/>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grpSp>
      <p:grpSp>
        <p:nvGrpSpPr>
          <p:cNvPr id="32" name="Group 40">
            <a:extLst>
              <a:ext uri="{FF2B5EF4-FFF2-40B4-BE49-F238E27FC236}">
                <a16:creationId xmlns:a16="http://schemas.microsoft.com/office/drawing/2014/main" id="{726990F0-5E59-46AB-ACAB-9693DD57DFF1}"/>
              </a:ext>
            </a:extLst>
          </p:cNvPr>
          <p:cNvGrpSpPr/>
          <p:nvPr/>
        </p:nvGrpSpPr>
        <p:grpSpPr>
          <a:xfrm>
            <a:off x="5240882" y="1708087"/>
            <a:ext cx="465138" cy="391319"/>
            <a:chOff x="5368132" y="2625725"/>
            <a:chExt cx="465138" cy="391319"/>
          </a:xfrm>
          <a:solidFill>
            <a:srgbClr val="2BE8F5"/>
          </a:solidFill>
        </p:grpSpPr>
        <p:sp>
          <p:nvSpPr>
            <p:cNvPr id="33" name="AutoShape 120">
              <a:extLst>
                <a:ext uri="{FF2B5EF4-FFF2-40B4-BE49-F238E27FC236}">
                  <a16:creationId xmlns:a16="http://schemas.microsoft.com/office/drawing/2014/main" id="{223F9E32-C5B9-496B-990B-673B013B9D37}"/>
                </a:ext>
              </a:extLst>
            </p:cNvPr>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34" name="AutoShape 121">
              <a:extLst>
                <a:ext uri="{FF2B5EF4-FFF2-40B4-BE49-F238E27FC236}">
                  <a16:creationId xmlns:a16="http://schemas.microsoft.com/office/drawing/2014/main" id="{CA11FE64-4490-45DA-B37C-95FC1B1C275B}"/>
                </a:ext>
              </a:extLst>
            </p:cNvPr>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35" name="AutoShape 122">
              <a:extLst>
                <a:ext uri="{FF2B5EF4-FFF2-40B4-BE49-F238E27FC236}">
                  <a16:creationId xmlns:a16="http://schemas.microsoft.com/office/drawing/2014/main" id="{CEC6DDDD-9DD5-43F0-8315-DFE92D8B419D}"/>
                </a:ext>
              </a:extLst>
            </p:cNvPr>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grpSp>
      <p:grpSp>
        <p:nvGrpSpPr>
          <p:cNvPr id="36" name="Group 44">
            <a:extLst>
              <a:ext uri="{FF2B5EF4-FFF2-40B4-BE49-F238E27FC236}">
                <a16:creationId xmlns:a16="http://schemas.microsoft.com/office/drawing/2014/main" id="{C5F362B2-407F-4236-94C1-AD541F29E611}"/>
              </a:ext>
            </a:extLst>
          </p:cNvPr>
          <p:cNvGrpSpPr/>
          <p:nvPr/>
        </p:nvGrpSpPr>
        <p:grpSpPr>
          <a:xfrm>
            <a:off x="2633873" y="1703118"/>
            <a:ext cx="464344" cy="362744"/>
            <a:chOff x="2581275" y="1710532"/>
            <a:chExt cx="464344" cy="362744"/>
          </a:xfrm>
          <a:solidFill>
            <a:srgbClr val="2BE8F5"/>
          </a:solidFill>
        </p:grpSpPr>
        <p:sp>
          <p:nvSpPr>
            <p:cNvPr id="37" name="AutoShape 140">
              <a:extLst>
                <a:ext uri="{FF2B5EF4-FFF2-40B4-BE49-F238E27FC236}">
                  <a16:creationId xmlns:a16="http://schemas.microsoft.com/office/drawing/2014/main" id="{6CA07B29-0AA3-4BAB-BC5D-6061BEF7C651}"/>
                </a:ext>
              </a:extLst>
            </p:cNvPr>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38" name="AutoShape 141">
              <a:extLst>
                <a:ext uri="{FF2B5EF4-FFF2-40B4-BE49-F238E27FC236}">
                  <a16:creationId xmlns:a16="http://schemas.microsoft.com/office/drawing/2014/main" id="{D5D30923-9D28-4BAC-A886-B43818AB8FD2}"/>
                </a:ext>
              </a:extLst>
            </p:cNvPr>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39" name="AutoShape 142">
              <a:extLst>
                <a:ext uri="{FF2B5EF4-FFF2-40B4-BE49-F238E27FC236}">
                  <a16:creationId xmlns:a16="http://schemas.microsoft.com/office/drawing/2014/main" id="{AD5A6D8A-1B4F-44FB-8744-16FCB1DA92FC}"/>
                </a:ext>
              </a:extLst>
            </p:cNvPr>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40" name="AutoShape 143">
              <a:extLst>
                <a:ext uri="{FF2B5EF4-FFF2-40B4-BE49-F238E27FC236}">
                  <a16:creationId xmlns:a16="http://schemas.microsoft.com/office/drawing/2014/main" id="{7D389169-0D5E-471E-A15B-581CB1DAFDA9}"/>
                </a:ext>
              </a:extLst>
            </p:cNvPr>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41" name="AutoShape 144">
              <a:extLst>
                <a:ext uri="{FF2B5EF4-FFF2-40B4-BE49-F238E27FC236}">
                  <a16:creationId xmlns:a16="http://schemas.microsoft.com/office/drawing/2014/main" id="{89D5CC92-ECB0-40FA-A1B8-CD10EA9AF2DF}"/>
                </a:ext>
              </a:extLst>
            </p:cNvPr>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42" name="AutoShape 145">
              <a:extLst>
                <a:ext uri="{FF2B5EF4-FFF2-40B4-BE49-F238E27FC236}">
                  <a16:creationId xmlns:a16="http://schemas.microsoft.com/office/drawing/2014/main" id="{7AD4CAC6-7F4F-411C-92E1-0D76F6139B55}"/>
                </a:ext>
              </a:extLst>
            </p:cNvPr>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43" name="AutoShape 146">
              <a:extLst>
                <a:ext uri="{FF2B5EF4-FFF2-40B4-BE49-F238E27FC236}">
                  <a16:creationId xmlns:a16="http://schemas.microsoft.com/office/drawing/2014/main" id="{07931C5A-1D67-4F71-AAB2-16E0C42E6A62}"/>
                </a:ext>
              </a:extLst>
            </p:cNvPr>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grpSp>
      <p:sp>
        <p:nvSpPr>
          <p:cNvPr id="44" name="TextBox 57">
            <a:extLst>
              <a:ext uri="{FF2B5EF4-FFF2-40B4-BE49-F238E27FC236}">
                <a16:creationId xmlns:a16="http://schemas.microsoft.com/office/drawing/2014/main" id="{34FE0D01-1E0F-4B55-8EF7-851E3E3E062C}"/>
              </a:ext>
            </a:extLst>
          </p:cNvPr>
          <p:cNvSpPr txBox="1"/>
          <p:nvPr/>
        </p:nvSpPr>
        <p:spPr>
          <a:xfrm>
            <a:off x="2570930" y="2205859"/>
            <a:ext cx="590226" cy="369332"/>
          </a:xfrm>
          <a:prstGeom prst="rect">
            <a:avLst/>
          </a:prstGeom>
          <a:noFill/>
        </p:spPr>
        <p:txBody>
          <a:bodyPr wrap="none" rtlCol="0">
            <a:spAutoFit/>
          </a:bodyPr>
          <a:lstStyle/>
          <a:p>
            <a:pPr algn="ctr"/>
            <a:r>
              <a:rPr lang="en-US" b="1" dirty="0">
                <a:solidFill>
                  <a:schemeClr val="bg1"/>
                </a:solidFill>
              </a:rPr>
              <a:t>text</a:t>
            </a:r>
            <a:endParaRPr lang="en-GB" b="1" dirty="0">
              <a:solidFill>
                <a:schemeClr val="bg1"/>
              </a:solidFill>
            </a:endParaRPr>
          </a:p>
        </p:txBody>
      </p:sp>
      <p:sp>
        <p:nvSpPr>
          <p:cNvPr id="45" name="TextBox 58">
            <a:extLst>
              <a:ext uri="{FF2B5EF4-FFF2-40B4-BE49-F238E27FC236}">
                <a16:creationId xmlns:a16="http://schemas.microsoft.com/office/drawing/2014/main" id="{D56E7608-F435-40BA-A209-64F4A0340ED6}"/>
              </a:ext>
            </a:extLst>
          </p:cNvPr>
          <p:cNvSpPr txBox="1"/>
          <p:nvPr/>
        </p:nvSpPr>
        <p:spPr>
          <a:xfrm>
            <a:off x="5178338" y="2205859"/>
            <a:ext cx="590226" cy="369332"/>
          </a:xfrm>
          <a:prstGeom prst="rect">
            <a:avLst/>
          </a:prstGeom>
          <a:noFill/>
        </p:spPr>
        <p:txBody>
          <a:bodyPr wrap="none" rtlCol="0">
            <a:spAutoFit/>
          </a:bodyPr>
          <a:lstStyle/>
          <a:p>
            <a:pPr algn="ctr"/>
            <a:r>
              <a:rPr lang="en-US" altLang="zh-CN" b="1" dirty="0">
                <a:solidFill>
                  <a:schemeClr val="bg1"/>
                </a:solidFill>
              </a:rPr>
              <a:t>text</a:t>
            </a:r>
            <a:endParaRPr lang="en-GB" altLang="zh-CN" b="1" dirty="0">
              <a:solidFill>
                <a:schemeClr val="bg1"/>
              </a:solidFill>
            </a:endParaRPr>
          </a:p>
        </p:txBody>
      </p:sp>
      <p:sp>
        <p:nvSpPr>
          <p:cNvPr id="46" name="TextBox 59">
            <a:extLst>
              <a:ext uri="{FF2B5EF4-FFF2-40B4-BE49-F238E27FC236}">
                <a16:creationId xmlns:a16="http://schemas.microsoft.com/office/drawing/2014/main" id="{2EADB7A8-78BC-474C-8022-83524E337217}"/>
              </a:ext>
            </a:extLst>
          </p:cNvPr>
          <p:cNvSpPr txBox="1"/>
          <p:nvPr/>
        </p:nvSpPr>
        <p:spPr>
          <a:xfrm>
            <a:off x="7469503" y="2205859"/>
            <a:ext cx="590226" cy="369332"/>
          </a:xfrm>
          <a:prstGeom prst="rect">
            <a:avLst/>
          </a:prstGeom>
          <a:noFill/>
        </p:spPr>
        <p:txBody>
          <a:bodyPr wrap="none" rtlCol="0">
            <a:spAutoFit/>
          </a:bodyPr>
          <a:lstStyle/>
          <a:p>
            <a:pPr algn="ctr"/>
            <a:r>
              <a:rPr lang="en-US" altLang="zh-CN" b="1" dirty="0">
                <a:solidFill>
                  <a:schemeClr val="bg1"/>
                </a:solidFill>
              </a:rPr>
              <a:t>text</a:t>
            </a:r>
            <a:endParaRPr lang="en-GB" altLang="zh-CN" b="1" dirty="0">
              <a:solidFill>
                <a:schemeClr val="bg1"/>
              </a:solidFill>
            </a:endParaRPr>
          </a:p>
        </p:txBody>
      </p:sp>
      <p:sp>
        <p:nvSpPr>
          <p:cNvPr id="47" name="TextBox 60">
            <a:extLst>
              <a:ext uri="{FF2B5EF4-FFF2-40B4-BE49-F238E27FC236}">
                <a16:creationId xmlns:a16="http://schemas.microsoft.com/office/drawing/2014/main" id="{01B50A80-4A38-485F-BD82-83A7072CC255}"/>
              </a:ext>
            </a:extLst>
          </p:cNvPr>
          <p:cNvSpPr txBox="1"/>
          <p:nvPr/>
        </p:nvSpPr>
        <p:spPr>
          <a:xfrm>
            <a:off x="9921811" y="2205859"/>
            <a:ext cx="590225" cy="369332"/>
          </a:xfrm>
          <a:prstGeom prst="rect">
            <a:avLst/>
          </a:prstGeom>
          <a:noFill/>
        </p:spPr>
        <p:txBody>
          <a:bodyPr wrap="none" rtlCol="0">
            <a:spAutoFit/>
          </a:bodyPr>
          <a:lstStyle/>
          <a:p>
            <a:pPr algn="ctr"/>
            <a:r>
              <a:rPr lang="en-US" altLang="zh-CN" b="1" dirty="0">
                <a:solidFill>
                  <a:schemeClr val="bg1"/>
                </a:solidFill>
              </a:rPr>
              <a:t>text</a:t>
            </a:r>
            <a:endParaRPr lang="en-GB" altLang="zh-CN" b="1" dirty="0">
              <a:solidFill>
                <a:schemeClr val="bg1"/>
              </a:solidFill>
            </a:endParaRPr>
          </a:p>
        </p:txBody>
      </p:sp>
      <p:sp>
        <p:nvSpPr>
          <p:cNvPr id="48" name="文本框 47">
            <a:extLst>
              <a:ext uri="{FF2B5EF4-FFF2-40B4-BE49-F238E27FC236}">
                <a16:creationId xmlns:a16="http://schemas.microsoft.com/office/drawing/2014/main" id="{4E134B7D-91CC-46F8-9234-E05251ED0669}"/>
              </a:ext>
            </a:extLst>
          </p:cNvPr>
          <p:cNvSpPr txBox="1"/>
          <p:nvPr/>
        </p:nvSpPr>
        <p:spPr>
          <a:xfrm>
            <a:off x="1755678" y="5854484"/>
            <a:ext cx="2162792"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9" name="文本框 48">
            <a:extLst>
              <a:ext uri="{FF2B5EF4-FFF2-40B4-BE49-F238E27FC236}">
                <a16:creationId xmlns:a16="http://schemas.microsoft.com/office/drawing/2014/main" id="{9F6B7C9B-8C41-4FBA-92C5-DD4A6B492067}"/>
              </a:ext>
            </a:extLst>
          </p:cNvPr>
          <p:cNvSpPr txBox="1"/>
          <p:nvPr/>
        </p:nvSpPr>
        <p:spPr>
          <a:xfrm>
            <a:off x="2295433" y="5574581"/>
            <a:ext cx="1083282" cy="338554"/>
          </a:xfrm>
          <a:prstGeom prst="rect">
            <a:avLst/>
          </a:prstGeom>
          <a:no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
        <p:nvSpPr>
          <p:cNvPr id="50" name="文本框 49">
            <a:extLst>
              <a:ext uri="{FF2B5EF4-FFF2-40B4-BE49-F238E27FC236}">
                <a16:creationId xmlns:a16="http://schemas.microsoft.com/office/drawing/2014/main" id="{3BFCCA5C-F1D8-4B0D-88B6-AD268AAABB1B}"/>
              </a:ext>
            </a:extLst>
          </p:cNvPr>
          <p:cNvSpPr txBox="1"/>
          <p:nvPr/>
        </p:nvSpPr>
        <p:spPr>
          <a:xfrm>
            <a:off x="4398729" y="4322532"/>
            <a:ext cx="2162792"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1" name="文本框 50">
            <a:extLst>
              <a:ext uri="{FF2B5EF4-FFF2-40B4-BE49-F238E27FC236}">
                <a16:creationId xmlns:a16="http://schemas.microsoft.com/office/drawing/2014/main" id="{9C244A79-D1B0-48E1-A158-BD4904FEB123}"/>
              </a:ext>
            </a:extLst>
          </p:cNvPr>
          <p:cNvSpPr txBox="1"/>
          <p:nvPr/>
        </p:nvSpPr>
        <p:spPr>
          <a:xfrm>
            <a:off x="4938484" y="4042629"/>
            <a:ext cx="1083282" cy="338554"/>
          </a:xfrm>
          <a:prstGeom prst="rect">
            <a:avLst/>
          </a:prstGeom>
          <a:no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
        <p:nvSpPr>
          <p:cNvPr id="52" name="文本框 51">
            <a:extLst>
              <a:ext uri="{FF2B5EF4-FFF2-40B4-BE49-F238E27FC236}">
                <a16:creationId xmlns:a16="http://schemas.microsoft.com/office/drawing/2014/main" id="{A97D362D-75E9-40D2-899D-CCCB65831D01}"/>
              </a:ext>
            </a:extLst>
          </p:cNvPr>
          <p:cNvSpPr txBox="1"/>
          <p:nvPr/>
        </p:nvSpPr>
        <p:spPr>
          <a:xfrm>
            <a:off x="6650495" y="5356423"/>
            <a:ext cx="2162792"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3" name="文本框 52">
            <a:extLst>
              <a:ext uri="{FF2B5EF4-FFF2-40B4-BE49-F238E27FC236}">
                <a16:creationId xmlns:a16="http://schemas.microsoft.com/office/drawing/2014/main" id="{CD9FB9BD-2123-4714-AF11-9EC750448FD2}"/>
              </a:ext>
            </a:extLst>
          </p:cNvPr>
          <p:cNvSpPr txBox="1"/>
          <p:nvPr/>
        </p:nvSpPr>
        <p:spPr>
          <a:xfrm>
            <a:off x="7190250" y="5076520"/>
            <a:ext cx="1083282" cy="338554"/>
          </a:xfrm>
          <a:prstGeom prst="rect">
            <a:avLst/>
          </a:prstGeom>
          <a:no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
        <p:nvSpPr>
          <p:cNvPr id="54" name="文本框 53">
            <a:extLst>
              <a:ext uri="{FF2B5EF4-FFF2-40B4-BE49-F238E27FC236}">
                <a16:creationId xmlns:a16="http://schemas.microsoft.com/office/drawing/2014/main" id="{F6E4A9C9-8B3E-4947-B808-76EC952E75F7}"/>
              </a:ext>
            </a:extLst>
          </p:cNvPr>
          <p:cNvSpPr txBox="1"/>
          <p:nvPr/>
        </p:nvSpPr>
        <p:spPr>
          <a:xfrm>
            <a:off x="9093460" y="4584008"/>
            <a:ext cx="2162792"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55" name="文本框 54">
            <a:extLst>
              <a:ext uri="{FF2B5EF4-FFF2-40B4-BE49-F238E27FC236}">
                <a16:creationId xmlns:a16="http://schemas.microsoft.com/office/drawing/2014/main" id="{0BFD4371-4BFB-4C1B-B00F-2AED36C8562D}"/>
              </a:ext>
            </a:extLst>
          </p:cNvPr>
          <p:cNvSpPr txBox="1"/>
          <p:nvPr/>
        </p:nvSpPr>
        <p:spPr>
          <a:xfrm>
            <a:off x="9633215" y="4304105"/>
            <a:ext cx="1083282" cy="338554"/>
          </a:xfrm>
          <a:prstGeom prst="rect">
            <a:avLst/>
          </a:prstGeom>
          <a:no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编辑标题</a:t>
            </a:r>
          </a:p>
        </p:txBody>
      </p:sp>
    </p:spTree>
    <p:extLst>
      <p:ext uri="{BB962C8B-B14F-4D97-AF65-F5344CB8AC3E}">
        <p14:creationId xmlns:p14="http://schemas.microsoft.com/office/powerpoint/2010/main" val="4002293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A482DB7-DAB9-4FF1-BA13-8EBB79D5048F}"/>
              </a:ext>
            </a:extLst>
          </p:cNvPr>
          <p:cNvPicPr>
            <a:picLocks noChangeAspect="1"/>
          </p:cNvPicPr>
          <p:nvPr/>
        </p:nvPicPr>
        <p:blipFill rotWithShape="1">
          <a:blip r:embed="rId2">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32" name="文本框 31">
            <a:extLst>
              <a:ext uri="{FF2B5EF4-FFF2-40B4-BE49-F238E27FC236}">
                <a16:creationId xmlns:a16="http://schemas.microsoft.com/office/drawing/2014/main" id="{0AF53DE7-1936-4C79-9077-E6C33CE268AE}"/>
              </a:ext>
            </a:extLst>
          </p:cNvPr>
          <p:cNvSpPr txBox="1"/>
          <p:nvPr/>
        </p:nvSpPr>
        <p:spPr>
          <a:xfrm>
            <a:off x="4381500" y="1839810"/>
            <a:ext cx="3429000" cy="1446550"/>
          </a:xfrm>
          <a:prstGeom prst="rect">
            <a:avLst/>
          </a:prstGeom>
          <a:noFill/>
          <a:ln>
            <a:noFill/>
          </a:ln>
        </p:spPr>
        <p:txBody>
          <a:bodyPr wrap="square" rtlCol="0">
            <a:spAutoFit/>
          </a:bodyPr>
          <a:lstStyle>
            <a:defPPr>
              <a:defRPr lang="zh-CN"/>
            </a:defPPr>
            <a:lvl1pPr algn="ctr">
              <a:defRPr sz="6000" b="1">
                <a:blipFill dpi="0" rotWithShape="1">
                  <a:blip r:embed="rId3"/>
                  <a:srcRect/>
                  <a:stretch>
                    <a:fillRect/>
                  </a:stretch>
                </a:blipFill>
              </a:defRPr>
            </a:lvl1pPr>
          </a:lstStyle>
          <a:p>
            <a:r>
              <a:rPr lang="en-US" altLang="zh-CN" sz="88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05</a:t>
            </a:r>
            <a:endParaRPr lang="zh-CN" altLang="en-US" sz="8800" b="0" dirty="0">
              <a:solidFill>
                <a:srgbClr val="2BE8F5"/>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42" name="矩形 41">
            <a:extLst>
              <a:ext uri="{FF2B5EF4-FFF2-40B4-BE49-F238E27FC236}">
                <a16:creationId xmlns:a16="http://schemas.microsoft.com/office/drawing/2014/main" id="{A9C963CA-6A1D-4E47-8001-975207BF7873}"/>
              </a:ext>
            </a:extLst>
          </p:cNvPr>
          <p:cNvSpPr/>
          <p:nvPr/>
        </p:nvSpPr>
        <p:spPr>
          <a:xfrm>
            <a:off x="4594410" y="2890193"/>
            <a:ext cx="3003180" cy="743345"/>
          </a:xfrm>
          <a:prstGeom prst="rect">
            <a:avLst/>
          </a:prstGeom>
        </p:spPr>
        <p:txBody>
          <a:bodyPr wrap="square">
            <a:spAutoFit/>
          </a:bodyPr>
          <a:lstStyle/>
          <a:p>
            <a:pPr algn="dist">
              <a:lnSpc>
                <a:spcPct val="175000"/>
              </a:lnSpc>
            </a:pPr>
            <a:r>
              <a:rPr lang="zh-CN" altLang="en-US" sz="2800" dirty="0">
                <a:solidFill>
                  <a:srgbClr val="2BE8F5"/>
                </a:solidFill>
                <a:latin typeface="微软雅黑" panose="020B0503020204020204" pitchFamily="34" charset="-122"/>
                <a:ea typeface="微软雅黑" panose="020B0503020204020204" pitchFamily="34" charset="-122"/>
              </a:rPr>
              <a:t>具体工作措施</a:t>
            </a:r>
          </a:p>
        </p:txBody>
      </p:sp>
      <p:sp>
        <p:nvSpPr>
          <p:cNvPr id="43" name="文本框 42">
            <a:extLst>
              <a:ext uri="{FF2B5EF4-FFF2-40B4-BE49-F238E27FC236}">
                <a16:creationId xmlns:a16="http://schemas.microsoft.com/office/drawing/2014/main" id="{ED63FD0A-8C52-4FE1-9F4A-B1E6B93B6EC3}"/>
              </a:ext>
            </a:extLst>
          </p:cNvPr>
          <p:cNvSpPr txBox="1"/>
          <p:nvPr/>
        </p:nvSpPr>
        <p:spPr>
          <a:xfrm>
            <a:off x="4594410" y="3626254"/>
            <a:ext cx="3003180" cy="369332"/>
          </a:xfrm>
          <a:prstGeom prst="rect">
            <a:avLst/>
          </a:prstGeom>
          <a:noFill/>
        </p:spPr>
        <p:txBody>
          <a:bodyPr wrap="square" rtlCol="0">
            <a:spAutoFit/>
          </a:bodyPr>
          <a:lstStyle>
            <a:defPPr>
              <a:defRPr lang="zh-CN"/>
            </a:defPPr>
            <a:lvl1pPr algn="ctr">
              <a:defRPr sz="6000" b="1">
                <a:blipFill dpi="0" rotWithShape="1">
                  <a:blip r:embed="rId3"/>
                  <a:srcRect/>
                  <a:stretch>
                    <a:fillRect/>
                  </a:stretch>
                </a:blipFill>
              </a:defRPr>
            </a:lvl1pPr>
          </a:lstStyle>
          <a:p>
            <a:pPr algn="dist"/>
            <a:r>
              <a:rPr lang="en-US" altLang="zh-CN" sz="1800" b="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Work schedule</a:t>
            </a:r>
          </a:p>
        </p:txBody>
      </p:sp>
      <p:sp>
        <p:nvSpPr>
          <p:cNvPr id="44" name="Rectangle 11">
            <a:extLst>
              <a:ext uri="{FF2B5EF4-FFF2-40B4-BE49-F238E27FC236}">
                <a16:creationId xmlns:a16="http://schemas.microsoft.com/office/drawing/2014/main" id="{EED93050-FC9D-4542-9444-FEC5A063DB92}"/>
              </a:ext>
            </a:extLst>
          </p:cNvPr>
          <p:cNvSpPr/>
          <p:nvPr/>
        </p:nvSpPr>
        <p:spPr>
          <a:xfrm>
            <a:off x="4092836" y="3983884"/>
            <a:ext cx="4006329" cy="531364"/>
          </a:xfrm>
          <a:prstGeom prst="rect">
            <a:avLst/>
          </a:prstGeom>
        </p:spPr>
        <p:txBody>
          <a:bodyPr wrap="square">
            <a:spAutoFit/>
          </a:bodyPr>
          <a:lstStyle/>
          <a:p>
            <a:pPr algn="ctr">
              <a:lnSpc>
                <a:spcPct val="125000"/>
              </a:lnSpc>
            </a:pPr>
            <a:r>
              <a:rPr lang="en-US" altLang="zh-CN" sz="12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a:t>
            </a:r>
          </a:p>
        </p:txBody>
      </p:sp>
    </p:spTree>
    <p:extLst>
      <p:ext uri="{BB962C8B-B14F-4D97-AF65-F5344CB8AC3E}">
        <p14:creationId xmlns:p14="http://schemas.microsoft.com/office/powerpoint/2010/main" val="2560632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9622619-8CBF-4229-9F25-5DB4F56F0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a:extLst>
              <a:ext uri="{FF2B5EF4-FFF2-40B4-BE49-F238E27FC236}">
                <a16:creationId xmlns:a16="http://schemas.microsoft.com/office/drawing/2014/main" id="{BE6C234B-460A-4688-B414-61BD1157B616}"/>
              </a:ext>
            </a:extLst>
          </p:cNvPr>
          <p:cNvSpPr/>
          <p:nvPr/>
        </p:nvSpPr>
        <p:spPr>
          <a:xfrm>
            <a:off x="285043" y="152400"/>
            <a:ext cx="3118125" cy="650306"/>
          </a:xfrm>
          <a:prstGeom prst="rect">
            <a:avLst/>
          </a:prstGeom>
        </p:spPr>
        <p:txBody>
          <a:bodyPr wrap="square">
            <a:spAutoFit/>
          </a:bodyPr>
          <a:lstStyle/>
          <a:p>
            <a:pPr algn="dist">
              <a:lnSpc>
                <a:spcPct val="175000"/>
              </a:lnSpc>
            </a:pPr>
            <a:r>
              <a:rPr lang="en-US" altLang="zh-CN" sz="2400" dirty="0">
                <a:solidFill>
                  <a:srgbClr val="2BE8F5"/>
                </a:solidFill>
                <a:latin typeface="微软雅黑" panose="020B0503020204020204" pitchFamily="34" charset="-122"/>
                <a:ea typeface="微软雅黑" panose="020B0503020204020204" pitchFamily="34" charset="-122"/>
              </a:rPr>
              <a:t>05.</a:t>
            </a:r>
            <a:r>
              <a:rPr lang="zh-CN" altLang="en-US" sz="2400" dirty="0">
                <a:solidFill>
                  <a:srgbClr val="2BE8F5"/>
                </a:solidFill>
                <a:latin typeface="微软雅黑" panose="020B0503020204020204" pitchFamily="34" charset="-122"/>
                <a:ea typeface="微软雅黑" panose="020B0503020204020204" pitchFamily="34" charset="-122"/>
              </a:rPr>
              <a:t>具体工作措施</a:t>
            </a:r>
          </a:p>
        </p:txBody>
      </p:sp>
      <p:sp>
        <p:nvSpPr>
          <p:cNvPr id="8" name="文本框 7">
            <a:extLst>
              <a:ext uri="{FF2B5EF4-FFF2-40B4-BE49-F238E27FC236}">
                <a16:creationId xmlns:a16="http://schemas.microsoft.com/office/drawing/2014/main" id="{4E7566A0-0C10-4687-87FD-77CF84952A55}"/>
              </a:ext>
            </a:extLst>
          </p:cNvPr>
          <p:cNvSpPr txBox="1"/>
          <p:nvPr/>
        </p:nvSpPr>
        <p:spPr>
          <a:xfrm>
            <a:off x="3403168" y="477553"/>
            <a:ext cx="3118125" cy="307777"/>
          </a:xfrm>
          <a:prstGeom prst="snip1Rect">
            <a:avLst>
              <a:gd name="adj" fmla="val 0"/>
            </a:avLst>
          </a:prstGeom>
          <a:noFill/>
          <a:ln w="28575">
            <a:noFill/>
          </a:ln>
        </p:spPr>
        <p:txBody>
          <a:bodyPr wrap="square" rtlCol="0">
            <a:spAutoFit/>
          </a:bodyPr>
          <a:lstStyle/>
          <a:p>
            <a:pPr algn="dist"/>
            <a:r>
              <a:rPr lang="en-US" altLang="zh-CN" sz="14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Specific work measures</a:t>
            </a:r>
          </a:p>
        </p:txBody>
      </p:sp>
      <p:sp>
        <p:nvSpPr>
          <p:cNvPr id="5" name="AutoShape 61">
            <a:extLst>
              <a:ext uri="{FF2B5EF4-FFF2-40B4-BE49-F238E27FC236}">
                <a16:creationId xmlns:a16="http://schemas.microsoft.com/office/drawing/2014/main" id="{27B1DECC-AFAF-4337-B58F-92B9B05BBD37}"/>
              </a:ext>
            </a:extLst>
          </p:cNvPr>
          <p:cNvSpPr>
            <a:spLocks noChangeAspect="1" noChangeArrowheads="1" noTextEdit="1"/>
          </p:cNvSpPr>
          <p:nvPr/>
        </p:nvSpPr>
        <p:spPr bwMode="auto">
          <a:xfrm>
            <a:off x="4261382" y="2549926"/>
            <a:ext cx="3840020" cy="384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6" name="Freeform 63">
            <a:extLst>
              <a:ext uri="{FF2B5EF4-FFF2-40B4-BE49-F238E27FC236}">
                <a16:creationId xmlns:a16="http://schemas.microsoft.com/office/drawing/2014/main" id="{80DB33A7-132B-400A-AA86-B59B5921991D}"/>
              </a:ext>
            </a:extLst>
          </p:cNvPr>
          <p:cNvSpPr>
            <a:spLocks/>
          </p:cNvSpPr>
          <p:nvPr/>
        </p:nvSpPr>
        <p:spPr bwMode="auto">
          <a:xfrm>
            <a:off x="4763730" y="2545400"/>
            <a:ext cx="2156475" cy="1106522"/>
          </a:xfrm>
          <a:custGeom>
            <a:avLst/>
            <a:gdLst>
              <a:gd name="T0" fmla="*/ 743 w 1198"/>
              <a:gd name="T1" fmla="*/ 506 h 615"/>
              <a:gd name="T2" fmla="*/ 789 w 1198"/>
              <a:gd name="T3" fmla="*/ 491 h 615"/>
              <a:gd name="T4" fmla="*/ 748 w 1198"/>
              <a:gd name="T5" fmla="*/ 443 h 615"/>
              <a:gd name="T6" fmla="*/ 711 w 1198"/>
              <a:gd name="T7" fmla="*/ 386 h 615"/>
              <a:gd name="T8" fmla="*/ 640 w 1198"/>
              <a:gd name="T9" fmla="*/ 259 h 615"/>
              <a:gd name="T10" fmla="*/ 572 w 1198"/>
              <a:gd name="T11" fmla="*/ 127 h 615"/>
              <a:gd name="T12" fmla="*/ 873 w 1198"/>
              <a:gd name="T13" fmla="*/ 108 h 615"/>
              <a:gd name="T14" fmla="*/ 1158 w 1198"/>
              <a:gd name="T15" fmla="*/ 172 h 615"/>
              <a:gd name="T16" fmla="*/ 1159 w 1198"/>
              <a:gd name="T17" fmla="*/ 170 h 615"/>
              <a:gd name="T18" fmla="*/ 1162 w 1198"/>
              <a:gd name="T19" fmla="*/ 172 h 615"/>
              <a:gd name="T20" fmla="*/ 1198 w 1198"/>
              <a:gd name="T21" fmla="*/ 78 h 615"/>
              <a:gd name="T22" fmla="*/ 914 w 1198"/>
              <a:gd name="T23" fmla="*/ 11 h 615"/>
              <a:gd name="T24" fmla="*/ 612 w 1198"/>
              <a:gd name="T25" fmla="*/ 18 h 615"/>
              <a:gd name="T26" fmla="*/ 345 w 1198"/>
              <a:gd name="T27" fmla="*/ 99 h 615"/>
              <a:gd name="T28" fmla="*/ 118 w 1198"/>
              <a:gd name="T29" fmla="*/ 239 h 615"/>
              <a:gd name="T30" fmla="*/ 0 w 1198"/>
              <a:gd name="T31" fmla="*/ 342 h 615"/>
              <a:gd name="T32" fmla="*/ 69 w 1198"/>
              <a:gd name="T33" fmla="*/ 410 h 615"/>
              <a:gd name="T34" fmla="*/ 71 w 1198"/>
              <a:gd name="T35" fmla="*/ 412 h 615"/>
              <a:gd name="T36" fmla="*/ 165 w 1198"/>
              <a:gd name="T37" fmla="*/ 329 h 615"/>
              <a:gd name="T38" fmla="*/ 271 w 1198"/>
              <a:gd name="T39" fmla="*/ 253 h 615"/>
              <a:gd name="T40" fmla="*/ 352 w 1198"/>
              <a:gd name="T41" fmla="*/ 206 h 615"/>
              <a:gd name="T42" fmla="*/ 506 w 1198"/>
              <a:gd name="T43" fmla="*/ 448 h 615"/>
              <a:gd name="T44" fmla="*/ 578 w 1198"/>
              <a:gd name="T45" fmla="*/ 551 h 615"/>
              <a:gd name="T46" fmla="*/ 578 w 1198"/>
              <a:gd name="T47" fmla="*/ 551 h 615"/>
              <a:gd name="T48" fmla="*/ 639 w 1198"/>
              <a:gd name="T49" fmla="*/ 615 h 615"/>
              <a:gd name="T50" fmla="*/ 743 w 1198"/>
              <a:gd name="T51" fmla="*/ 506 h 615"/>
              <a:gd name="T52" fmla="*/ 743 w 1198"/>
              <a:gd name="T53" fmla="*/ 506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8" h="615">
                <a:moveTo>
                  <a:pt x="743" y="506"/>
                </a:moveTo>
                <a:cubicBezTo>
                  <a:pt x="762" y="495"/>
                  <a:pt x="777" y="491"/>
                  <a:pt x="789" y="491"/>
                </a:cubicBezTo>
                <a:cubicBezTo>
                  <a:pt x="775" y="476"/>
                  <a:pt x="760" y="460"/>
                  <a:pt x="748" y="443"/>
                </a:cubicBezTo>
                <a:cubicBezTo>
                  <a:pt x="735" y="425"/>
                  <a:pt x="723" y="405"/>
                  <a:pt x="711" y="386"/>
                </a:cubicBezTo>
                <a:cubicBezTo>
                  <a:pt x="686" y="344"/>
                  <a:pt x="663" y="302"/>
                  <a:pt x="640" y="259"/>
                </a:cubicBezTo>
                <a:cubicBezTo>
                  <a:pt x="617" y="215"/>
                  <a:pt x="594" y="171"/>
                  <a:pt x="572" y="127"/>
                </a:cubicBezTo>
                <a:cubicBezTo>
                  <a:pt x="670" y="105"/>
                  <a:pt x="772" y="99"/>
                  <a:pt x="873" y="108"/>
                </a:cubicBezTo>
                <a:cubicBezTo>
                  <a:pt x="970" y="116"/>
                  <a:pt x="1067" y="137"/>
                  <a:pt x="1158" y="172"/>
                </a:cubicBezTo>
                <a:cubicBezTo>
                  <a:pt x="1159" y="170"/>
                  <a:pt x="1159" y="170"/>
                  <a:pt x="1159" y="170"/>
                </a:cubicBezTo>
                <a:cubicBezTo>
                  <a:pt x="1160" y="171"/>
                  <a:pt x="1161" y="171"/>
                  <a:pt x="1162" y="172"/>
                </a:cubicBezTo>
                <a:cubicBezTo>
                  <a:pt x="1198" y="78"/>
                  <a:pt x="1198" y="78"/>
                  <a:pt x="1198" y="78"/>
                </a:cubicBezTo>
                <a:cubicBezTo>
                  <a:pt x="1107" y="43"/>
                  <a:pt x="1011" y="22"/>
                  <a:pt x="914" y="11"/>
                </a:cubicBezTo>
                <a:cubicBezTo>
                  <a:pt x="814" y="0"/>
                  <a:pt x="712" y="2"/>
                  <a:pt x="612" y="18"/>
                </a:cubicBezTo>
                <a:cubicBezTo>
                  <a:pt x="520" y="33"/>
                  <a:pt x="430" y="60"/>
                  <a:pt x="345" y="99"/>
                </a:cubicBezTo>
                <a:cubicBezTo>
                  <a:pt x="264" y="136"/>
                  <a:pt x="188" y="184"/>
                  <a:pt x="118" y="239"/>
                </a:cubicBezTo>
                <a:cubicBezTo>
                  <a:pt x="77" y="271"/>
                  <a:pt x="36" y="305"/>
                  <a:pt x="0" y="342"/>
                </a:cubicBezTo>
                <a:cubicBezTo>
                  <a:pt x="69" y="410"/>
                  <a:pt x="69" y="410"/>
                  <a:pt x="69" y="410"/>
                </a:cubicBezTo>
                <a:cubicBezTo>
                  <a:pt x="71" y="412"/>
                  <a:pt x="71" y="412"/>
                  <a:pt x="71" y="412"/>
                </a:cubicBezTo>
                <a:cubicBezTo>
                  <a:pt x="100" y="382"/>
                  <a:pt x="133" y="355"/>
                  <a:pt x="165" y="329"/>
                </a:cubicBezTo>
                <a:cubicBezTo>
                  <a:pt x="199" y="302"/>
                  <a:pt x="234" y="276"/>
                  <a:pt x="271" y="253"/>
                </a:cubicBezTo>
                <a:cubicBezTo>
                  <a:pt x="297" y="236"/>
                  <a:pt x="324" y="220"/>
                  <a:pt x="352" y="206"/>
                </a:cubicBezTo>
                <a:cubicBezTo>
                  <a:pt x="402" y="288"/>
                  <a:pt x="453" y="369"/>
                  <a:pt x="506" y="448"/>
                </a:cubicBezTo>
                <a:cubicBezTo>
                  <a:pt x="529" y="483"/>
                  <a:pt x="551" y="518"/>
                  <a:pt x="578" y="551"/>
                </a:cubicBezTo>
                <a:cubicBezTo>
                  <a:pt x="578" y="551"/>
                  <a:pt x="578" y="551"/>
                  <a:pt x="578" y="551"/>
                </a:cubicBezTo>
                <a:cubicBezTo>
                  <a:pt x="596" y="574"/>
                  <a:pt x="618" y="595"/>
                  <a:pt x="639" y="615"/>
                </a:cubicBezTo>
                <a:cubicBezTo>
                  <a:pt x="658" y="555"/>
                  <a:pt x="715" y="521"/>
                  <a:pt x="743" y="506"/>
                </a:cubicBezTo>
                <a:cubicBezTo>
                  <a:pt x="762" y="495"/>
                  <a:pt x="715" y="521"/>
                  <a:pt x="743" y="506"/>
                </a:cubicBez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9" name="Freeform 64">
            <a:extLst>
              <a:ext uri="{FF2B5EF4-FFF2-40B4-BE49-F238E27FC236}">
                <a16:creationId xmlns:a16="http://schemas.microsoft.com/office/drawing/2014/main" id="{48A423ED-4C7F-4DCF-8202-6909500AFFF2}"/>
              </a:ext>
            </a:extLst>
          </p:cNvPr>
          <p:cNvSpPr>
            <a:spLocks/>
          </p:cNvSpPr>
          <p:nvPr/>
        </p:nvSpPr>
        <p:spPr bwMode="auto">
          <a:xfrm>
            <a:off x="6363550" y="3884993"/>
            <a:ext cx="909657" cy="882502"/>
          </a:xfrm>
          <a:custGeom>
            <a:avLst/>
            <a:gdLst>
              <a:gd name="T0" fmla="*/ 144 w 505"/>
              <a:gd name="T1" fmla="*/ 37 h 490"/>
              <a:gd name="T2" fmla="*/ 74 w 505"/>
              <a:gd name="T3" fmla="*/ 68 h 490"/>
              <a:gd name="T4" fmla="*/ 30 w 505"/>
              <a:gd name="T5" fmla="*/ 87 h 490"/>
              <a:gd name="T6" fmla="*/ 0 w 505"/>
              <a:gd name="T7" fmla="*/ 100 h 490"/>
              <a:gd name="T8" fmla="*/ 103 w 505"/>
              <a:gd name="T9" fmla="*/ 191 h 490"/>
              <a:gd name="T10" fmla="*/ 129 w 505"/>
              <a:gd name="T11" fmla="*/ 336 h 490"/>
              <a:gd name="T12" fmla="*/ 149 w 505"/>
              <a:gd name="T13" fmla="*/ 355 h 490"/>
              <a:gd name="T14" fmla="*/ 188 w 505"/>
              <a:gd name="T15" fmla="*/ 391 h 490"/>
              <a:gd name="T16" fmla="*/ 223 w 505"/>
              <a:gd name="T17" fmla="*/ 423 h 490"/>
              <a:gd name="T18" fmla="*/ 279 w 505"/>
              <a:gd name="T19" fmla="*/ 475 h 490"/>
              <a:gd name="T20" fmla="*/ 336 w 505"/>
              <a:gd name="T21" fmla="*/ 482 h 490"/>
              <a:gd name="T22" fmla="*/ 352 w 505"/>
              <a:gd name="T23" fmla="*/ 465 h 490"/>
              <a:gd name="T24" fmla="*/ 354 w 505"/>
              <a:gd name="T25" fmla="*/ 441 h 490"/>
              <a:gd name="T26" fmla="*/ 361 w 505"/>
              <a:gd name="T27" fmla="*/ 429 h 490"/>
              <a:gd name="T28" fmla="*/ 383 w 505"/>
              <a:gd name="T29" fmla="*/ 422 h 490"/>
              <a:gd name="T30" fmla="*/ 403 w 505"/>
              <a:gd name="T31" fmla="*/ 404 h 490"/>
              <a:gd name="T32" fmla="*/ 404 w 505"/>
              <a:gd name="T33" fmla="*/ 379 h 490"/>
              <a:gd name="T34" fmla="*/ 442 w 505"/>
              <a:gd name="T35" fmla="*/ 357 h 490"/>
              <a:gd name="T36" fmla="*/ 456 w 505"/>
              <a:gd name="T37" fmla="*/ 339 h 490"/>
              <a:gd name="T38" fmla="*/ 457 w 505"/>
              <a:gd name="T39" fmla="*/ 315 h 490"/>
              <a:gd name="T40" fmla="*/ 462 w 505"/>
              <a:gd name="T41" fmla="*/ 300 h 490"/>
              <a:gd name="T42" fmla="*/ 480 w 505"/>
              <a:gd name="T43" fmla="*/ 295 h 490"/>
              <a:gd name="T44" fmla="*/ 500 w 505"/>
              <a:gd name="T45" fmla="*/ 249 h 490"/>
              <a:gd name="T46" fmla="*/ 484 w 505"/>
              <a:gd name="T47" fmla="*/ 221 h 490"/>
              <a:gd name="T48" fmla="*/ 448 w 505"/>
              <a:gd name="T49" fmla="*/ 187 h 490"/>
              <a:gd name="T50" fmla="*/ 458 w 505"/>
              <a:gd name="T51" fmla="*/ 152 h 490"/>
              <a:gd name="T52" fmla="*/ 428 w 505"/>
              <a:gd name="T53" fmla="*/ 110 h 490"/>
              <a:gd name="T54" fmla="*/ 333 w 505"/>
              <a:gd name="T55" fmla="*/ 52 h 490"/>
              <a:gd name="T56" fmla="*/ 303 w 505"/>
              <a:gd name="T57" fmla="*/ 46 h 490"/>
              <a:gd name="T58" fmla="*/ 303 w 505"/>
              <a:gd name="T59" fmla="*/ 45 h 490"/>
              <a:gd name="T60" fmla="*/ 237 w 505"/>
              <a:gd name="T61" fmla="*/ 56 h 490"/>
              <a:gd name="T62" fmla="*/ 225 w 505"/>
              <a:gd name="T63" fmla="*/ 46 h 490"/>
              <a:gd name="T64" fmla="*/ 225 w 505"/>
              <a:gd name="T65" fmla="*/ 46 h 490"/>
              <a:gd name="T66" fmla="*/ 172 w 505"/>
              <a:gd name="T67" fmla="*/ 0 h 490"/>
              <a:gd name="T68" fmla="*/ 144 w 505"/>
              <a:gd name="T69" fmla="*/ 3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490">
                <a:moveTo>
                  <a:pt x="144" y="37"/>
                </a:moveTo>
                <a:cubicBezTo>
                  <a:pt x="74" y="68"/>
                  <a:pt x="74" y="68"/>
                  <a:pt x="74" y="68"/>
                </a:cubicBezTo>
                <a:cubicBezTo>
                  <a:pt x="30" y="87"/>
                  <a:pt x="30" y="87"/>
                  <a:pt x="30" y="87"/>
                </a:cubicBezTo>
                <a:cubicBezTo>
                  <a:pt x="0" y="100"/>
                  <a:pt x="0" y="100"/>
                  <a:pt x="0" y="100"/>
                </a:cubicBezTo>
                <a:cubicBezTo>
                  <a:pt x="34" y="131"/>
                  <a:pt x="69" y="161"/>
                  <a:pt x="103" y="191"/>
                </a:cubicBezTo>
                <a:cubicBezTo>
                  <a:pt x="81" y="238"/>
                  <a:pt x="88" y="299"/>
                  <a:pt x="129" y="336"/>
                </a:cubicBezTo>
                <a:cubicBezTo>
                  <a:pt x="149" y="355"/>
                  <a:pt x="149" y="355"/>
                  <a:pt x="149" y="355"/>
                </a:cubicBezTo>
                <a:cubicBezTo>
                  <a:pt x="188" y="391"/>
                  <a:pt x="188" y="391"/>
                  <a:pt x="188" y="391"/>
                </a:cubicBezTo>
                <a:cubicBezTo>
                  <a:pt x="223" y="423"/>
                  <a:pt x="223" y="423"/>
                  <a:pt x="223" y="423"/>
                </a:cubicBezTo>
                <a:cubicBezTo>
                  <a:pt x="279" y="475"/>
                  <a:pt x="279" y="475"/>
                  <a:pt x="279" y="475"/>
                </a:cubicBezTo>
                <a:cubicBezTo>
                  <a:pt x="294" y="489"/>
                  <a:pt x="319" y="490"/>
                  <a:pt x="336" y="482"/>
                </a:cubicBezTo>
                <a:cubicBezTo>
                  <a:pt x="344" y="478"/>
                  <a:pt x="350" y="473"/>
                  <a:pt x="352" y="465"/>
                </a:cubicBezTo>
                <a:cubicBezTo>
                  <a:pt x="354" y="457"/>
                  <a:pt x="353" y="449"/>
                  <a:pt x="354" y="441"/>
                </a:cubicBezTo>
                <a:cubicBezTo>
                  <a:pt x="354" y="435"/>
                  <a:pt x="355" y="431"/>
                  <a:pt x="361" y="429"/>
                </a:cubicBezTo>
                <a:cubicBezTo>
                  <a:pt x="368" y="426"/>
                  <a:pt x="375" y="425"/>
                  <a:pt x="383" y="422"/>
                </a:cubicBezTo>
                <a:cubicBezTo>
                  <a:pt x="391" y="419"/>
                  <a:pt x="400" y="413"/>
                  <a:pt x="403" y="404"/>
                </a:cubicBezTo>
                <a:cubicBezTo>
                  <a:pt x="406" y="396"/>
                  <a:pt x="404" y="387"/>
                  <a:pt x="404" y="379"/>
                </a:cubicBezTo>
                <a:cubicBezTo>
                  <a:pt x="406" y="359"/>
                  <a:pt x="428" y="363"/>
                  <a:pt x="442" y="357"/>
                </a:cubicBezTo>
                <a:cubicBezTo>
                  <a:pt x="450" y="353"/>
                  <a:pt x="454" y="347"/>
                  <a:pt x="456" y="339"/>
                </a:cubicBezTo>
                <a:cubicBezTo>
                  <a:pt x="458" y="331"/>
                  <a:pt x="457" y="323"/>
                  <a:pt x="457" y="315"/>
                </a:cubicBezTo>
                <a:cubicBezTo>
                  <a:pt x="458" y="310"/>
                  <a:pt x="457" y="303"/>
                  <a:pt x="462" y="300"/>
                </a:cubicBezTo>
                <a:cubicBezTo>
                  <a:pt x="467" y="296"/>
                  <a:pt x="474" y="297"/>
                  <a:pt x="480" y="295"/>
                </a:cubicBezTo>
                <a:cubicBezTo>
                  <a:pt x="498" y="287"/>
                  <a:pt x="505" y="268"/>
                  <a:pt x="500" y="249"/>
                </a:cubicBezTo>
                <a:cubicBezTo>
                  <a:pt x="498" y="239"/>
                  <a:pt x="492" y="228"/>
                  <a:pt x="484" y="221"/>
                </a:cubicBezTo>
                <a:cubicBezTo>
                  <a:pt x="448" y="187"/>
                  <a:pt x="448" y="187"/>
                  <a:pt x="448" y="187"/>
                </a:cubicBezTo>
                <a:cubicBezTo>
                  <a:pt x="466" y="185"/>
                  <a:pt x="463" y="164"/>
                  <a:pt x="458" y="152"/>
                </a:cubicBezTo>
                <a:cubicBezTo>
                  <a:pt x="451" y="136"/>
                  <a:pt x="440" y="122"/>
                  <a:pt x="428" y="110"/>
                </a:cubicBezTo>
                <a:cubicBezTo>
                  <a:pt x="402" y="82"/>
                  <a:pt x="369" y="62"/>
                  <a:pt x="333" y="52"/>
                </a:cubicBezTo>
                <a:cubicBezTo>
                  <a:pt x="323" y="49"/>
                  <a:pt x="313" y="47"/>
                  <a:pt x="303" y="46"/>
                </a:cubicBezTo>
                <a:cubicBezTo>
                  <a:pt x="303" y="46"/>
                  <a:pt x="303" y="45"/>
                  <a:pt x="303" y="45"/>
                </a:cubicBezTo>
                <a:cubicBezTo>
                  <a:pt x="282" y="44"/>
                  <a:pt x="259" y="47"/>
                  <a:pt x="237" y="56"/>
                </a:cubicBezTo>
                <a:cubicBezTo>
                  <a:pt x="237" y="56"/>
                  <a:pt x="232" y="53"/>
                  <a:pt x="225" y="46"/>
                </a:cubicBezTo>
                <a:cubicBezTo>
                  <a:pt x="225" y="46"/>
                  <a:pt x="225" y="46"/>
                  <a:pt x="225" y="46"/>
                </a:cubicBezTo>
                <a:cubicBezTo>
                  <a:pt x="213" y="36"/>
                  <a:pt x="195" y="20"/>
                  <a:pt x="172" y="0"/>
                </a:cubicBezTo>
                <a:cubicBezTo>
                  <a:pt x="168" y="16"/>
                  <a:pt x="158" y="31"/>
                  <a:pt x="144" y="37"/>
                </a:cubicBez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10" name="Freeform 65">
            <a:extLst>
              <a:ext uri="{FF2B5EF4-FFF2-40B4-BE49-F238E27FC236}">
                <a16:creationId xmlns:a16="http://schemas.microsoft.com/office/drawing/2014/main" id="{1EC34C3C-BD66-41F6-85EF-2D8EFE188E85}"/>
              </a:ext>
            </a:extLst>
          </p:cNvPr>
          <p:cNvSpPr>
            <a:spLocks/>
          </p:cNvSpPr>
          <p:nvPr/>
        </p:nvSpPr>
        <p:spPr bwMode="auto">
          <a:xfrm>
            <a:off x="4254594" y="3303447"/>
            <a:ext cx="1052215" cy="2131583"/>
          </a:xfrm>
          <a:custGeom>
            <a:avLst/>
            <a:gdLst>
              <a:gd name="T0" fmla="*/ 531 w 585"/>
              <a:gd name="T1" fmla="*/ 460 h 1183"/>
              <a:gd name="T2" fmla="*/ 533 w 585"/>
              <a:gd name="T3" fmla="*/ 404 h 1183"/>
              <a:gd name="T4" fmla="*/ 426 w 585"/>
              <a:gd name="T5" fmla="*/ 439 h 1183"/>
              <a:gd name="T6" fmla="*/ 316 w 585"/>
              <a:gd name="T7" fmla="*/ 454 h 1183"/>
              <a:gd name="T8" fmla="*/ 121 w 585"/>
              <a:gd name="T9" fmla="*/ 470 h 1183"/>
              <a:gd name="T10" fmla="*/ 212 w 585"/>
              <a:gd name="T11" fmla="*/ 203 h 1183"/>
              <a:gd name="T12" fmla="*/ 303 w 585"/>
              <a:gd name="T13" fmla="*/ 60 h 1183"/>
              <a:gd name="T14" fmla="*/ 224 w 585"/>
              <a:gd name="T15" fmla="*/ 0 h 1183"/>
              <a:gd name="T16" fmla="*/ 86 w 585"/>
              <a:gd name="T17" fmla="*/ 239 h 1183"/>
              <a:gd name="T18" fmla="*/ 12 w 585"/>
              <a:gd name="T19" fmla="*/ 519 h 1183"/>
              <a:gd name="T20" fmla="*/ 20 w 585"/>
              <a:gd name="T21" fmla="*/ 828 h 1183"/>
              <a:gd name="T22" fmla="*/ 106 w 585"/>
              <a:gd name="T23" fmla="*/ 1102 h 1183"/>
              <a:gd name="T24" fmla="*/ 149 w 585"/>
              <a:gd name="T25" fmla="*/ 1183 h 1183"/>
              <a:gd name="T26" fmla="*/ 235 w 585"/>
              <a:gd name="T27" fmla="*/ 1132 h 1183"/>
              <a:gd name="T28" fmla="*/ 130 w 585"/>
              <a:gd name="T29" fmla="*/ 867 h 1183"/>
              <a:gd name="T30" fmla="*/ 106 w 585"/>
              <a:gd name="T31" fmla="*/ 699 h 1183"/>
              <a:gd name="T32" fmla="*/ 381 w 585"/>
              <a:gd name="T33" fmla="*/ 655 h 1183"/>
              <a:gd name="T34" fmla="*/ 471 w 585"/>
              <a:gd name="T35" fmla="*/ 634 h 1183"/>
              <a:gd name="T36" fmla="*/ 582 w 585"/>
              <a:gd name="T37" fmla="*/ 592 h 1183"/>
              <a:gd name="T38" fmla="*/ 585 w 585"/>
              <a:gd name="T39" fmla="*/ 591 h 1183"/>
              <a:gd name="T40" fmla="*/ 531 w 585"/>
              <a:gd name="T41" fmla="*/ 460 h 1183"/>
              <a:gd name="T42" fmla="*/ 531 w 585"/>
              <a:gd name="T43" fmla="*/ 460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5" h="1183">
                <a:moveTo>
                  <a:pt x="531" y="460"/>
                </a:moveTo>
                <a:cubicBezTo>
                  <a:pt x="528" y="434"/>
                  <a:pt x="529" y="416"/>
                  <a:pt x="533" y="404"/>
                </a:cubicBezTo>
                <a:cubicBezTo>
                  <a:pt x="498" y="418"/>
                  <a:pt x="463" y="432"/>
                  <a:pt x="426" y="439"/>
                </a:cubicBezTo>
                <a:cubicBezTo>
                  <a:pt x="389" y="446"/>
                  <a:pt x="353" y="450"/>
                  <a:pt x="316" y="454"/>
                </a:cubicBezTo>
                <a:cubicBezTo>
                  <a:pt x="251" y="461"/>
                  <a:pt x="186" y="466"/>
                  <a:pt x="121" y="470"/>
                </a:cubicBezTo>
                <a:cubicBezTo>
                  <a:pt x="138" y="377"/>
                  <a:pt x="169" y="287"/>
                  <a:pt x="212" y="203"/>
                </a:cubicBezTo>
                <a:cubicBezTo>
                  <a:pt x="238" y="153"/>
                  <a:pt x="269" y="105"/>
                  <a:pt x="303" y="60"/>
                </a:cubicBezTo>
                <a:cubicBezTo>
                  <a:pt x="224" y="0"/>
                  <a:pt x="224" y="0"/>
                  <a:pt x="224" y="0"/>
                </a:cubicBezTo>
                <a:cubicBezTo>
                  <a:pt x="168" y="73"/>
                  <a:pt x="121" y="153"/>
                  <a:pt x="86" y="239"/>
                </a:cubicBezTo>
                <a:cubicBezTo>
                  <a:pt x="49" y="328"/>
                  <a:pt x="24" y="423"/>
                  <a:pt x="12" y="519"/>
                </a:cubicBezTo>
                <a:cubicBezTo>
                  <a:pt x="0" y="622"/>
                  <a:pt x="3" y="726"/>
                  <a:pt x="20" y="828"/>
                </a:cubicBezTo>
                <a:cubicBezTo>
                  <a:pt x="36" y="923"/>
                  <a:pt x="65" y="1015"/>
                  <a:pt x="106" y="1102"/>
                </a:cubicBezTo>
                <a:cubicBezTo>
                  <a:pt x="119" y="1130"/>
                  <a:pt x="134" y="1156"/>
                  <a:pt x="149" y="1183"/>
                </a:cubicBezTo>
                <a:cubicBezTo>
                  <a:pt x="235" y="1132"/>
                  <a:pt x="235" y="1132"/>
                  <a:pt x="235" y="1132"/>
                </a:cubicBezTo>
                <a:cubicBezTo>
                  <a:pt x="187" y="1050"/>
                  <a:pt x="152" y="960"/>
                  <a:pt x="130" y="867"/>
                </a:cubicBezTo>
                <a:cubicBezTo>
                  <a:pt x="117" y="812"/>
                  <a:pt x="109" y="756"/>
                  <a:pt x="106" y="699"/>
                </a:cubicBezTo>
                <a:cubicBezTo>
                  <a:pt x="198" y="686"/>
                  <a:pt x="290" y="672"/>
                  <a:pt x="381" y="655"/>
                </a:cubicBezTo>
                <a:cubicBezTo>
                  <a:pt x="411" y="649"/>
                  <a:pt x="442" y="643"/>
                  <a:pt x="471" y="634"/>
                </a:cubicBezTo>
                <a:cubicBezTo>
                  <a:pt x="509" y="624"/>
                  <a:pt x="546" y="607"/>
                  <a:pt x="582" y="592"/>
                </a:cubicBezTo>
                <a:cubicBezTo>
                  <a:pt x="583" y="592"/>
                  <a:pt x="584" y="591"/>
                  <a:pt x="585" y="591"/>
                </a:cubicBezTo>
                <a:cubicBezTo>
                  <a:pt x="548" y="565"/>
                  <a:pt x="540" y="532"/>
                  <a:pt x="531" y="460"/>
                </a:cubicBezTo>
                <a:cubicBezTo>
                  <a:pt x="528" y="434"/>
                  <a:pt x="540" y="532"/>
                  <a:pt x="531" y="460"/>
                </a:cubicBez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11" name="Freeform 66">
            <a:extLst>
              <a:ext uri="{FF2B5EF4-FFF2-40B4-BE49-F238E27FC236}">
                <a16:creationId xmlns:a16="http://schemas.microsoft.com/office/drawing/2014/main" id="{2B5CFBD2-DEE0-4382-91AB-AE445DA4002E}"/>
              </a:ext>
            </a:extLst>
          </p:cNvPr>
          <p:cNvSpPr>
            <a:spLocks/>
          </p:cNvSpPr>
          <p:nvPr/>
        </p:nvSpPr>
        <p:spPr bwMode="auto">
          <a:xfrm>
            <a:off x="5829522" y="3421114"/>
            <a:ext cx="848561" cy="719579"/>
          </a:xfrm>
          <a:custGeom>
            <a:avLst/>
            <a:gdLst>
              <a:gd name="T0" fmla="*/ 20 w 471"/>
              <a:gd name="T1" fmla="*/ 294 h 400"/>
              <a:gd name="T2" fmla="*/ 23 w 471"/>
              <a:gd name="T3" fmla="*/ 341 h 400"/>
              <a:gd name="T4" fmla="*/ 26 w 471"/>
              <a:gd name="T5" fmla="*/ 384 h 400"/>
              <a:gd name="T6" fmla="*/ 111 w 471"/>
              <a:gd name="T7" fmla="*/ 344 h 400"/>
              <a:gd name="T8" fmla="*/ 254 w 471"/>
              <a:gd name="T9" fmla="*/ 378 h 400"/>
              <a:gd name="T10" fmla="*/ 297 w 471"/>
              <a:gd name="T11" fmla="*/ 358 h 400"/>
              <a:gd name="T12" fmla="*/ 327 w 471"/>
              <a:gd name="T13" fmla="*/ 345 h 400"/>
              <a:gd name="T14" fmla="*/ 371 w 471"/>
              <a:gd name="T15" fmla="*/ 326 h 400"/>
              <a:gd name="T16" fmla="*/ 441 w 471"/>
              <a:gd name="T17" fmla="*/ 295 h 400"/>
              <a:gd name="T18" fmla="*/ 470 w 471"/>
              <a:gd name="T19" fmla="*/ 244 h 400"/>
              <a:gd name="T20" fmla="*/ 459 w 471"/>
              <a:gd name="T21" fmla="*/ 223 h 400"/>
              <a:gd name="T22" fmla="*/ 439 w 471"/>
              <a:gd name="T23" fmla="*/ 213 h 400"/>
              <a:gd name="T24" fmla="*/ 431 w 471"/>
              <a:gd name="T25" fmla="*/ 201 h 400"/>
              <a:gd name="T26" fmla="*/ 434 w 471"/>
              <a:gd name="T27" fmla="*/ 172 h 400"/>
              <a:gd name="T28" fmla="*/ 421 w 471"/>
              <a:gd name="T29" fmla="*/ 150 h 400"/>
              <a:gd name="T30" fmla="*/ 401 w 471"/>
              <a:gd name="T31" fmla="*/ 141 h 400"/>
              <a:gd name="T32" fmla="*/ 397 w 471"/>
              <a:gd name="T33" fmla="*/ 96 h 400"/>
              <a:gd name="T34" fmla="*/ 364 w 471"/>
              <a:gd name="T35" fmla="*/ 67 h 400"/>
              <a:gd name="T36" fmla="*/ 353 w 471"/>
              <a:gd name="T37" fmla="*/ 57 h 400"/>
              <a:gd name="T38" fmla="*/ 355 w 471"/>
              <a:gd name="T39" fmla="*/ 40 h 400"/>
              <a:gd name="T40" fmla="*/ 328 w 471"/>
              <a:gd name="T41" fmla="*/ 4 h 400"/>
              <a:gd name="T42" fmla="*/ 289 w 471"/>
              <a:gd name="T43" fmla="*/ 5 h 400"/>
              <a:gd name="T44" fmla="*/ 229 w 471"/>
              <a:gd name="T45" fmla="*/ 32 h 400"/>
              <a:gd name="T46" fmla="*/ 207 w 471"/>
              <a:gd name="T47" fmla="*/ 5 h 400"/>
              <a:gd name="T48" fmla="*/ 150 w 471"/>
              <a:gd name="T49" fmla="*/ 19 h 400"/>
              <a:gd name="T50" fmla="*/ 78 w 471"/>
              <a:gd name="T51" fmla="*/ 74 h 400"/>
              <a:gd name="T52" fmla="*/ 40 w 471"/>
              <a:gd name="T53" fmla="*/ 167 h 400"/>
              <a:gd name="T54" fmla="*/ 0 w 471"/>
              <a:gd name="T55" fmla="*/ 187 h 400"/>
              <a:gd name="T56" fmla="*/ 15 w 471"/>
              <a:gd name="T57" fmla="*/ 218 h 400"/>
              <a:gd name="T58" fmla="*/ 20 w 471"/>
              <a:gd name="T59" fmla="*/ 294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1" h="400">
                <a:moveTo>
                  <a:pt x="20" y="294"/>
                </a:moveTo>
                <a:cubicBezTo>
                  <a:pt x="23" y="341"/>
                  <a:pt x="23" y="341"/>
                  <a:pt x="23" y="341"/>
                </a:cubicBezTo>
                <a:cubicBezTo>
                  <a:pt x="26" y="384"/>
                  <a:pt x="26" y="384"/>
                  <a:pt x="26" y="384"/>
                </a:cubicBezTo>
                <a:cubicBezTo>
                  <a:pt x="77" y="360"/>
                  <a:pt x="111" y="344"/>
                  <a:pt x="111" y="344"/>
                </a:cubicBezTo>
                <a:cubicBezTo>
                  <a:pt x="145" y="382"/>
                  <a:pt x="203" y="400"/>
                  <a:pt x="254" y="378"/>
                </a:cubicBezTo>
                <a:cubicBezTo>
                  <a:pt x="297" y="358"/>
                  <a:pt x="297" y="358"/>
                  <a:pt x="297" y="358"/>
                </a:cubicBezTo>
                <a:cubicBezTo>
                  <a:pt x="327" y="345"/>
                  <a:pt x="327" y="345"/>
                  <a:pt x="327" y="345"/>
                </a:cubicBezTo>
                <a:cubicBezTo>
                  <a:pt x="371" y="326"/>
                  <a:pt x="371" y="326"/>
                  <a:pt x="371" y="326"/>
                </a:cubicBezTo>
                <a:cubicBezTo>
                  <a:pt x="441" y="295"/>
                  <a:pt x="441" y="295"/>
                  <a:pt x="441" y="295"/>
                </a:cubicBezTo>
                <a:cubicBezTo>
                  <a:pt x="460" y="287"/>
                  <a:pt x="471" y="264"/>
                  <a:pt x="470" y="244"/>
                </a:cubicBezTo>
                <a:cubicBezTo>
                  <a:pt x="470" y="235"/>
                  <a:pt x="467" y="228"/>
                  <a:pt x="459" y="223"/>
                </a:cubicBezTo>
                <a:cubicBezTo>
                  <a:pt x="453" y="219"/>
                  <a:pt x="446" y="216"/>
                  <a:pt x="439" y="213"/>
                </a:cubicBezTo>
                <a:cubicBezTo>
                  <a:pt x="434" y="210"/>
                  <a:pt x="431" y="208"/>
                  <a:pt x="431" y="201"/>
                </a:cubicBezTo>
                <a:cubicBezTo>
                  <a:pt x="432" y="191"/>
                  <a:pt x="435" y="182"/>
                  <a:pt x="434" y="172"/>
                </a:cubicBezTo>
                <a:cubicBezTo>
                  <a:pt x="433" y="163"/>
                  <a:pt x="429" y="155"/>
                  <a:pt x="421" y="150"/>
                </a:cubicBezTo>
                <a:cubicBezTo>
                  <a:pt x="414" y="146"/>
                  <a:pt x="407" y="144"/>
                  <a:pt x="401" y="141"/>
                </a:cubicBezTo>
                <a:cubicBezTo>
                  <a:pt x="385" y="131"/>
                  <a:pt x="399" y="110"/>
                  <a:pt x="397" y="96"/>
                </a:cubicBezTo>
                <a:cubicBezTo>
                  <a:pt x="395" y="79"/>
                  <a:pt x="378" y="74"/>
                  <a:pt x="364" y="67"/>
                </a:cubicBezTo>
                <a:cubicBezTo>
                  <a:pt x="360" y="65"/>
                  <a:pt x="354" y="63"/>
                  <a:pt x="353" y="57"/>
                </a:cubicBezTo>
                <a:cubicBezTo>
                  <a:pt x="352" y="52"/>
                  <a:pt x="355" y="46"/>
                  <a:pt x="355" y="40"/>
                </a:cubicBezTo>
                <a:cubicBezTo>
                  <a:pt x="356" y="22"/>
                  <a:pt x="344" y="8"/>
                  <a:pt x="328" y="4"/>
                </a:cubicBezTo>
                <a:cubicBezTo>
                  <a:pt x="316" y="0"/>
                  <a:pt x="301" y="0"/>
                  <a:pt x="289" y="5"/>
                </a:cubicBezTo>
                <a:cubicBezTo>
                  <a:pt x="229" y="32"/>
                  <a:pt x="229" y="32"/>
                  <a:pt x="229" y="32"/>
                </a:cubicBezTo>
                <a:cubicBezTo>
                  <a:pt x="233" y="18"/>
                  <a:pt x="219" y="7"/>
                  <a:pt x="207" y="5"/>
                </a:cubicBezTo>
                <a:cubicBezTo>
                  <a:pt x="187" y="1"/>
                  <a:pt x="167" y="10"/>
                  <a:pt x="150" y="19"/>
                </a:cubicBezTo>
                <a:cubicBezTo>
                  <a:pt x="124" y="34"/>
                  <a:pt x="98" y="51"/>
                  <a:pt x="78" y="74"/>
                </a:cubicBezTo>
                <a:cubicBezTo>
                  <a:pt x="55" y="100"/>
                  <a:pt x="41" y="133"/>
                  <a:pt x="40" y="167"/>
                </a:cubicBezTo>
                <a:cubicBezTo>
                  <a:pt x="40" y="167"/>
                  <a:pt x="25" y="175"/>
                  <a:pt x="0" y="187"/>
                </a:cubicBezTo>
                <a:cubicBezTo>
                  <a:pt x="8" y="195"/>
                  <a:pt x="14" y="207"/>
                  <a:pt x="15" y="218"/>
                </a:cubicBezTo>
                <a:lnTo>
                  <a:pt x="20" y="294"/>
                </a:ln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12" name="Freeform 67">
            <a:extLst>
              <a:ext uri="{FF2B5EF4-FFF2-40B4-BE49-F238E27FC236}">
                <a16:creationId xmlns:a16="http://schemas.microsoft.com/office/drawing/2014/main" id="{9C53D4DB-ABF2-438C-B3E1-AD0EB4C9DEFA}"/>
              </a:ext>
            </a:extLst>
          </p:cNvPr>
          <p:cNvSpPr>
            <a:spLocks/>
          </p:cNvSpPr>
          <p:nvPr/>
        </p:nvSpPr>
        <p:spPr bwMode="auto">
          <a:xfrm>
            <a:off x="5447104" y="5260792"/>
            <a:ext cx="9051" cy="11314"/>
          </a:xfrm>
          <a:custGeom>
            <a:avLst/>
            <a:gdLst>
              <a:gd name="T0" fmla="*/ 5 w 5"/>
              <a:gd name="T1" fmla="*/ 1 h 6"/>
              <a:gd name="T2" fmla="*/ 0 w 5"/>
              <a:gd name="T3" fmla="*/ 0 h 6"/>
              <a:gd name="T4" fmla="*/ 0 w 5"/>
              <a:gd name="T5" fmla="*/ 6 h 6"/>
              <a:gd name="T6" fmla="*/ 5 w 5"/>
              <a:gd name="T7" fmla="*/ 1 h 6"/>
            </a:gdLst>
            <a:ahLst/>
            <a:cxnLst>
              <a:cxn ang="0">
                <a:pos x="T0" y="T1"/>
              </a:cxn>
              <a:cxn ang="0">
                <a:pos x="T2" y="T3"/>
              </a:cxn>
              <a:cxn ang="0">
                <a:pos x="T4" y="T5"/>
              </a:cxn>
              <a:cxn ang="0">
                <a:pos x="T6" y="T7"/>
              </a:cxn>
            </a:cxnLst>
            <a:rect l="0" t="0" r="r" b="b"/>
            <a:pathLst>
              <a:path w="5" h="6">
                <a:moveTo>
                  <a:pt x="5" y="1"/>
                </a:moveTo>
                <a:cubicBezTo>
                  <a:pt x="0" y="0"/>
                  <a:pt x="0" y="0"/>
                  <a:pt x="0" y="0"/>
                </a:cubicBezTo>
                <a:cubicBezTo>
                  <a:pt x="0" y="2"/>
                  <a:pt x="0" y="4"/>
                  <a:pt x="0" y="6"/>
                </a:cubicBezTo>
                <a:cubicBezTo>
                  <a:pt x="2" y="4"/>
                  <a:pt x="3" y="2"/>
                  <a:pt x="5" y="1"/>
                </a:cubicBez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13" name="Freeform 68">
            <a:extLst>
              <a:ext uri="{FF2B5EF4-FFF2-40B4-BE49-F238E27FC236}">
                <a16:creationId xmlns:a16="http://schemas.microsoft.com/office/drawing/2014/main" id="{F822E5C3-A948-45DF-9145-71D8EE42A017}"/>
              </a:ext>
            </a:extLst>
          </p:cNvPr>
          <p:cNvSpPr>
            <a:spLocks/>
          </p:cNvSpPr>
          <p:nvPr/>
        </p:nvSpPr>
        <p:spPr bwMode="auto">
          <a:xfrm>
            <a:off x="5204982" y="3726595"/>
            <a:ext cx="681111" cy="986592"/>
          </a:xfrm>
          <a:custGeom>
            <a:avLst/>
            <a:gdLst>
              <a:gd name="T0" fmla="*/ 150 w 379"/>
              <a:gd name="T1" fmla="*/ 525 h 548"/>
              <a:gd name="T2" fmla="*/ 226 w 379"/>
              <a:gd name="T3" fmla="*/ 536 h 548"/>
              <a:gd name="T4" fmla="*/ 273 w 379"/>
              <a:gd name="T5" fmla="*/ 543 h 548"/>
              <a:gd name="T6" fmla="*/ 309 w 379"/>
              <a:gd name="T7" fmla="*/ 548 h 548"/>
              <a:gd name="T8" fmla="*/ 294 w 379"/>
              <a:gd name="T9" fmla="*/ 374 h 548"/>
              <a:gd name="T10" fmla="*/ 375 w 379"/>
              <a:gd name="T11" fmla="*/ 252 h 548"/>
              <a:gd name="T12" fmla="*/ 373 w 379"/>
              <a:gd name="T13" fmla="*/ 214 h 548"/>
              <a:gd name="T14" fmla="*/ 370 w 379"/>
              <a:gd name="T15" fmla="*/ 171 h 548"/>
              <a:gd name="T16" fmla="*/ 367 w 379"/>
              <a:gd name="T17" fmla="*/ 124 h 548"/>
              <a:gd name="T18" fmla="*/ 362 w 379"/>
              <a:gd name="T19" fmla="*/ 48 h 548"/>
              <a:gd name="T20" fmla="*/ 322 w 379"/>
              <a:gd name="T21" fmla="*/ 2 h 548"/>
              <a:gd name="T22" fmla="*/ 299 w 379"/>
              <a:gd name="T23" fmla="*/ 7 h 548"/>
              <a:gd name="T24" fmla="*/ 282 w 379"/>
              <a:gd name="T25" fmla="*/ 23 h 548"/>
              <a:gd name="T26" fmla="*/ 268 w 379"/>
              <a:gd name="T27" fmla="*/ 23 h 548"/>
              <a:gd name="T28" fmla="*/ 247 w 379"/>
              <a:gd name="T29" fmla="*/ 13 h 548"/>
              <a:gd name="T30" fmla="*/ 222 w 379"/>
              <a:gd name="T31" fmla="*/ 14 h 548"/>
              <a:gd name="T32" fmla="*/ 206 w 379"/>
              <a:gd name="T33" fmla="*/ 30 h 548"/>
              <a:gd name="T34" fmla="*/ 188 w 379"/>
              <a:gd name="T35" fmla="*/ 35 h 548"/>
              <a:gd name="T36" fmla="*/ 170 w 379"/>
              <a:gd name="T37" fmla="*/ 24 h 548"/>
              <a:gd name="T38" fmla="*/ 146 w 379"/>
              <a:gd name="T39" fmla="*/ 20 h 548"/>
              <a:gd name="T40" fmla="*/ 128 w 379"/>
              <a:gd name="T41" fmla="*/ 35 h 548"/>
              <a:gd name="T42" fmla="*/ 112 w 379"/>
              <a:gd name="T43" fmla="*/ 48 h 548"/>
              <a:gd name="T44" fmla="*/ 100 w 379"/>
              <a:gd name="T45" fmla="*/ 44 h 548"/>
              <a:gd name="T46" fmla="*/ 56 w 379"/>
              <a:gd name="T47" fmla="*/ 46 h 548"/>
              <a:gd name="T48" fmla="*/ 38 w 379"/>
              <a:gd name="T49" fmla="*/ 90 h 548"/>
              <a:gd name="T50" fmla="*/ 42 w 379"/>
              <a:gd name="T51" fmla="*/ 148 h 548"/>
              <a:gd name="T52" fmla="*/ 20 w 379"/>
              <a:gd name="T53" fmla="*/ 149 h 548"/>
              <a:gd name="T54" fmla="*/ 1 w 379"/>
              <a:gd name="T55" fmla="*/ 189 h 548"/>
              <a:gd name="T56" fmla="*/ 7 w 379"/>
              <a:gd name="T57" fmla="*/ 254 h 548"/>
              <a:gd name="T58" fmla="*/ 18 w 379"/>
              <a:gd name="T59" fmla="*/ 304 h 548"/>
              <a:gd name="T60" fmla="*/ 43 w 379"/>
              <a:gd name="T61" fmla="*/ 345 h 548"/>
              <a:gd name="T62" fmla="*/ 104 w 379"/>
              <a:gd name="T63" fmla="*/ 380 h 548"/>
              <a:gd name="T64" fmla="*/ 118 w 379"/>
              <a:gd name="T65" fmla="*/ 532 h 548"/>
              <a:gd name="T66" fmla="*/ 150 w 379"/>
              <a:gd name="T67" fmla="*/ 525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9" h="548">
                <a:moveTo>
                  <a:pt x="150" y="525"/>
                </a:moveTo>
                <a:cubicBezTo>
                  <a:pt x="226" y="536"/>
                  <a:pt x="226" y="536"/>
                  <a:pt x="226" y="536"/>
                </a:cubicBezTo>
                <a:cubicBezTo>
                  <a:pt x="273" y="543"/>
                  <a:pt x="273" y="543"/>
                  <a:pt x="273" y="543"/>
                </a:cubicBezTo>
                <a:cubicBezTo>
                  <a:pt x="309" y="548"/>
                  <a:pt x="309" y="548"/>
                  <a:pt x="309" y="548"/>
                </a:cubicBezTo>
                <a:cubicBezTo>
                  <a:pt x="301" y="451"/>
                  <a:pt x="294" y="374"/>
                  <a:pt x="294" y="374"/>
                </a:cubicBezTo>
                <a:cubicBezTo>
                  <a:pt x="342" y="355"/>
                  <a:pt x="379" y="307"/>
                  <a:pt x="375" y="252"/>
                </a:cubicBezTo>
                <a:cubicBezTo>
                  <a:pt x="373" y="214"/>
                  <a:pt x="373" y="214"/>
                  <a:pt x="373" y="214"/>
                </a:cubicBezTo>
                <a:cubicBezTo>
                  <a:pt x="370" y="171"/>
                  <a:pt x="370" y="171"/>
                  <a:pt x="370" y="171"/>
                </a:cubicBezTo>
                <a:cubicBezTo>
                  <a:pt x="367" y="124"/>
                  <a:pt x="367" y="124"/>
                  <a:pt x="367" y="124"/>
                </a:cubicBezTo>
                <a:cubicBezTo>
                  <a:pt x="362" y="48"/>
                  <a:pt x="362" y="48"/>
                  <a:pt x="362" y="48"/>
                </a:cubicBezTo>
                <a:cubicBezTo>
                  <a:pt x="361" y="26"/>
                  <a:pt x="342" y="7"/>
                  <a:pt x="322" y="2"/>
                </a:cubicBezTo>
                <a:cubicBezTo>
                  <a:pt x="313" y="0"/>
                  <a:pt x="306" y="1"/>
                  <a:pt x="299" y="7"/>
                </a:cubicBezTo>
                <a:cubicBezTo>
                  <a:pt x="293" y="12"/>
                  <a:pt x="288" y="18"/>
                  <a:pt x="282" y="23"/>
                </a:cubicBezTo>
                <a:cubicBezTo>
                  <a:pt x="277" y="27"/>
                  <a:pt x="274" y="26"/>
                  <a:pt x="268" y="23"/>
                </a:cubicBezTo>
                <a:cubicBezTo>
                  <a:pt x="261" y="19"/>
                  <a:pt x="254" y="15"/>
                  <a:pt x="247" y="13"/>
                </a:cubicBezTo>
                <a:cubicBezTo>
                  <a:pt x="238" y="10"/>
                  <a:pt x="229" y="10"/>
                  <a:pt x="222" y="14"/>
                </a:cubicBezTo>
                <a:cubicBezTo>
                  <a:pt x="215" y="19"/>
                  <a:pt x="211" y="25"/>
                  <a:pt x="206" y="30"/>
                </a:cubicBezTo>
                <a:cubicBezTo>
                  <a:pt x="201" y="35"/>
                  <a:pt x="195" y="37"/>
                  <a:pt x="188" y="35"/>
                </a:cubicBezTo>
                <a:cubicBezTo>
                  <a:pt x="181" y="33"/>
                  <a:pt x="176" y="28"/>
                  <a:pt x="170" y="24"/>
                </a:cubicBezTo>
                <a:cubicBezTo>
                  <a:pt x="163" y="20"/>
                  <a:pt x="154" y="18"/>
                  <a:pt x="146" y="20"/>
                </a:cubicBezTo>
                <a:cubicBezTo>
                  <a:pt x="139" y="23"/>
                  <a:pt x="133" y="30"/>
                  <a:pt x="128" y="35"/>
                </a:cubicBezTo>
                <a:cubicBezTo>
                  <a:pt x="123" y="39"/>
                  <a:pt x="118" y="46"/>
                  <a:pt x="112" y="48"/>
                </a:cubicBezTo>
                <a:cubicBezTo>
                  <a:pt x="108" y="50"/>
                  <a:pt x="103" y="46"/>
                  <a:pt x="100" y="44"/>
                </a:cubicBezTo>
                <a:cubicBezTo>
                  <a:pt x="86" y="35"/>
                  <a:pt x="69" y="35"/>
                  <a:pt x="56" y="46"/>
                </a:cubicBezTo>
                <a:cubicBezTo>
                  <a:pt x="45" y="56"/>
                  <a:pt x="37" y="74"/>
                  <a:pt x="38" y="90"/>
                </a:cubicBezTo>
                <a:cubicBezTo>
                  <a:pt x="42" y="148"/>
                  <a:pt x="42" y="148"/>
                  <a:pt x="42" y="148"/>
                </a:cubicBezTo>
                <a:cubicBezTo>
                  <a:pt x="35" y="146"/>
                  <a:pt x="27" y="146"/>
                  <a:pt x="20" y="149"/>
                </a:cubicBezTo>
                <a:cubicBezTo>
                  <a:pt x="6" y="156"/>
                  <a:pt x="2" y="174"/>
                  <a:pt x="1" y="189"/>
                </a:cubicBezTo>
                <a:cubicBezTo>
                  <a:pt x="0" y="210"/>
                  <a:pt x="3" y="232"/>
                  <a:pt x="7" y="254"/>
                </a:cubicBezTo>
                <a:cubicBezTo>
                  <a:pt x="9" y="271"/>
                  <a:pt x="12" y="288"/>
                  <a:pt x="18" y="304"/>
                </a:cubicBezTo>
                <a:cubicBezTo>
                  <a:pt x="23" y="319"/>
                  <a:pt x="31" y="334"/>
                  <a:pt x="43" y="345"/>
                </a:cubicBezTo>
                <a:cubicBezTo>
                  <a:pt x="60" y="361"/>
                  <a:pt x="83" y="371"/>
                  <a:pt x="104" y="380"/>
                </a:cubicBezTo>
                <a:cubicBezTo>
                  <a:pt x="104" y="380"/>
                  <a:pt x="111" y="446"/>
                  <a:pt x="118" y="532"/>
                </a:cubicBezTo>
                <a:cubicBezTo>
                  <a:pt x="128" y="526"/>
                  <a:pt x="140" y="523"/>
                  <a:pt x="150" y="525"/>
                </a:cubicBez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14" name="Freeform 69">
            <a:extLst>
              <a:ext uri="{FF2B5EF4-FFF2-40B4-BE49-F238E27FC236}">
                <a16:creationId xmlns:a16="http://schemas.microsoft.com/office/drawing/2014/main" id="{CF29B02F-3FA9-4028-AD44-F56E741258D3}"/>
              </a:ext>
            </a:extLst>
          </p:cNvPr>
          <p:cNvSpPr>
            <a:spLocks/>
          </p:cNvSpPr>
          <p:nvPr/>
        </p:nvSpPr>
        <p:spPr bwMode="auto">
          <a:xfrm>
            <a:off x="4603070" y="5310574"/>
            <a:ext cx="1961872" cy="1083894"/>
          </a:xfrm>
          <a:custGeom>
            <a:avLst/>
            <a:gdLst>
              <a:gd name="T0" fmla="*/ 582 w 1090"/>
              <a:gd name="T1" fmla="*/ 33 h 601"/>
              <a:gd name="T2" fmla="*/ 467 w 1090"/>
              <a:gd name="T3" fmla="*/ 0 h 601"/>
              <a:gd name="T4" fmla="*/ 452 w 1090"/>
              <a:gd name="T5" fmla="*/ 89 h 601"/>
              <a:gd name="T6" fmla="*/ 419 w 1090"/>
              <a:gd name="T7" fmla="*/ 218 h 601"/>
              <a:gd name="T8" fmla="*/ 378 w 1090"/>
              <a:gd name="T9" fmla="*/ 360 h 601"/>
              <a:gd name="T10" fmla="*/ 82 w 1090"/>
              <a:gd name="T11" fmla="*/ 82 h 601"/>
              <a:gd name="T12" fmla="*/ 80 w 1090"/>
              <a:gd name="T13" fmla="*/ 84 h 601"/>
              <a:gd name="T14" fmla="*/ 0 w 1090"/>
              <a:gd name="T15" fmla="*/ 139 h 601"/>
              <a:gd name="T16" fmla="*/ 163 w 1090"/>
              <a:gd name="T17" fmla="*/ 324 h 601"/>
              <a:gd name="T18" fmla="*/ 359 w 1090"/>
              <a:gd name="T19" fmla="*/ 464 h 601"/>
              <a:gd name="T20" fmla="*/ 581 w 1090"/>
              <a:gd name="T21" fmla="*/ 556 h 601"/>
              <a:gd name="T22" fmla="*/ 818 w 1090"/>
              <a:gd name="T23" fmla="*/ 597 h 601"/>
              <a:gd name="T24" fmla="*/ 1090 w 1090"/>
              <a:gd name="T25" fmla="*/ 576 h 601"/>
              <a:gd name="T26" fmla="*/ 1070 w 1090"/>
              <a:gd name="T27" fmla="*/ 478 h 601"/>
              <a:gd name="T28" fmla="*/ 1066 w 1090"/>
              <a:gd name="T29" fmla="*/ 479 h 601"/>
              <a:gd name="T30" fmla="*/ 1066 w 1090"/>
              <a:gd name="T31" fmla="*/ 478 h 601"/>
              <a:gd name="T32" fmla="*/ 758 w 1090"/>
              <a:gd name="T33" fmla="*/ 491 h 601"/>
              <a:gd name="T34" fmla="*/ 591 w 1090"/>
              <a:gd name="T35" fmla="*/ 455 h 601"/>
              <a:gd name="T36" fmla="*/ 644 w 1090"/>
              <a:gd name="T37" fmla="*/ 187 h 601"/>
              <a:gd name="T38" fmla="*/ 664 w 1090"/>
              <a:gd name="T39" fmla="*/ 28 h 601"/>
              <a:gd name="T40" fmla="*/ 582 w 1090"/>
              <a:gd name="T41" fmla="*/ 33 h 601"/>
              <a:gd name="T42" fmla="*/ 582 w 1090"/>
              <a:gd name="T43" fmla="*/ 33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90" h="601">
                <a:moveTo>
                  <a:pt x="582" y="33"/>
                </a:moveTo>
                <a:cubicBezTo>
                  <a:pt x="506" y="28"/>
                  <a:pt x="476" y="14"/>
                  <a:pt x="467" y="0"/>
                </a:cubicBezTo>
                <a:cubicBezTo>
                  <a:pt x="466" y="30"/>
                  <a:pt x="459" y="60"/>
                  <a:pt x="452" y="89"/>
                </a:cubicBezTo>
                <a:cubicBezTo>
                  <a:pt x="442" y="133"/>
                  <a:pt x="431" y="176"/>
                  <a:pt x="419" y="218"/>
                </a:cubicBezTo>
                <a:cubicBezTo>
                  <a:pt x="406" y="266"/>
                  <a:pt x="392" y="313"/>
                  <a:pt x="378" y="360"/>
                </a:cubicBezTo>
                <a:cubicBezTo>
                  <a:pt x="263" y="291"/>
                  <a:pt x="162" y="197"/>
                  <a:pt x="82" y="82"/>
                </a:cubicBezTo>
                <a:cubicBezTo>
                  <a:pt x="80" y="84"/>
                  <a:pt x="80" y="84"/>
                  <a:pt x="80" y="84"/>
                </a:cubicBezTo>
                <a:cubicBezTo>
                  <a:pt x="0" y="139"/>
                  <a:pt x="0" y="139"/>
                  <a:pt x="0" y="139"/>
                </a:cubicBezTo>
                <a:cubicBezTo>
                  <a:pt x="47" y="207"/>
                  <a:pt x="102" y="269"/>
                  <a:pt x="163" y="324"/>
                </a:cubicBezTo>
                <a:cubicBezTo>
                  <a:pt x="223" y="378"/>
                  <a:pt x="289" y="425"/>
                  <a:pt x="359" y="464"/>
                </a:cubicBezTo>
                <a:cubicBezTo>
                  <a:pt x="429" y="503"/>
                  <a:pt x="504" y="534"/>
                  <a:pt x="581" y="556"/>
                </a:cubicBezTo>
                <a:cubicBezTo>
                  <a:pt x="658" y="579"/>
                  <a:pt x="738" y="592"/>
                  <a:pt x="818" y="597"/>
                </a:cubicBezTo>
                <a:cubicBezTo>
                  <a:pt x="909" y="601"/>
                  <a:pt x="1001" y="595"/>
                  <a:pt x="1090" y="576"/>
                </a:cubicBezTo>
                <a:cubicBezTo>
                  <a:pt x="1070" y="478"/>
                  <a:pt x="1070" y="478"/>
                  <a:pt x="1070" y="478"/>
                </a:cubicBezTo>
                <a:cubicBezTo>
                  <a:pt x="1069" y="479"/>
                  <a:pt x="1067" y="479"/>
                  <a:pt x="1066" y="479"/>
                </a:cubicBezTo>
                <a:cubicBezTo>
                  <a:pt x="1066" y="478"/>
                  <a:pt x="1066" y="478"/>
                  <a:pt x="1066" y="478"/>
                </a:cubicBezTo>
                <a:cubicBezTo>
                  <a:pt x="965" y="499"/>
                  <a:pt x="860" y="503"/>
                  <a:pt x="758" y="491"/>
                </a:cubicBezTo>
                <a:cubicBezTo>
                  <a:pt x="701" y="484"/>
                  <a:pt x="645" y="472"/>
                  <a:pt x="591" y="455"/>
                </a:cubicBezTo>
                <a:cubicBezTo>
                  <a:pt x="610" y="366"/>
                  <a:pt x="628" y="277"/>
                  <a:pt x="644" y="187"/>
                </a:cubicBezTo>
                <a:cubicBezTo>
                  <a:pt x="653" y="135"/>
                  <a:pt x="663" y="81"/>
                  <a:pt x="664" y="28"/>
                </a:cubicBezTo>
                <a:cubicBezTo>
                  <a:pt x="632" y="35"/>
                  <a:pt x="601" y="34"/>
                  <a:pt x="582" y="33"/>
                </a:cubicBezTo>
                <a:cubicBezTo>
                  <a:pt x="506" y="28"/>
                  <a:pt x="601" y="34"/>
                  <a:pt x="582" y="33"/>
                </a:cubicBez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15" name="Freeform 70">
            <a:extLst>
              <a:ext uri="{FF2B5EF4-FFF2-40B4-BE49-F238E27FC236}">
                <a16:creationId xmlns:a16="http://schemas.microsoft.com/office/drawing/2014/main" id="{A20DBB46-47E7-4422-B328-22F431D59FD6}"/>
              </a:ext>
            </a:extLst>
          </p:cNvPr>
          <p:cNvSpPr>
            <a:spLocks/>
          </p:cNvSpPr>
          <p:nvPr/>
        </p:nvSpPr>
        <p:spPr bwMode="auto">
          <a:xfrm>
            <a:off x="5340752" y="4667931"/>
            <a:ext cx="914183" cy="706002"/>
          </a:xfrm>
          <a:custGeom>
            <a:avLst/>
            <a:gdLst>
              <a:gd name="T0" fmla="*/ 462 w 507"/>
              <a:gd name="T1" fmla="*/ 244 h 393"/>
              <a:gd name="T2" fmla="*/ 483 w 507"/>
              <a:gd name="T3" fmla="*/ 202 h 393"/>
              <a:gd name="T4" fmla="*/ 507 w 507"/>
              <a:gd name="T5" fmla="*/ 154 h 393"/>
              <a:gd name="T6" fmla="*/ 379 w 507"/>
              <a:gd name="T7" fmla="*/ 138 h 393"/>
              <a:gd name="T8" fmla="*/ 276 w 507"/>
              <a:gd name="T9" fmla="*/ 33 h 393"/>
              <a:gd name="T10" fmla="*/ 233 w 507"/>
              <a:gd name="T11" fmla="*/ 26 h 393"/>
              <a:gd name="T12" fmla="*/ 197 w 507"/>
              <a:gd name="T13" fmla="*/ 21 h 393"/>
              <a:gd name="T14" fmla="*/ 150 w 507"/>
              <a:gd name="T15" fmla="*/ 14 h 393"/>
              <a:gd name="T16" fmla="*/ 74 w 507"/>
              <a:gd name="T17" fmla="*/ 3 h 393"/>
              <a:gd name="T18" fmla="*/ 21 w 507"/>
              <a:gd name="T19" fmla="*/ 32 h 393"/>
              <a:gd name="T20" fmla="*/ 21 w 507"/>
              <a:gd name="T21" fmla="*/ 56 h 393"/>
              <a:gd name="T22" fmla="*/ 33 w 507"/>
              <a:gd name="T23" fmla="*/ 76 h 393"/>
              <a:gd name="T24" fmla="*/ 31 w 507"/>
              <a:gd name="T25" fmla="*/ 89 h 393"/>
              <a:gd name="T26" fmla="*/ 17 w 507"/>
              <a:gd name="T27" fmla="*/ 106 h 393"/>
              <a:gd name="T28" fmla="*/ 12 w 507"/>
              <a:gd name="T29" fmla="*/ 131 h 393"/>
              <a:gd name="T30" fmla="*/ 24 w 507"/>
              <a:gd name="T31" fmla="*/ 152 h 393"/>
              <a:gd name="T32" fmla="*/ 25 w 507"/>
              <a:gd name="T33" fmla="*/ 171 h 393"/>
              <a:gd name="T34" fmla="*/ 11 w 507"/>
              <a:gd name="T35" fmla="*/ 186 h 393"/>
              <a:gd name="T36" fmla="*/ 2 w 507"/>
              <a:gd name="T37" fmla="*/ 207 h 393"/>
              <a:gd name="T38" fmla="*/ 12 w 507"/>
              <a:gd name="T39" fmla="*/ 229 h 393"/>
              <a:gd name="T40" fmla="*/ 22 w 507"/>
              <a:gd name="T41" fmla="*/ 246 h 393"/>
              <a:gd name="T42" fmla="*/ 16 w 507"/>
              <a:gd name="T43" fmla="*/ 258 h 393"/>
              <a:gd name="T44" fmla="*/ 9 w 507"/>
              <a:gd name="T45" fmla="*/ 302 h 393"/>
              <a:gd name="T46" fmla="*/ 48 w 507"/>
              <a:gd name="T47" fmla="*/ 329 h 393"/>
              <a:gd name="T48" fmla="*/ 58 w 507"/>
              <a:gd name="T49" fmla="*/ 330 h 393"/>
              <a:gd name="T50" fmla="*/ 63 w 507"/>
              <a:gd name="T51" fmla="*/ 331 h 393"/>
              <a:gd name="T52" fmla="*/ 58 w 507"/>
              <a:gd name="T53" fmla="*/ 358 h 393"/>
              <a:gd name="T54" fmla="*/ 64 w 507"/>
              <a:gd name="T55" fmla="*/ 365 h 393"/>
              <a:gd name="T56" fmla="*/ 92 w 507"/>
              <a:gd name="T57" fmla="*/ 379 h 393"/>
              <a:gd name="T58" fmla="*/ 143 w 507"/>
              <a:gd name="T59" fmla="*/ 389 h 393"/>
              <a:gd name="T60" fmla="*/ 207 w 507"/>
              <a:gd name="T61" fmla="*/ 392 h 393"/>
              <a:gd name="T62" fmla="*/ 286 w 507"/>
              <a:gd name="T63" fmla="*/ 375 h 393"/>
              <a:gd name="T64" fmla="*/ 345 w 507"/>
              <a:gd name="T65" fmla="*/ 324 h 393"/>
              <a:gd name="T66" fmla="*/ 424 w 507"/>
              <a:gd name="T67" fmla="*/ 334 h 393"/>
              <a:gd name="T68" fmla="*/ 428 w 507"/>
              <a:gd name="T69" fmla="*/ 313 h 393"/>
              <a:gd name="T70" fmla="*/ 462 w 507"/>
              <a:gd name="T71" fmla="*/ 244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7" h="393">
                <a:moveTo>
                  <a:pt x="462" y="244"/>
                </a:moveTo>
                <a:cubicBezTo>
                  <a:pt x="483" y="202"/>
                  <a:pt x="483" y="202"/>
                  <a:pt x="483" y="202"/>
                </a:cubicBezTo>
                <a:cubicBezTo>
                  <a:pt x="507" y="154"/>
                  <a:pt x="507" y="154"/>
                  <a:pt x="507" y="154"/>
                </a:cubicBezTo>
                <a:cubicBezTo>
                  <a:pt x="433" y="144"/>
                  <a:pt x="379" y="138"/>
                  <a:pt x="379" y="138"/>
                </a:cubicBezTo>
                <a:cubicBezTo>
                  <a:pt x="371" y="87"/>
                  <a:pt x="331" y="41"/>
                  <a:pt x="276" y="33"/>
                </a:cubicBezTo>
                <a:cubicBezTo>
                  <a:pt x="233" y="26"/>
                  <a:pt x="233" y="26"/>
                  <a:pt x="233" y="26"/>
                </a:cubicBezTo>
                <a:cubicBezTo>
                  <a:pt x="197" y="21"/>
                  <a:pt x="197" y="21"/>
                  <a:pt x="197" y="21"/>
                </a:cubicBezTo>
                <a:cubicBezTo>
                  <a:pt x="150" y="14"/>
                  <a:pt x="150" y="14"/>
                  <a:pt x="150" y="14"/>
                </a:cubicBezTo>
                <a:cubicBezTo>
                  <a:pt x="74" y="3"/>
                  <a:pt x="74" y="3"/>
                  <a:pt x="74" y="3"/>
                </a:cubicBezTo>
                <a:cubicBezTo>
                  <a:pt x="53" y="0"/>
                  <a:pt x="30" y="14"/>
                  <a:pt x="21" y="32"/>
                </a:cubicBezTo>
                <a:cubicBezTo>
                  <a:pt x="17" y="40"/>
                  <a:pt x="17" y="47"/>
                  <a:pt x="21" y="56"/>
                </a:cubicBezTo>
                <a:cubicBezTo>
                  <a:pt x="24" y="63"/>
                  <a:pt x="30" y="69"/>
                  <a:pt x="33" y="76"/>
                </a:cubicBezTo>
                <a:cubicBezTo>
                  <a:pt x="36" y="81"/>
                  <a:pt x="35" y="84"/>
                  <a:pt x="31" y="89"/>
                </a:cubicBezTo>
                <a:cubicBezTo>
                  <a:pt x="26" y="95"/>
                  <a:pt x="21" y="100"/>
                  <a:pt x="17" y="106"/>
                </a:cubicBezTo>
                <a:cubicBezTo>
                  <a:pt x="13" y="114"/>
                  <a:pt x="9" y="123"/>
                  <a:pt x="12" y="131"/>
                </a:cubicBezTo>
                <a:cubicBezTo>
                  <a:pt x="14" y="139"/>
                  <a:pt x="20" y="145"/>
                  <a:pt x="24" y="152"/>
                </a:cubicBezTo>
                <a:cubicBezTo>
                  <a:pt x="28" y="158"/>
                  <a:pt x="29" y="164"/>
                  <a:pt x="25" y="171"/>
                </a:cubicBezTo>
                <a:cubicBezTo>
                  <a:pt x="22" y="176"/>
                  <a:pt x="16" y="181"/>
                  <a:pt x="11" y="186"/>
                </a:cubicBezTo>
                <a:cubicBezTo>
                  <a:pt x="6" y="192"/>
                  <a:pt x="2" y="199"/>
                  <a:pt x="2" y="207"/>
                </a:cubicBezTo>
                <a:cubicBezTo>
                  <a:pt x="3" y="215"/>
                  <a:pt x="8" y="222"/>
                  <a:pt x="12" y="229"/>
                </a:cubicBezTo>
                <a:cubicBezTo>
                  <a:pt x="16" y="234"/>
                  <a:pt x="21" y="240"/>
                  <a:pt x="22" y="246"/>
                </a:cubicBezTo>
                <a:cubicBezTo>
                  <a:pt x="23" y="251"/>
                  <a:pt x="19" y="255"/>
                  <a:pt x="16" y="258"/>
                </a:cubicBezTo>
                <a:cubicBezTo>
                  <a:pt x="4" y="270"/>
                  <a:pt x="0" y="287"/>
                  <a:pt x="9" y="302"/>
                </a:cubicBezTo>
                <a:cubicBezTo>
                  <a:pt x="16" y="315"/>
                  <a:pt x="32" y="326"/>
                  <a:pt x="48" y="329"/>
                </a:cubicBezTo>
                <a:cubicBezTo>
                  <a:pt x="58" y="330"/>
                  <a:pt x="58" y="330"/>
                  <a:pt x="58" y="330"/>
                </a:cubicBezTo>
                <a:cubicBezTo>
                  <a:pt x="63" y="331"/>
                  <a:pt x="63" y="331"/>
                  <a:pt x="63" y="331"/>
                </a:cubicBezTo>
                <a:cubicBezTo>
                  <a:pt x="55" y="338"/>
                  <a:pt x="52" y="349"/>
                  <a:pt x="58" y="358"/>
                </a:cubicBezTo>
                <a:cubicBezTo>
                  <a:pt x="59" y="361"/>
                  <a:pt x="62" y="363"/>
                  <a:pt x="64" y="365"/>
                </a:cubicBezTo>
                <a:cubicBezTo>
                  <a:pt x="72" y="372"/>
                  <a:pt x="82" y="376"/>
                  <a:pt x="92" y="379"/>
                </a:cubicBezTo>
                <a:cubicBezTo>
                  <a:pt x="108" y="384"/>
                  <a:pt x="126" y="387"/>
                  <a:pt x="143" y="389"/>
                </a:cubicBezTo>
                <a:cubicBezTo>
                  <a:pt x="164" y="391"/>
                  <a:pt x="186" y="393"/>
                  <a:pt x="207" y="392"/>
                </a:cubicBezTo>
                <a:cubicBezTo>
                  <a:pt x="234" y="391"/>
                  <a:pt x="261" y="386"/>
                  <a:pt x="286" y="375"/>
                </a:cubicBezTo>
                <a:cubicBezTo>
                  <a:pt x="310" y="364"/>
                  <a:pt x="330" y="346"/>
                  <a:pt x="345" y="324"/>
                </a:cubicBezTo>
                <a:cubicBezTo>
                  <a:pt x="345" y="324"/>
                  <a:pt x="377" y="328"/>
                  <a:pt x="424" y="334"/>
                </a:cubicBezTo>
                <a:cubicBezTo>
                  <a:pt x="424" y="326"/>
                  <a:pt x="425" y="319"/>
                  <a:pt x="428" y="313"/>
                </a:cubicBezTo>
                <a:lnTo>
                  <a:pt x="462" y="244"/>
                </a:ln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16" name="Freeform 71">
            <a:extLst>
              <a:ext uri="{FF2B5EF4-FFF2-40B4-BE49-F238E27FC236}">
                <a16:creationId xmlns:a16="http://schemas.microsoft.com/office/drawing/2014/main" id="{777A2847-3AC0-47AD-8C0F-C3F8596ECEE4}"/>
              </a:ext>
            </a:extLst>
          </p:cNvPr>
          <p:cNvSpPr>
            <a:spLocks/>
          </p:cNvSpPr>
          <p:nvPr/>
        </p:nvSpPr>
        <p:spPr bwMode="auto">
          <a:xfrm>
            <a:off x="6908892" y="2767157"/>
            <a:ext cx="1183459" cy="1663178"/>
          </a:xfrm>
          <a:custGeom>
            <a:avLst/>
            <a:gdLst>
              <a:gd name="T0" fmla="*/ 114 w 657"/>
              <a:gd name="T1" fmla="*/ 720 h 923"/>
              <a:gd name="T2" fmla="*/ 158 w 657"/>
              <a:gd name="T3" fmla="*/ 783 h 923"/>
              <a:gd name="T4" fmla="*/ 186 w 657"/>
              <a:gd name="T5" fmla="*/ 742 h 923"/>
              <a:gd name="T6" fmla="*/ 216 w 657"/>
              <a:gd name="T7" fmla="*/ 707 h 923"/>
              <a:gd name="T8" fmla="*/ 302 w 657"/>
              <a:gd name="T9" fmla="*/ 617 h 923"/>
              <a:gd name="T10" fmla="*/ 440 w 657"/>
              <a:gd name="T11" fmla="*/ 484 h 923"/>
              <a:gd name="T12" fmla="*/ 539 w 657"/>
              <a:gd name="T13" fmla="*/ 755 h 923"/>
              <a:gd name="T14" fmla="*/ 557 w 657"/>
              <a:gd name="T15" fmla="*/ 923 h 923"/>
              <a:gd name="T16" fmla="*/ 657 w 657"/>
              <a:gd name="T17" fmla="*/ 920 h 923"/>
              <a:gd name="T18" fmla="*/ 608 w 657"/>
              <a:gd name="T19" fmla="*/ 622 h 923"/>
              <a:gd name="T20" fmla="*/ 486 w 657"/>
              <a:gd name="T21" fmla="*/ 364 h 923"/>
              <a:gd name="T22" fmla="*/ 301 w 657"/>
              <a:gd name="T23" fmla="*/ 149 h 923"/>
              <a:gd name="T24" fmla="*/ 84 w 657"/>
              <a:gd name="T25" fmla="*/ 0 h 923"/>
              <a:gd name="T26" fmla="*/ 38 w 657"/>
              <a:gd name="T27" fmla="*/ 88 h 923"/>
              <a:gd name="T28" fmla="*/ 304 w 657"/>
              <a:gd name="T29" fmla="*/ 293 h 923"/>
              <a:gd name="T30" fmla="*/ 127 w 657"/>
              <a:gd name="T31" fmla="*/ 494 h 923"/>
              <a:gd name="T32" fmla="*/ 10 w 657"/>
              <a:gd name="T33" fmla="*/ 649 h 923"/>
              <a:gd name="T34" fmla="*/ 0 w 657"/>
              <a:gd name="T35" fmla="*/ 667 h 923"/>
              <a:gd name="T36" fmla="*/ 114 w 657"/>
              <a:gd name="T37" fmla="*/ 720 h 923"/>
              <a:gd name="T38" fmla="*/ 114 w 657"/>
              <a:gd name="T39" fmla="*/ 720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7" h="923">
                <a:moveTo>
                  <a:pt x="114" y="720"/>
                </a:moveTo>
                <a:cubicBezTo>
                  <a:pt x="143" y="747"/>
                  <a:pt x="155" y="768"/>
                  <a:pt x="158" y="783"/>
                </a:cubicBezTo>
                <a:cubicBezTo>
                  <a:pt x="167" y="769"/>
                  <a:pt x="176" y="755"/>
                  <a:pt x="186" y="742"/>
                </a:cubicBezTo>
                <a:cubicBezTo>
                  <a:pt x="195" y="730"/>
                  <a:pt x="205" y="719"/>
                  <a:pt x="216" y="707"/>
                </a:cubicBezTo>
                <a:cubicBezTo>
                  <a:pt x="243" y="677"/>
                  <a:pt x="273" y="647"/>
                  <a:pt x="302" y="617"/>
                </a:cubicBezTo>
                <a:cubicBezTo>
                  <a:pt x="347" y="572"/>
                  <a:pt x="394" y="528"/>
                  <a:pt x="440" y="484"/>
                </a:cubicBezTo>
                <a:cubicBezTo>
                  <a:pt x="486" y="568"/>
                  <a:pt x="520" y="660"/>
                  <a:pt x="539" y="755"/>
                </a:cubicBezTo>
                <a:cubicBezTo>
                  <a:pt x="550" y="810"/>
                  <a:pt x="556" y="866"/>
                  <a:pt x="557" y="923"/>
                </a:cubicBezTo>
                <a:cubicBezTo>
                  <a:pt x="657" y="920"/>
                  <a:pt x="657" y="920"/>
                  <a:pt x="657" y="920"/>
                </a:cubicBezTo>
                <a:cubicBezTo>
                  <a:pt x="655" y="819"/>
                  <a:pt x="638" y="719"/>
                  <a:pt x="608" y="622"/>
                </a:cubicBezTo>
                <a:cubicBezTo>
                  <a:pt x="579" y="531"/>
                  <a:pt x="538" y="444"/>
                  <a:pt x="486" y="364"/>
                </a:cubicBezTo>
                <a:cubicBezTo>
                  <a:pt x="434" y="285"/>
                  <a:pt x="372" y="212"/>
                  <a:pt x="301" y="149"/>
                </a:cubicBezTo>
                <a:cubicBezTo>
                  <a:pt x="235" y="91"/>
                  <a:pt x="162" y="40"/>
                  <a:pt x="84" y="0"/>
                </a:cubicBezTo>
                <a:cubicBezTo>
                  <a:pt x="38" y="88"/>
                  <a:pt x="38" y="88"/>
                  <a:pt x="38" y="88"/>
                </a:cubicBezTo>
                <a:cubicBezTo>
                  <a:pt x="139" y="141"/>
                  <a:pt x="229" y="211"/>
                  <a:pt x="304" y="293"/>
                </a:cubicBezTo>
                <a:cubicBezTo>
                  <a:pt x="245" y="359"/>
                  <a:pt x="185" y="426"/>
                  <a:pt x="127" y="494"/>
                </a:cubicBezTo>
                <a:cubicBezTo>
                  <a:pt x="85" y="543"/>
                  <a:pt x="42" y="593"/>
                  <a:pt x="10" y="649"/>
                </a:cubicBezTo>
                <a:cubicBezTo>
                  <a:pt x="6" y="655"/>
                  <a:pt x="3" y="661"/>
                  <a:pt x="0" y="667"/>
                </a:cubicBezTo>
                <a:cubicBezTo>
                  <a:pt x="51" y="671"/>
                  <a:pt x="94" y="701"/>
                  <a:pt x="114" y="720"/>
                </a:cubicBezTo>
                <a:cubicBezTo>
                  <a:pt x="143" y="747"/>
                  <a:pt x="94" y="701"/>
                  <a:pt x="114" y="720"/>
                </a:cubicBez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17" name="Freeform 72">
            <a:extLst>
              <a:ext uri="{FF2B5EF4-FFF2-40B4-BE49-F238E27FC236}">
                <a16:creationId xmlns:a16="http://schemas.microsoft.com/office/drawing/2014/main" id="{7CD815CE-ED3E-4DBB-85FC-D00F02AF9FC9}"/>
              </a:ext>
            </a:extLst>
          </p:cNvPr>
          <p:cNvSpPr>
            <a:spLocks/>
          </p:cNvSpPr>
          <p:nvPr/>
        </p:nvSpPr>
        <p:spPr bwMode="auto">
          <a:xfrm>
            <a:off x="6096536" y="4525373"/>
            <a:ext cx="803304" cy="991118"/>
          </a:xfrm>
          <a:custGeom>
            <a:avLst/>
            <a:gdLst>
              <a:gd name="T0" fmla="*/ 409 w 446"/>
              <a:gd name="T1" fmla="*/ 418 h 551"/>
              <a:gd name="T2" fmla="*/ 427 w 446"/>
              <a:gd name="T3" fmla="*/ 333 h 551"/>
              <a:gd name="T4" fmla="*/ 399 w 446"/>
              <a:gd name="T5" fmla="*/ 233 h 551"/>
              <a:gd name="T6" fmla="*/ 446 w 446"/>
              <a:gd name="T7" fmla="*/ 130 h 551"/>
              <a:gd name="T8" fmla="*/ 428 w 446"/>
              <a:gd name="T9" fmla="*/ 120 h 551"/>
              <a:gd name="T10" fmla="*/ 372 w 446"/>
              <a:gd name="T11" fmla="*/ 68 h 551"/>
              <a:gd name="T12" fmla="*/ 337 w 446"/>
              <a:gd name="T13" fmla="*/ 36 h 551"/>
              <a:gd name="T14" fmla="*/ 298 w 446"/>
              <a:gd name="T15" fmla="*/ 0 h 551"/>
              <a:gd name="T16" fmla="*/ 232 w 446"/>
              <a:gd name="T17" fmla="*/ 143 h 551"/>
              <a:gd name="T18" fmla="*/ 100 w 446"/>
              <a:gd name="T19" fmla="*/ 208 h 551"/>
              <a:gd name="T20" fmla="*/ 88 w 446"/>
              <a:gd name="T21" fmla="*/ 233 h 551"/>
              <a:gd name="T22" fmla="*/ 64 w 446"/>
              <a:gd name="T23" fmla="*/ 281 h 551"/>
              <a:gd name="T24" fmla="*/ 43 w 446"/>
              <a:gd name="T25" fmla="*/ 323 h 551"/>
              <a:gd name="T26" fmla="*/ 9 w 446"/>
              <a:gd name="T27" fmla="*/ 392 h 551"/>
              <a:gd name="T28" fmla="*/ 19 w 446"/>
              <a:gd name="T29" fmla="*/ 449 h 551"/>
              <a:gd name="T30" fmla="*/ 40 w 446"/>
              <a:gd name="T31" fmla="*/ 459 h 551"/>
              <a:gd name="T32" fmla="*/ 64 w 446"/>
              <a:gd name="T33" fmla="*/ 454 h 551"/>
              <a:gd name="T34" fmla="*/ 77 w 446"/>
              <a:gd name="T35" fmla="*/ 457 h 551"/>
              <a:gd name="T36" fmla="*/ 88 w 446"/>
              <a:gd name="T37" fmla="*/ 475 h 551"/>
              <a:gd name="T38" fmla="*/ 109 w 446"/>
              <a:gd name="T39" fmla="*/ 490 h 551"/>
              <a:gd name="T40" fmla="*/ 134 w 446"/>
              <a:gd name="T41" fmla="*/ 486 h 551"/>
              <a:gd name="T42" fmla="*/ 154 w 446"/>
              <a:gd name="T43" fmla="*/ 490 h 551"/>
              <a:gd name="T44" fmla="*/ 165 w 446"/>
              <a:gd name="T45" fmla="*/ 509 h 551"/>
              <a:gd name="T46" fmla="*/ 183 w 446"/>
              <a:gd name="T47" fmla="*/ 523 h 551"/>
              <a:gd name="T48" fmla="*/ 207 w 446"/>
              <a:gd name="T49" fmla="*/ 520 h 551"/>
              <a:gd name="T50" fmla="*/ 226 w 446"/>
              <a:gd name="T51" fmla="*/ 516 h 551"/>
              <a:gd name="T52" fmla="*/ 235 w 446"/>
              <a:gd name="T53" fmla="*/ 528 h 551"/>
              <a:gd name="T54" fmla="*/ 281 w 446"/>
              <a:gd name="T55" fmla="*/ 544 h 551"/>
              <a:gd name="T56" fmla="*/ 311 w 446"/>
              <a:gd name="T57" fmla="*/ 517 h 551"/>
              <a:gd name="T58" fmla="*/ 338 w 446"/>
              <a:gd name="T59" fmla="*/ 463 h 551"/>
              <a:gd name="T60" fmla="*/ 358 w 446"/>
              <a:gd name="T61" fmla="*/ 474 h 551"/>
              <a:gd name="T62" fmla="*/ 384 w 446"/>
              <a:gd name="T63" fmla="*/ 465 h 551"/>
              <a:gd name="T64" fmla="*/ 409 w 446"/>
              <a:gd name="T65" fmla="*/ 418 h 551"/>
              <a:gd name="T66" fmla="*/ 409 w 446"/>
              <a:gd name="T67" fmla="*/ 418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6" h="551">
                <a:moveTo>
                  <a:pt x="409" y="418"/>
                </a:moveTo>
                <a:cubicBezTo>
                  <a:pt x="416" y="390"/>
                  <a:pt x="425" y="362"/>
                  <a:pt x="427" y="333"/>
                </a:cubicBezTo>
                <a:cubicBezTo>
                  <a:pt x="430" y="297"/>
                  <a:pt x="421" y="262"/>
                  <a:pt x="399" y="233"/>
                </a:cubicBezTo>
                <a:cubicBezTo>
                  <a:pt x="399" y="233"/>
                  <a:pt x="418" y="190"/>
                  <a:pt x="446" y="130"/>
                </a:cubicBezTo>
                <a:cubicBezTo>
                  <a:pt x="439" y="128"/>
                  <a:pt x="433" y="125"/>
                  <a:pt x="428" y="120"/>
                </a:cubicBezTo>
                <a:cubicBezTo>
                  <a:pt x="372" y="68"/>
                  <a:pt x="372" y="68"/>
                  <a:pt x="372" y="68"/>
                </a:cubicBezTo>
                <a:cubicBezTo>
                  <a:pt x="337" y="36"/>
                  <a:pt x="337" y="36"/>
                  <a:pt x="337" y="36"/>
                </a:cubicBezTo>
                <a:cubicBezTo>
                  <a:pt x="298" y="0"/>
                  <a:pt x="298" y="0"/>
                  <a:pt x="298" y="0"/>
                </a:cubicBezTo>
                <a:cubicBezTo>
                  <a:pt x="260" y="81"/>
                  <a:pt x="232" y="143"/>
                  <a:pt x="232" y="143"/>
                </a:cubicBezTo>
                <a:cubicBezTo>
                  <a:pt x="181" y="135"/>
                  <a:pt x="125" y="159"/>
                  <a:pt x="100" y="208"/>
                </a:cubicBezTo>
                <a:cubicBezTo>
                  <a:pt x="88" y="233"/>
                  <a:pt x="88" y="233"/>
                  <a:pt x="88" y="233"/>
                </a:cubicBezTo>
                <a:cubicBezTo>
                  <a:pt x="64" y="281"/>
                  <a:pt x="64" y="281"/>
                  <a:pt x="64" y="281"/>
                </a:cubicBezTo>
                <a:cubicBezTo>
                  <a:pt x="43" y="323"/>
                  <a:pt x="43" y="323"/>
                  <a:pt x="43" y="323"/>
                </a:cubicBezTo>
                <a:cubicBezTo>
                  <a:pt x="9" y="392"/>
                  <a:pt x="9" y="392"/>
                  <a:pt x="9" y="392"/>
                </a:cubicBezTo>
                <a:cubicBezTo>
                  <a:pt x="0" y="410"/>
                  <a:pt x="6" y="435"/>
                  <a:pt x="19" y="449"/>
                </a:cubicBezTo>
                <a:cubicBezTo>
                  <a:pt x="25" y="455"/>
                  <a:pt x="32" y="460"/>
                  <a:pt x="40" y="459"/>
                </a:cubicBezTo>
                <a:cubicBezTo>
                  <a:pt x="48" y="459"/>
                  <a:pt x="56" y="455"/>
                  <a:pt x="64" y="454"/>
                </a:cubicBezTo>
                <a:cubicBezTo>
                  <a:pt x="69" y="452"/>
                  <a:pt x="73" y="452"/>
                  <a:pt x="77" y="457"/>
                </a:cubicBezTo>
                <a:cubicBezTo>
                  <a:pt x="81" y="463"/>
                  <a:pt x="84" y="469"/>
                  <a:pt x="88" y="475"/>
                </a:cubicBezTo>
                <a:cubicBezTo>
                  <a:pt x="93" y="482"/>
                  <a:pt x="100" y="489"/>
                  <a:pt x="109" y="490"/>
                </a:cubicBezTo>
                <a:cubicBezTo>
                  <a:pt x="118" y="492"/>
                  <a:pt x="126" y="488"/>
                  <a:pt x="134" y="486"/>
                </a:cubicBezTo>
                <a:cubicBezTo>
                  <a:pt x="142" y="484"/>
                  <a:pt x="149" y="484"/>
                  <a:pt x="154" y="490"/>
                </a:cubicBezTo>
                <a:cubicBezTo>
                  <a:pt x="159" y="496"/>
                  <a:pt x="161" y="503"/>
                  <a:pt x="165" y="509"/>
                </a:cubicBezTo>
                <a:cubicBezTo>
                  <a:pt x="169" y="516"/>
                  <a:pt x="175" y="522"/>
                  <a:pt x="183" y="523"/>
                </a:cubicBezTo>
                <a:cubicBezTo>
                  <a:pt x="191" y="524"/>
                  <a:pt x="199" y="522"/>
                  <a:pt x="207" y="520"/>
                </a:cubicBezTo>
                <a:cubicBezTo>
                  <a:pt x="213" y="518"/>
                  <a:pt x="220" y="515"/>
                  <a:pt x="226" y="516"/>
                </a:cubicBezTo>
                <a:cubicBezTo>
                  <a:pt x="231" y="518"/>
                  <a:pt x="233" y="524"/>
                  <a:pt x="235" y="528"/>
                </a:cubicBezTo>
                <a:cubicBezTo>
                  <a:pt x="245" y="545"/>
                  <a:pt x="264" y="551"/>
                  <a:pt x="281" y="544"/>
                </a:cubicBezTo>
                <a:cubicBezTo>
                  <a:pt x="293" y="539"/>
                  <a:pt x="305" y="529"/>
                  <a:pt x="311" y="517"/>
                </a:cubicBezTo>
                <a:cubicBezTo>
                  <a:pt x="338" y="463"/>
                  <a:pt x="338" y="463"/>
                  <a:pt x="338" y="463"/>
                </a:cubicBezTo>
                <a:cubicBezTo>
                  <a:pt x="341" y="470"/>
                  <a:pt x="351" y="474"/>
                  <a:pt x="358" y="474"/>
                </a:cubicBezTo>
                <a:cubicBezTo>
                  <a:pt x="368" y="474"/>
                  <a:pt x="377" y="470"/>
                  <a:pt x="384" y="465"/>
                </a:cubicBezTo>
                <a:cubicBezTo>
                  <a:pt x="398" y="453"/>
                  <a:pt x="405" y="435"/>
                  <a:pt x="409" y="418"/>
                </a:cubicBezTo>
                <a:cubicBezTo>
                  <a:pt x="416" y="389"/>
                  <a:pt x="402" y="447"/>
                  <a:pt x="409" y="418"/>
                </a:cubicBez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18" name="Freeform 73">
            <a:extLst>
              <a:ext uri="{FF2B5EF4-FFF2-40B4-BE49-F238E27FC236}">
                <a16:creationId xmlns:a16="http://schemas.microsoft.com/office/drawing/2014/main" id="{E060E115-31D1-4176-9650-9B71BF998DC9}"/>
              </a:ext>
            </a:extLst>
          </p:cNvPr>
          <p:cNvSpPr>
            <a:spLocks/>
          </p:cNvSpPr>
          <p:nvPr/>
        </p:nvSpPr>
        <p:spPr bwMode="auto">
          <a:xfrm>
            <a:off x="6641878" y="4552527"/>
            <a:ext cx="1457261" cy="1762742"/>
          </a:xfrm>
          <a:custGeom>
            <a:avLst/>
            <a:gdLst>
              <a:gd name="T0" fmla="*/ 710 w 810"/>
              <a:gd name="T1" fmla="*/ 0 h 980"/>
              <a:gd name="T2" fmla="*/ 710 w 810"/>
              <a:gd name="T3" fmla="*/ 0 h 980"/>
              <a:gd name="T4" fmla="*/ 706 w 810"/>
              <a:gd name="T5" fmla="*/ 0 h 980"/>
              <a:gd name="T6" fmla="*/ 572 w 810"/>
              <a:gd name="T7" fmla="*/ 432 h 980"/>
              <a:gd name="T8" fmla="*/ 318 w 810"/>
              <a:gd name="T9" fmla="*/ 324 h 980"/>
              <a:gd name="T10" fmla="*/ 226 w 810"/>
              <a:gd name="T11" fmla="*/ 289 h 980"/>
              <a:gd name="T12" fmla="*/ 120 w 810"/>
              <a:gd name="T13" fmla="*/ 266 h 980"/>
              <a:gd name="T14" fmla="*/ 113 w 810"/>
              <a:gd name="T15" fmla="*/ 380 h 980"/>
              <a:gd name="T16" fmla="*/ 74 w 810"/>
              <a:gd name="T17" fmla="*/ 454 h 980"/>
              <a:gd name="T18" fmla="*/ 131 w 810"/>
              <a:gd name="T19" fmla="*/ 469 h 980"/>
              <a:gd name="T20" fmla="*/ 171 w 810"/>
              <a:gd name="T21" fmla="*/ 485 h 980"/>
              <a:gd name="T22" fmla="*/ 282 w 810"/>
              <a:gd name="T23" fmla="*/ 538 h 980"/>
              <a:gd name="T24" fmla="*/ 431 w 810"/>
              <a:gd name="T25" fmla="*/ 616 h 980"/>
              <a:gd name="T26" fmla="*/ 0 w 810"/>
              <a:gd name="T27" fmla="*/ 884 h 980"/>
              <a:gd name="T28" fmla="*/ 30 w 810"/>
              <a:gd name="T29" fmla="*/ 980 h 980"/>
              <a:gd name="T30" fmla="*/ 33 w 810"/>
              <a:gd name="T31" fmla="*/ 979 h 980"/>
              <a:gd name="T32" fmla="*/ 34 w 810"/>
              <a:gd name="T33" fmla="*/ 980 h 980"/>
              <a:gd name="T34" fmla="*/ 276 w 810"/>
              <a:gd name="T35" fmla="*/ 871 h 980"/>
              <a:gd name="T36" fmla="*/ 482 w 810"/>
              <a:gd name="T37" fmla="*/ 712 h 980"/>
              <a:gd name="T38" fmla="*/ 659 w 810"/>
              <a:gd name="T39" fmla="*/ 490 h 980"/>
              <a:gd name="T40" fmla="*/ 772 w 810"/>
              <a:gd name="T41" fmla="*/ 230 h 980"/>
              <a:gd name="T42" fmla="*/ 810 w 810"/>
              <a:gd name="T43" fmla="*/ 5 h 980"/>
              <a:gd name="T44" fmla="*/ 710 w 810"/>
              <a:gd name="T45" fmla="*/ 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0" h="980">
                <a:moveTo>
                  <a:pt x="710" y="0"/>
                </a:moveTo>
                <a:cubicBezTo>
                  <a:pt x="710" y="0"/>
                  <a:pt x="710" y="0"/>
                  <a:pt x="710" y="0"/>
                </a:cubicBezTo>
                <a:cubicBezTo>
                  <a:pt x="706" y="0"/>
                  <a:pt x="706" y="0"/>
                  <a:pt x="706" y="0"/>
                </a:cubicBezTo>
                <a:cubicBezTo>
                  <a:pt x="699" y="149"/>
                  <a:pt x="652" y="298"/>
                  <a:pt x="572" y="432"/>
                </a:cubicBezTo>
                <a:cubicBezTo>
                  <a:pt x="488" y="395"/>
                  <a:pt x="403" y="358"/>
                  <a:pt x="318" y="324"/>
                </a:cubicBezTo>
                <a:cubicBezTo>
                  <a:pt x="288" y="311"/>
                  <a:pt x="257" y="299"/>
                  <a:pt x="226" y="289"/>
                </a:cubicBezTo>
                <a:cubicBezTo>
                  <a:pt x="191" y="278"/>
                  <a:pt x="155" y="272"/>
                  <a:pt x="120" y="266"/>
                </a:cubicBezTo>
                <a:cubicBezTo>
                  <a:pt x="130" y="304"/>
                  <a:pt x="123" y="343"/>
                  <a:pt x="113" y="380"/>
                </a:cubicBezTo>
                <a:cubicBezTo>
                  <a:pt x="105" y="406"/>
                  <a:pt x="100" y="440"/>
                  <a:pt x="74" y="454"/>
                </a:cubicBezTo>
                <a:cubicBezTo>
                  <a:pt x="93" y="458"/>
                  <a:pt x="112" y="463"/>
                  <a:pt x="131" y="469"/>
                </a:cubicBezTo>
                <a:cubicBezTo>
                  <a:pt x="145" y="474"/>
                  <a:pt x="158" y="479"/>
                  <a:pt x="171" y="485"/>
                </a:cubicBezTo>
                <a:cubicBezTo>
                  <a:pt x="209" y="501"/>
                  <a:pt x="246" y="519"/>
                  <a:pt x="282" y="538"/>
                </a:cubicBezTo>
                <a:cubicBezTo>
                  <a:pt x="332" y="563"/>
                  <a:pt x="382" y="590"/>
                  <a:pt x="431" y="616"/>
                </a:cubicBezTo>
                <a:cubicBezTo>
                  <a:pt x="312" y="741"/>
                  <a:pt x="161" y="834"/>
                  <a:pt x="0" y="884"/>
                </a:cubicBezTo>
                <a:cubicBezTo>
                  <a:pt x="30" y="980"/>
                  <a:pt x="30" y="980"/>
                  <a:pt x="30" y="980"/>
                </a:cubicBezTo>
                <a:cubicBezTo>
                  <a:pt x="31" y="980"/>
                  <a:pt x="32" y="979"/>
                  <a:pt x="33" y="979"/>
                </a:cubicBezTo>
                <a:cubicBezTo>
                  <a:pt x="34" y="980"/>
                  <a:pt x="34" y="980"/>
                  <a:pt x="34" y="980"/>
                </a:cubicBezTo>
                <a:cubicBezTo>
                  <a:pt x="118" y="954"/>
                  <a:pt x="200" y="917"/>
                  <a:pt x="276" y="871"/>
                </a:cubicBezTo>
                <a:cubicBezTo>
                  <a:pt x="350" y="826"/>
                  <a:pt x="420" y="773"/>
                  <a:pt x="482" y="712"/>
                </a:cubicBezTo>
                <a:cubicBezTo>
                  <a:pt x="550" y="646"/>
                  <a:pt x="609" y="571"/>
                  <a:pt x="659" y="490"/>
                </a:cubicBezTo>
                <a:cubicBezTo>
                  <a:pt x="708" y="409"/>
                  <a:pt x="746" y="321"/>
                  <a:pt x="772" y="230"/>
                </a:cubicBezTo>
                <a:cubicBezTo>
                  <a:pt x="793" y="157"/>
                  <a:pt x="806" y="81"/>
                  <a:pt x="810" y="5"/>
                </a:cubicBezTo>
                <a:lnTo>
                  <a:pt x="710" y="0"/>
                </a:lnTo>
                <a:close/>
              </a:path>
            </a:pathLst>
          </a:custGeom>
          <a:solidFill>
            <a:srgbClr val="2BE8F5"/>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Roboto Condensed Light" charset="0"/>
            </a:endParaRPr>
          </a:p>
        </p:txBody>
      </p:sp>
      <p:sp>
        <p:nvSpPr>
          <p:cNvPr id="19" name="Rectangle 11">
            <a:extLst>
              <a:ext uri="{FF2B5EF4-FFF2-40B4-BE49-F238E27FC236}">
                <a16:creationId xmlns:a16="http://schemas.microsoft.com/office/drawing/2014/main" id="{2942763A-8FE6-4664-BA6E-30F829591B2E}"/>
              </a:ext>
            </a:extLst>
          </p:cNvPr>
          <p:cNvSpPr/>
          <p:nvPr/>
        </p:nvSpPr>
        <p:spPr>
          <a:xfrm>
            <a:off x="8280165" y="3074782"/>
            <a:ext cx="2451995" cy="784830"/>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0" name="Rectangle 11">
            <a:extLst>
              <a:ext uri="{FF2B5EF4-FFF2-40B4-BE49-F238E27FC236}">
                <a16:creationId xmlns:a16="http://schemas.microsoft.com/office/drawing/2014/main" id="{05394D42-764D-455F-9682-CDDA3172D2C9}"/>
              </a:ext>
            </a:extLst>
          </p:cNvPr>
          <p:cNvSpPr/>
          <p:nvPr/>
        </p:nvSpPr>
        <p:spPr>
          <a:xfrm>
            <a:off x="8280166" y="2801469"/>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21" name="Rectangle 11">
            <a:extLst>
              <a:ext uri="{FF2B5EF4-FFF2-40B4-BE49-F238E27FC236}">
                <a16:creationId xmlns:a16="http://schemas.microsoft.com/office/drawing/2014/main" id="{23347D0B-C42C-4121-AEC6-00705538251B}"/>
              </a:ext>
            </a:extLst>
          </p:cNvPr>
          <p:cNvSpPr/>
          <p:nvPr/>
        </p:nvSpPr>
        <p:spPr>
          <a:xfrm>
            <a:off x="8280165" y="5373933"/>
            <a:ext cx="2451995" cy="784830"/>
          </a:xfrm>
          <a:prstGeom prst="rect">
            <a:avLst/>
          </a:prstGeom>
        </p:spPr>
        <p:txBody>
          <a:bodyPr wrap="square">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2" name="Rectangle 11">
            <a:extLst>
              <a:ext uri="{FF2B5EF4-FFF2-40B4-BE49-F238E27FC236}">
                <a16:creationId xmlns:a16="http://schemas.microsoft.com/office/drawing/2014/main" id="{6B529B4C-CF08-4A7A-98F0-AA3CA478F775}"/>
              </a:ext>
            </a:extLst>
          </p:cNvPr>
          <p:cNvSpPr/>
          <p:nvPr/>
        </p:nvSpPr>
        <p:spPr>
          <a:xfrm>
            <a:off x="8280166" y="5100620"/>
            <a:ext cx="1349581" cy="372025"/>
          </a:xfrm>
          <a:prstGeom prst="rect">
            <a:avLst/>
          </a:prstGeom>
        </p:spPr>
        <p:txBody>
          <a:bodyPr wrap="square">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23" name="Rectangle 11">
            <a:extLst>
              <a:ext uri="{FF2B5EF4-FFF2-40B4-BE49-F238E27FC236}">
                <a16:creationId xmlns:a16="http://schemas.microsoft.com/office/drawing/2014/main" id="{068E0D20-18D6-4CD0-A86D-71C602CA725C}"/>
              </a:ext>
            </a:extLst>
          </p:cNvPr>
          <p:cNvSpPr/>
          <p:nvPr/>
        </p:nvSpPr>
        <p:spPr>
          <a:xfrm>
            <a:off x="1638543" y="3074782"/>
            <a:ext cx="2451995" cy="784830"/>
          </a:xfrm>
          <a:prstGeom prst="rect">
            <a:avLst/>
          </a:prstGeom>
        </p:spPr>
        <p:txBody>
          <a:bodyPr wrap="square">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4" name="Rectangle 11">
            <a:extLst>
              <a:ext uri="{FF2B5EF4-FFF2-40B4-BE49-F238E27FC236}">
                <a16:creationId xmlns:a16="http://schemas.microsoft.com/office/drawing/2014/main" id="{DCA59EA4-5385-4646-95E8-9BCFF1833A34}"/>
              </a:ext>
            </a:extLst>
          </p:cNvPr>
          <p:cNvSpPr/>
          <p:nvPr/>
        </p:nvSpPr>
        <p:spPr>
          <a:xfrm>
            <a:off x="2740957" y="2801469"/>
            <a:ext cx="1349581" cy="372025"/>
          </a:xfrm>
          <a:prstGeom prst="rect">
            <a:avLst/>
          </a:prstGeom>
        </p:spPr>
        <p:txBody>
          <a:bodyPr wrap="square">
            <a:spAutoFit/>
          </a:bodyPr>
          <a:lstStyle/>
          <a:p>
            <a:pPr algn="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25" name="Rectangle 11">
            <a:extLst>
              <a:ext uri="{FF2B5EF4-FFF2-40B4-BE49-F238E27FC236}">
                <a16:creationId xmlns:a16="http://schemas.microsoft.com/office/drawing/2014/main" id="{61C7A638-51AB-4BB6-BCC2-F887F4664893}"/>
              </a:ext>
            </a:extLst>
          </p:cNvPr>
          <p:cNvSpPr/>
          <p:nvPr/>
        </p:nvSpPr>
        <p:spPr>
          <a:xfrm>
            <a:off x="1638543" y="5373933"/>
            <a:ext cx="2451995" cy="784830"/>
          </a:xfrm>
          <a:prstGeom prst="rect">
            <a:avLst/>
          </a:prstGeom>
        </p:spPr>
        <p:txBody>
          <a:bodyPr wrap="square">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6" name="Rectangle 11">
            <a:extLst>
              <a:ext uri="{FF2B5EF4-FFF2-40B4-BE49-F238E27FC236}">
                <a16:creationId xmlns:a16="http://schemas.microsoft.com/office/drawing/2014/main" id="{C3450195-4BCA-431E-876F-5C7BA56B1138}"/>
              </a:ext>
            </a:extLst>
          </p:cNvPr>
          <p:cNvSpPr/>
          <p:nvPr/>
        </p:nvSpPr>
        <p:spPr>
          <a:xfrm>
            <a:off x="2740957" y="5100620"/>
            <a:ext cx="1349581" cy="372025"/>
          </a:xfrm>
          <a:prstGeom prst="rect">
            <a:avLst/>
          </a:prstGeom>
        </p:spPr>
        <p:txBody>
          <a:bodyPr wrap="square">
            <a:spAutoFit/>
          </a:bodyPr>
          <a:lstStyle/>
          <a:p>
            <a:pPr algn="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27" name="Rectangle 11">
            <a:extLst>
              <a:ext uri="{FF2B5EF4-FFF2-40B4-BE49-F238E27FC236}">
                <a16:creationId xmlns:a16="http://schemas.microsoft.com/office/drawing/2014/main" id="{C7E5585B-A7A9-4FB3-8C17-BD904E2D01B6}"/>
              </a:ext>
            </a:extLst>
          </p:cNvPr>
          <p:cNvSpPr/>
          <p:nvPr/>
        </p:nvSpPr>
        <p:spPr>
          <a:xfrm>
            <a:off x="4870002" y="1661345"/>
            <a:ext cx="2451995" cy="784830"/>
          </a:xfrm>
          <a:prstGeom prst="rect">
            <a:avLst/>
          </a:prstGeom>
        </p:spPr>
        <p:txBody>
          <a:bodyPr wrap="square">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8" name="Rectangle 11">
            <a:extLst>
              <a:ext uri="{FF2B5EF4-FFF2-40B4-BE49-F238E27FC236}">
                <a16:creationId xmlns:a16="http://schemas.microsoft.com/office/drawing/2014/main" id="{5C8255FB-5BC1-4191-81C9-A7B87C08A6E6}"/>
              </a:ext>
            </a:extLst>
          </p:cNvPr>
          <p:cNvSpPr/>
          <p:nvPr/>
        </p:nvSpPr>
        <p:spPr>
          <a:xfrm>
            <a:off x="5421209" y="1388032"/>
            <a:ext cx="1349581" cy="372025"/>
          </a:xfrm>
          <a:prstGeom prst="rect">
            <a:avLst/>
          </a:prstGeom>
        </p:spPr>
        <p:txBody>
          <a:bodyPr wrap="square">
            <a:spAutoFit/>
          </a:bodyPr>
          <a:lstStyle/>
          <a:p>
            <a:pPr algn="ct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Tree>
    <p:extLst>
      <p:ext uri="{BB962C8B-B14F-4D97-AF65-F5344CB8AC3E}">
        <p14:creationId xmlns:p14="http://schemas.microsoft.com/office/powerpoint/2010/main" val="3864918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9622619-8CBF-4229-9F25-5DB4F56F0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a:extLst>
              <a:ext uri="{FF2B5EF4-FFF2-40B4-BE49-F238E27FC236}">
                <a16:creationId xmlns:a16="http://schemas.microsoft.com/office/drawing/2014/main" id="{BE6C234B-460A-4688-B414-61BD1157B616}"/>
              </a:ext>
            </a:extLst>
          </p:cNvPr>
          <p:cNvSpPr/>
          <p:nvPr/>
        </p:nvSpPr>
        <p:spPr>
          <a:xfrm>
            <a:off x="285043" y="152400"/>
            <a:ext cx="3118125" cy="650306"/>
          </a:xfrm>
          <a:prstGeom prst="rect">
            <a:avLst/>
          </a:prstGeom>
        </p:spPr>
        <p:txBody>
          <a:bodyPr wrap="square">
            <a:spAutoFit/>
          </a:bodyPr>
          <a:lstStyle/>
          <a:p>
            <a:pPr algn="dist">
              <a:lnSpc>
                <a:spcPct val="175000"/>
              </a:lnSpc>
            </a:pPr>
            <a:r>
              <a:rPr lang="en-US" altLang="zh-CN" sz="2400" dirty="0">
                <a:solidFill>
                  <a:srgbClr val="2BE8F5"/>
                </a:solidFill>
                <a:latin typeface="微软雅黑" panose="020B0503020204020204" pitchFamily="34" charset="-122"/>
                <a:ea typeface="微软雅黑" panose="020B0503020204020204" pitchFamily="34" charset="-122"/>
              </a:rPr>
              <a:t>05.</a:t>
            </a:r>
            <a:r>
              <a:rPr lang="zh-CN" altLang="en-US" sz="2400" dirty="0">
                <a:solidFill>
                  <a:srgbClr val="2BE8F5"/>
                </a:solidFill>
                <a:latin typeface="微软雅黑" panose="020B0503020204020204" pitchFamily="34" charset="-122"/>
                <a:ea typeface="微软雅黑" panose="020B0503020204020204" pitchFamily="34" charset="-122"/>
              </a:rPr>
              <a:t>具体工作措施</a:t>
            </a:r>
          </a:p>
        </p:txBody>
      </p:sp>
      <p:sp>
        <p:nvSpPr>
          <p:cNvPr id="8" name="文本框 7">
            <a:extLst>
              <a:ext uri="{FF2B5EF4-FFF2-40B4-BE49-F238E27FC236}">
                <a16:creationId xmlns:a16="http://schemas.microsoft.com/office/drawing/2014/main" id="{4E7566A0-0C10-4687-87FD-77CF84952A55}"/>
              </a:ext>
            </a:extLst>
          </p:cNvPr>
          <p:cNvSpPr txBox="1"/>
          <p:nvPr/>
        </p:nvSpPr>
        <p:spPr>
          <a:xfrm>
            <a:off x="3403168" y="477553"/>
            <a:ext cx="3118125" cy="307777"/>
          </a:xfrm>
          <a:prstGeom prst="snip1Rect">
            <a:avLst>
              <a:gd name="adj" fmla="val 0"/>
            </a:avLst>
          </a:prstGeom>
          <a:noFill/>
          <a:ln w="28575">
            <a:noFill/>
          </a:ln>
        </p:spPr>
        <p:txBody>
          <a:bodyPr wrap="square" rtlCol="0">
            <a:spAutoFit/>
          </a:bodyPr>
          <a:lstStyle/>
          <a:p>
            <a:pPr algn="dist"/>
            <a:r>
              <a:rPr lang="en-US" altLang="zh-CN" sz="1400" dirty="0">
                <a:solidFill>
                  <a:srgbClr val="2BE8F5"/>
                </a:solidFill>
                <a:latin typeface="华文细黑" panose="02010600040101010101" pitchFamily="2" charset="-122"/>
                <a:ea typeface="华文细黑" panose="02010600040101010101" pitchFamily="2" charset="-122"/>
                <a:cs typeface="Arial" panose="020B0604020202020204" pitchFamily="34" charset="0"/>
              </a:rPr>
              <a:t>Specific work measures</a:t>
            </a:r>
          </a:p>
        </p:txBody>
      </p:sp>
      <p:sp>
        <p:nvSpPr>
          <p:cNvPr id="5" name="Freeform 1065">
            <a:extLst>
              <a:ext uri="{FF2B5EF4-FFF2-40B4-BE49-F238E27FC236}">
                <a16:creationId xmlns:a16="http://schemas.microsoft.com/office/drawing/2014/main" id="{96BBED66-2A77-4EAD-9A44-A0C514B1FAFC}"/>
              </a:ext>
            </a:extLst>
          </p:cNvPr>
          <p:cNvSpPr>
            <a:spLocks/>
          </p:cNvSpPr>
          <p:nvPr/>
        </p:nvSpPr>
        <p:spPr bwMode="auto">
          <a:xfrm rot="10800000" flipH="1">
            <a:off x="8102952" y="2124876"/>
            <a:ext cx="1790348" cy="1749111"/>
          </a:xfrm>
          <a:custGeom>
            <a:avLst/>
            <a:gdLst>
              <a:gd name="T0" fmla="*/ 521 w 521"/>
              <a:gd name="T1" fmla="*/ 407 h 509"/>
              <a:gd name="T2" fmla="*/ 419 w 521"/>
              <a:gd name="T3" fmla="*/ 509 h 509"/>
              <a:gd name="T4" fmla="*/ 102 w 521"/>
              <a:gd name="T5" fmla="*/ 509 h 509"/>
              <a:gd name="T6" fmla="*/ 0 w 521"/>
              <a:gd name="T7" fmla="*/ 407 h 509"/>
              <a:gd name="T8" fmla="*/ 0 w 521"/>
              <a:gd name="T9" fmla="*/ 359 h 509"/>
              <a:gd name="T10" fmla="*/ 15 w 521"/>
              <a:gd name="T11" fmla="*/ 344 h 509"/>
              <a:gd name="T12" fmla="*/ 57 w 521"/>
              <a:gd name="T13" fmla="*/ 363 h 509"/>
              <a:gd name="T14" fmla="*/ 181 w 521"/>
              <a:gd name="T15" fmla="*/ 420 h 509"/>
              <a:gd name="T16" fmla="*/ 347 w 521"/>
              <a:gd name="T17" fmla="*/ 254 h 509"/>
              <a:gd name="T18" fmla="*/ 181 w 521"/>
              <a:gd name="T19" fmla="*/ 89 h 509"/>
              <a:gd name="T20" fmla="*/ 57 w 521"/>
              <a:gd name="T21" fmla="*/ 145 h 509"/>
              <a:gd name="T22" fmla="*/ 15 w 521"/>
              <a:gd name="T23" fmla="*/ 164 h 509"/>
              <a:gd name="T24" fmla="*/ 0 w 521"/>
              <a:gd name="T25" fmla="*/ 149 h 509"/>
              <a:gd name="T26" fmla="*/ 0 w 521"/>
              <a:gd name="T27" fmla="*/ 149 h 509"/>
              <a:gd name="T28" fmla="*/ 0 w 521"/>
              <a:gd name="T29" fmla="*/ 102 h 509"/>
              <a:gd name="T30" fmla="*/ 30 w 521"/>
              <a:gd name="T31" fmla="*/ 30 h 509"/>
              <a:gd name="T32" fmla="*/ 102 w 521"/>
              <a:gd name="T33" fmla="*/ 0 h 509"/>
              <a:gd name="T34" fmla="*/ 419 w 521"/>
              <a:gd name="T35" fmla="*/ 0 h 509"/>
              <a:gd name="T36" fmla="*/ 521 w 521"/>
              <a:gd name="T37" fmla="*/ 102 h 509"/>
              <a:gd name="T38" fmla="*/ 521 w 521"/>
              <a:gd name="T39" fmla="*/ 407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1" h="509">
                <a:moveTo>
                  <a:pt x="521" y="407"/>
                </a:moveTo>
                <a:cubicBezTo>
                  <a:pt x="521" y="463"/>
                  <a:pt x="475" y="509"/>
                  <a:pt x="419" y="509"/>
                </a:cubicBezTo>
                <a:cubicBezTo>
                  <a:pt x="102" y="509"/>
                  <a:pt x="102" y="509"/>
                  <a:pt x="102" y="509"/>
                </a:cubicBezTo>
                <a:cubicBezTo>
                  <a:pt x="46" y="509"/>
                  <a:pt x="0" y="463"/>
                  <a:pt x="0" y="407"/>
                </a:cubicBezTo>
                <a:cubicBezTo>
                  <a:pt x="0" y="359"/>
                  <a:pt x="0" y="359"/>
                  <a:pt x="0" y="359"/>
                </a:cubicBezTo>
                <a:cubicBezTo>
                  <a:pt x="0" y="351"/>
                  <a:pt x="7" y="344"/>
                  <a:pt x="15" y="344"/>
                </a:cubicBezTo>
                <a:cubicBezTo>
                  <a:pt x="31" y="344"/>
                  <a:pt x="46" y="351"/>
                  <a:pt x="57" y="363"/>
                </a:cubicBezTo>
                <a:cubicBezTo>
                  <a:pt x="88" y="399"/>
                  <a:pt x="133" y="420"/>
                  <a:pt x="181" y="420"/>
                </a:cubicBezTo>
                <a:cubicBezTo>
                  <a:pt x="273" y="420"/>
                  <a:pt x="347" y="345"/>
                  <a:pt x="347" y="254"/>
                </a:cubicBezTo>
                <a:cubicBezTo>
                  <a:pt x="347" y="163"/>
                  <a:pt x="273" y="89"/>
                  <a:pt x="181" y="89"/>
                </a:cubicBezTo>
                <a:cubicBezTo>
                  <a:pt x="134" y="89"/>
                  <a:pt x="88" y="109"/>
                  <a:pt x="57" y="145"/>
                </a:cubicBezTo>
                <a:cubicBezTo>
                  <a:pt x="46" y="157"/>
                  <a:pt x="31" y="164"/>
                  <a:pt x="15" y="164"/>
                </a:cubicBezTo>
                <a:cubicBezTo>
                  <a:pt x="7" y="164"/>
                  <a:pt x="0" y="157"/>
                  <a:pt x="0" y="149"/>
                </a:cubicBezTo>
                <a:cubicBezTo>
                  <a:pt x="0" y="149"/>
                  <a:pt x="0" y="149"/>
                  <a:pt x="0" y="149"/>
                </a:cubicBezTo>
                <a:cubicBezTo>
                  <a:pt x="0" y="102"/>
                  <a:pt x="0" y="102"/>
                  <a:pt x="0" y="102"/>
                </a:cubicBezTo>
                <a:cubicBezTo>
                  <a:pt x="0" y="75"/>
                  <a:pt x="11" y="49"/>
                  <a:pt x="30" y="30"/>
                </a:cubicBezTo>
                <a:cubicBezTo>
                  <a:pt x="49" y="10"/>
                  <a:pt x="75" y="0"/>
                  <a:pt x="102" y="0"/>
                </a:cubicBezTo>
                <a:cubicBezTo>
                  <a:pt x="419" y="0"/>
                  <a:pt x="419" y="0"/>
                  <a:pt x="419" y="0"/>
                </a:cubicBezTo>
                <a:cubicBezTo>
                  <a:pt x="475" y="0"/>
                  <a:pt x="521" y="45"/>
                  <a:pt x="521" y="102"/>
                </a:cubicBezTo>
                <a:lnTo>
                  <a:pt x="521" y="407"/>
                </a:lnTo>
                <a:close/>
              </a:path>
            </a:pathLst>
          </a:custGeom>
          <a:solidFill>
            <a:srgbClr val="2BE8F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 name="Freeform 1093">
            <a:extLst>
              <a:ext uri="{FF2B5EF4-FFF2-40B4-BE49-F238E27FC236}">
                <a16:creationId xmlns:a16="http://schemas.microsoft.com/office/drawing/2014/main" id="{6FC171FB-DBC4-40D9-9A68-F668294D73D2}"/>
              </a:ext>
            </a:extLst>
          </p:cNvPr>
          <p:cNvSpPr>
            <a:spLocks/>
          </p:cNvSpPr>
          <p:nvPr/>
        </p:nvSpPr>
        <p:spPr bwMode="auto">
          <a:xfrm rot="10800000" flipH="1">
            <a:off x="2553220" y="2124876"/>
            <a:ext cx="2936376" cy="1749111"/>
          </a:xfrm>
          <a:custGeom>
            <a:avLst/>
            <a:gdLst>
              <a:gd name="T0" fmla="*/ 855 w 855"/>
              <a:gd name="T1" fmla="*/ 254 h 509"/>
              <a:gd name="T2" fmla="*/ 720 w 855"/>
              <a:gd name="T3" fmla="*/ 390 h 509"/>
              <a:gd name="T4" fmla="*/ 618 w 855"/>
              <a:gd name="T5" fmla="*/ 344 h 509"/>
              <a:gd name="T6" fmla="*/ 553 w 855"/>
              <a:gd name="T7" fmla="*/ 314 h 509"/>
              <a:gd name="T8" fmla="*/ 509 w 855"/>
              <a:gd name="T9" fmla="*/ 359 h 509"/>
              <a:gd name="T10" fmla="*/ 509 w 855"/>
              <a:gd name="T11" fmla="*/ 407 h 509"/>
              <a:gd name="T12" fmla="*/ 407 w 855"/>
              <a:gd name="T13" fmla="*/ 509 h 509"/>
              <a:gd name="T14" fmla="*/ 102 w 855"/>
              <a:gd name="T15" fmla="*/ 509 h 509"/>
              <a:gd name="T16" fmla="*/ 0 w 855"/>
              <a:gd name="T17" fmla="*/ 407 h 509"/>
              <a:gd name="T18" fmla="*/ 0 w 855"/>
              <a:gd name="T19" fmla="*/ 359 h 509"/>
              <a:gd name="T20" fmla="*/ 15 w 855"/>
              <a:gd name="T21" fmla="*/ 344 h 509"/>
              <a:gd name="T22" fmla="*/ 56 w 855"/>
              <a:gd name="T23" fmla="*/ 363 h 509"/>
              <a:gd name="T24" fmla="*/ 181 w 855"/>
              <a:gd name="T25" fmla="*/ 420 h 509"/>
              <a:gd name="T26" fmla="*/ 347 w 855"/>
              <a:gd name="T27" fmla="*/ 254 h 509"/>
              <a:gd name="T28" fmla="*/ 181 w 855"/>
              <a:gd name="T29" fmla="*/ 89 h 509"/>
              <a:gd name="T30" fmla="*/ 56 w 855"/>
              <a:gd name="T31" fmla="*/ 145 h 509"/>
              <a:gd name="T32" fmla="*/ 15 w 855"/>
              <a:gd name="T33" fmla="*/ 164 h 509"/>
              <a:gd name="T34" fmla="*/ 0 w 855"/>
              <a:gd name="T35" fmla="*/ 149 h 509"/>
              <a:gd name="T36" fmla="*/ 0 w 855"/>
              <a:gd name="T37" fmla="*/ 149 h 509"/>
              <a:gd name="T38" fmla="*/ 0 w 855"/>
              <a:gd name="T39" fmla="*/ 102 h 509"/>
              <a:gd name="T40" fmla="*/ 30 w 855"/>
              <a:gd name="T41" fmla="*/ 30 h 509"/>
              <a:gd name="T42" fmla="*/ 102 w 855"/>
              <a:gd name="T43" fmla="*/ 0 h 509"/>
              <a:gd name="T44" fmla="*/ 407 w 855"/>
              <a:gd name="T45" fmla="*/ 0 h 509"/>
              <a:gd name="T46" fmla="*/ 509 w 855"/>
              <a:gd name="T47" fmla="*/ 102 h 509"/>
              <a:gd name="T48" fmla="*/ 509 w 855"/>
              <a:gd name="T49" fmla="*/ 149 h 509"/>
              <a:gd name="T50" fmla="*/ 553 w 855"/>
              <a:gd name="T51" fmla="*/ 194 h 509"/>
              <a:gd name="T52" fmla="*/ 618 w 855"/>
              <a:gd name="T53" fmla="*/ 165 h 509"/>
              <a:gd name="T54" fmla="*/ 720 w 855"/>
              <a:gd name="T55" fmla="*/ 118 h 509"/>
              <a:gd name="T56" fmla="*/ 855 w 855"/>
              <a:gd name="T57" fmla="*/ 254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5" h="509">
                <a:moveTo>
                  <a:pt x="855" y="254"/>
                </a:moveTo>
                <a:cubicBezTo>
                  <a:pt x="855" y="329"/>
                  <a:pt x="795" y="390"/>
                  <a:pt x="720" y="390"/>
                </a:cubicBezTo>
                <a:cubicBezTo>
                  <a:pt x="679" y="390"/>
                  <a:pt x="642" y="372"/>
                  <a:pt x="618" y="344"/>
                </a:cubicBezTo>
                <a:cubicBezTo>
                  <a:pt x="601" y="325"/>
                  <a:pt x="578" y="314"/>
                  <a:pt x="553" y="314"/>
                </a:cubicBezTo>
                <a:cubicBezTo>
                  <a:pt x="529" y="314"/>
                  <a:pt x="509" y="334"/>
                  <a:pt x="509" y="359"/>
                </a:cubicBezTo>
                <a:cubicBezTo>
                  <a:pt x="509" y="407"/>
                  <a:pt x="509" y="407"/>
                  <a:pt x="509" y="407"/>
                </a:cubicBezTo>
                <a:cubicBezTo>
                  <a:pt x="509" y="463"/>
                  <a:pt x="463" y="509"/>
                  <a:pt x="407" y="509"/>
                </a:cubicBezTo>
                <a:cubicBezTo>
                  <a:pt x="102" y="509"/>
                  <a:pt x="102" y="509"/>
                  <a:pt x="102" y="509"/>
                </a:cubicBezTo>
                <a:cubicBezTo>
                  <a:pt x="46" y="509"/>
                  <a:pt x="0" y="463"/>
                  <a:pt x="0" y="407"/>
                </a:cubicBezTo>
                <a:cubicBezTo>
                  <a:pt x="0" y="359"/>
                  <a:pt x="0" y="359"/>
                  <a:pt x="0" y="359"/>
                </a:cubicBezTo>
                <a:cubicBezTo>
                  <a:pt x="0" y="351"/>
                  <a:pt x="7" y="344"/>
                  <a:pt x="15" y="344"/>
                </a:cubicBezTo>
                <a:cubicBezTo>
                  <a:pt x="31" y="344"/>
                  <a:pt x="46" y="351"/>
                  <a:pt x="56" y="363"/>
                </a:cubicBezTo>
                <a:cubicBezTo>
                  <a:pt x="88" y="399"/>
                  <a:pt x="133" y="420"/>
                  <a:pt x="181" y="420"/>
                </a:cubicBezTo>
                <a:cubicBezTo>
                  <a:pt x="272" y="420"/>
                  <a:pt x="347" y="345"/>
                  <a:pt x="347" y="254"/>
                </a:cubicBezTo>
                <a:cubicBezTo>
                  <a:pt x="347" y="163"/>
                  <a:pt x="272" y="89"/>
                  <a:pt x="181" y="89"/>
                </a:cubicBezTo>
                <a:cubicBezTo>
                  <a:pt x="133" y="89"/>
                  <a:pt x="88" y="109"/>
                  <a:pt x="56" y="145"/>
                </a:cubicBezTo>
                <a:cubicBezTo>
                  <a:pt x="46" y="157"/>
                  <a:pt x="31" y="164"/>
                  <a:pt x="15" y="164"/>
                </a:cubicBezTo>
                <a:cubicBezTo>
                  <a:pt x="7" y="164"/>
                  <a:pt x="0" y="157"/>
                  <a:pt x="0" y="149"/>
                </a:cubicBezTo>
                <a:cubicBezTo>
                  <a:pt x="0" y="149"/>
                  <a:pt x="0" y="149"/>
                  <a:pt x="0" y="149"/>
                </a:cubicBezTo>
                <a:cubicBezTo>
                  <a:pt x="0" y="102"/>
                  <a:pt x="0" y="102"/>
                  <a:pt x="0" y="102"/>
                </a:cubicBezTo>
                <a:cubicBezTo>
                  <a:pt x="0" y="75"/>
                  <a:pt x="11" y="49"/>
                  <a:pt x="30" y="30"/>
                </a:cubicBezTo>
                <a:cubicBezTo>
                  <a:pt x="49" y="10"/>
                  <a:pt x="75" y="0"/>
                  <a:pt x="102" y="0"/>
                </a:cubicBezTo>
                <a:cubicBezTo>
                  <a:pt x="407" y="0"/>
                  <a:pt x="407" y="0"/>
                  <a:pt x="407" y="0"/>
                </a:cubicBezTo>
                <a:cubicBezTo>
                  <a:pt x="463" y="0"/>
                  <a:pt x="509" y="45"/>
                  <a:pt x="509" y="102"/>
                </a:cubicBezTo>
                <a:cubicBezTo>
                  <a:pt x="509" y="149"/>
                  <a:pt x="509" y="149"/>
                  <a:pt x="509" y="149"/>
                </a:cubicBezTo>
                <a:cubicBezTo>
                  <a:pt x="509" y="174"/>
                  <a:pt x="529" y="194"/>
                  <a:pt x="553" y="194"/>
                </a:cubicBezTo>
                <a:cubicBezTo>
                  <a:pt x="578" y="194"/>
                  <a:pt x="601" y="183"/>
                  <a:pt x="618" y="165"/>
                </a:cubicBezTo>
                <a:cubicBezTo>
                  <a:pt x="642" y="136"/>
                  <a:pt x="679" y="118"/>
                  <a:pt x="720" y="118"/>
                </a:cubicBezTo>
                <a:cubicBezTo>
                  <a:pt x="795" y="118"/>
                  <a:pt x="855" y="179"/>
                  <a:pt x="855" y="254"/>
                </a:cubicBezTo>
                <a:close/>
              </a:path>
            </a:pathLst>
          </a:custGeom>
          <a:solidFill>
            <a:srgbClr val="2BE8F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9" name="Freeform 1094">
            <a:extLst>
              <a:ext uri="{FF2B5EF4-FFF2-40B4-BE49-F238E27FC236}">
                <a16:creationId xmlns:a16="http://schemas.microsoft.com/office/drawing/2014/main" id="{F3A1FE5B-7A8E-43FD-9E52-BFD229DF5E94}"/>
              </a:ext>
            </a:extLst>
          </p:cNvPr>
          <p:cNvSpPr>
            <a:spLocks/>
          </p:cNvSpPr>
          <p:nvPr/>
        </p:nvSpPr>
        <p:spPr bwMode="auto">
          <a:xfrm rot="10800000" flipH="1">
            <a:off x="0" y="2124876"/>
            <a:ext cx="1790348" cy="1749111"/>
          </a:xfrm>
          <a:custGeom>
            <a:avLst/>
            <a:gdLst>
              <a:gd name="T0" fmla="*/ 0 w 521"/>
              <a:gd name="T1" fmla="*/ 509 h 509"/>
              <a:gd name="T2" fmla="*/ 72 w 521"/>
              <a:gd name="T3" fmla="*/ 509 h 509"/>
              <a:gd name="T4" fmla="*/ 174 w 521"/>
              <a:gd name="T5" fmla="*/ 407 h 509"/>
              <a:gd name="T6" fmla="*/ 174 w 521"/>
              <a:gd name="T7" fmla="*/ 359 h 509"/>
              <a:gd name="T8" fmla="*/ 219 w 521"/>
              <a:gd name="T9" fmla="*/ 314 h 509"/>
              <a:gd name="T10" fmla="*/ 283 w 521"/>
              <a:gd name="T11" fmla="*/ 344 h 509"/>
              <a:gd name="T12" fmla="*/ 385 w 521"/>
              <a:gd name="T13" fmla="*/ 390 h 509"/>
              <a:gd name="T14" fmla="*/ 521 w 521"/>
              <a:gd name="T15" fmla="*/ 254 h 509"/>
              <a:gd name="T16" fmla="*/ 385 w 521"/>
              <a:gd name="T17" fmla="*/ 118 h 509"/>
              <a:gd name="T18" fmla="*/ 283 w 521"/>
              <a:gd name="T19" fmla="*/ 165 h 509"/>
              <a:gd name="T20" fmla="*/ 219 w 521"/>
              <a:gd name="T21" fmla="*/ 194 h 509"/>
              <a:gd name="T22" fmla="*/ 174 w 521"/>
              <a:gd name="T23" fmla="*/ 149 h 509"/>
              <a:gd name="T24" fmla="*/ 174 w 521"/>
              <a:gd name="T25" fmla="*/ 102 h 509"/>
              <a:gd name="T26" fmla="*/ 72 w 521"/>
              <a:gd name="T27" fmla="*/ 0 h 509"/>
              <a:gd name="T28" fmla="*/ 0 w 521"/>
              <a:gd name="T29" fmla="*/ 0 h 509"/>
              <a:gd name="T30" fmla="*/ 0 w 521"/>
              <a:gd name="T31" fmla="*/ 509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1" h="509">
                <a:moveTo>
                  <a:pt x="0" y="509"/>
                </a:moveTo>
                <a:cubicBezTo>
                  <a:pt x="72" y="509"/>
                  <a:pt x="72" y="509"/>
                  <a:pt x="72" y="509"/>
                </a:cubicBezTo>
                <a:cubicBezTo>
                  <a:pt x="129" y="509"/>
                  <a:pt x="174" y="463"/>
                  <a:pt x="174" y="407"/>
                </a:cubicBezTo>
                <a:cubicBezTo>
                  <a:pt x="174" y="359"/>
                  <a:pt x="174" y="359"/>
                  <a:pt x="174" y="359"/>
                </a:cubicBezTo>
                <a:cubicBezTo>
                  <a:pt x="174" y="334"/>
                  <a:pt x="194" y="314"/>
                  <a:pt x="219" y="314"/>
                </a:cubicBezTo>
                <a:cubicBezTo>
                  <a:pt x="243" y="314"/>
                  <a:pt x="267" y="325"/>
                  <a:pt x="283" y="344"/>
                </a:cubicBezTo>
                <a:cubicBezTo>
                  <a:pt x="308" y="372"/>
                  <a:pt x="345" y="390"/>
                  <a:pt x="385" y="390"/>
                </a:cubicBezTo>
                <a:cubicBezTo>
                  <a:pt x="460" y="390"/>
                  <a:pt x="521" y="329"/>
                  <a:pt x="521" y="254"/>
                </a:cubicBezTo>
                <a:cubicBezTo>
                  <a:pt x="521" y="179"/>
                  <a:pt x="460" y="118"/>
                  <a:pt x="385" y="118"/>
                </a:cubicBezTo>
                <a:cubicBezTo>
                  <a:pt x="344" y="118"/>
                  <a:pt x="308" y="136"/>
                  <a:pt x="283" y="165"/>
                </a:cubicBezTo>
                <a:cubicBezTo>
                  <a:pt x="267" y="183"/>
                  <a:pt x="244" y="194"/>
                  <a:pt x="219" y="194"/>
                </a:cubicBezTo>
                <a:cubicBezTo>
                  <a:pt x="194" y="194"/>
                  <a:pt x="174" y="174"/>
                  <a:pt x="174" y="149"/>
                </a:cubicBezTo>
                <a:cubicBezTo>
                  <a:pt x="174" y="102"/>
                  <a:pt x="174" y="102"/>
                  <a:pt x="174" y="102"/>
                </a:cubicBezTo>
                <a:cubicBezTo>
                  <a:pt x="174" y="45"/>
                  <a:pt x="129" y="0"/>
                  <a:pt x="72" y="0"/>
                </a:cubicBezTo>
                <a:cubicBezTo>
                  <a:pt x="0" y="0"/>
                  <a:pt x="0" y="0"/>
                  <a:pt x="0" y="0"/>
                </a:cubicBezTo>
                <a:lnTo>
                  <a:pt x="0" y="509"/>
                </a:lnTo>
                <a:close/>
              </a:path>
            </a:pathLst>
          </a:custGeom>
          <a:solidFill>
            <a:srgbClr val="2BE8F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0" name="Freeform 1095">
            <a:extLst>
              <a:ext uri="{FF2B5EF4-FFF2-40B4-BE49-F238E27FC236}">
                <a16:creationId xmlns:a16="http://schemas.microsoft.com/office/drawing/2014/main" id="{D22DF875-5E1D-45A3-A455-D3698D6BCEBF}"/>
              </a:ext>
            </a:extLst>
          </p:cNvPr>
          <p:cNvSpPr>
            <a:spLocks/>
          </p:cNvSpPr>
          <p:nvPr/>
        </p:nvSpPr>
        <p:spPr bwMode="auto">
          <a:xfrm rot="10800000" flipH="1">
            <a:off x="4403705" y="2124876"/>
            <a:ext cx="2938094" cy="1749111"/>
          </a:xfrm>
          <a:custGeom>
            <a:avLst/>
            <a:gdLst>
              <a:gd name="T0" fmla="*/ 855 w 855"/>
              <a:gd name="T1" fmla="*/ 254 h 509"/>
              <a:gd name="T2" fmla="*/ 720 w 855"/>
              <a:gd name="T3" fmla="*/ 390 h 509"/>
              <a:gd name="T4" fmla="*/ 617 w 855"/>
              <a:gd name="T5" fmla="*/ 344 h 509"/>
              <a:gd name="T6" fmla="*/ 553 w 855"/>
              <a:gd name="T7" fmla="*/ 314 h 509"/>
              <a:gd name="T8" fmla="*/ 509 w 855"/>
              <a:gd name="T9" fmla="*/ 359 h 509"/>
              <a:gd name="T10" fmla="*/ 508 w 855"/>
              <a:gd name="T11" fmla="*/ 407 h 509"/>
              <a:gd name="T12" fmla="*/ 406 w 855"/>
              <a:gd name="T13" fmla="*/ 509 h 509"/>
              <a:gd name="T14" fmla="*/ 102 w 855"/>
              <a:gd name="T15" fmla="*/ 509 h 509"/>
              <a:gd name="T16" fmla="*/ 0 w 855"/>
              <a:gd name="T17" fmla="*/ 407 h 509"/>
              <a:gd name="T18" fmla="*/ 0 w 855"/>
              <a:gd name="T19" fmla="*/ 359 h 509"/>
              <a:gd name="T20" fmla="*/ 14 w 855"/>
              <a:gd name="T21" fmla="*/ 344 h 509"/>
              <a:gd name="T22" fmla="*/ 56 w 855"/>
              <a:gd name="T23" fmla="*/ 363 h 509"/>
              <a:gd name="T24" fmla="*/ 181 w 855"/>
              <a:gd name="T25" fmla="*/ 420 h 509"/>
              <a:gd name="T26" fmla="*/ 346 w 855"/>
              <a:gd name="T27" fmla="*/ 254 h 509"/>
              <a:gd name="T28" fmla="*/ 181 w 855"/>
              <a:gd name="T29" fmla="*/ 89 h 509"/>
              <a:gd name="T30" fmla="*/ 56 w 855"/>
              <a:gd name="T31" fmla="*/ 145 h 509"/>
              <a:gd name="T32" fmla="*/ 14 w 855"/>
              <a:gd name="T33" fmla="*/ 164 h 509"/>
              <a:gd name="T34" fmla="*/ 0 w 855"/>
              <a:gd name="T35" fmla="*/ 149 h 509"/>
              <a:gd name="T36" fmla="*/ 0 w 855"/>
              <a:gd name="T37" fmla="*/ 149 h 509"/>
              <a:gd name="T38" fmla="*/ 0 w 855"/>
              <a:gd name="T39" fmla="*/ 102 h 509"/>
              <a:gd name="T40" fmla="*/ 30 w 855"/>
              <a:gd name="T41" fmla="*/ 30 h 509"/>
              <a:gd name="T42" fmla="*/ 102 w 855"/>
              <a:gd name="T43" fmla="*/ 0 h 509"/>
              <a:gd name="T44" fmla="*/ 406 w 855"/>
              <a:gd name="T45" fmla="*/ 0 h 509"/>
              <a:gd name="T46" fmla="*/ 509 w 855"/>
              <a:gd name="T47" fmla="*/ 102 h 509"/>
              <a:gd name="T48" fmla="*/ 509 w 855"/>
              <a:gd name="T49" fmla="*/ 149 h 509"/>
              <a:gd name="T50" fmla="*/ 553 w 855"/>
              <a:gd name="T51" fmla="*/ 194 h 509"/>
              <a:gd name="T52" fmla="*/ 617 w 855"/>
              <a:gd name="T53" fmla="*/ 165 h 509"/>
              <a:gd name="T54" fmla="*/ 720 w 855"/>
              <a:gd name="T55" fmla="*/ 118 h 509"/>
              <a:gd name="T56" fmla="*/ 855 w 855"/>
              <a:gd name="T57" fmla="*/ 254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5" h="509">
                <a:moveTo>
                  <a:pt x="855" y="254"/>
                </a:moveTo>
                <a:cubicBezTo>
                  <a:pt x="855" y="329"/>
                  <a:pt x="794" y="390"/>
                  <a:pt x="720" y="390"/>
                </a:cubicBezTo>
                <a:cubicBezTo>
                  <a:pt x="679" y="390"/>
                  <a:pt x="642" y="372"/>
                  <a:pt x="617" y="344"/>
                </a:cubicBezTo>
                <a:cubicBezTo>
                  <a:pt x="601" y="325"/>
                  <a:pt x="578" y="314"/>
                  <a:pt x="553" y="314"/>
                </a:cubicBezTo>
                <a:cubicBezTo>
                  <a:pt x="528" y="314"/>
                  <a:pt x="509" y="334"/>
                  <a:pt x="509" y="359"/>
                </a:cubicBezTo>
                <a:cubicBezTo>
                  <a:pt x="508" y="407"/>
                  <a:pt x="508" y="407"/>
                  <a:pt x="508" y="407"/>
                </a:cubicBezTo>
                <a:cubicBezTo>
                  <a:pt x="508" y="463"/>
                  <a:pt x="463" y="509"/>
                  <a:pt x="406" y="509"/>
                </a:cubicBezTo>
                <a:cubicBezTo>
                  <a:pt x="102" y="509"/>
                  <a:pt x="102" y="509"/>
                  <a:pt x="102" y="509"/>
                </a:cubicBezTo>
                <a:cubicBezTo>
                  <a:pt x="45" y="509"/>
                  <a:pt x="0" y="463"/>
                  <a:pt x="0" y="407"/>
                </a:cubicBezTo>
                <a:cubicBezTo>
                  <a:pt x="0" y="359"/>
                  <a:pt x="0" y="359"/>
                  <a:pt x="0" y="359"/>
                </a:cubicBezTo>
                <a:cubicBezTo>
                  <a:pt x="0" y="351"/>
                  <a:pt x="6" y="344"/>
                  <a:pt x="14" y="344"/>
                </a:cubicBezTo>
                <a:cubicBezTo>
                  <a:pt x="30" y="344"/>
                  <a:pt x="46" y="351"/>
                  <a:pt x="56" y="363"/>
                </a:cubicBezTo>
                <a:cubicBezTo>
                  <a:pt x="87" y="399"/>
                  <a:pt x="133" y="420"/>
                  <a:pt x="181" y="420"/>
                </a:cubicBezTo>
                <a:cubicBezTo>
                  <a:pt x="272" y="420"/>
                  <a:pt x="346" y="345"/>
                  <a:pt x="346" y="254"/>
                </a:cubicBezTo>
                <a:cubicBezTo>
                  <a:pt x="346" y="163"/>
                  <a:pt x="272" y="89"/>
                  <a:pt x="181" y="89"/>
                </a:cubicBezTo>
                <a:cubicBezTo>
                  <a:pt x="133" y="89"/>
                  <a:pt x="88" y="109"/>
                  <a:pt x="56" y="145"/>
                </a:cubicBezTo>
                <a:cubicBezTo>
                  <a:pt x="46" y="157"/>
                  <a:pt x="31" y="164"/>
                  <a:pt x="14" y="164"/>
                </a:cubicBezTo>
                <a:cubicBezTo>
                  <a:pt x="6" y="164"/>
                  <a:pt x="0" y="157"/>
                  <a:pt x="0" y="149"/>
                </a:cubicBezTo>
                <a:cubicBezTo>
                  <a:pt x="0" y="149"/>
                  <a:pt x="0" y="149"/>
                  <a:pt x="0" y="149"/>
                </a:cubicBezTo>
                <a:cubicBezTo>
                  <a:pt x="0" y="102"/>
                  <a:pt x="0" y="102"/>
                  <a:pt x="0" y="102"/>
                </a:cubicBezTo>
                <a:cubicBezTo>
                  <a:pt x="0" y="75"/>
                  <a:pt x="10" y="49"/>
                  <a:pt x="30" y="30"/>
                </a:cubicBezTo>
                <a:cubicBezTo>
                  <a:pt x="49" y="10"/>
                  <a:pt x="75" y="0"/>
                  <a:pt x="102" y="0"/>
                </a:cubicBezTo>
                <a:cubicBezTo>
                  <a:pt x="406" y="0"/>
                  <a:pt x="406" y="0"/>
                  <a:pt x="406" y="0"/>
                </a:cubicBezTo>
                <a:cubicBezTo>
                  <a:pt x="463" y="0"/>
                  <a:pt x="509" y="45"/>
                  <a:pt x="509" y="102"/>
                </a:cubicBezTo>
                <a:cubicBezTo>
                  <a:pt x="509" y="149"/>
                  <a:pt x="509" y="149"/>
                  <a:pt x="509" y="149"/>
                </a:cubicBezTo>
                <a:cubicBezTo>
                  <a:pt x="509" y="174"/>
                  <a:pt x="528" y="194"/>
                  <a:pt x="553" y="194"/>
                </a:cubicBezTo>
                <a:cubicBezTo>
                  <a:pt x="578" y="194"/>
                  <a:pt x="601" y="183"/>
                  <a:pt x="617" y="165"/>
                </a:cubicBezTo>
                <a:cubicBezTo>
                  <a:pt x="642" y="136"/>
                  <a:pt x="679" y="118"/>
                  <a:pt x="720" y="118"/>
                </a:cubicBezTo>
                <a:cubicBezTo>
                  <a:pt x="794" y="118"/>
                  <a:pt x="855" y="179"/>
                  <a:pt x="855" y="254"/>
                </a:cubicBezTo>
                <a:close/>
              </a:path>
            </a:pathLst>
          </a:custGeom>
          <a:solidFill>
            <a:srgbClr val="2BE8F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1" name="Freeform 1096">
            <a:extLst>
              <a:ext uri="{FF2B5EF4-FFF2-40B4-BE49-F238E27FC236}">
                <a16:creationId xmlns:a16="http://schemas.microsoft.com/office/drawing/2014/main" id="{1E776C4A-D8C0-40F1-9E9B-50F5269BC29D}"/>
              </a:ext>
            </a:extLst>
          </p:cNvPr>
          <p:cNvSpPr>
            <a:spLocks/>
          </p:cNvSpPr>
          <p:nvPr/>
        </p:nvSpPr>
        <p:spPr bwMode="auto">
          <a:xfrm rot="10800000" flipH="1">
            <a:off x="6252470" y="2124876"/>
            <a:ext cx="2939813" cy="1749111"/>
          </a:xfrm>
          <a:custGeom>
            <a:avLst/>
            <a:gdLst>
              <a:gd name="T0" fmla="*/ 856 w 856"/>
              <a:gd name="T1" fmla="*/ 254 h 509"/>
              <a:gd name="T2" fmla="*/ 720 w 856"/>
              <a:gd name="T3" fmla="*/ 390 h 509"/>
              <a:gd name="T4" fmla="*/ 618 w 856"/>
              <a:gd name="T5" fmla="*/ 344 h 509"/>
              <a:gd name="T6" fmla="*/ 554 w 856"/>
              <a:gd name="T7" fmla="*/ 314 h 509"/>
              <a:gd name="T8" fmla="*/ 509 w 856"/>
              <a:gd name="T9" fmla="*/ 359 h 509"/>
              <a:gd name="T10" fmla="*/ 509 w 856"/>
              <a:gd name="T11" fmla="*/ 407 h 509"/>
              <a:gd name="T12" fmla="*/ 407 w 856"/>
              <a:gd name="T13" fmla="*/ 509 h 509"/>
              <a:gd name="T14" fmla="*/ 102 w 856"/>
              <a:gd name="T15" fmla="*/ 509 h 509"/>
              <a:gd name="T16" fmla="*/ 0 w 856"/>
              <a:gd name="T17" fmla="*/ 407 h 509"/>
              <a:gd name="T18" fmla="*/ 0 w 856"/>
              <a:gd name="T19" fmla="*/ 359 h 509"/>
              <a:gd name="T20" fmla="*/ 15 w 856"/>
              <a:gd name="T21" fmla="*/ 344 h 509"/>
              <a:gd name="T22" fmla="*/ 57 w 856"/>
              <a:gd name="T23" fmla="*/ 363 h 509"/>
              <a:gd name="T24" fmla="*/ 182 w 856"/>
              <a:gd name="T25" fmla="*/ 420 h 509"/>
              <a:gd name="T26" fmla="*/ 347 w 856"/>
              <a:gd name="T27" fmla="*/ 254 h 509"/>
              <a:gd name="T28" fmla="*/ 182 w 856"/>
              <a:gd name="T29" fmla="*/ 89 h 509"/>
              <a:gd name="T30" fmla="*/ 57 w 856"/>
              <a:gd name="T31" fmla="*/ 145 h 509"/>
              <a:gd name="T32" fmla="*/ 15 w 856"/>
              <a:gd name="T33" fmla="*/ 164 h 509"/>
              <a:gd name="T34" fmla="*/ 0 w 856"/>
              <a:gd name="T35" fmla="*/ 149 h 509"/>
              <a:gd name="T36" fmla="*/ 0 w 856"/>
              <a:gd name="T37" fmla="*/ 149 h 509"/>
              <a:gd name="T38" fmla="*/ 0 w 856"/>
              <a:gd name="T39" fmla="*/ 102 h 509"/>
              <a:gd name="T40" fmla="*/ 30 w 856"/>
              <a:gd name="T41" fmla="*/ 30 h 509"/>
              <a:gd name="T42" fmla="*/ 102 w 856"/>
              <a:gd name="T43" fmla="*/ 0 h 509"/>
              <a:gd name="T44" fmla="*/ 407 w 856"/>
              <a:gd name="T45" fmla="*/ 0 h 509"/>
              <a:gd name="T46" fmla="*/ 509 w 856"/>
              <a:gd name="T47" fmla="*/ 102 h 509"/>
              <a:gd name="T48" fmla="*/ 509 w 856"/>
              <a:gd name="T49" fmla="*/ 149 h 509"/>
              <a:gd name="T50" fmla="*/ 554 w 856"/>
              <a:gd name="T51" fmla="*/ 194 h 509"/>
              <a:gd name="T52" fmla="*/ 618 w 856"/>
              <a:gd name="T53" fmla="*/ 165 h 509"/>
              <a:gd name="T54" fmla="*/ 720 w 856"/>
              <a:gd name="T55" fmla="*/ 118 h 509"/>
              <a:gd name="T56" fmla="*/ 856 w 856"/>
              <a:gd name="T57" fmla="*/ 254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6" h="509">
                <a:moveTo>
                  <a:pt x="856" y="254"/>
                </a:moveTo>
                <a:cubicBezTo>
                  <a:pt x="856" y="329"/>
                  <a:pt x="795" y="390"/>
                  <a:pt x="720" y="390"/>
                </a:cubicBezTo>
                <a:cubicBezTo>
                  <a:pt x="680" y="390"/>
                  <a:pt x="643" y="372"/>
                  <a:pt x="618" y="344"/>
                </a:cubicBezTo>
                <a:cubicBezTo>
                  <a:pt x="602" y="325"/>
                  <a:pt x="578" y="314"/>
                  <a:pt x="554" y="314"/>
                </a:cubicBezTo>
                <a:cubicBezTo>
                  <a:pt x="529" y="314"/>
                  <a:pt x="509" y="334"/>
                  <a:pt x="509" y="359"/>
                </a:cubicBezTo>
                <a:cubicBezTo>
                  <a:pt x="509" y="407"/>
                  <a:pt x="509" y="407"/>
                  <a:pt x="509" y="407"/>
                </a:cubicBezTo>
                <a:cubicBezTo>
                  <a:pt x="509" y="463"/>
                  <a:pt x="464" y="509"/>
                  <a:pt x="407" y="509"/>
                </a:cubicBezTo>
                <a:cubicBezTo>
                  <a:pt x="102" y="509"/>
                  <a:pt x="102" y="509"/>
                  <a:pt x="102" y="509"/>
                </a:cubicBezTo>
                <a:cubicBezTo>
                  <a:pt x="46" y="509"/>
                  <a:pt x="0" y="463"/>
                  <a:pt x="0" y="407"/>
                </a:cubicBezTo>
                <a:cubicBezTo>
                  <a:pt x="0" y="359"/>
                  <a:pt x="0" y="359"/>
                  <a:pt x="0" y="359"/>
                </a:cubicBezTo>
                <a:cubicBezTo>
                  <a:pt x="0" y="351"/>
                  <a:pt x="7" y="344"/>
                  <a:pt x="15" y="344"/>
                </a:cubicBezTo>
                <a:cubicBezTo>
                  <a:pt x="31" y="344"/>
                  <a:pt x="46" y="351"/>
                  <a:pt x="57" y="363"/>
                </a:cubicBezTo>
                <a:cubicBezTo>
                  <a:pt x="88" y="399"/>
                  <a:pt x="134" y="420"/>
                  <a:pt x="182" y="420"/>
                </a:cubicBezTo>
                <a:cubicBezTo>
                  <a:pt x="273" y="420"/>
                  <a:pt x="347" y="345"/>
                  <a:pt x="347" y="254"/>
                </a:cubicBezTo>
                <a:cubicBezTo>
                  <a:pt x="347" y="163"/>
                  <a:pt x="273" y="89"/>
                  <a:pt x="182" y="89"/>
                </a:cubicBezTo>
                <a:cubicBezTo>
                  <a:pt x="134" y="89"/>
                  <a:pt x="88" y="109"/>
                  <a:pt x="57" y="145"/>
                </a:cubicBezTo>
                <a:cubicBezTo>
                  <a:pt x="46" y="157"/>
                  <a:pt x="31" y="164"/>
                  <a:pt x="15" y="164"/>
                </a:cubicBezTo>
                <a:cubicBezTo>
                  <a:pt x="7" y="164"/>
                  <a:pt x="0" y="157"/>
                  <a:pt x="0" y="149"/>
                </a:cubicBezTo>
                <a:cubicBezTo>
                  <a:pt x="0" y="149"/>
                  <a:pt x="0" y="149"/>
                  <a:pt x="0" y="149"/>
                </a:cubicBezTo>
                <a:cubicBezTo>
                  <a:pt x="0" y="102"/>
                  <a:pt x="0" y="102"/>
                  <a:pt x="0" y="102"/>
                </a:cubicBezTo>
                <a:cubicBezTo>
                  <a:pt x="0" y="75"/>
                  <a:pt x="11" y="49"/>
                  <a:pt x="30" y="30"/>
                </a:cubicBezTo>
                <a:cubicBezTo>
                  <a:pt x="49" y="10"/>
                  <a:pt x="75" y="0"/>
                  <a:pt x="102" y="0"/>
                </a:cubicBezTo>
                <a:cubicBezTo>
                  <a:pt x="407" y="0"/>
                  <a:pt x="407" y="0"/>
                  <a:pt x="407" y="0"/>
                </a:cubicBezTo>
                <a:cubicBezTo>
                  <a:pt x="464" y="0"/>
                  <a:pt x="509" y="45"/>
                  <a:pt x="509" y="102"/>
                </a:cubicBezTo>
                <a:cubicBezTo>
                  <a:pt x="509" y="149"/>
                  <a:pt x="509" y="149"/>
                  <a:pt x="509" y="149"/>
                </a:cubicBezTo>
                <a:cubicBezTo>
                  <a:pt x="509" y="174"/>
                  <a:pt x="529" y="194"/>
                  <a:pt x="554" y="194"/>
                </a:cubicBezTo>
                <a:cubicBezTo>
                  <a:pt x="579" y="194"/>
                  <a:pt x="602" y="183"/>
                  <a:pt x="618" y="165"/>
                </a:cubicBezTo>
                <a:cubicBezTo>
                  <a:pt x="643" y="136"/>
                  <a:pt x="679" y="118"/>
                  <a:pt x="720" y="118"/>
                </a:cubicBezTo>
                <a:cubicBezTo>
                  <a:pt x="795" y="118"/>
                  <a:pt x="856" y="179"/>
                  <a:pt x="856" y="254"/>
                </a:cubicBezTo>
                <a:close/>
              </a:path>
            </a:pathLst>
          </a:custGeom>
          <a:solidFill>
            <a:srgbClr val="2BE8F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2" name="Freeform 1097">
            <a:extLst>
              <a:ext uri="{FF2B5EF4-FFF2-40B4-BE49-F238E27FC236}">
                <a16:creationId xmlns:a16="http://schemas.microsoft.com/office/drawing/2014/main" id="{FC9E7770-7AB7-4A18-A7EF-9461406065C8}"/>
              </a:ext>
            </a:extLst>
          </p:cNvPr>
          <p:cNvSpPr>
            <a:spLocks/>
          </p:cNvSpPr>
          <p:nvPr/>
        </p:nvSpPr>
        <p:spPr bwMode="auto">
          <a:xfrm rot="10800000" flipH="1">
            <a:off x="701018" y="2124876"/>
            <a:ext cx="2939813" cy="1749111"/>
          </a:xfrm>
          <a:custGeom>
            <a:avLst/>
            <a:gdLst>
              <a:gd name="T0" fmla="*/ 856 w 856"/>
              <a:gd name="T1" fmla="*/ 254 h 509"/>
              <a:gd name="T2" fmla="*/ 720 w 856"/>
              <a:gd name="T3" fmla="*/ 390 h 509"/>
              <a:gd name="T4" fmla="*/ 618 w 856"/>
              <a:gd name="T5" fmla="*/ 344 h 509"/>
              <a:gd name="T6" fmla="*/ 554 w 856"/>
              <a:gd name="T7" fmla="*/ 314 h 509"/>
              <a:gd name="T8" fmla="*/ 509 w 856"/>
              <a:gd name="T9" fmla="*/ 359 h 509"/>
              <a:gd name="T10" fmla="*/ 509 w 856"/>
              <a:gd name="T11" fmla="*/ 407 h 509"/>
              <a:gd name="T12" fmla="*/ 407 w 856"/>
              <a:gd name="T13" fmla="*/ 509 h 509"/>
              <a:gd name="T14" fmla="*/ 102 w 856"/>
              <a:gd name="T15" fmla="*/ 509 h 509"/>
              <a:gd name="T16" fmla="*/ 0 w 856"/>
              <a:gd name="T17" fmla="*/ 407 h 509"/>
              <a:gd name="T18" fmla="*/ 0 w 856"/>
              <a:gd name="T19" fmla="*/ 359 h 509"/>
              <a:gd name="T20" fmla="*/ 15 w 856"/>
              <a:gd name="T21" fmla="*/ 344 h 509"/>
              <a:gd name="T22" fmla="*/ 57 w 856"/>
              <a:gd name="T23" fmla="*/ 363 h 509"/>
              <a:gd name="T24" fmla="*/ 181 w 856"/>
              <a:gd name="T25" fmla="*/ 420 h 509"/>
              <a:gd name="T26" fmla="*/ 347 w 856"/>
              <a:gd name="T27" fmla="*/ 254 h 509"/>
              <a:gd name="T28" fmla="*/ 181 w 856"/>
              <a:gd name="T29" fmla="*/ 89 h 509"/>
              <a:gd name="T30" fmla="*/ 57 w 856"/>
              <a:gd name="T31" fmla="*/ 145 h 509"/>
              <a:gd name="T32" fmla="*/ 15 w 856"/>
              <a:gd name="T33" fmla="*/ 164 h 509"/>
              <a:gd name="T34" fmla="*/ 0 w 856"/>
              <a:gd name="T35" fmla="*/ 149 h 509"/>
              <a:gd name="T36" fmla="*/ 0 w 856"/>
              <a:gd name="T37" fmla="*/ 149 h 509"/>
              <a:gd name="T38" fmla="*/ 0 w 856"/>
              <a:gd name="T39" fmla="*/ 102 h 509"/>
              <a:gd name="T40" fmla="*/ 30 w 856"/>
              <a:gd name="T41" fmla="*/ 30 h 509"/>
              <a:gd name="T42" fmla="*/ 102 w 856"/>
              <a:gd name="T43" fmla="*/ 0 h 509"/>
              <a:gd name="T44" fmla="*/ 407 w 856"/>
              <a:gd name="T45" fmla="*/ 0 h 509"/>
              <a:gd name="T46" fmla="*/ 509 w 856"/>
              <a:gd name="T47" fmla="*/ 102 h 509"/>
              <a:gd name="T48" fmla="*/ 509 w 856"/>
              <a:gd name="T49" fmla="*/ 149 h 509"/>
              <a:gd name="T50" fmla="*/ 554 w 856"/>
              <a:gd name="T51" fmla="*/ 194 h 509"/>
              <a:gd name="T52" fmla="*/ 618 w 856"/>
              <a:gd name="T53" fmla="*/ 165 h 509"/>
              <a:gd name="T54" fmla="*/ 720 w 856"/>
              <a:gd name="T55" fmla="*/ 118 h 509"/>
              <a:gd name="T56" fmla="*/ 856 w 856"/>
              <a:gd name="T57" fmla="*/ 254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6" h="509">
                <a:moveTo>
                  <a:pt x="856" y="254"/>
                </a:moveTo>
                <a:cubicBezTo>
                  <a:pt x="856" y="329"/>
                  <a:pt x="795" y="390"/>
                  <a:pt x="720" y="390"/>
                </a:cubicBezTo>
                <a:cubicBezTo>
                  <a:pt x="679" y="390"/>
                  <a:pt x="643" y="372"/>
                  <a:pt x="618" y="344"/>
                </a:cubicBezTo>
                <a:cubicBezTo>
                  <a:pt x="602" y="325"/>
                  <a:pt x="578" y="314"/>
                  <a:pt x="554" y="314"/>
                </a:cubicBezTo>
                <a:cubicBezTo>
                  <a:pt x="529" y="314"/>
                  <a:pt x="509" y="334"/>
                  <a:pt x="509" y="359"/>
                </a:cubicBezTo>
                <a:cubicBezTo>
                  <a:pt x="509" y="407"/>
                  <a:pt x="509" y="407"/>
                  <a:pt x="509" y="407"/>
                </a:cubicBezTo>
                <a:cubicBezTo>
                  <a:pt x="509" y="463"/>
                  <a:pt x="463" y="509"/>
                  <a:pt x="407" y="509"/>
                </a:cubicBezTo>
                <a:cubicBezTo>
                  <a:pt x="102" y="509"/>
                  <a:pt x="102" y="509"/>
                  <a:pt x="102" y="509"/>
                </a:cubicBezTo>
                <a:cubicBezTo>
                  <a:pt x="46" y="509"/>
                  <a:pt x="0" y="463"/>
                  <a:pt x="0" y="407"/>
                </a:cubicBezTo>
                <a:cubicBezTo>
                  <a:pt x="0" y="359"/>
                  <a:pt x="0" y="359"/>
                  <a:pt x="0" y="359"/>
                </a:cubicBezTo>
                <a:cubicBezTo>
                  <a:pt x="0" y="351"/>
                  <a:pt x="7" y="344"/>
                  <a:pt x="15" y="344"/>
                </a:cubicBezTo>
                <a:cubicBezTo>
                  <a:pt x="31" y="344"/>
                  <a:pt x="46" y="351"/>
                  <a:pt x="57" y="363"/>
                </a:cubicBezTo>
                <a:cubicBezTo>
                  <a:pt x="88" y="399"/>
                  <a:pt x="133" y="420"/>
                  <a:pt x="181" y="420"/>
                </a:cubicBezTo>
                <a:cubicBezTo>
                  <a:pt x="273" y="420"/>
                  <a:pt x="347" y="345"/>
                  <a:pt x="347" y="254"/>
                </a:cubicBezTo>
                <a:cubicBezTo>
                  <a:pt x="347" y="163"/>
                  <a:pt x="273" y="89"/>
                  <a:pt x="181" y="89"/>
                </a:cubicBezTo>
                <a:cubicBezTo>
                  <a:pt x="133" y="89"/>
                  <a:pt x="88" y="109"/>
                  <a:pt x="57" y="145"/>
                </a:cubicBezTo>
                <a:cubicBezTo>
                  <a:pt x="46" y="157"/>
                  <a:pt x="31" y="164"/>
                  <a:pt x="15" y="164"/>
                </a:cubicBezTo>
                <a:cubicBezTo>
                  <a:pt x="7" y="164"/>
                  <a:pt x="0" y="157"/>
                  <a:pt x="0" y="149"/>
                </a:cubicBezTo>
                <a:cubicBezTo>
                  <a:pt x="0" y="149"/>
                  <a:pt x="0" y="149"/>
                  <a:pt x="0" y="149"/>
                </a:cubicBezTo>
                <a:cubicBezTo>
                  <a:pt x="0" y="102"/>
                  <a:pt x="0" y="102"/>
                  <a:pt x="0" y="102"/>
                </a:cubicBezTo>
                <a:cubicBezTo>
                  <a:pt x="0" y="75"/>
                  <a:pt x="11" y="49"/>
                  <a:pt x="30" y="30"/>
                </a:cubicBezTo>
                <a:cubicBezTo>
                  <a:pt x="49" y="10"/>
                  <a:pt x="75" y="0"/>
                  <a:pt x="102" y="0"/>
                </a:cubicBezTo>
                <a:cubicBezTo>
                  <a:pt x="407" y="0"/>
                  <a:pt x="407" y="0"/>
                  <a:pt x="407" y="0"/>
                </a:cubicBezTo>
                <a:cubicBezTo>
                  <a:pt x="463" y="0"/>
                  <a:pt x="509" y="45"/>
                  <a:pt x="509" y="102"/>
                </a:cubicBezTo>
                <a:cubicBezTo>
                  <a:pt x="509" y="149"/>
                  <a:pt x="509" y="149"/>
                  <a:pt x="509" y="149"/>
                </a:cubicBezTo>
                <a:cubicBezTo>
                  <a:pt x="509" y="174"/>
                  <a:pt x="529" y="194"/>
                  <a:pt x="554" y="194"/>
                </a:cubicBezTo>
                <a:cubicBezTo>
                  <a:pt x="578" y="194"/>
                  <a:pt x="602" y="183"/>
                  <a:pt x="618" y="165"/>
                </a:cubicBezTo>
                <a:cubicBezTo>
                  <a:pt x="643" y="136"/>
                  <a:pt x="679" y="118"/>
                  <a:pt x="720" y="118"/>
                </a:cubicBezTo>
                <a:cubicBezTo>
                  <a:pt x="795" y="118"/>
                  <a:pt x="856" y="179"/>
                  <a:pt x="856" y="254"/>
                </a:cubicBezTo>
                <a:close/>
              </a:path>
            </a:pathLst>
          </a:custGeom>
          <a:solidFill>
            <a:srgbClr val="2BE8F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3" name="Freeform 1075">
            <a:extLst>
              <a:ext uri="{FF2B5EF4-FFF2-40B4-BE49-F238E27FC236}">
                <a16:creationId xmlns:a16="http://schemas.microsoft.com/office/drawing/2014/main" id="{86A44DFE-AB0E-4B62-B4FD-61EE02BC6AD1}"/>
              </a:ext>
            </a:extLst>
          </p:cNvPr>
          <p:cNvSpPr>
            <a:spLocks noEditPoints="1"/>
          </p:cNvSpPr>
          <p:nvPr/>
        </p:nvSpPr>
        <p:spPr bwMode="auto">
          <a:xfrm rot="10800000" flipH="1" flipV="1">
            <a:off x="1271455" y="3873988"/>
            <a:ext cx="106527" cy="893455"/>
          </a:xfrm>
          <a:custGeom>
            <a:avLst/>
            <a:gdLst>
              <a:gd name="T0" fmla="*/ 19 w 31"/>
              <a:gd name="T1" fmla="*/ 70 h 260"/>
              <a:gd name="T2" fmla="*/ 11 w 31"/>
              <a:gd name="T3" fmla="*/ 70 h 260"/>
              <a:gd name="T4" fmla="*/ 15 w 31"/>
              <a:gd name="T5" fmla="*/ 124 h 260"/>
              <a:gd name="T6" fmla="*/ 15 w 31"/>
              <a:gd name="T7" fmla="*/ 116 h 260"/>
              <a:gd name="T8" fmla="*/ 15 w 31"/>
              <a:gd name="T9" fmla="*/ 124 h 260"/>
              <a:gd name="T10" fmla="*/ 19 w 31"/>
              <a:gd name="T11" fmla="*/ 103 h 260"/>
              <a:gd name="T12" fmla="*/ 11 w 31"/>
              <a:gd name="T13" fmla="*/ 103 h 260"/>
              <a:gd name="T14" fmla="*/ 15 w 31"/>
              <a:gd name="T15" fmla="*/ 91 h 260"/>
              <a:gd name="T16" fmla="*/ 15 w 31"/>
              <a:gd name="T17" fmla="*/ 83 h 260"/>
              <a:gd name="T18" fmla="*/ 15 w 31"/>
              <a:gd name="T19" fmla="*/ 91 h 260"/>
              <a:gd name="T20" fmla="*/ 18 w 31"/>
              <a:gd name="T21" fmla="*/ 7 h 260"/>
              <a:gd name="T22" fmla="*/ 18 w 31"/>
              <a:gd name="T23" fmla="*/ 1 h 260"/>
              <a:gd name="T24" fmla="*/ 11 w 31"/>
              <a:gd name="T25" fmla="*/ 4 h 260"/>
              <a:gd name="T26" fmla="*/ 15 w 31"/>
              <a:gd name="T27" fmla="*/ 8 h 260"/>
              <a:gd name="T28" fmla="*/ 19 w 31"/>
              <a:gd name="T29" fmla="*/ 21 h 260"/>
              <a:gd name="T30" fmla="*/ 11 w 31"/>
              <a:gd name="T31" fmla="*/ 21 h 260"/>
              <a:gd name="T32" fmla="*/ 15 w 31"/>
              <a:gd name="T33" fmla="*/ 41 h 260"/>
              <a:gd name="T34" fmla="*/ 15 w 31"/>
              <a:gd name="T35" fmla="*/ 33 h 260"/>
              <a:gd name="T36" fmla="*/ 15 w 31"/>
              <a:gd name="T37" fmla="*/ 41 h 260"/>
              <a:gd name="T38" fmla="*/ 19 w 31"/>
              <a:gd name="T39" fmla="*/ 54 h 260"/>
              <a:gd name="T40" fmla="*/ 11 w 31"/>
              <a:gd name="T41" fmla="*/ 54 h 260"/>
              <a:gd name="T42" fmla="*/ 15 w 31"/>
              <a:gd name="T43" fmla="*/ 222 h 260"/>
              <a:gd name="T44" fmla="*/ 19 w 31"/>
              <a:gd name="T45" fmla="*/ 218 h 260"/>
              <a:gd name="T46" fmla="*/ 12 w 31"/>
              <a:gd name="T47" fmla="*/ 216 h 260"/>
              <a:gd name="T48" fmla="*/ 12 w 31"/>
              <a:gd name="T49" fmla="*/ 221 h 260"/>
              <a:gd name="T50" fmla="*/ 15 w 31"/>
              <a:gd name="T51" fmla="*/ 229 h 260"/>
              <a:gd name="T52" fmla="*/ 15 w 31"/>
              <a:gd name="T53" fmla="*/ 260 h 260"/>
              <a:gd name="T54" fmla="*/ 15 w 31"/>
              <a:gd name="T55" fmla="*/ 229 h 260"/>
              <a:gd name="T56" fmla="*/ 4 w 31"/>
              <a:gd name="T57" fmla="*/ 245 h 260"/>
              <a:gd name="T58" fmla="*/ 27 w 31"/>
              <a:gd name="T59" fmla="*/ 245 h 260"/>
              <a:gd name="T60" fmla="*/ 15 w 31"/>
              <a:gd name="T61" fmla="*/ 206 h 260"/>
              <a:gd name="T62" fmla="*/ 15 w 31"/>
              <a:gd name="T63" fmla="*/ 198 h 260"/>
              <a:gd name="T64" fmla="*/ 15 w 31"/>
              <a:gd name="T65" fmla="*/ 206 h 260"/>
              <a:gd name="T66" fmla="*/ 19 w 31"/>
              <a:gd name="T67" fmla="*/ 136 h 260"/>
              <a:gd name="T68" fmla="*/ 11 w 31"/>
              <a:gd name="T69" fmla="*/ 136 h 260"/>
              <a:gd name="T70" fmla="*/ 15 w 31"/>
              <a:gd name="T71" fmla="*/ 156 h 260"/>
              <a:gd name="T72" fmla="*/ 15 w 31"/>
              <a:gd name="T73" fmla="*/ 148 h 260"/>
              <a:gd name="T74" fmla="*/ 15 w 31"/>
              <a:gd name="T75" fmla="*/ 156 h 260"/>
              <a:gd name="T76" fmla="*/ 19 w 31"/>
              <a:gd name="T77" fmla="*/ 185 h 260"/>
              <a:gd name="T78" fmla="*/ 11 w 31"/>
              <a:gd name="T79" fmla="*/ 185 h 260"/>
              <a:gd name="T80" fmla="*/ 15 w 31"/>
              <a:gd name="T81" fmla="*/ 173 h 260"/>
              <a:gd name="T82" fmla="*/ 15 w 31"/>
              <a:gd name="T83" fmla="*/ 165 h 260"/>
              <a:gd name="T84" fmla="*/ 15 w 31"/>
              <a:gd name="T85" fmla="*/ 1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 h="260">
                <a:moveTo>
                  <a:pt x="15" y="74"/>
                </a:moveTo>
                <a:cubicBezTo>
                  <a:pt x="17" y="74"/>
                  <a:pt x="19" y="72"/>
                  <a:pt x="19" y="70"/>
                </a:cubicBezTo>
                <a:cubicBezTo>
                  <a:pt x="19" y="68"/>
                  <a:pt x="17" y="66"/>
                  <a:pt x="15" y="66"/>
                </a:cubicBezTo>
                <a:cubicBezTo>
                  <a:pt x="13" y="66"/>
                  <a:pt x="11" y="68"/>
                  <a:pt x="11" y="70"/>
                </a:cubicBezTo>
                <a:cubicBezTo>
                  <a:pt x="11" y="72"/>
                  <a:pt x="13" y="74"/>
                  <a:pt x="15" y="74"/>
                </a:cubicBezTo>
                <a:close/>
                <a:moveTo>
                  <a:pt x="15" y="124"/>
                </a:moveTo>
                <a:cubicBezTo>
                  <a:pt x="17" y="124"/>
                  <a:pt x="19" y="122"/>
                  <a:pt x="19" y="120"/>
                </a:cubicBezTo>
                <a:cubicBezTo>
                  <a:pt x="19" y="117"/>
                  <a:pt x="17" y="116"/>
                  <a:pt x="15" y="116"/>
                </a:cubicBezTo>
                <a:cubicBezTo>
                  <a:pt x="13" y="116"/>
                  <a:pt x="11" y="117"/>
                  <a:pt x="11" y="120"/>
                </a:cubicBezTo>
                <a:cubicBezTo>
                  <a:pt x="11" y="122"/>
                  <a:pt x="13" y="124"/>
                  <a:pt x="15" y="124"/>
                </a:cubicBezTo>
                <a:close/>
                <a:moveTo>
                  <a:pt x="15" y="107"/>
                </a:moveTo>
                <a:cubicBezTo>
                  <a:pt x="17" y="107"/>
                  <a:pt x="19" y="105"/>
                  <a:pt x="19" y="103"/>
                </a:cubicBezTo>
                <a:cubicBezTo>
                  <a:pt x="19" y="101"/>
                  <a:pt x="17" y="99"/>
                  <a:pt x="15" y="99"/>
                </a:cubicBezTo>
                <a:cubicBezTo>
                  <a:pt x="13" y="99"/>
                  <a:pt x="11" y="101"/>
                  <a:pt x="11" y="103"/>
                </a:cubicBezTo>
                <a:cubicBezTo>
                  <a:pt x="11" y="105"/>
                  <a:pt x="13" y="107"/>
                  <a:pt x="15" y="107"/>
                </a:cubicBezTo>
                <a:close/>
                <a:moveTo>
                  <a:pt x="15" y="91"/>
                </a:moveTo>
                <a:cubicBezTo>
                  <a:pt x="17" y="91"/>
                  <a:pt x="19" y="89"/>
                  <a:pt x="19" y="87"/>
                </a:cubicBezTo>
                <a:cubicBezTo>
                  <a:pt x="19" y="84"/>
                  <a:pt x="17" y="83"/>
                  <a:pt x="15" y="83"/>
                </a:cubicBezTo>
                <a:cubicBezTo>
                  <a:pt x="13" y="83"/>
                  <a:pt x="11" y="84"/>
                  <a:pt x="11" y="87"/>
                </a:cubicBezTo>
                <a:cubicBezTo>
                  <a:pt x="11" y="89"/>
                  <a:pt x="13" y="91"/>
                  <a:pt x="15" y="91"/>
                </a:cubicBezTo>
                <a:close/>
                <a:moveTo>
                  <a:pt x="15" y="8"/>
                </a:moveTo>
                <a:cubicBezTo>
                  <a:pt x="16" y="8"/>
                  <a:pt x="17" y="8"/>
                  <a:pt x="18" y="7"/>
                </a:cubicBezTo>
                <a:cubicBezTo>
                  <a:pt x="19" y="6"/>
                  <a:pt x="19" y="5"/>
                  <a:pt x="19" y="4"/>
                </a:cubicBezTo>
                <a:cubicBezTo>
                  <a:pt x="19" y="3"/>
                  <a:pt x="19" y="2"/>
                  <a:pt x="18" y="1"/>
                </a:cubicBezTo>
                <a:cubicBezTo>
                  <a:pt x="17" y="0"/>
                  <a:pt x="14" y="0"/>
                  <a:pt x="12" y="1"/>
                </a:cubicBezTo>
                <a:cubicBezTo>
                  <a:pt x="12" y="2"/>
                  <a:pt x="11" y="3"/>
                  <a:pt x="11" y="4"/>
                </a:cubicBezTo>
                <a:cubicBezTo>
                  <a:pt x="11" y="5"/>
                  <a:pt x="12" y="6"/>
                  <a:pt x="12" y="7"/>
                </a:cubicBezTo>
                <a:cubicBezTo>
                  <a:pt x="13" y="8"/>
                  <a:pt x="14" y="8"/>
                  <a:pt x="15" y="8"/>
                </a:cubicBezTo>
                <a:close/>
                <a:moveTo>
                  <a:pt x="15" y="25"/>
                </a:moveTo>
                <a:cubicBezTo>
                  <a:pt x="17" y="25"/>
                  <a:pt x="19" y="23"/>
                  <a:pt x="19" y="21"/>
                </a:cubicBezTo>
                <a:cubicBezTo>
                  <a:pt x="19" y="18"/>
                  <a:pt x="17" y="17"/>
                  <a:pt x="15" y="17"/>
                </a:cubicBezTo>
                <a:cubicBezTo>
                  <a:pt x="13" y="17"/>
                  <a:pt x="11" y="18"/>
                  <a:pt x="11" y="21"/>
                </a:cubicBezTo>
                <a:cubicBezTo>
                  <a:pt x="11" y="23"/>
                  <a:pt x="13" y="25"/>
                  <a:pt x="15" y="25"/>
                </a:cubicBezTo>
                <a:close/>
                <a:moveTo>
                  <a:pt x="15" y="41"/>
                </a:moveTo>
                <a:cubicBezTo>
                  <a:pt x="17" y="41"/>
                  <a:pt x="19" y="39"/>
                  <a:pt x="19" y="37"/>
                </a:cubicBezTo>
                <a:cubicBezTo>
                  <a:pt x="19" y="35"/>
                  <a:pt x="17" y="33"/>
                  <a:pt x="15" y="33"/>
                </a:cubicBezTo>
                <a:cubicBezTo>
                  <a:pt x="13" y="33"/>
                  <a:pt x="11" y="35"/>
                  <a:pt x="11" y="37"/>
                </a:cubicBezTo>
                <a:cubicBezTo>
                  <a:pt x="11" y="39"/>
                  <a:pt x="13" y="41"/>
                  <a:pt x="15" y="41"/>
                </a:cubicBezTo>
                <a:close/>
                <a:moveTo>
                  <a:pt x="15" y="58"/>
                </a:moveTo>
                <a:cubicBezTo>
                  <a:pt x="17" y="58"/>
                  <a:pt x="19" y="56"/>
                  <a:pt x="19" y="54"/>
                </a:cubicBezTo>
                <a:cubicBezTo>
                  <a:pt x="19" y="51"/>
                  <a:pt x="17" y="50"/>
                  <a:pt x="15" y="50"/>
                </a:cubicBezTo>
                <a:cubicBezTo>
                  <a:pt x="13" y="50"/>
                  <a:pt x="11" y="51"/>
                  <a:pt x="11" y="54"/>
                </a:cubicBezTo>
                <a:cubicBezTo>
                  <a:pt x="11" y="56"/>
                  <a:pt x="13" y="58"/>
                  <a:pt x="15" y="58"/>
                </a:cubicBezTo>
                <a:close/>
                <a:moveTo>
                  <a:pt x="15" y="222"/>
                </a:moveTo>
                <a:cubicBezTo>
                  <a:pt x="16" y="222"/>
                  <a:pt x="17" y="222"/>
                  <a:pt x="18" y="221"/>
                </a:cubicBezTo>
                <a:cubicBezTo>
                  <a:pt x="19" y="221"/>
                  <a:pt x="19" y="220"/>
                  <a:pt x="19" y="218"/>
                </a:cubicBezTo>
                <a:cubicBezTo>
                  <a:pt x="19" y="217"/>
                  <a:pt x="19" y="216"/>
                  <a:pt x="18" y="216"/>
                </a:cubicBezTo>
                <a:cubicBezTo>
                  <a:pt x="17" y="214"/>
                  <a:pt x="14" y="214"/>
                  <a:pt x="12" y="216"/>
                </a:cubicBezTo>
                <a:cubicBezTo>
                  <a:pt x="12" y="216"/>
                  <a:pt x="11" y="217"/>
                  <a:pt x="11" y="218"/>
                </a:cubicBezTo>
                <a:cubicBezTo>
                  <a:pt x="11" y="220"/>
                  <a:pt x="12" y="221"/>
                  <a:pt x="12" y="221"/>
                </a:cubicBezTo>
                <a:cubicBezTo>
                  <a:pt x="13" y="222"/>
                  <a:pt x="14" y="222"/>
                  <a:pt x="15" y="222"/>
                </a:cubicBezTo>
                <a:close/>
                <a:moveTo>
                  <a:pt x="15" y="229"/>
                </a:moveTo>
                <a:cubicBezTo>
                  <a:pt x="7" y="229"/>
                  <a:pt x="0" y="236"/>
                  <a:pt x="0" y="245"/>
                </a:cubicBezTo>
                <a:cubicBezTo>
                  <a:pt x="0" y="253"/>
                  <a:pt x="7" y="260"/>
                  <a:pt x="15" y="260"/>
                </a:cubicBezTo>
                <a:cubicBezTo>
                  <a:pt x="24" y="260"/>
                  <a:pt x="31" y="253"/>
                  <a:pt x="31" y="245"/>
                </a:cubicBezTo>
                <a:cubicBezTo>
                  <a:pt x="31" y="236"/>
                  <a:pt x="24" y="229"/>
                  <a:pt x="15" y="229"/>
                </a:cubicBezTo>
                <a:close/>
                <a:moveTo>
                  <a:pt x="15" y="256"/>
                </a:moveTo>
                <a:cubicBezTo>
                  <a:pt x="9" y="256"/>
                  <a:pt x="4" y="251"/>
                  <a:pt x="4" y="245"/>
                </a:cubicBezTo>
                <a:cubicBezTo>
                  <a:pt x="4" y="238"/>
                  <a:pt x="9" y="233"/>
                  <a:pt x="15" y="233"/>
                </a:cubicBezTo>
                <a:cubicBezTo>
                  <a:pt x="22" y="233"/>
                  <a:pt x="27" y="238"/>
                  <a:pt x="27" y="245"/>
                </a:cubicBezTo>
                <a:cubicBezTo>
                  <a:pt x="27" y="251"/>
                  <a:pt x="22" y="256"/>
                  <a:pt x="15" y="256"/>
                </a:cubicBezTo>
                <a:close/>
                <a:moveTo>
                  <a:pt x="15" y="206"/>
                </a:moveTo>
                <a:cubicBezTo>
                  <a:pt x="17" y="206"/>
                  <a:pt x="19" y="204"/>
                  <a:pt x="19" y="202"/>
                </a:cubicBezTo>
                <a:cubicBezTo>
                  <a:pt x="19" y="200"/>
                  <a:pt x="17" y="198"/>
                  <a:pt x="15" y="198"/>
                </a:cubicBezTo>
                <a:cubicBezTo>
                  <a:pt x="13" y="198"/>
                  <a:pt x="11" y="200"/>
                  <a:pt x="11" y="202"/>
                </a:cubicBezTo>
                <a:cubicBezTo>
                  <a:pt x="11" y="204"/>
                  <a:pt x="13" y="206"/>
                  <a:pt x="15" y="206"/>
                </a:cubicBezTo>
                <a:close/>
                <a:moveTo>
                  <a:pt x="15" y="140"/>
                </a:moveTo>
                <a:cubicBezTo>
                  <a:pt x="17" y="140"/>
                  <a:pt x="19" y="138"/>
                  <a:pt x="19" y="136"/>
                </a:cubicBezTo>
                <a:cubicBezTo>
                  <a:pt x="19" y="134"/>
                  <a:pt x="17" y="132"/>
                  <a:pt x="15" y="132"/>
                </a:cubicBezTo>
                <a:cubicBezTo>
                  <a:pt x="13" y="132"/>
                  <a:pt x="11" y="134"/>
                  <a:pt x="11" y="136"/>
                </a:cubicBezTo>
                <a:cubicBezTo>
                  <a:pt x="11" y="138"/>
                  <a:pt x="13" y="140"/>
                  <a:pt x="15" y="140"/>
                </a:cubicBezTo>
                <a:close/>
                <a:moveTo>
                  <a:pt x="15" y="156"/>
                </a:moveTo>
                <a:cubicBezTo>
                  <a:pt x="17" y="156"/>
                  <a:pt x="19" y="155"/>
                  <a:pt x="19" y="152"/>
                </a:cubicBezTo>
                <a:cubicBezTo>
                  <a:pt x="19" y="150"/>
                  <a:pt x="17" y="148"/>
                  <a:pt x="15" y="148"/>
                </a:cubicBezTo>
                <a:cubicBezTo>
                  <a:pt x="13" y="148"/>
                  <a:pt x="11" y="150"/>
                  <a:pt x="11" y="152"/>
                </a:cubicBezTo>
                <a:cubicBezTo>
                  <a:pt x="11" y="155"/>
                  <a:pt x="13" y="156"/>
                  <a:pt x="15" y="156"/>
                </a:cubicBezTo>
                <a:close/>
                <a:moveTo>
                  <a:pt x="15" y="189"/>
                </a:moveTo>
                <a:cubicBezTo>
                  <a:pt x="17" y="189"/>
                  <a:pt x="19" y="188"/>
                  <a:pt x="19" y="185"/>
                </a:cubicBezTo>
                <a:cubicBezTo>
                  <a:pt x="19" y="183"/>
                  <a:pt x="17" y="181"/>
                  <a:pt x="15" y="181"/>
                </a:cubicBezTo>
                <a:cubicBezTo>
                  <a:pt x="13" y="181"/>
                  <a:pt x="11" y="183"/>
                  <a:pt x="11" y="185"/>
                </a:cubicBezTo>
                <a:cubicBezTo>
                  <a:pt x="11" y="188"/>
                  <a:pt x="13" y="189"/>
                  <a:pt x="15" y="189"/>
                </a:cubicBezTo>
                <a:close/>
                <a:moveTo>
                  <a:pt x="15" y="173"/>
                </a:moveTo>
                <a:cubicBezTo>
                  <a:pt x="17" y="173"/>
                  <a:pt x="19" y="171"/>
                  <a:pt x="19" y="169"/>
                </a:cubicBezTo>
                <a:cubicBezTo>
                  <a:pt x="19" y="167"/>
                  <a:pt x="17" y="165"/>
                  <a:pt x="15" y="165"/>
                </a:cubicBezTo>
                <a:cubicBezTo>
                  <a:pt x="13" y="165"/>
                  <a:pt x="11" y="167"/>
                  <a:pt x="11" y="169"/>
                </a:cubicBezTo>
                <a:cubicBezTo>
                  <a:pt x="11" y="171"/>
                  <a:pt x="13" y="173"/>
                  <a:pt x="15" y="173"/>
                </a:cubicBezTo>
                <a:close/>
              </a:path>
            </a:pathLst>
          </a:custGeom>
          <a:solidFill>
            <a:srgbClr val="2BE8F5"/>
          </a:solidFill>
          <a:ln>
            <a:solidFill>
              <a:srgbClr val="2BE8F5"/>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4" name="Line 1076">
            <a:extLst>
              <a:ext uri="{FF2B5EF4-FFF2-40B4-BE49-F238E27FC236}">
                <a16:creationId xmlns:a16="http://schemas.microsoft.com/office/drawing/2014/main" id="{625624E9-1B95-4E70-BB2C-2F9A0731308B}"/>
              </a:ext>
            </a:extLst>
          </p:cNvPr>
          <p:cNvSpPr>
            <a:spLocks noChangeShapeType="1"/>
          </p:cNvSpPr>
          <p:nvPr/>
        </p:nvSpPr>
        <p:spPr bwMode="auto">
          <a:xfrm rot="10800000" flipH="1" flipV="1">
            <a:off x="3183793" y="4753698"/>
            <a:ext cx="0" cy="0"/>
          </a:xfrm>
          <a:prstGeom prst="line">
            <a:avLst/>
          </a:prstGeom>
          <a:noFill/>
          <a:ln w="9525">
            <a:solidFill>
              <a:srgbClr val="2BE8F5"/>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5" name="Line 1077">
            <a:extLst>
              <a:ext uri="{FF2B5EF4-FFF2-40B4-BE49-F238E27FC236}">
                <a16:creationId xmlns:a16="http://schemas.microsoft.com/office/drawing/2014/main" id="{5AF98C44-8556-4219-A5AA-217D68220E22}"/>
              </a:ext>
            </a:extLst>
          </p:cNvPr>
          <p:cNvSpPr>
            <a:spLocks noChangeShapeType="1"/>
          </p:cNvSpPr>
          <p:nvPr/>
        </p:nvSpPr>
        <p:spPr bwMode="auto">
          <a:xfrm rot="10800000" flipH="1" flipV="1">
            <a:off x="3183793" y="4753698"/>
            <a:ext cx="0" cy="0"/>
          </a:xfrm>
          <a:prstGeom prst="line">
            <a:avLst/>
          </a:prstGeom>
          <a:noFill/>
          <a:ln w="9525">
            <a:solidFill>
              <a:srgbClr val="2BE8F5"/>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6" name="Freeform 1078">
            <a:extLst>
              <a:ext uri="{FF2B5EF4-FFF2-40B4-BE49-F238E27FC236}">
                <a16:creationId xmlns:a16="http://schemas.microsoft.com/office/drawing/2014/main" id="{6FFA349D-813A-4161-9DB8-852378A8BDB2}"/>
              </a:ext>
            </a:extLst>
          </p:cNvPr>
          <p:cNvSpPr>
            <a:spLocks noEditPoints="1"/>
          </p:cNvSpPr>
          <p:nvPr/>
        </p:nvSpPr>
        <p:spPr bwMode="auto">
          <a:xfrm rot="10800000" flipH="1" flipV="1">
            <a:off x="3128813" y="3873987"/>
            <a:ext cx="106527" cy="835038"/>
          </a:xfrm>
          <a:custGeom>
            <a:avLst/>
            <a:gdLst>
              <a:gd name="T0" fmla="*/ 20 w 31"/>
              <a:gd name="T1" fmla="*/ 70 h 243"/>
              <a:gd name="T2" fmla="*/ 12 w 31"/>
              <a:gd name="T3" fmla="*/ 70 h 243"/>
              <a:gd name="T4" fmla="*/ 16 w 31"/>
              <a:gd name="T5" fmla="*/ 90 h 243"/>
              <a:gd name="T6" fmla="*/ 16 w 31"/>
              <a:gd name="T7" fmla="*/ 82 h 243"/>
              <a:gd name="T8" fmla="*/ 16 w 31"/>
              <a:gd name="T9" fmla="*/ 90 h 243"/>
              <a:gd name="T10" fmla="*/ 20 w 31"/>
              <a:gd name="T11" fmla="*/ 53 h 243"/>
              <a:gd name="T12" fmla="*/ 12 w 31"/>
              <a:gd name="T13" fmla="*/ 53 h 243"/>
              <a:gd name="T14" fmla="*/ 16 w 31"/>
              <a:gd name="T15" fmla="*/ 8 h 243"/>
              <a:gd name="T16" fmla="*/ 16 w 31"/>
              <a:gd name="T17" fmla="*/ 0 h 243"/>
              <a:gd name="T18" fmla="*/ 16 w 31"/>
              <a:gd name="T19" fmla="*/ 8 h 243"/>
              <a:gd name="T20" fmla="*/ 20 w 31"/>
              <a:gd name="T21" fmla="*/ 20 h 243"/>
              <a:gd name="T22" fmla="*/ 12 w 31"/>
              <a:gd name="T23" fmla="*/ 20 h 243"/>
              <a:gd name="T24" fmla="*/ 16 w 31"/>
              <a:gd name="T25" fmla="*/ 41 h 243"/>
              <a:gd name="T26" fmla="*/ 16 w 31"/>
              <a:gd name="T27" fmla="*/ 33 h 243"/>
              <a:gd name="T28" fmla="*/ 16 w 31"/>
              <a:gd name="T29" fmla="*/ 41 h 243"/>
              <a:gd name="T30" fmla="*/ 20 w 31"/>
              <a:gd name="T31" fmla="*/ 103 h 243"/>
              <a:gd name="T32" fmla="*/ 12 w 31"/>
              <a:gd name="T33" fmla="*/ 103 h 243"/>
              <a:gd name="T34" fmla="*/ 16 w 31"/>
              <a:gd name="T35" fmla="*/ 189 h 243"/>
              <a:gd name="T36" fmla="*/ 16 w 31"/>
              <a:gd name="T37" fmla="*/ 181 h 243"/>
              <a:gd name="T38" fmla="*/ 16 w 31"/>
              <a:gd name="T39" fmla="*/ 189 h 243"/>
              <a:gd name="T40" fmla="*/ 19 w 31"/>
              <a:gd name="T41" fmla="*/ 204 h 243"/>
              <a:gd name="T42" fmla="*/ 19 w 31"/>
              <a:gd name="T43" fmla="*/ 199 h 243"/>
              <a:gd name="T44" fmla="*/ 12 w 31"/>
              <a:gd name="T45" fmla="*/ 201 h 243"/>
              <a:gd name="T46" fmla="*/ 16 w 31"/>
              <a:gd name="T47" fmla="*/ 205 h 243"/>
              <a:gd name="T48" fmla="*/ 0 w 31"/>
              <a:gd name="T49" fmla="*/ 228 h 243"/>
              <a:gd name="T50" fmla="*/ 31 w 31"/>
              <a:gd name="T51" fmla="*/ 228 h 243"/>
              <a:gd name="T52" fmla="*/ 16 w 31"/>
              <a:gd name="T53" fmla="*/ 239 h 243"/>
              <a:gd name="T54" fmla="*/ 16 w 31"/>
              <a:gd name="T55" fmla="*/ 216 h 243"/>
              <a:gd name="T56" fmla="*/ 16 w 31"/>
              <a:gd name="T57" fmla="*/ 239 h 243"/>
              <a:gd name="T58" fmla="*/ 20 w 31"/>
              <a:gd name="T59" fmla="*/ 135 h 243"/>
              <a:gd name="T60" fmla="*/ 12 w 31"/>
              <a:gd name="T61" fmla="*/ 135 h 243"/>
              <a:gd name="T62" fmla="*/ 16 w 31"/>
              <a:gd name="T63" fmla="*/ 123 h 243"/>
              <a:gd name="T64" fmla="*/ 16 w 31"/>
              <a:gd name="T65" fmla="*/ 115 h 243"/>
              <a:gd name="T66" fmla="*/ 16 w 31"/>
              <a:gd name="T67" fmla="*/ 123 h 243"/>
              <a:gd name="T68" fmla="*/ 20 w 31"/>
              <a:gd name="T69" fmla="*/ 168 h 243"/>
              <a:gd name="T70" fmla="*/ 12 w 31"/>
              <a:gd name="T71" fmla="*/ 168 h 243"/>
              <a:gd name="T72" fmla="*/ 16 w 31"/>
              <a:gd name="T73" fmla="*/ 156 h 243"/>
              <a:gd name="T74" fmla="*/ 16 w 31"/>
              <a:gd name="T75" fmla="*/ 148 h 243"/>
              <a:gd name="T76" fmla="*/ 16 w 31"/>
              <a:gd name="T77" fmla="*/ 15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 h="243">
                <a:moveTo>
                  <a:pt x="16" y="74"/>
                </a:moveTo>
                <a:cubicBezTo>
                  <a:pt x="18" y="74"/>
                  <a:pt x="20" y="72"/>
                  <a:pt x="20" y="70"/>
                </a:cubicBezTo>
                <a:cubicBezTo>
                  <a:pt x="20" y="67"/>
                  <a:pt x="18" y="66"/>
                  <a:pt x="16" y="66"/>
                </a:cubicBezTo>
                <a:cubicBezTo>
                  <a:pt x="14" y="66"/>
                  <a:pt x="12" y="67"/>
                  <a:pt x="12" y="70"/>
                </a:cubicBezTo>
                <a:cubicBezTo>
                  <a:pt x="12" y="72"/>
                  <a:pt x="14" y="74"/>
                  <a:pt x="16" y="74"/>
                </a:cubicBezTo>
                <a:close/>
                <a:moveTo>
                  <a:pt x="16" y="90"/>
                </a:moveTo>
                <a:cubicBezTo>
                  <a:pt x="18" y="90"/>
                  <a:pt x="20" y="88"/>
                  <a:pt x="20" y="86"/>
                </a:cubicBezTo>
                <a:cubicBezTo>
                  <a:pt x="20" y="84"/>
                  <a:pt x="18" y="82"/>
                  <a:pt x="16" y="82"/>
                </a:cubicBezTo>
                <a:cubicBezTo>
                  <a:pt x="14" y="82"/>
                  <a:pt x="12" y="84"/>
                  <a:pt x="12" y="86"/>
                </a:cubicBezTo>
                <a:cubicBezTo>
                  <a:pt x="12" y="88"/>
                  <a:pt x="14" y="90"/>
                  <a:pt x="16" y="90"/>
                </a:cubicBezTo>
                <a:close/>
                <a:moveTo>
                  <a:pt x="16" y="57"/>
                </a:moveTo>
                <a:cubicBezTo>
                  <a:pt x="18" y="57"/>
                  <a:pt x="20" y="55"/>
                  <a:pt x="20" y="53"/>
                </a:cubicBezTo>
                <a:cubicBezTo>
                  <a:pt x="20" y="51"/>
                  <a:pt x="18" y="49"/>
                  <a:pt x="16" y="49"/>
                </a:cubicBezTo>
                <a:cubicBezTo>
                  <a:pt x="14" y="49"/>
                  <a:pt x="12" y="51"/>
                  <a:pt x="12" y="53"/>
                </a:cubicBezTo>
                <a:cubicBezTo>
                  <a:pt x="12" y="55"/>
                  <a:pt x="14" y="57"/>
                  <a:pt x="16" y="57"/>
                </a:cubicBezTo>
                <a:close/>
                <a:moveTo>
                  <a:pt x="16" y="8"/>
                </a:moveTo>
                <a:cubicBezTo>
                  <a:pt x="18" y="8"/>
                  <a:pt x="20" y="6"/>
                  <a:pt x="20" y="4"/>
                </a:cubicBezTo>
                <a:cubicBezTo>
                  <a:pt x="20" y="1"/>
                  <a:pt x="18" y="0"/>
                  <a:pt x="16" y="0"/>
                </a:cubicBezTo>
                <a:cubicBezTo>
                  <a:pt x="14" y="0"/>
                  <a:pt x="12" y="1"/>
                  <a:pt x="12" y="4"/>
                </a:cubicBezTo>
                <a:cubicBezTo>
                  <a:pt x="12" y="6"/>
                  <a:pt x="14" y="8"/>
                  <a:pt x="16" y="8"/>
                </a:cubicBezTo>
                <a:close/>
                <a:moveTo>
                  <a:pt x="16" y="24"/>
                </a:moveTo>
                <a:cubicBezTo>
                  <a:pt x="18" y="24"/>
                  <a:pt x="20" y="22"/>
                  <a:pt x="20" y="20"/>
                </a:cubicBezTo>
                <a:cubicBezTo>
                  <a:pt x="20" y="18"/>
                  <a:pt x="18" y="16"/>
                  <a:pt x="16" y="16"/>
                </a:cubicBezTo>
                <a:cubicBezTo>
                  <a:pt x="14" y="16"/>
                  <a:pt x="12" y="18"/>
                  <a:pt x="12" y="20"/>
                </a:cubicBezTo>
                <a:cubicBezTo>
                  <a:pt x="12" y="22"/>
                  <a:pt x="14" y="24"/>
                  <a:pt x="16" y="24"/>
                </a:cubicBezTo>
                <a:close/>
                <a:moveTo>
                  <a:pt x="16" y="41"/>
                </a:moveTo>
                <a:cubicBezTo>
                  <a:pt x="18" y="41"/>
                  <a:pt x="20" y="39"/>
                  <a:pt x="20" y="37"/>
                </a:cubicBezTo>
                <a:cubicBezTo>
                  <a:pt x="20" y="34"/>
                  <a:pt x="18" y="33"/>
                  <a:pt x="16" y="33"/>
                </a:cubicBezTo>
                <a:cubicBezTo>
                  <a:pt x="14" y="33"/>
                  <a:pt x="12" y="34"/>
                  <a:pt x="12" y="37"/>
                </a:cubicBezTo>
                <a:cubicBezTo>
                  <a:pt x="12" y="39"/>
                  <a:pt x="14" y="41"/>
                  <a:pt x="16" y="41"/>
                </a:cubicBezTo>
                <a:close/>
                <a:moveTo>
                  <a:pt x="16" y="107"/>
                </a:moveTo>
                <a:cubicBezTo>
                  <a:pt x="18" y="107"/>
                  <a:pt x="20" y="105"/>
                  <a:pt x="20" y="103"/>
                </a:cubicBezTo>
                <a:cubicBezTo>
                  <a:pt x="20" y="100"/>
                  <a:pt x="18" y="99"/>
                  <a:pt x="16" y="99"/>
                </a:cubicBezTo>
                <a:cubicBezTo>
                  <a:pt x="14" y="99"/>
                  <a:pt x="12" y="100"/>
                  <a:pt x="12" y="103"/>
                </a:cubicBezTo>
                <a:cubicBezTo>
                  <a:pt x="12" y="105"/>
                  <a:pt x="14" y="107"/>
                  <a:pt x="16" y="107"/>
                </a:cubicBezTo>
                <a:close/>
                <a:moveTo>
                  <a:pt x="16" y="189"/>
                </a:moveTo>
                <a:cubicBezTo>
                  <a:pt x="18" y="189"/>
                  <a:pt x="20" y="187"/>
                  <a:pt x="20" y="185"/>
                </a:cubicBezTo>
                <a:cubicBezTo>
                  <a:pt x="20" y="183"/>
                  <a:pt x="18" y="181"/>
                  <a:pt x="16" y="181"/>
                </a:cubicBezTo>
                <a:cubicBezTo>
                  <a:pt x="14" y="181"/>
                  <a:pt x="12" y="183"/>
                  <a:pt x="12" y="185"/>
                </a:cubicBezTo>
                <a:cubicBezTo>
                  <a:pt x="12" y="187"/>
                  <a:pt x="14" y="189"/>
                  <a:pt x="16" y="189"/>
                </a:cubicBezTo>
                <a:close/>
                <a:moveTo>
                  <a:pt x="16" y="205"/>
                </a:moveTo>
                <a:cubicBezTo>
                  <a:pt x="17" y="205"/>
                  <a:pt x="18" y="205"/>
                  <a:pt x="19" y="204"/>
                </a:cubicBezTo>
                <a:cubicBezTo>
                  <a:pt x="19" y="204"/>
                  <a:pt x="20" y="203"/>
                  <a:pt x="20" y="201"/>
                </a:cubicBezTo>
                <a:cubicBezTo>
                  <a:pt x="20" y="200"/>
                  <a:pt x="19" y="199"/>
                  <a:pt x="19" y="199"/>
                </a:cubicBezTo>
                <a:cubicBezTo>
                  <a:pt x="17" y="197"/>
                  <a:pt x="14" y="197"/>
                  <a:pt x="13" y="199"/>
                </a:cubicBezTo>
                <a:cubicBezTo>
                  <a:pt x="12" y="199"/>
                  <a:pt x="12" y="200"/>
                  <a:pt x="12" y="201"/>
                </a:cubicBezTo>
                <a:cubicBezTo>
                  <a:pt x="12" y="203"/>
                  <a:pt x="12" y="204"/>
                  <a:pt x="13" y="204"/>
                </a:cubicBezTo>
                <a:cubicBezTo>
                  <a:pt x="14" y="205"/>
                  <a:pt x="15" y="205"/>
                  <a:pt x="16" y="205"/>
                </a:cubicBezTo>
                <a:close/>
                <a:moveTo>
                  <a:pt x="16" y="212"/>
                </a:moveTo>
                <a:cubicBezTo>
                  <a:pt x="7" y="212"/>
                  <a:pt x="0" y="219"/>
                  <a:pt x="0" y="228"/>
                </a:cubicBezTo>
                <a:cubicBezTo>
                  <a:pt x="0" y="236"/>
                  <a:pt x="7" y="243"/>
                  <a:pt x="16" y="243"/>
                </a:cubicBezTo>
                <a:cubicBezTo>
                  <a:pt x="24" y="243"/>
                  <a:pt x="31" y="236"/>
                  <a:pt x="31" y="228"/>
                </a:cubicBezTo>
                <a:cubicBezTo>
                  <a:pt x="31" y="219"/>
                  <a:pt x="24" y="212"/>
                  <a:pt x="16" y="212"/>
                </a:cubicBezTo>
                <a:close/>
                <a:moveTo>
                  <a:pt x="16" y="239"/>
                </a:moveTo>
                <a:cubicBezTo>
                  <a:pt x="9" y="239"/>
                  <a:pt x="4" y="234"/>
                  <a:pt x="4" y="228"/>
                </a:cubicBezTo>
                <a:cubicBezTo>
                  <a:pt x="4" y="221"/>
                  <a:pt x="9" y="216"/>
                  <a:pt x="16" y="216"/>
                </a:cubicBezTo>
                <a:cubicBezTo>
                  <a:pt x="22" y="216"/>
                  <a:pt x="27" y="221"/>
                  <a:pt x="27" y="228"/>
                </a:cubicBezTo>
                <a:cubicBezTo>
                  <a:pt x="27" y="234"/>
                  <a:pt x="22" y="239"/>
                  <a:pt x="16" y="239"/>
                </a:cubicBezTo>
                <a:close/>
                <a:moveTo>
                  <a:pt x="16" y="139"/>
                </a:moveTo>
                <a:cubicBezTo>
                  <a:pt x="18" y="139"/>
                  <a:pt x="20" y="138"/>
                  <a:pt x="20" y="135"/>
                </a:cubicBezTo>
                <a:cubicBezTo>
                  <a:pt x="20" y="133"/>
                  <a:pt x="18" y="131"/>
                  <a:pt x="16" y="131"/>
                </a:cubicBezTo>
                <a:cubicBezTo>
                  <a:pt x="14" y="131"/>
                  <a:pt x="12" y="133"/>
                  <a:pt x="12" y="135"/>
                </a:cubicBezTo>
                <a:cubicBezTo>
                  <a:pt x="12" y="138"/>
                  <a:pt x="14" y="139"/>
                  <a:pt x="16" y="139"/>
                </a:cubicBezTo>
                <a:close/>
                <a:moveTo>
                  <a:pt x="16" y="123"/>
                </a:moveTo>
                <a:cubicBezTo>
                  <a:pt x="18" y="123"/>
                  <a:pt x="20" y="121"/>
                  <a:pt x="20" y="119"/>
                </a:cubicBezTo>
                <a:cubicBezTo>
                  <a:pt x="20" y="117"/>
                  <a:pt x="18" y="115"/>
                  <a:pt x="16" y="115"/>
                </a:cubicBezTo>
                <a:cubicBezTo>
                  <a:pt x="14" y="115"/>
                  <a:pt x="12" y="117"/>
                  <a:pt x="12" y="119"/>
                </a:cubicBezTo>
                <a:cubicBezTo>
                  <a:pt x="12" y="121"/>
                  <a:pt x="14" y="123"/>
                  <a:pt x="16" y="123"/>
                </a:cubicBezTo>
                <a:close/>
                <a:moveTo>
                  <a:pt x="16" y="172"/>
                </a:moveTo>
                <a:cubicBezTo>
                  <a:pt x="18" y="172"/>
                  <a:pt x="20" y="171"/>
                  <a:pt x="20" y="168"/>
                </a:cubicBezTo>
                <a:cubicBezTo>
                  <a:pt x="20" y="166"/>
                  <a:pt x="18" y="164"/>
                  <a:pt x="16" y="164"/>
                </a:cubicBezTo>
                <a:cubicBezTo>
                  <a:pt x="14" y="164"/>
                  <a:pt x="12" y="166"/>
                  <a:pt x="12" y="168"/>
                </a:cubicBezTo>
                <a:cubicBezTo>
                  <a:pt x="12" y="171"/>
                  <a:pt x="14" y="172"/>
                  <a:pt x="16" y="172"/>
                </a:cubicBezTo>
                <a:close/>
                <a:moveTo>
                  <a:pt x="16" y="156"/>
                </a:moveTo>
                <a:cubicBezTo>
                  <a:pt x="18" y="156"/>
                  <a:pt x="20" y="154"/>
                  <a:pt x="20" y="152"/>
                </a:cubicBezTo>
                <a:cubicBezTo>
                  <a:pt x="20" y="150"/>
                  <a:pt x="18" y="148"/>
                  <a:pt x="16" y="148"/>
                </a:cubicBezTo>
                <a:cubicBezTo>
                  <a:pt x="14" y="148"/>
                  <a:pt x="12" y="150"/>
                  <a:pt x="12" y="152"/>
                </a:cubicBezTo>
                <a:cubicBezTo>
                  <a:pt x="12" y="154"/>
                  <a:pt x="14" y="156"/>
                  <a:pt x="16" y="156"/>
                </a:cubicBezTo>
                <a:close/>
              </a:path>
            </a:pathLst>
          </a:custGeom>
          <a:solidFill>
            <a:srgbClr val="2BE8F5"/>
          </a:solidFill>
          <a:ln>
            <a:solidFill>
              <a:srgbClr val="2BE8F5"/>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7" name="Line 1079">
            <a:extLst>
              <a:ext uri="{FF2B5EF4-FFF2-40B4-BE49-F238E27FC236}">
                <a16:creationId xmlns:a16="http://schemas.microsoft.com/office/drawing/2014/main" id="{911F8A89-6E49-46F5-B55F-9DEE982B56C3}"/>
              </a:ext>
            </a:extLst>
          </p:cNvPr>
          <p:cNvSpPr>
            <a:spLocks noChangeShapeType="1"/>
          </p:cNvSpPr>
          <p:nvPr/>
        </p:nvSpPr>
        <p:spPr bwMode="auto">
          <a:xfrm rot="10800000" flipH="1" flipV="1">
            <a:off x="5042868" y="4753698"/>
            <a:ext cx="0" cy="0"/>
          </a:xfrm>
          <a:prstGeom prst="line">
            <a:avLst/>
          </a:prstGeom>
          <a:noFill/>
          <a:ln w="9525">
            <a:solidFill>
              <a:srgbClr val="2BE8F5"/>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8" name="Line 1080">
            <a:extLst>
              <a:ext uri="{FF2B5EF4-FFF2-40B4-BE49-F238E27FC236}">
                <a16:creationId xmlns:a16="http://schemas.microsoft.com/office/drawing/2014/main" id="{F8D0FDCF-CD9E-4461-B746-895BC27554AB}"/>
              </a:ext>
            </a:extLst>
          </p:cNvPr>
          <p:cNvSpPr>
            <a:spLocks noChangeShapeType="1"/>
          </p:cNvSpPr>
          <p:nvPr/>
        </p:nvSpPr>
        <p:spPr bwMode="auto">
          <a:xfrm rot="10800000" flipH="1" flipV="1">
            <a:off x="5042868" y="4753698"/>
            <a:ext cx="0" cy="0"/>
          </a:xfrm>
          <a:prstGeom prst="line">
            <a:avLst/>
          </a:prstGeom>
          <a:noFill/>
          <a:ln w="9525">
            <a:solidFill>
              <a:srgbClr val="2BE8F5"/>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9" name="Freeform 1081">
            <a:extLst>
              <a:ext uri="{FF2B5EF4-FFF2-40B4-BE49-F238E27FC236}">
                <a16:creationId xmlns:a16="http://schemas.microsoft.com/office/drawing/2014/main" id="{1BDC6869-4CC1-4AAE-94A1-FD234FC6B571}"/>
              </a:ext>
            </a:extLst>
          </p:cNvPr>
          <p:cNvSpPr>
            <a:spLocks noEditPoints="1"/>
          </p:cNvSpPr>
          <p:nvPr/>
        </p:nvSpPr>
        <p:spPr bwMode="auto">
          <a:xfrm rot="10800000" flipH="1" flipV="1">
            <a:off x="4991323" y="3873987"/>
            <a:ext cx="106527" cy="835038"/>
          </a:xfrm>
          <a:custGeom>
            <a:avLst/>
            <a:gdLst>
              <a:gd name="T0" fmla="*/ 19 w 31"/>
              <a:gd name="T1" fmla="*/ 53 h 243"/>
              <a:gd name="T2" fmla="*/ 11 w 31"/>
              <a:gd name="T3" fmla="*/ 53 h 243"/>
              <a:gd name="T4" fmla="*/ 15 w 31"/>
              <a:gd name="T5" fmla="*/ 74 h 243"/>
              <a:gd name="T6" fmla="*/ 15 w 31"/>
              <a:gd name="T7" fmla="*/ 66 h 243"/>
              <a:gd name="T8" fmla="*/ 15 w 31"/>
              <a:gd name="T9" fmla="*/ 74 h 243"/>
              <a:gd name="T10" fmla="*/ 19 w 31"/>
              <a:gd name="T11" fmla="*/ 86 h 243"/>
              <a:gd name="T12" fmla="*/ 11 w 31"/>
              <a:gd name="T13" fmla="*/ 86 h 243"/>
              <a:gd name="T14" fmla="*/ 15 w 31"/>
              <a:gd name="T15" fmla="*/ 107 h 243"/>
              <a:gd name="T16" fmla="*/ 15 w 31"/>
              <a:gd name="T17" fmla="*/ 99 h 243"/>
              <a:gd name="T18" fmla="*/ 15 w 31"/>
              <a:gd name="T19" fmla="*/ 107 h 243"/>
              <a:gd name="T20" fmla="*/ 19 w 31"/>
              <a:gd name="T21" fmla="*/ 37 h 243"/>
              <a:gd name="T22" fmla="*/ 11 w 31"/>
              <a:gd name="T23" fmla="*/ 37 h 243"/>
              <a:gd name="T24" fmla="*/ 15 w 31"/>
              <a:gd name="T25" fmla="*/ 24 h 243"/>
              <a:gd name="T26" fmla="*/ 15 w 31"/>
              <a:gd name="T27" fmla="*/ 16 h 243"/>
              <a:gd name="T28" fmla="*/ 15 w 31"/>
              <a:gd name="T29" fmla="*/ 24 h 243"/>
              <a:gd name="T30" fmla="*/ 19 w 31"/>
              <a:gd name="T31" fmla="*/ 4 h 243"/>
              <a:gd name="T32" fmla="*/ 11 w 31"/>
              <a:gd name="T33" fmla="*/ 4 h 243"/>
              <a:gd name="T34" fmla="*/ 15 w 31"/>
              <a:gd name="T35" fmla="*/ 189 h 243"/>
              <a:gd name="T36" fmla="*/ 15 w 31"/>
              <a:gd name="T37" fmla="*/ 181 h 243"/>
              <a:gd name="T38" fmla="*/ 15 w 31"/>
              <a:gd name="T39" fmla="*/ 189 h 243"/>
              <a:gd name="T40" fmla="*/ 18 w 31"/>
              <a:gd name="T41" fmla="*/ 204 h 243"/>
              <a:gd name="T42" fmla="*/ 18 w 31"/>
              <a:gd name="T43" fmla="*/ 199 h 243"/>
              <a:gd name="T44" fmla="*/ 11 w 31"/>
              <a:gd name="T45" fmla="*/ 201 h 243"/>
              <a:gd name="T46" fmla="*/ 15 w 31"/>
              <a:gd name="T47" fmla="*/ 205 h 243"/>
              <a:gd name="T48" fmla="*/ 19 w 31"/>
              <a:gd name="T49" fmla="*/ 119 h 243"/>
              <a:gd name="T50" fmla="*/ 11 w 31"/>
              <a:gd name="T51" fmla="*/ 119 h 243"/>
              <a:gd name="T52" fmla="*/ 15 w 31"/>
              <a:gd name="T53" fmla="*/ 212 h 243"/>
              <a:gd name="T54" fmla="*/ 15 w 31"/>
              <a:gd name="T55" fmla="*/ 243 h 243"/>
              <a:gd name="T56" fmla="*/ 15 w 31"/>
              <a:gd name="T57" fmla="*/ 212 h 243"/>
              <a:gd name="T58" fmla="*/ 4 w 31"/>
              <a:gd name="T59" fmla="*/ 228 h 243"/>
              <a:gd name="T60" fmla="*/ 27 w 31"/>
              <a:gd name="T61" fmla="*/ 228 h 243"/>
              <a:gd name="T62" fmla="*/ 15 w 31"/>
              <a:gd name="T63" fmla="*/ 139 h 243"/>
              <a:gd name="T64" fmla="*/ 15 w 31"/>
              <a:gd name="T65" fmla="*/ 131 h 243"/>
              <a:gd name="T66" fmla="*/ 15 w 31"/>
              <a:gd name="T67" fmla="*/ 139 h 243"/>
              <a:gd name="T68" fmla="*/ 19 w 31"/>
              <a:gd name="T69" fmla="*/ 152 h 243"/>
              <a:gd name="T70" fmla="*/ 11 w 31"/>
              <a:gd name="T71" fmla="*/ 152 h 243"/>
              <a:gd name="T72" fmla="*/ 15 w 31"/>
              <a:gd name="T73" fmla="*/ 172 h 243"/>
              <a:gd name="T74" fmla="*/ 15 w 31"/>
              <a:gd name="T75" fmla="*/ 164 h 243"/>
              <a:gd name="T76" fmla="*/ 15 w 31"/>
              <a:gd name="T77" fmla="*/ 172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 h="243">
                <a:moveTo>
                  <a:pt x="15" y="57"/>
                </a:moveTo>
                <a:cubicBezTo>
                  <a:pt x="18" y="57"/>
                  <a:pt x="19" y="55"/>
                  <a:pt x="19" y="53"/>
                </a:cubicBezTo>
                <a:cubicBezTo>
                  <a:pt x="19" y="51"/>
                  <a:pt x="18" y="49"/>
                  <a:pt x="15" y="49"/>
                </a:cubicBezTo>
                <a:cubicBezTo>
                  <a:pt x="13" y="49"/>
                  <a:pt x="11" y="51"/>
                  <a:pt x="11" y="53"/>
                </a:cubicBezTo>
                <a:cubicBezTo>
                  <a:pt x="11" y="55"/>
                  <a:pt x="13" y="57"/>
                  <a:pt x="15" y="57"/>
                </a:cubicBezTo>
                <a:close/>
                <a:moveTo>
                  <a:pt x="15" y="74"/>
                </a:moveTo>
                <a:cubicBezTo>
                  <a:pt x="18" y="74"/>
                  <a:pt x="19" y="72"/>
                  <a:pt x="19" y="70"/>
                </a:cubicBezTo>
                <a:cubicBezTo>
                  <a:pt x="19" y="67"/>
                  <a:pt x="18" y="66"/>
                  <a:pt x="15" y="66"/>
                </a:cubicBezTo>
                <a:cubicBezTo>
                  <a:pt x="13" y="66"/>
                  <a:pt x="11" y="67"/>
                  <a:pt x="11" y="70"/>
                </a:cubicBezTo>
                <a:cubicBezTo>
                  <a:pt x="11" y="72"/>
                  <a:pt x="13" y="74"/>
                  <a:pt x="15" y="74"/>
                </a:cubicBezTo>
                <a:close/>
                <a:moveTo>
                  <a:pt x="15" y="90"/>
                </a:moveTo>
                <a:cubicBezTo>
                  <a:pt x="18" y="90"/>
                  <a:pt x="19" y="88"/>
                  <a:pt x="19" y="86"/>
                </a:cubicBezTo>
                <a:cubicBezTo>
                  <a:pt x="19" y="84"/>
                  <a:pt x="18" y="82"/>
                  <a:pt x="15" y="82"/>
                </a:cubicBezTo>
                <a:cubicBezTo>
                  <a:pt x="13" y="82"/>
                  <a:pt x="11" y="84"/>
                  <a:pt x="11" y="86"/>
                </a:cubicBezTo>
                <a:cubicBezTo>
                  <a:pt x="11" y="88"/>
                  <a:pt x="13" y="90"/>
                  <a:pt x="15" y="90"/>
                </a:cubicBezTo>
                <a:close/>
                <a:moveTo>
                  <a:pt x="15" y="107"/>
                </a:moveTo>
                <a:cubicBezTo>
                  <a:pt x="18" y="107"/>
                  <a:pt x="19" y="105"/>
                  <a:pt x="19" y="103"/>
                </a:cubicBezTo>
                <a:cubicBezTo>
                  <a:pt x="19" y="100"/>
                  <a:pt x="18" y="99"/>
                  <a:pt x="15" y="99"/>
                </a:cubicBezTo>
                <a:cubicBezTo>
                  <a:pt x="13" y="99"/>
                  <a:pt x="11" y="100"/>
                  <a:pt x="11" y="103"/>
                </a:cubicBezTo>
                <a:cubicBezTo>
                  <a:pt x="11" y="105"/>
                  <a:pt x="13" y="107"/>
                  <a:pt x="15" y="107"/>
                </a:cubicBezTo>
                <a:close/>
                <a:moveTo>
                  <a:pt x="15" y="41"/>
                </a:moveTo>
                <a:cubicBezTo>
                  <a:pt x="18" y="41"/>
                  <a:pt x="19" y="39"/>
                  <a:pt x="19" y="37"/>
                </a:cubicBezTo>
                <a:cubicBezTo>
                  <a:pt x="19" y="34"/>
                  <a:pt x="18" y="33"/>
                  <a:pt x="15" y="33"/>
                </a:cubicBezTo>
                <a:cubicBezTo>
                  <a:pt x="13" y="33"/>
                  <a:pt x="11" y="34"/>
                  <a:pt x="11" y="37"/>
                </a:cubicBezTo>
                <a:cubicBezTo>
                  <a:pt x="11" y="39"/>
                  <a:pt x="13" y="41"/>
                  <a:pt x="15" y="41"/>
                </a:cubicBezTo>
                <a:close/>
                <a:moveTo>
                  <a:pt x="15" y="24"/>
                </a:moveTo>
                <a:cubicBezTo>
                  <a:pt x="18" y="24"/>
                  <a:pt x="19" y="22"/>
                  <a:pt x="19" y="20"/>
                </a:cubicBezTo>
                <a:cubicBezTo>
                  <a:pt x="19" y="18"/>
                  <a:pt x="18" y="16"/>
                  <a:pt x="15" y="16"/>
                </a:cubicBezTo>
                <a:cubicBezTo>
                  <a:pt x="13" y="16"/>
                  <a:pt x="11" y="18"/>
                  <a:pt x="11" y="20"/>
                </a:cubicBezTo>
                <a:cubicBezTo>
                  <a:pt x="11" y="22"/>
                  <a:pt x="13" y="24"/>
                  <a:pt x="15" y="24"/>
                </a:cubicBezTo>
                <a:close/>
                <a:moveTo>
                  <a:pt x="15" y="8"/>
                </a:moveTo>
                <a:cubicBezTo>
                  <a:pt x="18" y="8"/>
                  <a:pt x="19" y="6"/>
                  <a:pt x="19" y="4"/>
                </a:cubicBezTo>
                <a:cubicBezTo>
                  <a:pt x="19" y="1"/>
                  <a:pt x="18" y="0"/>
                  <a:pt x="15" y="0"/>
                </a:cubicBezTo>
                <a:cubicBezTo>
                  <a:pt x="13" y="0"/>
                  <a:pt x="11" y="1"/>
                  <a:pt x="11" y="4"/>
                </a:cubicBezTo>
                <a:cubicBezTo>
                  <a:pt x="11" y="6"/>
                  <a:pt x="13" y="8"/>
                  <a:pt x="15" y="8"/>
                </a:cubicBezTo>
                <a:close/>
                <a:moveTo>
                  <a:pt x="15" y="189"/>
                </a:moveTo>
                <a:cubicBezTo>
                  <a:pt x="18" y="189"/>
                  <a:pt x="19" y="187"/>
                  <a:pt x="19" y="185"/>
                </a:cubicBezTo>
                <a:cubicBezTo>
                  <a:pt x="19" y="183"/>
                  <a:pt x="18" y="181"/>
                  <a:pt x="15" y="181"/>
                </a:cubicBezTo>
                <a:cubicBezTo>
                  <a:pt x="13" y="181"/>
                  <a:pt x="11" y="183"/>
                  <a:pt x="11" y="185"/>
                </a:cubicBezTo>
                <a:cubicBezTo>
                  <a:pt x="11" y="187"/>
                  <a:pt x="13" y="189"/>
                  <a:pt x="15" y="189"/>
                </a:cubicBezTo>
                <a:close/>
                <a:moveTo>
                  <a:pt x="15" y="205"/>
                </a:moveTo>
                <a:cubicBezTo>
                  <a:pt x="16" y="205"/>
                  <a:pt x="18" y="205"/>
                  <a:pt x="18" y="204"/>
                </a:cubicBezTo>
                <a:cubicBezTo>
                  <a:pt x="19" y="204"/>
                  <a:pt x="19" y="203"/>
                  <a:pt x="19" y="201"/>
                </a:cubicBezTo>
                <a:cubicBezTo>
                  <a:pt x="19" y="200"/>
                  <a:pt x="19" y="199"/>
                  <a:pt x="18" y="199"/>
                </a:cubicBezTo>
                <a:cubicBezTo>
                  <a:pt x="17" y="197"/>
                  <a:pt x="14" y="197"/>
                  <a:pt x="13" y="199"/>
                </a:cubicBezTo>
                <a:cubicBezTo>
                  <a:pt x="12" y="199"/>
                  <a:pt x="11" y="200"/>
                  <a:pt x="11" y="201"/>
                </a:cubicBezTo>
                <a:cubicBezTo>
                  <a:pt x="11" y="203"/>
                  <a:pt x="12" y="204"/>
                  <a:pt x="13" y="204"/>
                </a:cubicBezTo>
                <a:cubicBezTo>
                  <a:pt x="13" y="205"/>
                  <a:pt x="14" y="205"/>
                  <a:pt x="15" y="205"/>
                </a:cubicBezTo>
                <a:close/>
                <a:moveTo>
                  <a:pt x="15" y="123"/>
                </a:moveTo>
                <a:cubicBezTo>
                  <a:pt x="18" y="123"/>
                  <a:pt x="19" y="121"/>
                  <a:pt x="19" y="119"/>
                </a:cubicBezTo>
                <a:cubicBezTo>
                  <a:pt x="19" y="117"/>
                  <a:pt x="18" y="115"/>
                  <a:pt x="15" y="115"/>
                </a:cubicBezTo>
                <a:cubicBezTo>
                  <a:pt x="13" y="115"/>
                  <a:pt x="11" y="117"/>
                  <a:pt x="11" y="119"/>
                </a:cubicBezTo>
                <a:cubicBezTo>
                  <a:pt x="11" y="121"/>
                  <a:pt x="13" y="123"/>
                  <a:pt x="15" y="123"/>
                </a:cubicBezTo>
                <a:close/>
                <a:moveTo>
                  <a:pt x="15" y="212"/>
                </a:moveTo>
                <a:cubicBezTo>
                  <a:pt x="7" y="212"/>
                  <a:pt x="0" y="219"/>
                  <a:pt x="0" y="228"/>
                </a:cubicBezTo>
                <a:cubicBezTo>
                  <a:pt x="0" y="236"/>
                  <a:pt x="7" y="243"/>
                  <a:pt x="15" y="243"/>
                </a:cubicBezTo>
                <a:cubicBezTo>
                  <a:pt x="24" y="243"/>
                  <a:pt x="31" y="236"/>
                  <a:pt x="31" y="228"/>
                </a:cubicBezTo>
                <a:cubicBezTo>
                  <a:pt x="31" y="219"/>
                  <a:pt x="24" y="212"/>
                  <a:pt x="15" y="212"/>
                </a:cubicBezTo>
                <a:close/>
                <a:moveTo>
                  <a:pt x="15" y="239"/>
                </a:moveTo>
                <a:cubicBezTo>
                  <a:pt x="9" y="239"/>
                  <a:pt x="4" y="234"/>
                  <a:pt x="4" y="228"/>
                </a:cubicBezTo>
                <a:cubicBezTo>
                  <a:pt x="4" y="221"/>
                  <a:pt x="9" y="216"/>
                  <a:pt x="15" y="216"/>
                </a:cubicBezTo>
                <a:cubicBezTo>
                  <a:pt x="22" y="216"/>
                  <a:pt x="27" y="221"/>
                  <a:pt x="27" y="228"/>
                </a:cubicBezTo>
                <a:cubicBezTo>
                  <a:pt x="27" y="234"/>
                  <a:pt x="22" y="239"/>
                  <a:pt x="15" y="239"/>
                </a:cubicBezTo>
                <a:close/>
                <a:moveTo>
                  <a:pt x="15" y="139"/>
                </a:moveTo>
                <a:cubicBezTo>
                  <a:pt x="18" y="139"/>
                  <a:pt x="19" y="138"/>
                  <a:pt x="19" y="135"/>
                </a:cubicBezTo>
                <a:cubicBezTo>
                  <a:pt x="19" y="133"/>
                  <a:pt x="18" y="131"/>
                  <a:pt x="15" y="131"/>
                </a:cubicBezTo>
                <a:cubicBezTo>
                  <a:pt x="13" y="131"/>
                  <a:pt x="11" y="133"/>
                  <a:pt x="11" y="135"/>
                </a:cubicBezTo>
                <a:cubicBezTo>
                  <a:pt x="11" y="138"/>
                  <a:pt x="13" y="139"/>
                  <a:pt x="15" y="139"/>
                </a:cubicBezTo>
                <a:close/>
                <a:moveTo>
                  <a:pt x="15" y="156"/>
                </a:moveTo>
                <a:cubicBezTo>
                  <a:pt x="18" y="156"/>
                  <a:pt x="19" y="154"/>
                  <a:pt x="19" y="152"/>
                </a:cubicBezTo>
                <a:cubicBezTo>
                  <a:pt x="19" y="150"/>
                  <a:pt x="18" y="148"/>
                  <a:pt x="15" y="148"/>
                </a:cubicBezTo>
                <a:cubicBezTo>
                  <a:pt x="13" y="148"/>
                  <a:pt x="11" y="150"/>
                  <a:pt x="11" y="152"/>
                </a:cubicBezTo>
                <a:cubicBezTo>
                  <a:pt x="11" y="154"/>
                  <a:pt x="13" y="156"/>
                  <a:pt x="15" y="156"/>
                </a:cubicBezTo>
                <a:close/>
                <a:moveTo>
                  <a:pt x="15" y="172"/>
                </a:moveTo>
                <a:cubicBezTo>
                  <a:pt x="18" y="172"/>
                  <a:pt x="19" y="171"/>
                  <a:pt x="19" y="168"/>
                </a:cubicBezTo>
                <a:cubicBezTo>
                  <a:pt x="19" y="166"/>
                  <a:pt x="18" y="164"/>
                  <a:pt x="15" y="164"/>
                </a:cubicBezTo>
                <a:cubicBezTo>
                  <a:pt x="13" y="164"/>
                  <a:pt x="11" y="166"/>
                  <a:pt x="11" y="168"/>
                </a:cubicBezTo>
                <a:cubicBezTo>
                  <a:pt x="11" y="171"/>
                  <a:pt x="13" y="172"/>
                  <a:pt x="15" y="172"/>
                </a:cubicBezTo>
                <a:close/>
              </a:path>
            </a:pathLst>
          </a:custGeom>
          <a:solidFill>
            <a:srgbClr val="2BE8F5"/>
          </a:solidFill>
          <a:ln>
            <a:solidFill>
              <a:srgbClr val="2BE8F5"/>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0" name="Line 1082">
            <a:extLst>
              <a:ext uri="{FF2B5EF4-FFF2-40B4-BE49-F238E27FC236}">
                <a16:creationId xmlns:a16="http://schemas.microsoft.com/office/drawing/2014/main" id="{5CC935DD-1C35-45C4-BC0A-2107F5F00BF9}"/>
              </a:ext>
            </a:extLst>
          </p:cNvPr>
          <p:cNvSpPr>
            <a:spLocks noChangeShapeType="1"/>
          </p:cNvSpPr>
          <p:nvPr/>
        </p:nvSpPr>
        <p:spPr bwMode="auto">
          <a:xfrm rot="10800000" flipH="1" flipV="1">
            <a:off x="6905379" y="4753698"/>
            <a:ext cx="0" cy="0"/>
          </a:xfrm>
          <a:prstGeom prst="line">
            <a:avLst/>
          </a:prstGeom>
          <a:noFill/>
          <a:ln w="9525">
            <a:solidFill>
              <a:srgbClr val="2BE8F5"/>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1" name="Line 1083">
            <a:extLst>
              <a:ext uri="{FF2B5EF4-FFF2-40B4-BE49-F238E27FC236}">
                <a16:creationId xmlns:a16="http://schemas.microsoft.com/office/drawing/2014/main" id="{2E8EBED9-6EB0-4403-8D86-70833502A69C}"/>
              </a:ext>
            </a:extLst>
          </p:cNvPr>
          <p:cNvSpPr>
            <a:spLocks noChangeShapeType="1"/>
          </p:cNvSpPr>
          <p:nvPr/>
        </p:nvSpPr>
        <p:spPr bwMode="auto">
          <a:xfrm rot="10800000" flipH="1" flipV="1">
            <a:off x="6905379" y="4753698"/>
            <a:ext cx="0" cy="0"/>
          </a:xfrm>
          <a:prstGeom prst="line">
            <a:avLst/>
          </a:prstGeom>
          <a:noFill/>
          <a:ln w="9525">
            <a:solidFill>
              <a:srgbClr val="2BE8F5"/>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2" name="Freeform 1084">
            <a:extLst>
              <a:ext uri="{FF2B5EF4-FFF2-40B4-BE49-F238E27FC236}">
                <a16:creationId xmlns:a16="http://schemas.microsoft.com/office/drawing/2014/main" id="{A3A14BDA-CFDD-4EFA-BD90-37A38A240B7B}"/>
              </a:ext>
            </a:extLst>
          </p:cNvPr>
          <p:cNvSpPr>
            <a:spLocks noEditPoints="1"/>
          </p:cNvSpPr>
          <p:nvPr/>
        </p:nvSpPr>
        <p:spPr bwMode="auto">
          <a:xfrm rot="10800000" flipH="1" flipV="1">
            <a:off x="6850396" y="3873987"/>
            <a:ext cx="109964" cy="835038"/>
          </a:xfrm>
          <a:custGeom>
            <a:avLst/>
            <a:gdLst>
              <a:gd name="T0" fmla="*/ 20 w 32"/>
              <a:gd name="T1" fmla="*/ 53 h 243"/>
              <a:gd name="T2" fmla="*/ 12 w 32"/>
              <a:gd name="T3" fmla="*/ 53 h 243"/>
              <a:gd name="T4" fmla="*/ 16 w 32"/>
              <a:gd name="T5" fmla="*/ 8 h 243"/>
              <a:gd name="T6" fmla="*/ 16 w 32"/>
              <a:gd name="T7" fmla="*/ 0 h 243"/>
              <a:gd name="T8" fmla="*/ 16 w 32"/>
              <a:gd name="T9" fmla="*/ 8 h 243"/>
              <a:gd name="T10" fmla="*/ 20 w 32"/>
              <a:gd name="T11" fmla="*/ 86 h 243"/>
              <a:gd name="T12" fmla="*/ 12 w 32"/>
              <a:gd name="T13" fmla="*/ 86 h 243"/>
              <a:gd name="T14" fmla="*/ 16 w 32"/>
              <a:gd name="T15" fmla="*/ 74 h 243"/>
              <a:gd name="T16" fmla="*/ 16 w 32"/>
              <a:gd name="T17" fmla="*/ 66 h 243"/>
              <a:gd name="T18" fmla="*/ 16 w 32"/>
              <a:gd name="T19" fmla="*/ 74 h 243"/>
              <a:gd name="T20" fmla="*/ 20 w 32"/>
              <a:gd name="T21" fmla="*/ 20 h 243"/>
              <a:gd name="T22" fmla="*/ 12 w 32"/>
              <a:gd name="T23" fmla="*/ 20 h 243"/>
              <a:gd name="T24" fmla="*/ 16 w 32"/>
              <a:gd name="T25" fmla="*/ 41 h 243"/>
              <a:gd name="T26" fmla="*/ 16 w 32"/>
              <a:gd name="T27" fmla="*/ 33 h 243"/>
              <a:gd name="T28" fmla="*/ 16 w 32"/>
              <a:gd name="T29" fmla="*/ 41 h 243"/>
              <a:gd name="T30" fmla="*/ 20 w 32"/>
              <a:gd name="T31" fmla="*/ 103 h 243"/>
              <a:gd name="T32" fmla="*/ 12 w 32"/>
              <a:gd name="T33" fmla="*/ 103 h 243"/>
              <a:gd name="T34" fmla="*/ 16 w 32"/>
              <a:gd name="T35" fmla="*/ 205 h 243"/>
              <a:gd name="T36" fmla="*/ 20 w 32"/>
              <a:gd name="T37" fmla="*/ 201 h 243"/>
              <a:gd name="T38" fmla="*/ 13 w 32"/>
              <a:gd name="T39" fmla="*/ 199 h 243"/>
              <a:gd name="T40" fmla="*/ 13 w 32"/>
              <a:gd name="T41" fmla="*/ 204 h 243"/>
              <a:gd name="T42" fmla="*/ 16 w 32"/>
              <a:gd name="T43" fmla="*/ 212 h 243"/>
              <a:gd name="T44" fmla="*/ 16 w 32"/>
              <a:gd name="T45" fmla="*/ 243 h 243"/>
              <a:gd name="T46" fmla="*/ 16 w 32"/>
              <a:gd name="T47" fmla="*/ 212 h 243"/>
              <a:gd name="T48" fmla="*/ 4 w 32"/>
              <a:gd name="T49" fmla="*/ 228 h 243"/>
              <a:gd name="T50" fmla="*/ 28 w 32"/>
              <a:gd name="T51" fmla="*/ 228 h 243"/>
              <a:gd name="T52" fmla="*/ 16 w 32"/>
              <a:gd name="T53" fmla="*/ 189 h 243"/>
              <a:gd name="T54" fmla="*/ 16 w 32"/>
              <a:gd name="T55" fmla="*/ 181 h 243"/>
              <a:gd name="T56" fmla="*/ 16 w 32"/>
              <a:gd name="T57" fmla="*/ 189 h 243"/>
              <a:gd name="T58" fmla="*/ 20 w 32"/>
              <a:gd name="T59" fmla="*/ 168 h 243"/>
              <a:gd name="T60" fmla="*/ 12 w 32"/>
              <a:gd name="T61" fmla="*/ 168 h 243"/>
              <a:gd name="T62" fmla="*/ 16 w 32"/>
              <a:gd name="T63" fmla="*/ 139 h 243"/>
              <a:gd name="T64" fmla="*/ 16 w 32"/>
              <a:gd name="T65" fmla="*/ 131 h 243"/>
              <a:gd name="T66" fmla="*/ 16 w 32"/>
              <a:gd name="T67" fmla="*/ 139 h 243"/>
              <a:gd name="T68" fmla="*/ 20 w 32"/>
              <a:gd name="T69" fmla="*/ 152 h 243"/>
              <a:gd name="T70" fmla="*/ 12 w 32"/>
              <a:gd name="T71" fmla="*/ 152 h 243"/>
              <a:gd name="T72" fmla="*/ 16 w 32"/>
              <a:gd name="T73" fmla="*/ 123 h 243"/>
              <a:gd name="T74" fmla="*/ 16 w 32"/>
              <a:gd name="T75" fmla="*/ 115 h 243"/>
              <a:gd name="T76" fmla="*/ 16 w 32"/>
              <a:gd name="T77" fmla="*/ 12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43">
                <a:moveTo>
                  <a:pt x="16" y="57"/>
                </a:moveTo>
                <a:cubicBezTo>
                  <a:pt x="18" y="57"/>
                  <a:pt x="20" y="55"/>
                  <a:pt x="20" y="53"/>
                </a:cubicBezTo>
                <a:cubicBezTo>
                  <a:pt x="20" y="51"/>
                  <a:pt x="18" y="49"/>
                  <a:pt x="16" y="49"/>
                </a:cubicBezTo>
                <a:cubicBezTo>
                  <a:pt x="14" y="49"/>
                  <a:pt x="12" y="51"/>
                  <a:pt x="12" y="53"/>
                </a:cubicBezTo>
                <a:cubicBezTo>
                  <a:pt x="12" y="55"/>
                  <a:pt x="14" y="57"/>
                  <a:pt x="16" y="57"/>
                </a:cubicBezTo>
                <a:close/>
                <a:moveTo>
                  <a:pt x="16" y="8"/>
                </a:moveTo>
                <a:cubicBezTo>
                  <a:pt x="18" y="8"/>
                  <a:pt x="20" y="6"/>
                  <a:pt x="20" y="4"/>
                </a:cubicBezTo>
                <a:cubicBezTo>
                  <a:pt x="20" y="1"/>
                  <a:pt x="18" y="0"/>
                  <a:pt x="16" y="0"/>
                </a:cubicBezTo>
                <a:cubicBezTo>
                  <a:pt x="14" y="0"/>
                  <a:pt x="12" y="1"/>
                  <a:pt x="12" y="4"/>
                </a:cubicBezTo>
                <a:cubicBezTo>
                  <a:pt x="12" y="6"/>
                  <a:pt x="14" y="8"/>
                  <a:pt x="16" y="8"/>
                </a:cubicBezTo>
                <a:close/>
                <a:moveTo>
                  <a:pt x="16" y="90"/>
                </a:moveTo>
                <a:cubicBezTo>
                  <a:pt x="18" y="90"/>
                  <a:pt x="20" y="88"/>
                  <a:pt x="20" y="86"/>
                </a:cubicBezTo>
                <a:cubicBezTo>
                  <a:pt x="20" y="84"/>
                  <a:pt x="18" y="82"/>
                  <a:pt x="16" y="82"/>
                </a:cubicBezTo>
                <a:cubicBezTo>
                  <a:pt x="14" y="82"/>
                  <a:pt x="12" y="84"/>
                  <a:pt x="12" y="86"/>
                </a:cubicBezTo>
                <a:cubicBezTo>
                  <a:pt x="12" y="88"/>
                  <a:pt x="14" y="90"/>
                  <a:pt x="16" y="90"/>
                </a:cubicBezTo>
                <a:close/>
                <a:moveTo>
                  <a:pt x="16" y="74"/>
                </a:moveTo>
                <a:cubicBezTo>
                  <a:pt x="18" y="74"/>
                  <a:pt x="20" y="72"/>
                  <a:pt x="20" y="70"/>
                </a:cubicBezTo>
                <a:cubicBezTo>
                  <a:pt x="20" y="67"/>
                  <a:pt x="18" y="66"/>
                  <a:pt x="16" y="66"/>
                </a:cubicBezTo>
                <a:cubicBezTo>
                  <a:pt x="14" y="66"/>
                  <a:pt x="12" y="67"/>
                  <a:pt x="12" y="70"/>
                </a:cubicBezTo>
                <a:cubicBezTo>
                  <a:pt x="12" y="72"/>
                  <a:pt x="14" y="74"/>
                  <a:pt x="16" y="74"/>
                </a:cubicBezTo>
                <a:close/>
                <a:moveTo>
                  <a:pt x="16" y="24"/>
                </a:moveTo>
                <a:cubicBezTo>
                  <a:pt x="18" y="24"/>
                  <a:pt x="20" y="22"/>
                  <a:pt x="20" y="20"/>
                </a:cubicBezTo>
                <a:cubicBezTo>
                  <a:pt x="20" y="18"/>
                  <a:pt x="18" y="16"/>
                  <a:pt x="16" y="16"/>
                </a:cubicBezTo>
                <a:cubicBezTo>
                  <a:pt x="14" y="16"/>
                  <a:pt x="12" y="18"/>
                  <a:pt x="12" y="20"/>
                </a:cubicBezTo>
                <a:cubicBezTo>
                  <a:pt x="12" y="22"/>
                  <a:pt x="14" y="24"/>
                  <a:pt x="16" y="24"/>
                </a:cubicBezTo>
                <a:close/>
                <a:moveTo>
                  <a:pt x="16" y="41"/>
                </a:moveTo>
                <a:cubicBezTo>
                  <a:pt x="18" y="41"/>
                  <a:pt x="20" y="39"/>
                  <a:pt x="20" y="37"/>
                </a:cubicBezTo>
                <a:cubicBezTo>
                  <a:pt x="20" y="34"/>
                  <a:pt x="18" y="33"/>
                  <a:pt x="16" y="33"/>
                </a:cubicBezTo>
                <a:cubicBezTo>
                  <a:pt x="14" y="33"/>
                  <a:pt x="12" y="34"/>
                  <a:pt x="12" y="37"/>
                </a:cubicBezTo>
                <a:cubicBezTo>
                  <a:pt x="12" y="39"/>
                  <a:pt x="14" y="41"/>
                  <a:pt x="16" y="41"/>
                </a:cubicBezTo>
                <a:close/>
                <a:moveTo>
                  <a:pt x="16" y="107"/>
                </a:moveTo>
                <a:cubicBezTo>
                  <a:pt x="18" y="107"/>
                  <a:pt x="20" y="105"/>
                  <a:pt x="20" y="103"/>
                </a:cubicBezTo>
                <a:cubicBezTo>
                  <a:pt x="20" y="100"/>
                  <a:pt x="18" y="99"/>
                  <a:pt x="16" y="99"/>
                </a:cubicBezTo>
                <a:cubicBezTo>
                  <a:pt x="14" y="99"/>
                  <a:pt x="12" y="100"/>
                  <a:pt x="12" y="103"/>
                </a:cubicBezTo>
                <a:cubicBezTo>
                  <a:pt x="12" y="105"/>
                  <a:pt x="14" y="107"/>
                  <a:pt x="16" y="107"/>
                </a:cubicBezTo>
                <a:close/>
                <a:moveTo>
                  <a:pt x="16" y="205"/>
                </a:moveTo>
                <a:cubicBezTo>
                  <a:pt x="17" y="205"/>
                  <a:pt x="18" y="205"/>
                  <a:pt x="19" y="204"/>
                </a:cubicBezTo>
                <a:cubicBezTo>
                  <a:pt x="20" y="204"/>
                  <a:pt x="20" y="203"/>
                  <a:pt x="20" y="201"/>
                </a:cubicBezTo>
                <a:cubicBezTo>
                  <a:pt x="20" y="200"/>
                  <a:pt x="20" y="199"/>
                  <a:pt x="19" y="199"/>
                </a:cubicBezTo>
                <a:cubicBezTo>
                  <a:pt x="17" y="197"/>
                  <a:pt x="15" y="197"/>
                  <a:pt x="13" y="199"/>
                </a:cubicBezTo>
                <a:cubicBezTo>
                  <a:pt x="12" y="199"/>
                  <a:pt x="12" y="200"/>
                  <a:pt x="12" y="201"/>
                </a:cubicBezTo>
                <a:cubicBezTo>
                  <a:pt x="12" y="203"/>
                  <a:pt x="12" y="204"/>
                  <a:pt x="13" y="204"/>
                </a:cubicBezTo>
                <a:cubicBezTo>
                  <a:pt x="14" y="205"/>
                  <a:pt x="15" y="205"/>
                  <a:pt x="16" y="205"/>
                </a:cubicBezTo>
                <a:close/>
                <a:moveTo>
                  <a:pt x="16" y="212"/>
                </a:moveTo>
                <a:cubicBezTo>
                  <a:pt x="7" y="212"/>
                  <a:pt x="0" y="219"/>
                  <a:pt x="0" y="228"/>
                </a:cubicBezTo>
                <a:cubicBezTo>
                  <a:pt x="0" y="236"/>
                  <a:pt x="7" y="243"/>
                  <a:pt x="16" y="243"/>
                </a:cubicBezTo>
                <a:cubicBezTo>
                  <a:pt x="25" y="243"/>
                  <a:pt x="32" y="236"/>
                  <a:pt x="32" y="228"/>
                </a:cubicBezTo>
                <a:cubicBezTo>
                  <a:pt x="32" y="219"/>
                  <a:pt x="25" y="212"/>
                  <a:pt x="16" y="212"/>
                </a:cubicBezTo>
                <a:close/>
                <a:moveTo>
                  <a:pt x="16" y="239"/>
                </a:moveTo>
                <a:cubicBezTo>
                  <a:pt x="10" y="239"/>
                  <a:pt x="4" y="234"/>
                  <a:pt x="4" y="228"/>
                </a:cubicBezTo>
                <a:cubicBezTo>
                  <a:pt x="4" y="221"/>
                  <a:pt x="10" y="216"/>
                  <a:pt x="16" y="216"/>
                </a:cubicBezTo>
                <a:cubicBezTo>
                  <a:pt x="22" y="216"/>
                  <a:pt x="28" y="221"/>
                  <a:pt x="28" y="228"/>
                </a:cubicBezTo>
                <a:cubicBezTo>
                  <a:pt x="28" y="234"/>
                  <a:pt x="22" y="239"/>
                  <a:pt x="16" y="239"/>
                </a:cubicBezTo>
                <a:close/>
                <a:moveTo>
                  <a:pt x="16" y="189"/>
                </a:moveTo>
                <a:cubicBezTo>
                  <a:pt x="18" y="189"/>
                  <a:pt x="20" y="187"/>
                  <a:pt x="20" y="185"/>
                </a:cubicBezTo>
                <a:cubicBezTo>
                  <a:pt x="20" y="183"/>
                  <a:pt x="18" y="181"/>
                  <a:pt x="16" y="181"/>
                </a:cubicBezTo>
                <a:cubicBezTo>
                  <a:pt x="14" y="181"/>
                  <a:pt x="12" y="183"/>
                  <a:pt x="12" y="185"/>
                </a:cubicBezTo>
                <a:cubicBezTo>
                  <a:pt x="12" y="187"/>
                  <a:pt x="14" y="189"/>
                  <a:pt x="16" y="189"/>
                </a:cubicBezTo>
                <a:close/>
                <a:moveTo>
                  <a:pt x="16" y="172"/>
                </a:moveTo>
                <a:cubicBezTo>
                  <a:pt x="18" y="172"/>
                  <a:pt x="20" y="171"/>
                  <a:pt x="20" y="168"/>
                </a:cubicBezTo>
                <a:cubicBezTo>
                  <a:pt x="20" y="166"/>
                  <a:pt x="18" y="164"/>
                  <a:pt x="16" y="164"/>
                </a:cubicBezTo>
                <a:cubicBezTo>
                  <a:pt x="14" y="164"/>
                  <a:pt x="12" y="166"/>
                  <a:pt x="12" y="168"/>
                </a:cubicBezTo>
                <a:cubicBezTo>
                  <a:pt x="12" y="171"/>
                  <a:pt x="14" y="172"/>
                  <a:pt x="16" y="172"/>
                </a:cubicBezTo>
                <a:close/>
                <a:moveTo>
                  <a:pt x="16" y="139"/>
                </a:moveTo>
                <a:cubicBezTo>
                  <a:pt x="18" y="139"/>
                  <a:pt x="20" y="138"/>
                  <a:pt x="20" y="136"/>
                </a:cubicBezTo>
                <a:cubicBezTo>
                  <a:pt x="20" y="133"/>
                  <a:pt x="18" y="131"/>
                  <a:pt x="16" y="131"/>
                </a:cubicBezTo>
                <a:cubicBezTo>
                  <a:pt x="14" y="131"/>
                  <a:pt x="12" y="133"/>
                  <a:pt x="12" y="136"/>
                </a:cubicBezTo>
                <a:cubicBezTo>
                  <a:pt x="12" y="138"/>
                  <a:pt x="14" y="139"/>
                  <a:pt x="16" y="139"/>
                </a:cubicBezTo>
                <a:close/>
                <a:moveTo>
                  <a:pt x="16" y="156"/>
                </a:moveTo>
                <a:cubicBezTo>
                  <a:pt x="18" y="156"/>
                  <a:pt x="20" y="154"/>
                  <a:pt x="20" y="152"/>
                </a:cubicBezTo>
                <a:cubicBezTo>
                  <a:pt x="20" y="150"/>
                  <a:pt x="18" y="148"/>
                  <a:pt x="16" y="148"/>
                </a:cubicBezTo>
                <a:cubicBezTo>
                  <a:pt x="14" y="148"/>
                  <a:pt x="12" y="150"/>
                  <a:pt x="12" y="152"/>
                </a:cubicBezTo>
                <a:cubicBezTo>
                  <a:pt x="12" y="154"/>
                  <a:pt x="14" y="156"/>
                  <a:pt x="16" y="156"/>
                </a:cubicBezTo>
                <a:close/>
                <a:moveTo>
                  <a:pt x="16" y="123"/>
                </a:moveTo>
                <a:cubicBezTo>
                  <a:pt x="18" y="123"/>
                  <a:pt x="20" y="121"/>
                  <a:pt x="20" y="119"/>
                </a:cubicBezTo>
                <a:cubicBezTo>
                  <a:pt x="20" y="117"/>
                  <a:pt x="18" y="115"/>
                  <a:pt x="16" y="115"/>
                </a:cubicBezTo>
                <a:cubicBezTo>
                  <a:pt x="14" y="115"/>
                  <a:pt x="12" y="117"/>
                  <a:pt x="12" y="119"/>
                </a:cubicBezTo>
                <a:cubicBezTo>
                  <a:pt x="12" y="121"/>
                  <a:pt x="14" y="123"/>
                  <a:pt x="16" y="123"/>
                </a:cubicBezTo>
                <a:close/>
              </a:path>
            </a:pathLst>
          </a:custGeom>
          <a:solidFill>
            <a:srgbClr val="2BE8F5"/>
          </a:solidFill>
          <a:ln>
            <a:solidFill>
              <a:srgbClr val="2BE8F5"/>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3" name="Line 1085">
            <a:extLst>
              <a:ext uri="{FF2B5EF4-FFF2-40B4-BE49-F238E27FC236}">
                <a16:creationId xmlns:a16="http://schemas.microsoft.com/office/drawing/2014/main" id="{0A80EEC5-5B31-4186-A117-9F74ECBDE762}"/>
              </a:ext>
            </a:extLst>
          </p:cNvPr>
          <p:cNvSpPr>
            <a:spLocks noChangeShapeType="1"/>
          </p:cNvSpPr>
          <p:nvPr/>
        </p:nvSpPr>
        <p:spPr bwMode="auto">
          <a:xfrm rot="10800000" flipH="1" flipV="1">
            <a:off x="8766170" y="4753698"/>
            <a:ext cx="0" cy="0"/>
          </a:xfrm>
          <a:prstGeom prst="line">
            <a:avLst/>
          </a:prstGeom>
          <a:noFill/>
          <a:ln w="9525">
            <a:solidFill>
              <a:srgbClr val="2BE8F5"/>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4" name="Line 1086">
            <a:extLst>
              <a:ext uri="{FF2B5EF4-FFF2-40B4-BE49-F238E27FC236}">
                <a16:creationId xmlns:a16="http://schemas.microsoft.com/office/drawing/2014/main" id="{7B8F6051-47FC-4D6C-892B-CE6EF1DA465C}"/>
              </a:ext>
            </a:extLst>
          </p:cNvPr>
          <p:cNvSpPr>
            <a:spLocks noChangeShapeType="1"/>
          </p:cNvSpPr>
          <p:nvPr/>
        </p:nvSpPr>
        <p:spPr bwMode="auto">
          <a:xfrm rot="10800000" flipH="1" flipV="1">
            <a:off x="8766170" y="4753698"/>
            <a:ext cx="0" cy="0"/>
          </a:xfrm>
          <a:prstGeom prst="line">
            <a:avLst/>
          </a:prstGeom>
          <a:noFill/>
          <a:ln w="9525">
            <a:solidFill>
              <a:srgbClr val="2BE8F5"/>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5" name="Freeform 1087">
            <a:extLst>
              <a:ext uri="{FF2B5EF4-FFF2-40B4-BE49-F238E27FC236}">
                <a16:creationId xmlns:a16="http://schemas.microsoft.com/office/drawing/2014/main" id="{8311FFEE-55EB-46A5-86ED-1284B61DC3F5}"/>
              </a:ext>
            </a:extLst>
          </p:cNvPr>
          <p:cNvSpPr>
            <a:spLocks noEditPoints="1"/>
          </p:cNvSpPr>
          <p:nvPr/>
        </p:nvSpPr>
        <p:spPr bwMode="auto">
          <a:xfrm rot="10800000" flipH="1" flipV="1">
            <a:off x="8711190" y="3873987"/>
            <a:ext cx="106527" cy="835038"/>
          </a:xfrm>
          <a:custGeom>
            <a:avLst/>
            <a:gdLst>
              <a:gd name="T0" fmla="*/ 20 w 31"/>
              <a:gd name="T1" fmla="*/ 70 h 243"/>
              <a:gd name="T2" fmla="*/ 12 w 31"/>
              <a:gd name="T3" fmla="*/ 70 h 243"/>
              <a:gd name="T4" fmla="*/ 16 w 31"/>
              <a:gd name="T5" fmla="*/ 90 h 243"/>
              <a:gd name="T6" fmla="*/ 16 w 31"/>
              <a:gd name="T7" fmla="*/ 82 h 243"/>
              <a:gd name="T8" fmla="*/ 16 w 31"/>
              <a:gd name="T9" fmla="*/ 90 h 243"/>
              <a:gd name="T10" fmla="*/ 20 w 31"/>
              <a:gd name="T11" fmla="*/ 103 h 243"/>
              <a:gd name="T12" fmla="*/ 12 w 31"/>
              <a:gd name="T13" fmla="*/ 103 h 243"/>
              <a:gd name="T14" fmla="*/ 16 w 31"/>
              <a:gd name="T15" fmla="*/ 57 h 243"/>
              <a:gd name="T16" fmla="*/ 16 w 31"/>
              <a:gd name="T17" fmla="*/ 49 h 243"/>
              <a:gd name="T18" fmla="*/ 16 w 31"/>
              <a:gd name="T19" fmla="*/ 57 h 243"/>
              <a:gd name="T20" fmla="*/ 20 w 31"/>
              <a:gd name="T21" fmla="*/ 20 h 243"/>
              <a:gd name="T22" fmla="*/ 12 w 31"/>
              <a:gd name="T23" fmla="*/ 20 h 243"/>
              <a:gd name="T24" fmla="*/ 16 w 31"/>
              <a:gd name="T25" fmla="*/ 41 h 243"/>
              <a:gd name="T26" fmla="*/ 16 w 31"/>
              <a:gd name="T27" fmla="*/ 33 h 243"/>
              <a:gd name="T28" fmla="*/ 16 w 31"/>
              <a:gd name="T29" fmla="*/ 41 h 243"/>
              <a:gd name="T30" fmla="*/ 20 w 31"/>
              <a:gd name="T31" fmla="*/ 4 h 243"/>
              <a:gd name="T32" fmla="*/ 12 w 31"/>
              <a:gd name="T33" fmla="*/ 4 h 243"/>
              <a:gd name="T34" fmla="*/ 16 w 31"/>
              <a:gd name="T35" fmla="*/ 189 h 243"/>
              <a:gd name="T36" fmla="*/ 16 w 31"/>
              <a:gd name="T37" fmla="*/ 181 h 243"/>
              <a:gd name="T38" fmla="*/ 16 w 31"/>
              <a:gd name="T39" fmla="*/ 189 h 243"/>
              <a:gd name="T40" fmla="*/ 18 w 31"/>
              <a:gd name="T41" fmla="*/ 204 h 243"/>
              <a:gd name="T42" fmla="*/ 18 w 31"/>
              <a:gd name="T43" fmla="*/ 199 h 243"/>
              <a:gd name="T44" fmla="*/ 12 w 31"/>
              <a:gd name="T45" fmla="*/ 201 h 243"/>
              <a:gd name="T46" fmla="*/ 16 w 31"/>
              <a:gd name="T47" fmla="*/ 205 h 243"/>
              <a:gd name="T48" fmla="*/ 20 w 31"/>
              <a:gd name="T49" fmla="*/ 119 h 243"/>
              <a:gd name="T50" fmla="*/ 12 w 31"/>
              <a:gd name="T51" fmla="*/ 119 h 243"/>
              <a:gd name="T52" fmla="*/ 16 w 31"/>
              <a:gd name="T53" fmla="*/ 212 h 243"/>
              <a:gd name="T54" fmla="*/ 16 w 31"/>
              <a:gd name="T55" fmla="*/ 243 h 243"/>
              <a:gd name="T56" fmla="*/ 16 w 31"/>
              <a:gd name="T57" fmla="*/ 212 h 243"/>
              <a:gd name="T58" fmla="*/ 4 w 31"/>
              <a:gd name="T59" fmla="*/ 228 h 243"/>
              <a:gd name="T60" fmla="*/ 27 w 31"/>
              <a:gd name="T61" fmla="*/ 228 h 243"/>
              <a:gd name="T62" fmla="*/ 16 w 31"/>
              <a:gd name="T63" fmla="*/ 172 h 243"/>
              <a:gd name="T64" fmla="*/ 16 w 31"/>
              <a:gd name="T65" fmla="*/ 164 h 243"/>
              <a:gd name="T66" fmla="*/ 16 w 31"/>
              <a:gd name="T67" fmla="*/ 172 h 243"/>
              <a:gd name="T68" fmla="*/ 20 w 31"/>
              <a:gd name="T69" fmla="*/ 136 h 243"/>
              <a:gd name="T70" fmla="*/ 12 w 31"/>
              <a:gd name="T71" fmla="*/ 136 h 243"/>
              <a:gd name="T72" fmla="*/ 16 w 31"/>
              <a:gd name="T73" fmla="*/ 156 h 243"/>
              <a:gd name="T74" fmla="*/ 16 w 31"/>
              <a:gd name="T75" fmla="*/ 148 h 243"/>
              <a:gd name="T76" fmla="*/ 16 w 31"/>
              <a:gd name="T77" fmla="*/ 15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 h="243">
                <a:moveTo>
                  <a:pt x="16" y="74"/>
                </a:moveTo>
                <a:cubicBezTo>
                  <a:pt x="18" y="74"/>
                  <a:pt x="20" y="72"/>
                  <a:pt x="20" y="70"/>
                </a:cubicBezTo>
                <a:cubicBezTo>
                  <a:pt x="20" y="67"/>
                  <a:pt x="18" y="66"/>
                  <a:pt x="16" y="66"/>
                </a:cubicBezTo>
                <a:cubicBezTo>
                  <a:pt x="13" y="66"/>
                  <a:pt x="12" y="67"/>
                  <a:pt x="12" y="70"/>
                </a:cubicBezTo>
                <a:cubicBezTo>
                  <a:pt x="12" y="72"/>
                  <a:pt x="13" y="74"/>
                  <a:pt x="16" y="74"/>
                </a:cubicBezTo>
                <a:close/>
                <a:moveTo>
                  <a:pt x="16" y="90"/>
                </a:moveTo>
                <a:cubicBezTo>
                  <a:pt x="18" y="90"/>
                  <a:pt x="20" y="88"/>
                  <a:pt x="20" y="86"/>
                </a:cubicBezTo>
                <a:cubicBezTo>
                  <a:pt x="20" y="84"/>
                  <a:pt x="18" y="82"/>
                  <a:pt x="16" y="82"/>
                </a:cubicBezTo>
                <a:cubicBezTo>
                  <a:pt x="13" y="82"/>
                  <a:pt x="12" y="84"/>
                  <a:pt x="12" y="86"/>
                </a:cubicBezTo>
                <a:cubicBezTo>
                  <a:pt x="12" y="88"/>
                  <a:pt x="13" y="90"/>
                  <a:pt x="16" y="90"/>
                </a:cubicBezTo>
                <a:close/>
                <a:moveTo>
                  <a:pt x="16" y="107"/>
                </a:moveTo>
                <a:cubicBezTo>
                  <a:pt x="18" y="107"/>
                  <a:pt x="20" y="105"/>
                  <a:pt x="20" y="103"/>
                </a:cubicBezTo>
                <a:cubicBezTo>
                  <a:pt x="20" y="100"/>
                  <a:pt x="18" y="99"/>
                  <a:pt x="16" y="99"/>
                </a:cubicBezTo>
                <a:cubicBezTo>
                  <a:pt x="13" y="99"/>
                  <a:pt x="12" y="100"/>
                  <a:pt x="12" y="103"/>
                </a:cubicBezTo>
                <a:cubicBezTo>
                  <a:pt x="12" y="105"/>
                  <a:pt x="13" y="107"/>
                  <a:pt x="16" y="107"/>
                </a:cubicBezTo>
                <a:close/>
                <a:moveTo>
                  <a:pt x="16" y="57"/>
                </a:moveTo>
                <a:cubicBezTo>
                  <a:pt x="18" y="57"/>
                  <a:pt x="20" y="55"/>
                  <a:pt x="20" y="53"/>
                </a:cubicBezTo>
                <a:cubicBezTo>
                  <a:pt x="20" y="51"/>
                  <a:pt x="18" y="49"/>
                  <a:pt x="16" y="49"/>
                </a:cubicBezTo>
                <a:cubicBezTo>
                  <a:pt x="13" y="49"/>
                  <a:pt x="12" y="51"/>
                  <a:pt x="12" y="53"/>
                </a:cubicBezTo>
                <a:cubicBezTo>
                  <a:pt x="12" y="55"/>
                  <a:pt x="13" y="57"/>
                  <a:pt x="16" y="57"/>
                </a:cubicBezTo>
                <a:close/>
                <a:moveTo>
                  <a:pt x="16" y="24"/>
                </a:moveTo>
                <a:cubicBezTo>
                  <a:pt x="18" y="24"/>
                  <a:pt x="20" y="22"/>
                  <a:pt x="20" y="20"/>
                </a:cubicBezTo>
                <a:cubicBezTo>
                  <a:pt x="20" y="18"/>
                  <a:pt x="18" y="16"/>
                  <a:pt x="16" y="16"/>
                </a:cubicBezTo>
                <a:cubicBezTo>
                  <a:pt x="13" y="16"/>
                  <a:pt x="12" y="18"/>
                  <a:pt x="12" y="20"/>
                </a:cubicBezTo>
                <a:cubicBezTo>
                  <a:pt x="12" y="22"/>
                  <a:pt x="13" y="24"/>
                  <a:pt x="16" y="24"/>
                </a:cubicBezTo>
                <a:close/>
                <a:moveTo>
                  <a:pt x="16" y="41"/>
                </a:moveTo>
                <a:cubicBezTo>
                  <a:pt x="18" y="41"/>
                  <a:pt x="20" y="39"/>
                  <a:pt x="20" y="37"/>
                </a:cubicBezTo>
                <a:cubicBezTo>
                  <a:pt x="20" y="34"/>
                  <a:pt x="18" y="33"/>
                  <a:pt x="16" y="33"/>
                </a:cubicBezTo>
                <a:cubicBezTo>
                  <a:pt x="13" y="33"/>
                  <a:pt x="12" y="34"/>
                  <a:pt x="12" y="37"/>
                </a:cubicBezTo>
                <a:cubicBezTo>
                  <a:pt x="12" y="39"/>
                  <a:pt x="13" y="41"/>
                  <a:pt x="16" y="41"/>
                </a:cubicBezTo>
                <a:close/>
                <a:moveTo>
                  <a:pt x="16" y="8"/>
                </a:moveTo>
                <a:cubicBezTo>
                  <a:pt x="18" y="8"/>
                  <a:pt x="20" y="6"/>
                  <a:pt x="20" y="4"/>
                </a:cubicBezTo>
                <a:cubicBezTo>
                  <a:pt x="20" y="1"/>
                  <a:pt x="18" y="0"/>
                  <a:pt x="16" y="0"/>
                </a:cubicBezTo>
                <a:cubicBezTo>
                  <a:pt x="13" y="0"/>
                  <a:pt x="12" y="1"/>
                  <a:pt x="12" y="4"/>
                </a:cubicBezTo>
                <a:cubicBezTo>
                  <a:pt x="12" y="6"/>
                  <a:pt x="13" y="8"/>
                  <a:pt x="16" y="8"/>
                </a:cubicBezTo>
                <a:close/>
                <a:moveTo>
                  <a:pt x="16" y="189"/>
                </a:moveTo>
                <a:cubicBezTo>
                  <a:pt x="18" y="189"/>
                  <a:pt x="20" y="187"/>
                  <a:pt x="20" y="185"/>
                </a:cubicBezTo>
                <a:cubicBezTo>
                  <a:pt x="20" y="183"/>
                  <a:pt x="18" y="181"/>
                  <a:pt x="16" y="181"/>
                </a:cubicBezTo>
                <a:cubicBezTo>
                  <a:pt x="13" y="181"/>
                  <a:pt x="12" y="183"/>
                  <a:pt x="12" y="185"/>
                </a:cubicBezTo>
                <a:cubicBezTo>
                  <a:pt x="12" y="187"/>
                  <a:pt x="13" y="189"/>
                  <a:pt x="16" y="189"/>
                </a:cubicBezTo>
                <a:close/>
                <a:moveTo>
                  <a:pt x="16" y="205"/>
                </a:moveTo>
                <a:cubicBezTo>
                  <a:pt x="17" y="205"/>
                  <a:pt x="18" y="205"/>
                  <a:pt x="18" y="204"/>
                </a:cubicBezTo>
                <a:cubicBezTo>
                  <a:pt x="19" y="204"/>
                  <a:pt x="20" y="203"/>
                  <a:pt x="20" y="201"/>
                </a:cubicBezTo>
                <a:cubicBezTo>
                  <a:pt x="20" y="200"/>
                  <a:pt x="19" y="199"/>
                  <a:pt x="18" y="199"/>
                </a:cubicBezTo>
                <a:cubicBezTo>
                  <a:pt x="17" y="197"/>
                  <a:pt x="14" y="197"/>
                  <a:pt x="13" y="199"/>
                </a:cubicBezTo>
                <a:cubicBezTo>
                  <a:pt x="12" y="199"/>
                  <a:pt x="12" y="200"/>
                  <a:pt x="12" y="201"/>
                </a:cubicBezTo>
                <a:cubicBezTo>
                  <a:pt x="12" y="203"/>
                  <a:pt x="12" y="204"/>
                  <a:pt x="13" y="204"/>
                </a:cubicBezTo>
                <a:cubicBezTo>
                  <a:pt x="14" y="205"/>
                  <a:pt x="15" y="205"/>
                  <a:pt x="16" y="205"/>
                </a:cubicBezTo>
                <a:close/>
                <a:moveTo>
                  <a:pt x="16" y="123"/>
                </a:moveTo>
                <a:cubicBezTo>
                  <a:pt x="18" y="123"/>
                  <a:pt x="20" y="121"/>
                  <a:pt x="20" y="119"/>
                </a:cubicBezTo>
                <a:cubicBezTo>
                  <a:pt x="20" y="117"/>
                  <a:pt x="18" y="115"/>
                  <a:pt x="16" y="115"/>
                </a:cubicBezTo>
                <a:cubicBezTo>
                  <a:pt x="13" y="115"/>
                  <a:pt x="12" y="117"/>
                  <a:pt x="12" y="119"/>
                </a:cubicBezTo>
                <a:cubicBezTo>
                  <a:pt x="12" y="121"/>
                  <a:pt x="13" y="123"/>
                  <a:pt x="16" y="123"/>
                </a:cubicBezTo>
                <a:close/>
                <a:moveTo>
                  <a:pt x="16" y="212"/>
                </a:moveTo>
                <a:cubicBezTo>
                  <a:pt x="7" y="212"/>
                  <a:pt x="0" y="219"/>
                  <a:pt x="0" y="228"/>
                </a:cubicBezTo>
                <a:cubicBezTo>
                  <a:pt x="0" y="236"/>
                  <a:pt x="7" y="243"/>
                  <a:pt x="16" y="243"/>
                </a:cubicBezTo>
                <a:cubicBezTo>
                  <a:pt x="24" y="243"/>
                  <a:pt x="31" y="236"/>
                  <a:pt x="31" y="228"/>
                </a:cubicBezTo>
                <a:cubicBezTo>
                  <a:pt x="31" y="219"/>
                  <a:pt x="24" y="212"/>
                  <a:pt x="16" y="212"/>
                </a:cubicBezTo>
                <a:close/>
                <a:moveTo>
                  <a:pt x="16" y="239"/>
                </a:moveTo>
                <a:cubicBezTo>
                  <a:pt x="9" y="239"/>
                  <a:pt x="4" y="234"/>
                  <a:pt x="4" y="228"/>
                </a:cubicBezTo>
                <a:cubicBezTo>
                  <a:pt x="4" y="221"/>
                  <a:pt x="9" y="216"/>
                  <a:pt x="16" y="216"/>
                </a:cubicBezTo>
                <a:cubicBezTo>
                  <a:pt x="22" y="216"/>
                  <a:pt x="27" y="221"/>
                  <a:pt x="27" y="228"/>
                </a:cubicBezTo>
                <a:cubicBezTo>
                  <a:pt x="27" y="234"/>
                  <a:pt x="22" y="239"/>
                  <a:pt x="16" y="239"/>
                </a:cubicBezTo>
                <a:close/>
                <a:moveTo>
                  <a:pt x="16" y="172"/>
                </a:moveTo>
                <a:cubicBezTo>
                  <a:pt x="18" y="172"/>
                  <a:pt x="20" y="171"/>
                  <a:pt x="20" y="168"/>
                </a:cubicBezTo>
                <a:cubicBezTo>
                  <a:pt x="20" y="166"/>
                  <a:pt x="18" y="164"/>
                  <a:pt x="16" y="164"/>
                </a:cubicBezTo>
                <a:cubicBezTo>
                  <a:pt x="13" y="164"/>
                  <a:pt x="12" y="166"/>
                  <a:pt x="12" y="168"/>
                </a:cubicBezTo>
                <a:cubicBezTo>
                  <a:pt x="12" y="171"/>
                  <a:pt x="13" y="172"/>
                  <a:pt x="16" y="172"/>
                </a:cubicBezTo>
                <a:close/>
                <a:moveTo>
                  <a:pt x="16" y="139"/>
                </a:moveTo>
                <a:cubicBezTo>
                  <a:pt x="18" y="139"/>
                  <a:pt x="20" y="138"/>
                  <a:pt x="20" y="136"/>
                </a:cubicBezTo>
                <a:cubicBezTo>
                  <a:pt x="20" y="133"/>
                  <a:pt x="18" y="131"/>
                  <a:pt x="16" y="131"/>
                </a:cubicBezTo>
                <a:cubicBezTo>
                  <a:pt x="13" y="131"/>
                  <a:pt x="12" y="133"/>
                  <a:pt x="12" y="136"/>
                </a:cubicBezTo>
                <a:cubicBezTo>
                  <a:pt x="12" y="138"/>
                  <a:pt x="13" y="139"/>
                  <a:pt x="16" y="139"/>
                </a:cubicBezTo>
                <a:close/>
                <a:moveTo>
                  <a:pt x="16" y="156"/>
                </a:moveTo>
                <a:cubicBezTo>
                  <a:pt x="18" y="156"/>
                  <a:pt x="20" y="154"/>
                  <a:pt x="20" y="152"/>
                </a:cubicBezTo>
                <a:cubicBezTo>
                  <a:pt x="20" y="150"/>
                  <a:pt x="18" y="148"/>
                  <a:pt x="16" y="148"/>
                </a:cubicBezTo>
                <a:cubicBezTo>
                  <a:pt x="13" y="148"/>
                  <a:pt x="12" y="150"/>
                  <a:pt x="12" y="152"/>
                </a:cubicBezTo>
                <a:cubicBezTo>
                  <a:pt x="12" y="154"/>
                  <a:pt x="13" y="156"/>
                  <a:pt x="16" y="156"/>
                </a:cubicBezTo>
                <a:close/>
              </a:path>
            </a:pathLst>
          </a:custGeom>
          <a:solidFill>
            <a:srgbClr val="2BE8F5"/>
          </a:solidFill>
          <a:ln>
            <a:solidFill>
              <a:srgbClr val="2BE8F5"/>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6" name="Shape 2527">
            <a:extLst>
              <a:ext uri="{FF2B5EF4-FFF2-40B4-BE49-F238E27FC236}">
                <a16:creationId xmlns:a16="http://schemas.microsoft.com/office/drawing/2014/main" id="{01D3EB33-C9D8-407A-85B0-21A377DD099E}"/>
              </a:ext>
            </a:extLst>
          </p:cNvPr>
          <p:cNvSpPr/>
          <p:nvPr/>
        </p:nvSpPr>
        <p:spPr>
          <a:xfrm>
            <a:off x="8535651" y="2772909"/>
            <a:ext cx="457604" cy="457604"/>
          </a:xfrm>
          <a:custGeom>
            <a:avLst/>
            <a:gdLst/>
            <a:ahLst/>
            <a:cxnLst>
              <a:cxn ang="0">
                <a:pos x="wd2" y="hd2"/>
              </a:cxn>
              <a:cxn ang="5400000">
                <a:pos x="wd2" y="hd2"/>
              </a:cxn>
              <a:cxn ang="10800000">
                <a:pos x="wd2" y="hd2"/>
              </a:cxn>
              <a:cxn ang="16200000">
                <a:pos x="wd2" y="hd2"/>
              </a:cxn>
            </a:cxnLst>
            <a:rect l="0" t="0" r="r" b="b"/>
            <a:pathLst>
              <a:path w="21600" h="21600" extrusionOk="0">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4236" y="10309"/>
                </a:moveTo>
                <a:lnTo>
                  <a:pt x="12694" y="10309"/>
                </a:lnTo>
                <a:cubicBezTo>
                  <a:pt x="12516" y="9622"/>
                  <a:pt x="11979" y="9084"/>
                  <a:pt x="11291" y="8906"/>
                </a:cubicBezTo>
                <a:lnTo>
                  <a:pt x="11291" y="5400"/>
                </a:lnTo>
                <a:cubicBezTo>
                  <a:pt x="11291" y="5129"/>
                  <a:pt x="11071" y="4909"/>
                  <a:pt x="10800" y="4909"/>
                </a:cubicBezTo>
                <a:cubicBezTo>
                  <a:pt x="10529" y="4909"/>
                  <a:pt x="10309" y="5129"/>
                  <a:pt x="10309" y="5400"/>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4236" y="11291"/>
                </a:lnTo>
                <a:cubicBezTo>
                  <a:pt x="14507" y="11291"/>
                  <a:pt x="14727" y="11072"/>
                  <a:pt x="14727" y="10800"/>
                </a:cubicBezTo>
                <a:cubicBezTo>
                  <a:pt x="14727" y="10529"/>
                  <a:pt x="14507" y="10309"/>
                  <a:pt x="14236" y="10309"/>
                </a:cubicBezTo>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8655"/>
                </a:moveTo>
                <a:cubicBezTo>
                  <a:pt x="6462" y="18655"/>
                  <a:pt x="2945" y="15138"/>
                  <a:pt x="2945" y="10800"/>
                </a:cubicBezTo>
                <a:cubicBezTo>
                  <a:pt x="2945" y="6462"/>
                  <a:pt x="6462" y="2945"/>
                  <a:pt x="10800" y="2945"/>
                </a:cubicBezTo>
                <a:cubicBezTo>
                  <a:pt x="15138" y="2945"/>
                  <a:pt x="18655" y="6462"/>
                  <a:pt x="18655" y="10800"/>
                </a:cubicBezTo>
                <a:cubicBezTo>
                  <a:pt x="18655" y="15138"/>
                  <a:pt x="15138" y="18655"/>
                  <a:pt x="10800" y="18655"/>
                </a:cubicBezTo>
                <a:moveTo>
                  <a:pt x="10800" y="1964"/>
                </a:moveTo>
                <a:cubicBezTo>
                  <a:pt x="5920" y="1964"/>
                  <a:pt x="1964" y="5920"/>
                  <a:pt x="1964" y="10800"/>
                </a:cubicBezTo>
                <a:cubicBezTo>
                  <a:pt x="1964" y="15680"/>
                  <a:pt x="5920" y="19636"/>
                  <a:pt x="10800" y="19636"/>
                </a:cubicBezTo>
                <a:cubicBezTo>
                  <a:pt x="15680" y="19636"/>
                  <a:pt x="19636" y="15680"/>
                  <a:pt x="19636" y="10800"/>
                </a:cubicBezTo>
                <a:cubicBezTo>
                  <a:pt x="19636" y="5920"/>
                  <a:pt x="15680" y="1964"/>
                  <a:pt x="10800" y="1964"/>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7" name="Shape 2557">
            <a:extLst>
              <a:ext uri="{FF2B5EF4-FFF2-40B4-BE49-F238E27FC236}">
                <a16:creationId xmlns:a16="http://schemas.microsoft.com/office/drawing/2014/main" id="{D0CCD136-7C3A-44B8-8AAC-23BC0785C2E8}"/>
              </a:ext>
            </a:extLst>
          </p:cNvPr>
          <p:cNvSpPr/>
          <p:nvPr/>
        </p:nvSpPr>
        <p:spPr>
          <a:xfrm>
            <a:off x="6676575" y="2770629"/>
            <a:ext cx="457604" cy="457604"/>
          </a:xfrm>
          <a:custGeom>
            <a:avLst/>
            <a:gdLst/>
            <a:ahLst/>
            <a:cxnLst>
              <a:cxn ang="0">
                <a:pos x="wd2" y="hd2"/>
              </a:cxn>
              <a:cxn ang="5400000">
                <a:pos x="wd2" y="hd2"/>
              </a:cxn>
              <a:cxn ang="10800000">
                <a:pos x="wd2" y="hd2"/>
              </a:cxn>
              <a:cxn ang="16200000">
                <a:pos x="wd2" y="hd2"/>
              </a:cxn>
            </a:cxnLst>
            <a:rect l="0" t="0" r="r" b="b"/>
            <a:pathLst>
              <a:path w="21600" h="21600" extrusionOk="0">
                <a:moveTo>
                  <a:pt x="12991" y="6559"/>
                </a:moveTo>
                <a:cubicBezTo>
                  <a:pt x="12727" y="6341"/>
                  <a:pt x="12420" y="6172"/>
                  <a:pt x="12078" y="6058"/>
                </a:cubicBezTo>
                <a:cubicBezTo>
                  <a:pt x="11737" y="5946"/>
                  <a:pt x="11367" y="5889"/>
                  <a:pt x="10978" y="5889"/>
                </a:cubicBezTo>
                <a:cubicBezTo>
                  <a:pt x="10477" y="5889"/>
                  <a:pt x="10025" y="5967"/>
                  <a:pt x="9633" y="6120"/>
                </a:cubicBezTo>
                <a:cubicBezTo>
                  <a:pt x="9239" y="6275"/>
                  <a:pt x="8900" y="6494"/>
                  <a:pt x="8623" y="6771"/>
                </a:cubicBezTo>
                <a:cubicBezTo>
                  <a:pt x="8346" y="7049"/>
                  <a:pt x="8133" y="7392"/>
                  <a:pt x="7992" y="7788"/>
                </a:cubicBezTo>
                <a:cubicBezTo>
                  <a:pt x="7853" y="8180"/>
                  <a:pt x="7782" y="8620"/>
                  <a:pt x="7782" y="9096"/>
                </a:cubicBezTo>
                <a:lnTo>
                  <a:pt x="7782" y="9217"/>
                </a:lnTo>
                <a:lnTo>
                  <a:pt x="8880" y="9217"/>
                </a:lnTo>
                <a:lnTo>
                  <a:pt x="8877" y="9093"/>
                </a:lnTo>
                <a:cubicBezTo>
                  <a:pt x="8868" y="8767"/>
                  <a:pt x="8908" y="8461"/>
                  <a:pt x="8993" y="8187"/>
                </a:cubicBezTo>
                <a:cubicBezTo>
                  <a:pt x="9079" y="7914"/>
                  <a:pt x="9207" y="7675"/>
                  <a:pt x="9377" y="7473"/>
                </a:cubicBezTo>
                <a:cubicBezTo>
                  <a:pt x="9545" y="7274"/>
                  <a:pt x="9762" y="7115"/>
                  <a:pt x="10024" y="7000"/>
                </a:cubicBezTo>
                <a:cubicBezTo>
                  <a:pt x="10287" y="6884"/>
                  <a:pt x="10594" y="6827"/>
                  <a:pt x="10937" y="6827"/>
                </a:cubicBezTo>
                <a:cubicBezTo>
                  <a:pt x="11182" y="6827"/>
                  <a:pt x="11418" y="6868"/>
                  <a:pt x="11639" y="6950"/>
                </a:cubicBezTo>
                <a:cubicBezTo>
                  <a:pt x="11858" y="7032"/>
                  <a:pt x="12053" y="7146"/>
                  <a:pt x="12218" y="7289"/>
                </a:cubicBezTo>
                <a:cubicBezTo>
                  <a:pt x="12381" y="7431"/>
                  <a:pt x="12512" y="7605"/>
                  <a:pt x="12609" y="7808"/>
                </a:cubicBezTo>
                <a:cubicBezTo>
                  <a:pt x="12704" y="8011"/>
                  <a:pt x="12752" y="8236"/>
                  <a:pt x="12752" y="8478"/>
                </a:cubicBezTo>
                <a:cubicBezTo>
                  <a:pt x="12752" y="8797"/>
                  <a:pt x="12674" y="9089"/>
                  <a:pt x="12519" y="9350"/>
                </a:cubicBezTo>
                <a:cubicBezTo>
                  <a:pt x="12359" y="9618"/>
                  <a:pt x="12154" y="9865"/>
                  <a:pt x="11913" y="10082"/>
                </a:cubicBezTo>
                <a:cubicBezTo>
                  <a:pt x="11624" y="10337"/>
                  <a:pt x="11374" y="10568"/>
                  <a:pt x="11170" y="10771"/>
                </a:cubicBezTo>
                <a:cubicBezTo>
                  <a:pt x="10959" y="10979"/>
                  <a:pt x="10789" y="11200"/>
                  <a:pt x="10662" y="11428"/>
                </a:cubicBezTo>
                <a:cubicBezTo>
                  <a:pt x="10534" y="11657"/>
                  <a:pt x="10441" y="11916"/>
                  <a:pt x="10385" y="12199"/>
                </a:cubicBezTo>
                <a:cubicBezTo>
                  <a:pt x="10329" y="12478"/>
                  <a:pt x="10305" y="12827"/>
                  <a:pt x="10315" y="13237"/>
                </a:cubicBezTo>
                <a:lnTo>
                  <a:pt x="10318" y="13355"/>
                </a:lnTo>
                <a:lnTo>
                  <a:pt x="11407" y="13355"/>
                </a:lnTo>
                <a:lnTo>
                  <a:pt x="11410" y="13237"/>
                </a:lnTo>
                <a:cubicBezTo>
                  <a:pt x="11418" y="12838"/>
                  <a:pt x="11436" y="12531"/>
                  <a:pt x="11463" y="12322"/>
                </a:cubicBezTo>
                <a:cubicBezTo>
                  <a:pt x="11488" y="12125"/>
                  <a:pt x="11538" y="11956"/>
                  <a:pt x="11611" y="11821"/>
                </a:cubicBezTo>
                <a:cubicBezTo>
                  <a:pt x="11687" y="11684"/>
                  <a:pt x="11803" y="11541"/>
                  <a:pt x="11959" y="11399"/>
                </a:cubicBezTo>
                <a:cubicBezTo>
                  <a:pt x="12127" y="11245"/>
                  <a:pt x="12351" y="11031"/>
                  <a:pt x="12630" y="10762"/>
                </a:cubicBezTo>
                <a:cubicBezTo>
                  <a:pt x="12979" y="10441"/>
                  <a:pt x="13270" y="10102"/>
                  <a:pt x="13495" y="9753"/>
                </a:cubicBezTo>
                <a:cubicBezTo>
                  <a:pt x="13729" y="9393"/>
                  <a:pt x="13847" y="8952"/>
                  <a:pt x="13847" y="8439"/>
                </a:cubicBezTo>
                <a:cubicBezTo>
                  <a:pt x="13847" y="8038"/>
                  <a:pt x="13770" y="7675"/>
                  <a:pt x="13618" y="7362"/>
                </a:cubicBezTo>
                <a:cubicBezTo>
                  <a:pt x="13467" y="7050"/>
                  <a:pt x="13256" y="6780"/>
                  <a:pt x="12991" y="6559"/>
                </a:cubicBezTo>
                <a:moveTo>
                  <a:pt x="10179" y="15706"/>
                </a:moveTo>
                <a:lnTo>
                  <a:pt x="11558" y="15706"/>
                </a:lnTo>
                <a:lnTo>
                  <a:pt x="11558" y="14072"/>
                </a:lnTo>
                <a:lnTo>
                  <a:pt x="10179" y="14072"/>
                </a:lnTo>
                <a:cubicBezTo>
                  <a:pt x="10179" y="14072"/>
                  <a:pt x="10179" y="15706"/>
                  <a:pt x="10179" y="15706"/>
                </a:cubicBezTo>
                <a:close/>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4"/>
                  <a:pt x="4835" y="21600"/>
                  <a:pt x="10800" y="21600"/>
                </a:cubicBezTo>
                <a:cubicBezTo>
                  <a:pt x="16764" y="21600"/>
                  <a:pt x="21600" y="16764"/>
                  <a:pt x="21600" y="10800"/>
                </a:cubicBezTo>
                <a:cubicBezTo>
                  <a:pt x="21600" y="4836"/>
                  <a:pt x="16764" y="0"/>
                  <a:pt x="10800" y="0"/>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8" name="Shape 2567">
            <a:extLst>
              <a:ext uri="{FF2B5EF4-FFF2-40B4-BE49-F238E27FC236}">
                <a16:creationId xmlns:a16="http://schemas.microsoft.com/office/drawing/2014/main" id="{D8F2FEF0-79ED-4D4D-B4DB-1FB7C3162114}"/>
              </a:ext>
            </a:extLst>
          </p:cNvPr>
          <p:cNvSpPr/>
          <p:nvPr/>
        </p:nvSpPr>
        <p:spPr>
          <a:xfrm>
            <a:off x="4843912" y="2713612"/>
            <a:ext cx="457604" cy="457604"/>
          </a:xfrm>
          <a:custGeom>
            <a:avLst/>
            <a:gdLst/>
            <a:ahLst/>
            <a:cxnLst>
              <a:cxn ang="0">
                <a:pos x="wd2" y="hd2"/>
              </a:cxn>
              <a:cxn ang="5400000">
                <a:pos x="wd2" y="hd2"/>
              </a:cxn>
              <a:cxn ang="10800000">
                <a:pos x="wd2" y="hd2"/>
              </a:cxn>
              <a:cxn ang="16200000">
                <a:pos x="wd2" y="hd2"/>
              </a:cxn>
            </a:cxnLst>
            <a:rect l="0" t="0" r="r" b="b"/>
            <a:pathLst>
              <a:path w="21600" h="21600" extrusionOk="0">
                <a:moveTo>
                  <a:pt x="20618" y="4909"/>
                </a:moveTo>
                <a:lnTo>
                  <a:pt x="12764" y="4909"/>
                </a:lnTo>
                <a:cubicBezTo>
                  <a:pt x="12493" y="4909"/>
                  <a:pt x="12273" y="5129"/>
                  <a:pt x="12273" y="5400"/>
                </a:cubicBezTo>
                <a:cubicBezTo>
                  <a:pt x="12273" y="5671"/>
                  <a:pt x="12493" y="5891"/>
                  <a:pt x="12764" y="5891"/>
                </a:cubicBezTo>
                <a:lnTo>
                  <a:pt x="20618" y="5891"/>
                </a:lnTo>
                <a:lnTo>
                  <a:pt x="20618" y="7854"/>
                </a:lnTo>
                <a:lnTo>
                  <a:pt x="12764" y="7854"/>
                </a:lnTo>
                <a:cubicBezTo>
                  <a:pt x="12493" y="7854"/>
                  <a:pt x="12273" y="8074"/>
                  <a:pt x="12273" y="8345"/>
                </a:cubicBezTo>
                <a:cubicBezTo>
                  <a:pt x="12273" y="8617"/>
                  <a:pt x="12493" y="8836"/>
                  <a:pt x="12764" y="8836"/>
                </a:cubicBezTo>
                <a:lnTo>
                  <a:pt x="18655" y="8836"/>
                </a:lnTo>
                <a:lnTo>
                  <a:pt x="18655" y="20617"/>
                </a:lnTo>
                <a:lnTo>
                  <a:pt x="2945" y="20617"/>
                </a:lnTo>
                <a:lnTo>
                  <a:pt x="2945" y="8836"/>
                </a:lnTo>
                <a:lnTo>
                  <a:pt x="8836" y="8836"/>
                </a:lnTo>
                <a:cubicBezTo>
                  <a:pt x="9107" y="8836"/>
                  <a:pt x="9327" y="8617"/>
                  <a:pt x="9327" y="8345"/>
                </a:cubicBezTo>
                <a:cubicBezTo>
                  <a:pt x="9327" y="8074"/>
                  <a:pt x="9107" y="7854"/>
                  <a:pt x="8836" y="7854"/>
                </a:cubicBezTo>
                <a:lnTo>
                  <a:pt x="982" y="7854"/>
                </a:lnTo>
                <a:lnTo>
                  <a:pt x="982" y="5891"/>
                </a:lnTo>
                <a:lnTo>
                  <a:pt x="8836" y="5891"/>
                </a:lnTo>
                <a:cubicBezTo>
                  <a:pt x="9107" y="5891"/>
                  <a:pt x="9327" y="5671"/>
                  <a:pt x="9327" y="5400"/>
                </a:cubicBezTo>
                <a:cubicBezTo>
                  <a:pt x="9327" y="5129"/>
                  <a:pt x="9107" y="4909"/>
                  <a:pt x="8836" y="4909"/>
                </a:cubicBezTo>
                <a:lnTo>
                  <a:pt x="982" y="4909"/>
                </a:lnTo>
                <a:cubicBezTo>
                  <a:pt x="440" y="4909"/>
                  <a:pt x="0" y="5349"/>
                  <a:pt x="0" y="5891"/>
                </a:cubicBezTo>
                <a:lnTo>
                  <a:pt x="0" y="7854"/>
                </a:lnTo>
                <a:cubicBezTo>
                  <a:pt x="0" y="8396"/>
                  <a:pt x="440" y="8836"/>
                  <a:pt x="982" y="8836"/>
                </a:cubicBezTo>
                <a:lnTo>
                  <a:pt x="1964" y="8836"/>
                </a:lnTo>
                <a:lnTo>
                  <a:pt x="1964" y="20617"/>
                </a:lnTo>
                <a:cubicBezTo>
                  <a:pt x="1964" y="21159"/>
                  <a:pt x="2403" y="21600"/>
                  <a:pt x="2945" y="21600"/>
                </a:cubicBezTo>
                <a:lnTo>
                  <a:pt x="18655" y="21600"/>
                </a:lnTo>
                <a:cubicBezTo>
                  <a:pt x="19197" y="21600"/>
                  <a:pt x="19636" y="21159"/>
                  <a:pt x="19636" y="20617"/>
                </a:cubicBezTo>
                <a:lnTo>
                  <a:pt x="19636" y="8836"/>
                </a:lnTo>
                <a:lnTo>
                  <a:pt x="20618" y="8836"/>
                </a:lnTo>
                <a:cubicBezTo>
                  <a:pt x="21160" y="8836"/>
                  <a:pt x="21600" y="8396"/>
                  <a:pt x="21600" y="7854"/>
                </a:cubicBezTo>
                <a:lnTo>
                  <a:pt x="21600" y="5891"/>
                </a:lnTo>
                <a:cubicBezTo>
                  <a:pt x="21600" y="5349"/>
                  <a:pt x="21160" y="4909"/>
                  <a:pt x="20618" y="4909"/>
                </a:cubicBezTo>
                <a:moveTo>
                  <a:pt x="7855" y="11782"/>
                </a:moveTo>
                <a:cubicBezTo>
                  <a:pt x="7584" y="11782"/>
                  <a:pt x="7364" y="12001"/>
                  <a:pt x="7364" y="12272"/>
                </a:cubicBezTo>
                <a:cubicBezTo>
                  <a:pt x="7364" y="12408"/>
                  <a:pt x="7419" y="12531"/>
                  <a:pt x="7507" y="12619"/>
                </a:cubicBezTo>
                <a:lnTo>
                  <a:pt x="10453" y="15565"/>
                </a:lnTo>
                <a:cubicBezTo>
                  <a:pt x="10542" y="15654"/>
                  <a:pt x="10665" y="15709"/>
                  <a:pt x="10800" y="15709"/>
                </a:cubicBezTo>
                <a:cubicBezTo>
                  <a:pt x="10935" y="15709"/>
                  <a:pt x="11058" y="15654"/>
                  <a:pt x="11147" y="15565"/>
                </a:cubicBezTo>
                <a:lnTo>
                  <a:pt x="14093" y="12619"/>
                </a:lnTo>
                <a:cubicBezTo>
                  <a:pt x="14181" y="12531"/>
                  <a:pt x="14236" y="12408"/>
                  <a:pt x="14236" y="12272"/>
                </a:cubicBezTo>
                <a:cubicBezTo>
                  <a:pt x="14236" y="12001"/>
                  <a:pt x="14016" y="11782"/>
                  <a:pt x="13745" y="11782"/>
                </a:cubicBezTo>
                <a:cubicBezTo>
                  <a:pt x="13610" y="11782"/>
                  <a:pt x="13487" y="11837"/>
                  <a:pt x="13398" y="11925"/>
                </a:cubicBezTo>
                <a:lnTo>
                  <a:pt x="11291" y="14033"/>
                </a:lnTo>
                <a:lnTo>
                  <a:pt x="11291" y="492"/>
                </a:lnTo>
                <a:lnTo>
                  <a:pt x="11291" y="491"/>
                </a:lnTo>
                <a:cubicBezTo>
                  <a:pt x="11291" y="220"/>
                  <a:pt x="11071" y="0"/>
                  <a:pt x="10800" y="0"/>
                </a:cubicBezTo>
                <a:cubicBezTo>
                  <a:pt x="10529" y="0"/>
                  <a:pt x="10309" y="220"/>
                  <a:pt x="10309" y="491"/>
                </a:cubicBezTo>
                <a:lnTo>
                  <a:pt x="10309" y="14033"/>
                </a:lnTo>
                <a:lnTo>
                  <a:pt x="8202" y="11925"/>
                </a:lnTo>
                <a:cubicBezTo>
                  <a:pt x="8113" y="11837"/>
                  <a:pt x="7990" y="11782"/>
                  <a:pt x="7855" y="11782"/>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9" name="Shape 2577">
            <a:extLst>
              <a:ext uri="{FF2B5EF4-FFF2-40B4-BE49-F238E27FC236}">
                <a16:creationId xmlns:a16="http://schemas.microsoft.com/office/drawing/2014/main" id="{26255BAB-121B-4292-BD76-E13366938BF6}"/>
              </a:ext>
            </a:extLst>
          </p:cNvPr>
          <p:cNvSpPr/>
          <p:nvPr/>
        </p:nvSpPr>
        <p:spPr>
          <a:xfrm>
            <a:off x="2974074" y="2790000"/>
            <a:ext cx="416003" cy="457604"/>
          </a:xfrm>
          <a:custGeom>
            <a:avLst/>
            <a:gdLst/>
            <a:ahLst/>
            <a:cxnLst>
              <a:cxn ang="0">
                <a:pos x="wd2" y="hd2"/>
              </a:cxn>
              <a:cxn ang="5400000">
                <a:pos x="wd2" y="hd2"/>
              </a:cxn>
              <a:cxn ang="10800000">
                <a:pos x="wd2" y="hd2"/>
              </a:cxn>
              <a:cxn ang="16200000">
                <a:pos x="wd2" y="hd2"/>
              </a:cxn>
            </a:cxnLst>
            <a:rect l="0" t="0" r="r" b="b"/>
            <a:pathLst>
              <a:path w="21600" h="21600" extrusionOk="0">
                <a:moveTo>
                  <a:pt x="20520" y="4979"/>
                </a:moveTo>
                <a:lnTo>
                  <a:pt x="7560" y="6792"/>
                </a:lnTo>
                <a:lnTo>
                  <a:pt x="7560" y="2876"/>
                </a:lnTo>
                <a:lnTo>
                  <a:pt x="20520" y="1063"/>
                </a:lnTo>
                <a:cubicBezTo>
                  <a:pt x="20520" y="1063"/>
                  <a:pt x="20520" y="4979"/>
                  <a:pt x="20520" y="4979"/>
                </a:cubicBezTo>
                <a:close/>
                <a:moveTo>
                  <a:pt x="18900" y="17673"/>
                </a:moveTo>
                <a:lnTo>
                  <a:pt x="16740" y="17673"/>
                </a:lnTo>
                <a:cubicBezTo>
                  <a:pt x="15845" y="17673"/>
                  <a:pt x="15120" y="17014"/>
                  <a:pt x="15120" y="16200"/>
                </a:cubicBezTo>
                <a:cubicBezTo>
                  <a:pt x="15120" y="15387"/>
                  <a:pt x="15845" y="14727"/>
                  <a:pt x="16740" y="14727"/>
                </a:cubicBezTo>
                <a:lnTo>
                  <a:pt x="18900" y="14727"/>
                </a:lnTo>
                <a:cubicBezTo>
                  <a:pt x="19795" y="14727"/>
                  <a:pt x="20520" y="15387"/>
                  <a:pt x="20520" y="16200"/>
                </a:cubicBezTo>
                <a:cubicBezTo>
                  <a:pt x="20520" y="17014"/>
                  <a:pt x="19795" y="17673"/>
                  <a:pt x="18900" y="17673"/>
                </a:cubicBezTo>
                <a:moveTo>
                  <a:pt x="4860" y="20618"/>
                </a:moveTo>
                <a:lnTo>
                  <a:pt x="2700" y="20618"/>
                </a:lnTo>
                <a:cubicBezTo>
                  <a:pt x="1805" y="20618"/>
                  <a:pt x="1080" y="19959"/>
                  <a:pt x="1080" y="19146"/>
                </a:cubicBezTo>
                <a:cubicBezTo>
                  <a:pt x="1080" y="18332"/>
                  <a:pt x="1805" y="17673"/>
                  <a:pt x="2700" y="17673"/>
                </a:cubicBezTo>
                <a:lnTo>
                  <a:pt x="4860" y="17673"/>
                </a:lnTo>
                <a:cubicBezTo>
                  <a:pt x="5755" y="17673"/>
                  <a:pt x="6480" y="18332"/>
                  <a:pt x="6480" y="19146"/>
                </a:cubicBezTo>
                <a:cubicBezTo>
                  <a:pt x="6480" y="19959"/>
                  <a:pt x="5755" y="20618"/>
                  <a:pt x="4860" y="20618"/>
                </a:cubicBezTo>
                <a:moveTo>
                  <a:pt x="21060" y="0"/>
                </a:moveTo>
                <a:cubicBezTo>
                  <a:pt x="21031" y="0"/>
                  <a:pt x="21006" y="11"/>
                  <a:pt x="20980" y="15"/>
                </a:cubicBezTo>
                <a:lnTo>
                  <a:pt x="20978" y="6"/>
                </a:lnTo>
                <a:lnTo>
                  <a:pt x="6938" y="1969"/>
                </a:lnTo>
                <a:lnTo>
                  <a:pt x="6940" y="1979"/>
                </a:lnTo>
                <a:cubicBezTo>
                  <a:pt x="6681" y="2016"/>
                  <a:pt x="6480" y="2210"/>
                  <a:pt x="6480" y="2455"/>
                </a:cubicBezTo>
                <a:lnTo>
                  <a:pt x="6480" y="17193"/>
                </a:lnTo>
                <a:cubicBezTo>
                  <a:pt x="6028" y="16882"/>
                  <a:pt x="5471" y="16691"/>
                  <a:pt x="4860" y="16691"/>
                </a:cubicBezTo>
                <a:lnTo>
                  <a:pt x="2700" y="16691"/>
                </a:lnTo>
                <a:cubicBezTo>
                  <a:pt x="1209" y="16691"/>
                  <a:pt x="0" y="17790"/>
                  <a:pt x="0" y="19146"/>
                </a:cubicBezTo>
                <a:cubicBezTo>
                  <a:pt x="0" y="20501"/>
                  <a:pt x="1209" y="21600"/>
                  <a:pt x="2700" y="21600"/>
                </a:cubicBezTo>
                <a:lnTo>
                  <a:pt x="4860" y="21600"/>
                </a:lnTo>
                <a:cubicBezTo>
                  <a:pt x="6352" y="21600"/>
                  <a:pt x="7560" y="20501"/>
                  <a:pt x="7560" y="19146"/>
                </a:cubicBezTo>
                <a:lnTo>
                  <a:pt x="7560" y="7785"/>
                </a:lnTo>
                <a:lnTo>
                  <a:pt x="20520" y="5972"/>
                </a:lnTo>
                <a:lnTo>
                  <a:pt x="20520" y="14248"/>
                </a:lnTo>
                <a:cubicBezTo>
                  <a:pt x="20068" y="13937"/>
                  <a:pt x="19511" y="13745"/>
                  <a:pt x="18900" y="13745"/>
                </a:cubicBezTo>
                <a:lnTo>
                  <a:pt x="16740" y="13745"/>
                </a:lnTo>
                <a:cubicBezTo>
                  <a:pt x="15249" y="13745"/>
                  <a:pt x="14040" y="14845"/>
                  <a:pt x="14040" y="16200"/>
                </a:cubicBezTo>
                <a:cubicBezTo>
                  <a:pt x="14040" y="17556"/>
                  <a:pt x="15249" y="18655"/>
                  <a:pt x="16740" y="18655"/>
                </a:cubicBezTo>
                <a:lnTo>
                  <a:pt x="18900" y="18655"/>
                </a:lnTo>
                <a:cubicBezTo>
                  <a:pt x="20392" y="18655"/>
                  <a:pt x="21600" y="17556"/>
                  <a:pt x="21600" y="16200"/>
                </a:cubicBezTo>
                <a:lnTo>
                  <a:pt x="21600" y="491"/>
                </a:lnTo>
                <a:cubicBezTo>
                  <a:pt x="21600" y="220"/>
                  <a:pt x="21358" y="0"/>
                  <a:pt x="21060" y="0"/>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30" name="Shape 2537">
            <a:extLst>
              <a:ext uri="{FF2B5EF4-FFF2-40B4-BE49-F238E27FC236}">
                <a16:creationId xmlns:a16="http://schemas.microsoft.com/office/drawing/2014/main" id="{5468B968-43DD-42AC-8879-A8A6D43340C2}"/>
              </a:ext>
            </a:extLst>
          </p:cNvPr>
          <p:cNvSpPr/>
          <p:nvPr/>
        </p:nvSpPr>
        <p:spPr>
          <a:xfrm>
            <a:off x="1139308" y="2713612"/>
            <a:ext cx="374403" cy="457604"/>
          </a:xfrm>
          <a:custGeom>
            <a:avLst/>
            <a:gdLst/>
            <a:ahLst/>
            <a:cxnLst>
              <a:cxn ang="0">
                <a:pos x="wd2" y="hd2"/>
              </a:cxn>
              <a:cxn ang="5400000">
                <a:pos x="wd2" y="hd2"/>
              </a:cxn>
              <a:cxn ang="10800000">
                <a:pos x="wd2" y="hd2"/>
              </a:cxn>
              <a:cxn ang="16200000">
                <a:pos x="wd2" y="hd2"/>
              </a:cxn>
            </a:cxnLst>
            <a:rect l="0" t="0" r="r" b="b"/>
            <a:pathLst>
              <a:path w="21600" h="21600" extrusionOk="0">
                <a:moveTo>
                  <a:pt x="14400" y="13745"/>
                </a:moveTo>
                <a:lnTo>
                  <a:pt x="3600" y="13745"/>
                </a:lnTo>
                <a:cubicBezTo>
                  <a:pt x="3269" y="13745"/>
                  <a:pt x="3000" y="13966"/>
                  <a:pt x="3000" y="14236"/>
                </a:cubicBezTo>
                <a:cubicBezTo>
                  <a:pt x="3000" y="14508"/>
                  <a:pt x="3269" y="14727"/>
                  <a:pt x="3600" y="14727"/>
                </a:cubicBezTo>
                <a:lnTo>
                  <a:pt x="14400" y="14727"/>
                </a:lnTo>
                <a:cubicBezTo>
                  <a:pt x="14731" y="14727"/>
                  <a:pt x="15000" y="14508"/>
                  <a:pt x="15000" y="14236"/>
                </a:cubicBezTo>
                <a:cubicBezTo>
                  <a:pt x="15000" y="13966"/>
                  <a:pt x="14731" y="13745"/>
                  <a:pt x="14400" y="13745"/>
                </a:cubicBezTo>
                <a:moveTo>
                  <a:pt x="3000" y="11291"/>
                </a:moveTo>
                <a:cubicBezTo>
                  <a:pt x="3000" y="11562"/>
                  <a:pt x="3269" y="11782"/>
                  <a:pt x="3600" y="11782"/>
                </a:cubicBezTo>
                <a:lnTo>
                  <a:pt x="18000" y="11782"/>
                </a:lnTo>
                <a:cubicBezTo>
                  <a:pt x="18331" y="11782"/>
                  <a:pt x="18600" y="11562"/>
                  <a:pt x="18600" y="11291"/>
                </a:cubicBezTo>
                <a:cubicBezTo>
                  <a:pt x="18600" y="11020"/>
                  <a:pt x="18331" y="10800"/>
                  <a:pt x="18000" y="10800"/>
                </a:cubicBezTo>
                <a:lnTo>
                  <a:pt x="3600" y="10800"/>
                </a:lnTo>
                <a:cubicBezTo>
                  <a:pt x="3269" y="10800"/>
                  <a:pt x="3000" y="11020"/>
                  <a:pt x="3000" y="11291"/>
                </a:cubicBezTo>
                <a:moveTo>
                  <a:pt x="20400" y="20618"/>
                </a:moveTo>
                <a:lnTo>
                  <a:pt x="6600" y="20618"/>
                </a:lnTo>
                <a:lnTo>
                  <a:pt x="1200" y="16200"/>
                </a:lnTo>
                <a:lnTo>
                  <a:pt x="1200" y="2945"/>
                </a:lnTo>
                <a:lnTo>
                  <a:pt x="4200" y="2945"/>
                </a:lnTo>
                <a:lnTo>
                  <a:pt x="4200" y="4418"/>
                </a:lnTo>
                <a:cubicBezTo>
                  <a:pt x="4200" y="4690"/>
                  <a:pt x="4469" y="4909"/>
                  <a:pt x="4800" y="4909"/>
                </a:cubicBezTo>
                <a:cubicBezTo>
                  <a:pt x="5131" y="4909"/>
                  <a:pt x="5400" y="4690"/>
                  <a:pt x="5400" y="4418"/>
                </a:cubicBezTo>
                <a:lnTo>
                  <a:pt x="5400" y="2945"/>
                </a:lnTo>
                <a:lnTo>
                  <a:pt x="6600" y="2945"/>
                </a:lnTo>
                <a:lnTo>
                  <a:pt x="6600" y="4418"/>
                </a:lnTo>
                <a:cubicBezTo>
                  <a:pt x="6600" y="4690"/>
                  <a:pt x="6869" y="4909"/>
                  <a:pt x="7200" y="4909"/>
                </a:cubicBezTo>
                <a:cubicBezTo>
                  <a:pt x="7531" y="4909"/>
                  <a:pt x="7800" y="4690"/>
                  <a:pt x="7800" y="4418"/>
                </a:cubicBezTo>
                <a:lnTo>
                  <a:pt x="7800" y="2945"/>
                </a:lnTo>
                <a:lnTo>
                  <a:pt x="9000" y="2945"/>
                </a:lnTo>
                <a:lnTo>
                  <a:pt x="9000" y="4418"/>
                </a:lnTo>
                <a:cubicBezTo>
                  <a:pt x="9000" y="4690"/>
                  <a:pt x="9269" y="4909"/>
                  <a:pt x="9600" y="4909"/>
                </a:cubicBezTo>
                <a:cubicBezTo>
                  <a:pt x="9931" y="4909"/>
                  <a:pt x="10200" y="4690"/>
                  <a:pt x="10200" y="4418"/>
                </a:cubicBezTo>
                <a:lnTo>
                  <a:pt x="10200" y="2945"/>
                </a:lnTo>
                <a:lnTo>
                  <a:pt x="11400" y="2945"/>
                </a:lnTo>
                <a:lnTo>
                  <a:pt x="11400" y="4418"/>
                </a:lnTo>
                <a:cubicBezTo>
                  <a:pt x="11400" y="4690"/>
                  <a:pt x="11669" y="4909"/>
                  <a:pt x="12000" y="4909"/>
                </a:cubicBezTo>
                <a:cubicBezTo>
                  <a:pt x="12331" y="4909"/>
                  <a:pt x="12600" y="4690"/>
                  <a:pt x="12600" y="4418"/>
                </a:cubicBezTo>
                <a:lnTo>
                  <a:pt x="12600" y="2945"/>
                </a:lnTo>
                <a:lnTo>
                  <a:pt x="13800" y="2945"/>
                </a:lnTo>
                <a:lnTo>
                  <a:pt x="13800" y="4418"/>
                </a:lnTo>
                <a:cubicBezTo>
                  <a:pt x="13800" y="4690"/>
                  <a:pt x="14069" y="4909"/>
                  <a:pt x="14400" y="4909"/>
                </a:cubicBezTo>
                <a:cubicBezTo>
                  <a:pt x="14731" y="4909"/>
                  <a:pt x="15000" y="4690"/>
                  <a:pt x="15000" y="4418"/>
                </a:cubicBezTo>
                <a:lnTo>
                  <a:pt x="15000" y="2945"/>
                </a:lnTo>
                <a:lnTo>
                  <a:pt x="16200" y="2945"/>
                </a:lnTo>
                <a:lnTo>
                  <a:pt x="16200" y="4418"/>
                </a:lnTo>
                <a:cubicBezTo>
                  <a:pt x="16200" y="4690"/>
                  <a:pt x="16469" y="4909"/>
                  <a:pt x="16800" y="4909"/>
                </a:cubicBezTo>
                <a:cubicBezTo>
                  <a:pt x="17131" y="4909"/>
                  <a:pt x="17400" y="4690"/>
                  <a:pt x="17400" y="4418"/>
                </a:cubicBezTo>
                <a:lnTo>
                  <a:pt x="17400" y="2945"/>
                </a:lnTo>
                <a:lnTo>
                  <a:pt x="20400" y="2945"/>
                </a:lnTo>
                <a:cubicBezTo>
                  <a:pt x="20400" y="2945"/>
                  <a:pt x="20400" y="20618"/>
                  <a:pt x="20400" y="20618"/>
                </a:cubicBezTo>
                <a:close/>
                <a:moveTo>
                  <a:pt x="1200" y="20618"/>
                </a:moveTo>
                <a:lnTo>
                  <a:pt x="1200" y="17673"/>
                </a:lnTo>
                <a:lnTo>
                  <a:pt x="4800" y="20618"/>
                </a:lnTo>
                <a:cubicBezTo>
                  <a:pt x="4800" y="20618"/>
                  <a:pt x="1200" y="20618"/>
                  <a:pt x="1200" y="20618"/>
                </a:cubicBezTo>
                <a:close/>
                <a:moveTo>
                  <a:pt x="20400" y="1964"/>
                </a:moveTo>
                <a:lnTo>
                  <a:pt x="17400" y="1964"/>
                </a:lnTo>
                <a:lnTo>
                  <a:pt x="17400" y="491"/>
                </a:lnTo>
                <a:cubicBezTo>
                  <a:pt x="17400" y="220"/>
                  <a:pt x="17131" y="0"/>
                  <a:pt x="16800" y="0"/>
                </a:cubicBezTo>
                <a:cubicBezTo>
                  <a:pt x="16469" y="0"/>
                  <a:pt x="16200" y="220"/>
                  <a:pt x="16200" y="491"/>
                </a:cubicBezTo>
                <a:lnTo>
                  <a:pt x="16200" y="1964"/>
                </a:lnTo>
                <a:lnTo>
                  <a:pt x="15000" y="1964"/>
                </a:lnTo>
                <a:lnTo>
                  <a:pt x="15000" y="491"/>
                </a:lnTo>
                <a:cubicBezTo>
                  <a:pt x="15000" y="220"/>
                  <a:pt x="14731" y="0"/>
                  <a:pt x="14400" y="0"/>
                </a:cubicBezTo>
                <a:cubicBezTo>
                  <a:pt x="14069" y="0"/>
                  <a:pt x="13800" y="220"/>
                  <a:pt x="13800" y="491"/>
                </a:cubicBezTo>
                <a:lnTo>
                  <a:pt x="13800" y="1964"/>
                </a:lnTo>
                <a:lnTo>
                  <a:pt x="12600" y="1964"/>
                </a:lnTo>
                <a:lnTo>
                  <a:pt x="12600" y="491"/>
                </a:lnTo>
                <a:cubicBezTo>
                  <a:pt x="12600" y="220"/>
                  <a:pt x="12331" y="0"/>
                  <a:pt x="12000" y="0"/>
                </a:cubicBezTo>
                <a:cubicBezTo>
                  <a:pt x="11669" y="0"/>
                  <a:pt x="11400" y="220"/>
                  <a:pt x="11400" y="491"/>
                </a:cubicBezTo>
                <a:lnTo>
                  <a:pt x="11400" y="1964"/>
                </a:lnTo>
                <a:lnTo>
                  <a:pt x="10200" y="1964"/>
                </a:lnTo>
                <a:lnTo>
                  <a:pt x="10200" y="491"/>
                </a:lnTo>
                <a:cubicBezTo>
                  <a:pt x="10200" y="220"/>
                  <a:pt x="9931" y="0"/>
                  <a:pt x="9600" y="0"/>
                </a:cubicBezTo>
                <a:cubicBezTo>
                  <a:pt x="9269" y="0"/>
                  <a:pt x="9000" y="220"/>
                  <a:pt x="9000" y="491"/>
                </a:cubicBezTo>
                <a:lnTo>
                  <a:pt x="9000" y="1964"/>
                </a:lnTo>
                <a:lnTo>
                  <a:pt x="7800" y="1964"/>
                </a:lnTo>
                <a:lnTo>
                  <a:pt x="7800" y="491"/>
                </a:lnTo>
                <a:cubicBezTo>
                  <a:pt x="7800" y="220"/>
                  <a:pt x="7531" y="0"/>
                  <a:pt x="7200" y="0"/>
                </a:cubicBezTo>
                <a:cubicBezTo>
                  <a:pt x="6869" y="0"/>
                  <a:pt x="6600" y="220"/>
                  <a:pt x="6600" y="491"/>
                </a:cubicBezTo>
                <a:lnTo>
                  <a:pt x="6600" y="1964"/>
                </a:lnTo>
                <a:lnTo>
                  <a:pt x="5400" y="1964"/>
                </a:lnTo>
                <a:lnTo>
                  <a:pt x="5400" y="491"/>
                </a:lnTo>
                <a:cubicBezTo>
                  <a:pt x="5400" y="220"/>
                  <a:pt x="5131" y="0"/>
                  <a:pt x="4800" y="0"/>
                </a:cubicBezTo>
                <a:cubicBezTo>
                  <a:pt x="4469" y="0"/>
                  <a:pt x="4200" y="220"/>
                  <a:pt x="4200" y="491"/>
                </a:cubicBezTo>
                <a:lnTo>
                  <a:pt x="4200" y="1964"/>
                </a:lnTo>
                <a:lnTo>
                  <a:pt x="1200" y="1964"/>
                </a:lnTo>
                <a:cubicBezTo>
                  <a:pt x="538" y="1964"/>
                  <a:pt x="0" y="2404"/>
                  <a:pt x="0" y="2945"/>
                </a:cubicBezTo>
                <a:lnTo>
                  <a:pt x="0" y="20618"/>
                </a:lnTo>
                <a:cubicBezTo>
                  <a:pt x="0" y="21161"/>
                  <a:pt x="538" y="21600"/>
                  <a:pt x="1200" y="21600"/>
                </a:cubicBezTo>
                <a:lnTo>
                  <a:pt x="20400" y="21600"/>
                </a:lnTo>
                <a:cubicBezTo>
                  <a:pt x="21062" y="21600"/>
                  <a:pt x="21600" y="21161"/>
                  <a:pt x="21600" y="20618"/>
                </a:cubicBezTo>
                <a:lnTo>
                  <a:pt x="21600" y="2945"/>
                </a:lnTo>
                <a:cubicBezTo>
                  <a:pt x="21600" y="2404"/>
                  <a:pt x="21062" y="1964"/>
                  <a:pt x="20400" y="1964"/>
                </a:cubicBezTo>
                <a:moveTo>
                  <a:pt x="3600" y="8836"/>
                </a:moveTo>
                <a:lnTo>
                  <a:pt x="10800" y="8836"/>
                </a:lnTo>
                <a:cubicBezTo>
                  <a:pt x="11131" y="8836"/>
                  <a:pt x="11400" y="8617"/>
                  <a:pt x="11400" y="8345"/>
                </a:cubicBezTo>
                <a:cubicBezTo>
                  <a:pt x="11400" y="8075"/>
                  <a:pt x="11131" y="7855"/>
                  <a:pt x="10800" y="7855"/>
                </a:cubicBezTo>
                <a:lnTo>
                  <a:pt x="3600" y="7855"/>
                </a:lnTo>
                <a:cubicBezTo>
                  <a:pt x="3269" y="7855"/>
                  <a:pt x="3000" y="8075"/>
                  <a:pt x="3000" y="8345"/>
                </a:cubicBezTo>
                <a:cubicBezTo>
                  <a:pt x="3000" y="8617"/>
                  <a:pt x="3269" y="8836"/>
                  <a:pt x="3600" y="8836"/>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31" name="Rectangle 11">
            <a:extLst>
              <a:ext uri="{FF2B5EF4-FFF2-40B4-BE49-F238E27FC236}">
                <a16:creationId xmlns:a16="http://schemas.microsoft.com/office/drawing/2014/main" id="{7C9C3A14-19EA-4EF8-8AB7-748963B196C2}"/>
              </a:ext>
            </a:extLst>
          </p:cNvPr>
          <p:cNvSpPr/>
          <p:nvPr/>
        </p:nvSpPr>
        <p:spPr>
          <a:xfrm>
            <a:off x="495651" y="5092039"/>
            <a:ext cx="1705850" cy="994568"/>
          </a:xfrm>
          <a:prstGeom prst="rect">
            <a:avLst/>
          </a:prstGeom>
        </p:spPr>
        <p:txBody>
          <a:bodyPr wrap="square">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2" name="Rectangle 11">
            <a:extLst>
              <a:ext uri="{FF2B5EF4-FFF2-40B4-BE49-F238E27FC236}">
                <a16:creationId xmlns:a16="http://schemas.microsoft.com/office/drawing/2014/main" id="{27E78529-8434-4252-A01E-C6D493A96FD4}"/>
              </a:ext>
            </a:extLst>
          </p:cNvPr>
          <p:cNvSpPr/>
          <p:nvPr/>
        </p:nvSpPr>
        <p:spPr>
          <a:xfrm>
            <a:off x="673785" y="4818726"/>
            <a:ext cx="1349581" cy="372025"/>
          </a:xfrm>
          <a:prstGeom prst="rect">
            <a:avLst/>
          </a:prstGeom>
        </p:spPr>
        <p:txBody>
          <a:bodyPr wrap="square">
            <a:spAutoFit/>
          </a:bodyPr>
          <a:lstStyle/>
          <a:p>
            <a:pPr algn="ct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3" name="Rectangle 11">
            <a:extLst>
              <a:ext uri="{FF2B5EF4-FFF2-40B4-BE49-F238E27FC236}">
                <a16:creationId xmlns:a16="http://schemas.microsoft.com/office/drawing/2014/main" id="{FBF5F521-772E-4EC7-B482-0C9697B91E01}"/>
              </a:ext>
            </a:extLst>
          </p:cNvPr>
          <p:cNvSpPr/>
          <p:nvPr/>
        </p:nvSpPr>
        <p:spPr>
          <a:xfrm>
            <a:off x="2330867" y="5092039"/>
            <a:ext cx="1705850" cy="994568"/>
          </a:xfrm>
          <a:prstGeom prst="rect">
            <a:avLst/>
          </a:prstGeom>
        </p:spPr>
        <p:txBody>
          <a:bodyPr wrap="square">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4" name="Rectangle 11">
            <a:extLst>
              <a:ext uri="{FF2B5EF4-FFF2-40B4-BE49-F238E27FC236}">
                <a16:creationId xmlns:a16="http://schemas.microsoft.com/office/drawing/2014/main" id="{FF62C02F-C7E1-482C-85D9-CF2FF6AA2820}"/>
              </a:ext>
            </a:extLst>
          </p:cNvPr>
          <p:cNvSpPr/>
          <p:nvPr/>
        </p:nvSpPr>
        <p:spPr>
          <a:xfrm>
            <a:off x="2509001" y="4818726"/>
            <a:ext cx="1349581" cy="372025"/>
          </a:xfrm>
          <a:prstGeom prst="rect">
            <a:avLst/>
          </a:prstGeom>
        </p:spPr>
        <p:txBody>
          <a:bodyPr wrap="square">
            <a:spAutoFit/>
          </a:bodyPr>
          <a:lstStyle/>
          <a:p>
            <a:pPr algn="ct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5" name="Rectangle 11">
            <a:extLst>
              <a:ext uri="{FF2B5EF4-FFF2-40B4-BE49-F238E27FC236}">
                <a16:creationId xmlns:a16="http://schemas.microsoft.com/office/drawing/2014/main" id="{446EC981-3175-4F7B-BA50-141E88CB4304}"/>
              </a:ext>
            </a:extLst>
          </p:cNvPr>
          <p:cNvSpPr/>
          <p:nvPr/>
        </p:nvSpPr>
        <p:spPr>
          <a:xfrm>
            <a:off x="4166083" y="5092039"/>
            <a:ext cx="1705850" cy="994568"/>
          </a:xfrm>
          <a:prstGeom prst="rect">
            <a:avLst/>
          </a:prstGeom>
        </p:spPr>
        <p:txBody>
          <a:bodyPr wrap="square">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6" name="Rectangle 11">
            <a:extLst>
              <a:ext uri="{FF2B5EF4-FFF2-40B4-BE49-F238E27FC236}">
                <a16:creationId xmlns:a16="http://schemas.microsoft.com/office/drawing/2014/main" id="{26AA99FA-DEF3-43EA-8F1F-8B1BF8DFF2B7}"/>
              </a:ext>
            </a:extLst>
          </p:cNvPr>
          <p:cNvSpPr/>
          <p:nvPr/>
        </p:nvSpPr>
        <p:spPr>
          <a:xfrm>
            <a:off x="4344217" y="4818726"/>
            <a:ext cx="1349581" cy="372025"/>
          </a:xfrm>
          <a:prstGeom prst="rect">
            <a:avLst/>
          </a:prstGeom>
        </p:spPr>
        <p:txBody>
          <a:bodyPr wrap="square">
            <a:spAutoFit/>
          </a:bodyPr>
          <a:lstStyle/>
          <a:p>
            <a:pPr algn="ct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7" name="Rectangle 11">
            <a:extLst>
              <a:ext uri="{FF2B5EF4-FFF2-40B4-BE49-F238E27FC236}">
                <a16:creationId xmlns:a16="http://schemas.microsoft.com/office/drawing/2014/main" id="{7A14B54C-0CB2-4EBD-BFA4-0352E39D2611}"/>
              </a:ext>
            </a:extLst>
          </p:cNvPr>
          <p:cNvSpPr/>
          <p:nvPr/>
        </p:nvSpPr>
        <p:spPr>
          <a:xfrm>
            <a:off x="6076103" y="5092039"/>
            <a:ext cx="1705850" cy="994568"/>
          </a:xfrm>
          <a:prstGeom prst="rect">
            <a:avLst/>
          </a:prstGeom>
        </p:spPr>
        <p:txBody>
          <a:bodyPr wrap="square">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8" name="Rectangle 11">
            <a:extLst>
              <a:ext uri="{FF2B5EF4-FFF2-40B4-BE49-F238E27FC236}">
                <a16:creationId xmlns:a16="http://schemas.microsoft.com/office/drawing/2014/main" id="{632DA84F-C5E2-4F54-B230-BBA4D242A2AB}"/>
              </a:ext>
            </a:extLst>
          </p:cNvPr>
          <p:cNvSpPr/>
          <p:nvPr/>
        </p:nvSpPr>
        <p:spPr>
          <a:xfrm>
            <a:off x="6254237" y="4818726"/>
            <a:ext cx="1349581" cy="372025"/>
          </a:xfrm>
          <a:prstGeom prst="rect">
            <a:avLst/>
          </a:prstGeom>
        </p:spPr>
        <p:txBody>
          <a:bodyPr wrap="square">
            <a:spAutoFit/>
          </a:bodyPr>
          <a:lstStyle/>
          <a:p>
            <a:pPr algn="ct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9" name="Rectangle 11">
            <a:extLst>
              <a:ext uri="{FF2B5EF4-FFF2-40B4-BE49-F238E27FC236}">
                <a16:creationId xmlns:a16="http://schemas.microsoft.com/office/drawing/2014/main" id="{6DAD2211-D8FB-4483-AFB2-82EE07D18A6B}"/>
              </a:ext>
            </a:extLst>
          </p:cNvPr>
          <p:cNvSpPr/>
          <p:nvPr/>
        </p:nvSpPr>
        <p:spPr>
          <a:xfrm>
            <a:off x="7938059" y="5092039"/>
            <a:ext cx="1705850" cy="994568"/>
          </a:xfrm>
          <a:prstGeom prst="rect">
            <a:avLst/>
          </a:prstGeom>
        </p:spPr>
        <p:txBody>
          <a:bodyPr wrap="square">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40" name="Rectangle 11">
            <a:extLst>
              <a:ext uri="{FF2B5EF4-FFF2-40B4-BE49-F238E27FC236}">
                <a16:creationId xmlns:a16="http://schemas.microsoft.com/office/drawing/2014/main" id="{612E3FC2-E6F5-4271-BE0C-0274DE274694}"/>
              </a:ext>
            </a:extLst>
          </p:cNvPr>
          <p:cNvSpPr/>
          <p:nvPr/>
        </p:nvSpPr>
        <p:spPr>
          <a:xfrm>
            <a:off x="8116193" y="4818726"/>
            <a:ext cx="1349581" cy="372025"/>
          </a:xfrm>
          <a:prstGeom prst="rect">
            <a:avLst/>
          </a:prstGeom>
        </p:spPr>
        <p:txBody>
          <a:bodyPr wrap="square">
            <a:spAutoFit/>
          </a:bodyPr>
          <a:lstStyle/>
          <a:p>
            <a:pPr algn="ct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Tree>
    <p:extLst>
      <p:ext uri="{BB962C8B-B14F-4D97-AF65-F5344CB8AC3E}">
        <p14:creationId xmlns:p14="http://schemas.microsoft.com/office/powerpoint/2010/main" val="3538225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A482DB7-DAB9-4FF1-BA13-8EBB79D5048F}"/>
              </a:ext>
            </a:extLst>
          </p:cNvPr>
          <p:cNvPicPr>
            <a:picLocks noChangeAspect="1"/>
          </p:cNvPicPr>
          <p:nvPr/>
        </p:nvPicPr>
        <p:blipFill rotWithShape="1">
          <a:blip r:embed="rId2">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15" name="图片 14">
            <a:extLst>
              <a:ext uri="{FF2B5EF4-FFF2-40B4-BE49-F238E27FC236}">
                <a16:creationId xmlns:a16="http://schemas.microsoft.com/office/drawing/2014/main" id="{FA864076-0044-490E-AA95-5C279E1F98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7160" y="1844660"/>
            <a:ext cx="4297680" cy="2784788"/>
          </a:xfrm>
          <a:prstGeom prst="rect">
            <a:avLst/>
          </a:prstGeom>
        </p:spPr>
      </p:pic>
      <p:sp>
        <p:nvSpPr>
          <p:cNvPr id="12" name="文本框 11">
            <a:extLst>
              <a:ext uri="{FF2B5EF4-FFF2-40B4-BE49-F238E27FC236}">
                <a16:creationId xmlns:a16="http://schemas.microsoft.com/office/drawing/2014/main" id="{72132134-EC80-4A57-87C5-D1B17CC98792}"/>
              </a:ext>
            </a:extLst>
          </p:cNvPr>
          <p:cNvSpPr txBox="1"/>
          <p:nvPr/>
        </p:nvSpPr>
        <p:spPr>
          <a:xfrm>
            <a:off x="4201160" y="2251425"/>
            <a:ext cx="3789680" cy="2123658"/>
          </a:xfrm>
          <a:prstGeom prst="rect">
            <a:avLst/>
          </a:prstGeom>
          <a:noFill/>
        </p:spPr>
        <p:txBody>
          <a:bodyPr wrap="square" rtlCol="0">
            <a:spAutoFit/>
          </a:bodyPr>
          <a:lstStyle/>
          <a:p>
            <a:pPr algn="ctr"/>
            <a:r>
              <a:rPr lang="zh-CN" altLang="en-US" sz="6600" dirty="0">
                <a:solidFill>
                  <a:srgbClr val="2BE8F5"/>
                </a:solidFill>
                <a:latin typeface="方正正大黑简体" panose="02000000000000000000" pitchFamily="2" charset="-122"/>
                <a:ea typeface="方正正大黑简体" panose="02000000000000000000" pitchFamily="2" charset="-122"/>
              </a:rPr>
              <a:t>汇报完毕谢谢观看</a:t>
            </a:r>
          </a:p>
        </p:txBody>
      </p:sp>
      <p:sp>
        <p:nvSpPr>
          <p:cNvPr id="16" name="矩形 15">
            <a:extLst>
              <a:ext uri="{FF2B5EF4-FFF2-40B4-BE49-F238E27FC236}">
                <a16:creationId xmlns:a16="http://schemas.microsoft.com/office/drawing/2014/main" id="{6E462B9F-BC38-4A1A-B7AA-2A6727F800E3}"/>
              </a:ext>
            </a:extLst>
          </p:cNvPr>
          <p:cNvSpPr/>
          <p:nvPr/>
        </p:nvSpPr>
        <p:spPr>
          <a:xfrm>
            <a:off x="3947159" y="4921306"/>
            <a:ext cx="4297682" cy="400110"/>
          </a:xfrm>
          <a:prstGeom prst="rect">
            <a:avLst/>
          </a:prstGeom>
        </p:spPr>
        <p:txBody>
          <a:bodyPr vert="horz" wrap="square">
            <a:spAutoFit/>
          </a:bodyPr>
          <a:lstStyle/>
          <a:p>
            <a:pPr algn="dist"/>
            <a:r>
              <a:rPr lang="en-US" altLang="zh-CN" sz="2000" b="0" i="0" dirty="0">
                <a:solidFill>
                  <a:srgbClr val="2BE8F5">
                    <a:alpha val="56000"/>
                  </a:srgbClr>
                </a:solidFill>
                <a:effectLst/>
                <a:latin typeface="华文细黑" panose="02010600040101010101" pitchFamily="2" charset="-122"/>
                <a:ea typeface="华文细黑" panose="02010600040101010101" pitchFamily="2" charset="-122"/>
              </a:rPr>
              <a:t>work summary template</a:t>
            </a:r>
            <a:endParaRPr lang="zh-CN" altLang="en-US" sz="2000" dirty="0">
              <a:solidFill>
                <a:srgbClr val="2BE8F5">
                  <a:alpha val="56000"/>
                </a:srgbClr>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05861653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1095</Words>
  <Application>Microsoft Office PowerPoint</Application>
  <PresentationFormat>宽屏</PresentationFormat>
  <Paragraphs>144</Paragraphs>
  <Slides>18</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18</vt:i4>
      </vt:variant>
    </vt:vector>
  </HeadingPairs>
  <TitlesOfParts>
    <vt:vector size="32" baseType="lpstr">
      <vt:lpstr>CabinSketch</vt:lpstr>
      <vt:lpstr>Gill Sans</vt:lpstr>
      <vt:lpstr>Open Sans</vt:lpstr>
      <vt:lpstr>Roboto Condensed Light</vt:lpstr>
      <vt:lpstr>等线</vt:lpstr>
      <vt:lpstr>等线 Light</vt:lpstr>
      <vt:lpstr>方正宋刻本秀楷简体</vt:lpstr>
      <vt:lpstr>方正正大黑简体</vt:lpstr>
      <vt:lpstr>华文细黑</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稻壳儿演示武汉组</dc:creator>
  <cp:lastModifiedBy>稻壳儿演示武汉组</cp:lastModifiedBy>
  <cp:revision>18</cp:revision>
  <dcterms:created xsi:type="dcterms:W3CDTF">2018-10-10T01:13:08Z</dcterms:created>
  <dcterms:modified xsi:type="dcterms:W3CDTF">2018-10-10T06:43:10Z</dcterms:modified>
</cp:coreProperties>
</file>