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42" r:id="rId3"/>
    <p:sldId id="443" r:id="rId4"/>
    <p:sldId id="398" r:id="rId5"/>
    <p:sldId id="456" r:id="rId6"/>
    <p:sldId id="457" r:id="rId7"/>
    <p:sldId id="458" r:id="rId8"/>
    <p:sldId id="445" r:id="rId9"/>
    <p:sldId id="453" r:id="rId10"/>
    <p:sldId id="454" r:id="rId11"/>
    <p:sldId id="455" r:id="rId12"/>
    <p:sldId id="446" r:id="rId13"/>
    <p:sldId id="450" r:id="rId14"/>
    <p:sldId id="451" r:id="rId15"/>
    <p:sldId id="452" r:id="rId16"/>
    <p:sldId id="447" r:id="rId17"/>
    <p:sldId id="444" r:id="rId18"/>
    <p:sldId id="448" r:id="rId19"/>
    <p:sldId id="449" r:id="rId20"/>
    <p:sldId id="402" r:id="rId21"/>
    <p:sldId id="270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EDA"/>
    <a:srgbClr val="EAEDEB"/>
    <a:srgbClr val="667151"/>
    <a:srgbClr val="A6B882"/>
    <a:srgbClr val="8CA123"/>
    <a:srgbClr val="EEF2F6"/>
    <a:srgbClr val="F5F6F8"/>
    <a:srgbClr val="566B06"/>
    <a:srgbClr val="93AF2A"/>
    <a:srgbClr val="86A5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defRPr>
          </a:pPr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6715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AEDEB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04369136"/>
        <c:axId val="904362904"/>
      </c:barChart>
      <c:catAx>
        <c:axId val="904369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</a:p>
        </c:txPr>
        <c:crossAx val="904362904"/>
        <c:crosses val="autoZero"/>
        <c:auto val="1"/>
        <c:lblAlgn val="ctr"/>
        <c:lblOffset val="100"/>
        <c:noMultiLvlLbl val="0"/>
      </c:catAx>
      <c:valAx>
        <c:axId val="904362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</a:p>
        </c:txPr>
        <c:crossAx val="90436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 Light" panose="020B0502040204020203" pitchFamily="34" charset="-122"/>
          <a:ea typeface="微软雅黑 Light" panose="020B0502040204020203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" t="5109" r="124" b="1072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146904" y="492125"/>
            <a:ext cx="5898193" cy="5873750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392117" y="791369"/>
            <a:ext cx="5407767" cy="5275263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624466" y="1027113"/>
            <a:ext cx="4943068" cy="4803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" t="5109" r="124" b="1072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11150" y="1582321"/>
            <a:ext cx="11569700" cy="5191958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51651" y="1762126"/>
            <a:ext cx="11088698" cy="4832349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79535" y="1925221"/>
            <a:ext cx="10632931" cy="45061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57" t="667" r="-5973"/>
          <a:stretch>
            <a:fillRect/>
          </a:stretch>
        </p:blipFill>
        <p:spPr>
          <a:xfrm>
            <a:off x="0" y="1"/>
            <a:ext cx="9239250" cy="6858000"/>
          </a:xfrm>
          <a:prstGeom prst="rect">
            <a:avLst/>
          </a:prstGeom>
        </p:spPr>
      </p:pic>
      <p:grpSp>
        <p:nvGrpSpPr>
          <p:cNvPr id="24" name="组合 23"/>
          <p:cNvGrpSpPr/>
          <p:nvPr userDrawn="1"/>
        </p:nvGrpSpPr>
        <p:grpSpPr>
          <a:xfrm>
            <a:off x="6261100" y="0"/>
            <a:ext cx="5930900" cy="6858001"/>
            <a:chOff x="5919900" y="0"/>
            <a:chExt cx="6272100" cy="6858001"/>
          </a:xfrm>
        </p:grpSpPr>
        <p:sp>
          <p:nvSpPr>
            <p:cNvPr id="25" name="矩形 24"/>
            <p:cNvSpPr/>
            <p:nvPr/>
          </p:nvSpPr>
          <p:spPr>
            <a:xfrm>
              <a:off x="5919900" y="0"/>
              <a:ext cx="6272100" cy="6857999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248399" y="2"/>
              <a:ext cx="5943601" cy="6857999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6540500" y="1"/>
              <a:ext cx="5651500" cy="6857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" t="5109" r="124" b="1072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177800" y="736600"/>
            <a:ext cx="11836400" cy="5981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9D19-9FD5-453D-BD44-5B58EC5403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8C60-2662-4769-B86A-DBB382AD9A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9D19-9FD5-453D-BD44-5B58EC5403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8C60-2662-4769-B86A-DBB382AD9A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9D19-9FD5-453D-BD44-5B58EC5403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8C60-2662-4769-B86A-DBB382AD9A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9D19-9FD5-453D-BD44-5B58EC5403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8C60-2662-4769-B86A-DBB382AD9A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59D19-9FD5-453D-BD44-5B58EC5403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38C60-2662-4769-B86A-DBB382AD9A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901749" y="2380880"/>
            <a:ext cx="4388502" cy="76944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>
              <a:defRPr/>
            </a:pPr>
            <a:r>
              <a:rPr lang="zh-CN" altLang="en-US" sz="4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清新风通用模板</a:t>
            </a:r>
            <a:endParaRPr kumimoji="0" lang="en-US" altLang="zh-CN" sz="4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01749" y="3028890"/>
            <a:ext cx="4388502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lvl="0" algn="dist">
              <a:defRPr/>
            </a:pPr>
            <a:r>
              <a:rPr lang="en-US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flamingo pattern universal template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01749" y="3876142"/>
            <a:ext cx="4388502" cy="443247"/>
            <a:chOff x="940243" y="3792366"/>
            <a:chExt cx="4709592" cy="443247"/>
          </a:xfrm>
        </p:grpSpPr>
        <p:sp>
          <p:nvSpPr>
            <p:cNvPr id="9" name="矩形: 圆角 8"/>
            <p:cNvSpPr/>
            <p:nvPr/>
          </p:nvSpPr>
          <p:spPr>
            <a:xfrm>
              <a:off x="940243" y="3855694"/>
              <a:ext cx="4709592" cy="379919"/>
            </a:xfrm>
            <a:prstGeom prst="roundRect">
              <a:avLst>
                <a:gd name="adj" fmla="val 50000"/>
              </a:avLst>
            </a:prstGeom>
            <a:solidFill>
              <a:srgbClr val="66715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92B07D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788603" y="3792366"/>
              <a:ext cx="3012873" cy="43037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Made By zoey</a:t>
              </a:r>
              <a:endPara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953573" y="2380236"/>
            <a:ext cx="730738" cy="730738"/>
          </a:xfrm>
          <a:prstGeom prst="ellipse">
            <a:avLst/>
          </a:prstGeom>
          <a:solidFill>
            <a:srgbClr val="66715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886C4"/>
              </a:solidFill>
            </a:endParaRPr>
          </a:p>
        </p:txBody>
      </p:sp>
      <p:sp>
        <p:nvSpPr>
          <p:cNvPr id="4" name="stack-of-books-and-a-magnifier_67996"/>
          <p:cNvSpPr>
            <a:spLocks noChangeAspect="1"/>
          </p:cNvSpPr>
          <p:nvPr/>
        </p:nvSpPr>
        <p:spPr bwMode="auto">
          <a:xfrm>
            <a:off x="3135272" y="2524025"/>
            <a:ext cx="367341" cy="443161"/>
          </a:xfrm>
          <a:custGeom>
            <a:avLst/>
            <a:gdLst>
              <a:gd name="T0" fmla="*/ 3002 w 3074"/>
              <a:gd name="T1" fmla="*/ 345 h 3714"/>
              <a:gd name="T2" fmla="*/ 2752 w 3074"/>
              <a:gd name="T3" fmla="*/ 345 h 3714"/>
              <a:gd name="T4" fmla="*/ 2752 w 3074"/>
              <a:gd name="T5" fmla="*/ 72 h 3714"/>
              <a:gd name="T6" fmla="*/ 2681 w 3074"/>
              <a:gd name="T7" fmla="*/ 0 h 3714"/>
              <a:gd name="T8" fmla="*/ 244 w 3074"/>
              <a:gd name="T9" fmla="*/ 0 h 3714"/>
              <a:gd name="T10" fmla="*/ 0 w 3074"/>
              <a:gd name="T11" fmla="*/ 244 h 3714"/>
              <a:gd name="T12" fmla="*/ 0 w 3074"/>
              <a:gd name="T13" fmla="*/ 3469 h 3714"/>
              <a:gd name="T14" fmla="*/ 244 w 3074"/>
              <a:gd name="T15" fmla="*/ 3714 h 3714"/>
              <a:gd name="T16" fmla="*/ 3002 w 3074"/>
              <a:gd name="T17" fmla="*/ 3714 h 3714"/>
              <a:gd name="T18" fmla="*/ 3074 w 3074"/>
              <a:gd name="T19" fmla="*/ 3642 h 3714"/>
              <a:gd name="T20" fmla="*/ 3074 w 3074"/>
              <a:gd name="T21" fmla="*/ 417 h 3714"/>
              <a:gd name="T22" fmla="*/ 3002 w 3074"/>
              <a:gd name="T23" fmla="*/ 345 h 3714"/>
              <a:gd name="T24" fmla="*/ 244 w 3074"/>
              <a:gd name="T25" fmla="*/ 143 h 3714"/>
              <a:gd name="T26" fmla="*/ 2609 w 3074"/>
              <a:gd name="T27" fmla="*/ 143 h 3714"/>
              <a:gd name="T28" fmla="*/ 2609 w 3074"/>
              <a:gd name="T29" fmla="*/ 345 h 3714"/>
              <a:gd name="T30" fmla="*/ 2421 w 3074"/>
              <a:gd name="T31" fmla="*/ 345 h 3714"/>
              <a:gd name="T32" fmla="*/ 1704 w 3074"/>
              <a:gd name="T33" fmla="*/ 345 h 3714"/>
              <a:gd name="T34" fmla="*/ 244 w 3074"/>
              <a:gd name="T35" fmla="*/ 345 h 3714"/>
              <a:gd name="T36" fmla="*/ 143 w 3074"/>
              <a:gd name="T37" fmla="*/ 244 h 3714"/>
              <a:gd name="T38" fmla="*/ 244 w 3074"/>
              <a:gd name="T39" fmla="*/ 143 h 3714"/>
              <a:gd name="T40" fmla="*/ 1776 w 3074"/>
              <a:gd name="T41" fmla="*/ 488 h 3714"/>
              <a:gd name="T42" fmla="*/ 2349 w 3074"/>
              <a:gd name="T43" fmla="*/ 488 h 3714"/>
              <a:gd name="T44" fmla="*/ 2349 w 3074"/>
              <a:gd name="T45" fmla="*/ 1670 h 3714"/>
              <a:gd name="T46" fmla="*/ 2103 w 3074"/>
              <a:gd name="T47" fmla="*/ 1504 h 3714"/>
              <a:gd name="T48" fmla="*/ 2063 w 3074"/>
              <a:gd name="T49" fmla="*/ 1492 h 3714"/>
              <a:gd name="T50" fmla="*/ 2022 w 3074"/>
              <a:gd name="T51" fmla="*/ 1504 h 3714"/>
              <a:gd name="T52" fmla="*/ 1776 w 3074"/>
              <a:gd name="T53" fmla="*/ 1670 h 3714"/>
              <a:gd name="T54" fmla="*/ 1776 w 3074"/>
              <a:gd name="T55" fmla="*/ 488 h 3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074" h="3714">
                <a:moveTo>
                  <a:pt x="3002" y="345"/>
                </a:moveTo>
                <a:lnTo>
                  <a:pt x="2752" y="345"/>
                </a:lnTo>
                <a:lnTo>
                  <a:pt x="2752" y="72"/>
                </a:lnTo>
                <a:cubicBezTo>
                  <a:pt x="2752" y="32"/>
                  <a:pt x="2720" y="0"/>
                  <a:pt x="2681" y="0"/>
                </a:cubicBezTo>
                <a:lnTo>
                  <a:pt x="244" y="0"/>
                </a:lnTo>
                <a:cubicBezTo>
                  <a:pt x="109" y="0"/>
                  <a:pt x="0" y="110"/>
                  <a:pt x="0" y="244"/>
                </a:cubicBezTo>
                <a:lnTo>
                  <a:pt x="0" y="3469"/>
                </a:lnTo>
                <a:cubicBezTo>
                  <a:pt x="0" y="3604"/>
                  <a:pt x="109" y="3714"/>
                  <a:pt x="244" y="3714"/>
                </a:cubicBezTo>
                <a:lnTo>
                  <a:pt x="3002" y="3714"/>
                </a:lnTo>
                <a:cubicBezTo>
                  <a:pt x="3042" y="3714"/>
                  <a:pt x="3074" y="3681"/>
                  <a:pt x="3074" y="3642"/>
                </a:cubicBezTo>
                <a:lnTo>
                  <a:pt x="3074" y="417"/>
                </a:lnTo>
                <a:cubicBezTo>
                  <a:pt x="3074" y="377"/>
                  <a:pt x="3042" y="345"/>
                  <a:pt x="3002" y="345"/>
                </a:cubicBezTo>
                <a:close/>
                <a:moveTo>
                  <a:pt x="244" y="143"/>
                </a:moveTo>
                <a:lnTo>
                  <a:pt x="2609" y="143"/>
                </a:lnTo>
                <a:lnTo>
                  <a:pt x="2609" y="345"/>
                </a:lnTo>
                <a:lnTo>
                  <a:pt x="2421" y="345"/>
                </a:lnTo>
                <a:lnTo>
                  <a:pt x="1704" y="345"/>
                </a:lnTo>
                <a:lnTo>
                  <a:pt x="244" y="345"/>
                </a:lnTo>
                <a:cubicBezTo>
                  <a:pt x="188" y="345"/>
                  <a:pt x="143" y="300"/>
                  <a:pt x="143" y="244"/>
                </a:cubicBezTo>
                <a:cubicBezTo>
                  <a:pt x="143" y="189"/>
                  <a:pt x="188" y="143"/>
                  <a:pt x="244" y="143"/>
                </a:cubicBezTo>
                <a:close/>
                <a:moveTo>
                  <a:pt x="1776" y="488"/>
                </a:moveTo>
                <a:lnTo>
                  <a:pt x="2349" y="488"/>
                </a:lnTo>
                <a:lnTo>
                  <a:pt x="2349" y="1670"/>
                </a:lnTo>
                <a:lnTo>
                  <a:pt x="2103" y="1504"/>
                </a:lnTo>
                <a:cubicBezTo>
                  <a:pt x="2091" y="1496"/>
                  <a:pt x="2077" y="1492"/>
                  <a:pt x="2063" y="1492"/>
                </a:cubicBezTo>
                <a:cubicBezTo>
                  <a:pt x="2048" y="1492"/>
                  <a:pt x="2035" y="1496"/>
                  <a:pt x="2022" y="1504"/>
                </a:cubicBezTo>
                <a:lnTo>
                  <a:pt x="1776" y="1670"/>
                </a:lnTo>
                <a:lnTo>
                  <a:pt x="1776" y="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953573" y="4235912"/>
            <a:ext cx="730738" cy="730738"/>
          </a:xfrm>
          <a:prstGeom prst="ellipse">
            <a:avLst/>
          </a:prstGeom>
          <a:solidFill>
            <a:srgbClr val="66715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F5F5F"/>
              </a:solidFill>
            </a:endParaRPr>
          </a:p>
        </p:txBody>
      </p:sp>
      <p:sp>
        <p:nvSpPr>
          <p:cNvPr id="6" name="stack-of-books-and-a-magnifier_67996"/>
          <p:cNvSpPr>
            <a:spLocks noChangeAspect="1"/>
          </p:cNvSpPr>
          <p:nvPr/>
        </p:nvSpPr>
        <p:spPr bwMode="auto">
          <a:xfrm>
            <a:off x="3100657" y="4378511"/>
            <a:ext cx="436569" cy="445541"/>
          </a:xfrm>
          <a:custGeom>
            <a:avLst/>
            <a:gdLst>
              <a:gd name="connsiteX0" fmla="*/ 359573 w 594302"/>
              <a:gd name="connsiteY0" fmla="*/ 276018 h 606516"/>
              <a:gd name="connsiteX1" fmla="*/ 291512 w 594302"/>
              <a:gd name="connsiteY1" fmla="*/ 304169 h 606516"/>
              <a:gd name="connsiteX2" fmla="*/ 291512 w 594302"/>
              <a:gd name="connsiteY2" fmla="*/ 440091 h 606516"/>
              <a:gd name="connsiteX3" fmla="*/ 427633 w 594302"/>
              <a:gd name="connsiteY3" fmla="*/ 440091 h 606516"/>
              <a:gd name="connsiteX4" fmla="*/ 427633 w 594302"/>
              <a:gd name="connsiteY4" fmla="*/ 304169 h 606516"/>
              <a:gd name="connsiteX5" fmla="*/ 359573 w 594302"/>
              <a:gd name="connsiteY5" fmla="*/ 276018 h 606516"/>
              <a:gd name="connsiteX6" fmla="*/ 359573 w 594302"/>
              <a:gd name="connsiteY6" fmla="*/ 238356 h 606516"/>
              <a:gd name="connsiteX7" fmla="*/ 454366 w 594302"/>
              <a:gd name="connsiteY7" fmla="*/ 277476 h 606516"/>
              <a:gd name="connsiteX8" fmla="*/ 476080 w 594302"/>
              <a:gd name="connsiteY8" fmla="*/ 438353 h 606516"/>
              <a:gd name="connsiteX9" fmla="*/ 583932 w 594302"/>
              <a:gd name="connsiteY9" fmla="*/ 546047 h 606516"/>
              <a:gd name="connsiteX10" fmla="*/ 583932 w 594302"/>
              <a:gd name="connsiteY10" fmla="*/ 596161 h 606516"/>
              <a:gd name="connsiteX11" fmla="*/ 533847 w 594302"/>
              <a:gd name="connsiteY11" fmla="*/ 596161 h 606516"/>
              <a:gd name="connsiteX12" fmla="*/ 425892 w 594302"/>
              <a:gd name="connsiteY12" fmla="*/ 488364 h 606516"/>
              <a:gd name="connsiteX13" fmla="*/ 264779 w 594302"/>
              <a:gd name="connsiteY13" fmla="*/ 466785 h 606516"/>
              <a:gd name="connsiteX14" fmla="*/ 264779 w 594302"/>
              <a:gd name="connsiteY14" fmla="*/ 277476 h 606516"/>
              <a:gd name="connsiteX15" fmla="*/ 359573 w 594302"/>
              <a:gd name="connsiteY15" fmla="*/ 238356 h 606516"/>
              <a:gd name="connsiteX16" fmla="*/ 139917 w 594302"/>
              <a:gd name="connsiteY16" fmla="*/ 43060 h 606516"/>
              <a:gd name="connsiteX17" fmla="*/ 114822 w 594302"/>
              <a:gd name="connsiteY17" fmla="*/ 68017 h 606516"/>
              <a:gd name="connsiteX18" fmla="*/ 114822 w 594302"/>
              <a:gd name="connsiteY18" fmla="*/ 145137 h 606516"/>
              <a:gd name="connsiteX19" fmla="*/ 139917 w 594302"/>
              <a:gd name="connsiteY19" fmla="*/ 170094 h 606516"/>
              <a:gd name="connsiteX20" fmla="*/ 461952 w 594302"/>
              <a:gd name="connsiteY20" fmla="*/ 170094 h 606516"/>
              <a:gd name="connsiteX21" fmla="*/ 461952 w 594302"/>
              <a:gd name="connsiteY21" fmla="*/ 128056 h 606516"/>
              <a:gd name="connsiteX22" fmla="*/ 322957 w 594302"/>
              <a:gd name="connsiteY22" fmla="*/ 128056 h 606516"/>
              <a:gd name="connsiteX23" fmla="*/ 301344 w 594302"/>
              <a:gd name="connsiteY23" fmla="*/ 106577 h 606516"/>
              <a:gd name="connsiteX24" fmla="*/ 322957 w 594302"/>
              <a:gd name="connsiteY24" fmla="*/ 85098 h 606516"/>
              <a:gd name="connsiteX25" fmla="*/ 461952 w 594302"/>
              <a:gd name="connsiteY25" fmla="*/ 85098 h 606516"/>
              <a:gd name="connsiteX26" fmla="*/ 461952 w 594302"/>
              <a:gd name="connsiteY26" fmla="*/ 43060 h 606516"/>
              <a:gd name="connsiteX27" fmla="*/ 139917 w 594302"/>
              <a:gd name="connsiteY27" fmla="*/ 0 h 606516"/>
              <a:gd name="connsiteX28" fmla="*/ 511117 w 594302"/>
              <a:gd name="connsiteY28" fmla="*/ 0 h 606516"/>
              <a:gd name="connsiteX29" fmla="*/ 532627 w 594302"/>
              <a:gd name="connsiteY29" fmla="*/ 21479 h 606516"/>
              <a:gd name="connsiteX30" fmla="*/ 511117 w 594302"/>
              <a:gd name="connsiteY30" fmla="*/ 43060 h 606516"/>
              <a:gd name="connsiteX31" fmla="*/ 505074 w 594302"/>
              <a:gd name="connsiteY31" fmla="*/ 43060 h 606516"/>
              <a:gd name="connsiteX32" fmla="*/ 505074 w 594302"/>
              <a:gd name="connsiteY32" fmla="*/ 170094 h 606516"/>
              <a:gd name="connsiteX33" fmla="*/ 511117 w 594302"/>
              <a:gd name="connsiteY33" fmla="*/ 170094 h 606516"/>
              <a:gd name="connsiteX34" fmla="*/ 532627 w 594302"/>
              <a:gd name="connsiteY34" fmla="*/ 191675 h 606516"/>
              <a:gd name="connsiteX35" fmla="*/ 511117 w 594302"/>
              <a:gd name="connsiteY35" fmla="*/ 213155 h 606516"/>
              <a:gd name="connsiteX36" fmla="*/ 456011 w 594302"/>
              <a:gd name="connsiteY36" fmla="*/ 213155 h 606516"/>
              <a:gd name="connsiteX37" fmla="*/ 460825 w 594302"/>
              <a:gd name="connsiteY37" fmla="*/ 238111 h 606516"/>
              <a:gd name="connsiteX38" fmla="*/ 460825 w 594302"/>
              <a:gd name="connsiteY38" fmla="*/ 256829 h 606516"/>
              <a:gd name="connsiteX39" fmla="*/ 416576 w 594302"/>
              <a:gd name="connsiteY39" fmla="*/ 230645 h 606516"/>
              <a:gd name="connsiteX40" fmla="*/ 392710 w 594302"/>
              <a:gd name="connsiteY40" fmla="*/ 213155 h 606516"/>
              <a:gd name="connsiteX41" fmla="*/ 139917 w 594302"/>
              <a:gd name="connsiteY41" fmla="*/ 213155 h 606516"/>
              <a:gd name="connsiteX42" fmla="*/ 70675 w 594302"/>
              <a:gd name="connsiteY42" fmla="*/ 213155 h 606516"/>
              <a:gd name="connsiteX43" fmla="*/ 70675 w 594302"/>
              <a:gd name="connsiteY43" fmla="*/ 255192 h 606516"/>
              <a:gd name="connsiteX44" fmla="*/ 209670 w 594302"/>
              <a:gd name="connsiteY44" fmla="*/ 255192 h 606516"/>
              <a:gd name="connsiteX45" fmla="*/ 231181 w 594302"/>
              <a:gd name="connsiteY45" fmla="*/ 276671 h 606516"/>
              <a:gd name="connsiteX46" fmla="*/ 209670 w 594302"/>
              <a:gd name="connsiteY46" fmla="*/ 298253 h 606516"/>
              <a:gd name="connsiteX47" fmla="*/ 70675 w 594302"/>
              <a:gd name="connsiteY47" fmla="*/ 298253 h 606516"/>
              <a:gd name="connsiteX48" fmla="*/ 70675 w 594302"/>
              <a:gd name="connsiteY48" fmla="*/ 340291 h 606516"/>
              <a:gd name="connsiteX49" fmla="*/ 211207 w 594302"/>
              <a:gd name="connsiteY49" fmla="*/ 340291 h 606516"/>
              <a:gd name="connsiteX50" fmla="*/ 207519 w 594302"/>
              <a:gd name="connsiteY50" fmla="*/ 374146 h 606516"/>
              <a:gd name="connsiteX51" fmla="*/ 207827 w 594302"/>
              <a:gd name="connsiteY51" fmla="*/ 383249 h 606516"/>
              <a:gd name="connsiteX52" fmla="*/ 139917 w 594302"/>
              <a:gd name="connsiteY52" fmla="*/ 383249 h 606516"/>
              <a:gd name="connsiteX53" fmla="*/ 114822 w 594302"/>
              <a:gd name="connsiteY53" fmla="*/ 408308 h 606516"/>
              <a:gd name="connsiteX54" fmla="*/ 114822 w 594302"/>
              <a:gd name="connsiteY54" fmla="*/ 485428 h 606516"/>
              <a:gd name="connsiteX55" fmla="*/ 139917 w 594302"/>
              <a:gd name="connsiteY55" fmla="*/ 510385 h 606516"/>
              <a:gd name="connsiteX56" fmla="*/ 290180 w 594302"/>
              <a:gd name="connsiteY56" fmla="*/ 510385 h 606516"/>
              <a:gd name="connsiteX57" fmla="*/ 361367 w 594302"/>
              <a:gd name="connsiteY57" fmla="*/ 527670 h 606516"/>
              <a:gd name="connsiteX58" fmla="*/ 413093 w 594302"/>
              <a:gd name="connsiteY58" fmla="*/ 518772 h 606516"/>
              <a:gd name="connsiteX59" fmla="*/ 447817 w 594302"/>
              <a:gd name="connsiteY59" fmla="*/ 553445 h 606516"/>
              <a:gd name="connsiteX60" fmla="*/ 139917 w 594302"/>
              <a:gd name="connsiteY60" fmla="*/ 553445 h 606516"/>
              <a:gd name="connsiteX61" fmla="*/ 71802 w 594302"/>
              <a:gd name="connsiteY61" fmla="*/ 485428 h 606516"/>
              <a:gd name="connsiteX62" fmla="*/ 71802 w 594302"/>
              <a:gd name="connsiteY62" fmla="*/ 408205 h 606516"/>
              <a:gd name="connsiteX63" fmla="*/ 76514 w 594302"/>
              <a:gd name="connsiteY63" fmla="*/ 383249 h 606516"/>
              <a:gd name="connsiteX64" fmla="*/ 21510 w 594302"/>
              <a:gd name="connsiteY64" fmla="*/ 383249 h 606516"/>
              <a:gd name="connsiteX65" fmla="*/ 0 w 594302"/>
              <a:gd name="connsiteY65" fmla="*/ 361770 h 606516"/>
              <a:gd name="connsiteX66" fmla="*/ 21510 w 594302"/>
              <a:gd name="connsiteY66" fmla="*/ 340291 h 606516"/>
              <a:gd name="connsiteX67" fmla="*/ 27553 w 594302"/>
              <a:gd name="connsiteY67" fmla="*/ 340291 h 606516"/>
              <a:gd name="connsiteX68" fmla="*/ 27553 w 594302"/>
              <a:gd name="connsiteY68" fmla="*/ 213155 h 606516"/>
              <a:gd name="connsiteX69" fmla="*/ 21510 w 594302"/>
              <a:gd name="connsiteY69" fmla="*/ 213155 h 606516"/>
              <a:gd name="connsiteX70" fmla="*/ 0 w 594302"/>
              <a:gd name="connsiteY70" fmla="*/ 191675 h 606516"/>
              <a:gd name="connsiteX71" fmla="*/ 21510 w 594302"/>
              <a:gd name="connsiteY71" fmla="*/ 170094 h 606516"/>
              <a:gd name="connsiteX72" fmla="*/ 76514 w 594302"/>
              <a:gd name="connsiteY72" fmla="*/ 170094 h 606516"/>
              <a:gd name="connsiteX73" fmla="*/ 71802 w 594302"/>
              <a:gd name="connsiteY73" fmla="*/ 145137 h 606516"/>
              <a:gd name="connsiteX74" fmla="*/ 71802 w 594302"/>
              <a:gd name="connsiteY74" fmla="*/ 68017 h 606516"/>
              <a:gd name="connsiteX75" fmla="*/ 139917 w 594302"/>
              <a:gd name="connsiteY75" fmla="*/ 0 h 60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594302" h="606516">
                <a:moveTo>
                  <a:pt x="359573" y="276018"/>
                </a:moveTo>
                <a:cubicBezTo>
                  <a:pt x="334914" y="276018"/>
                  <a:pt x="310256" y="285402"/>
                  <a:pt x="291512" y="304169"/>
                </a:cubicBezTo>
                <a:cubicBezTo>
                  <a:pt x="253922" y="341601"/>
                  <a:pt x="253922" y="402659"/>
                  <a:pt x="291512" y="440091"/>
                </a:cubicBezTo>
                <a:cubicBezTo>
                  <a:pt x="328999" y="477523"/>
                  <a:pt x="390146" y="477523"/>
                  <a:pt x="427633" y="440091"/>
                </a:cubicBezTo>
                <a:cubicBezTo>
                  <a:pt x="465223" y="402659"/>
                  <a:pt x="465223" y="341601"/>
                  <a:pt x="427633" y="304169"/>
                </a:cubicBezTo>
                <a:cubicBezTo>
                  <a:pt x="408890" y="285402"/>
                  <a:pt x="384231" y="276018"/>
                  <a:pt x="359573" y="276018"/>
                </a:cubicBezTo>
                <a:close/>
                <a:moveTo>
                  <a:pt x="359573" y="238356"/>
                </a:moveTo>
                <a:cubicBezTo>
                  <a:pt x="393910" y="238356"/>
                  <a:pt x="428248" y="251396"/>
                  <a:pt x="454366" y="277476"/>
                </a:cubicBezTo>
                <a:cubicBezTo>
                  <a:pt x="497896" y="321044"/>
                  <a:pt x="505168" y="387216"/>
                  <a:pt x="476080" y="438353"/>
                </a:cubicBezTo>
                <a:lnTo>
                  <a:pt x="583932" y="546047"/>
                </a:lnTo>
                <a:cubicBezTo>
                  <a:pt x="597759" y="559956"/>
                  <a:pt x="597759" y="582354"/>
                  <a:pt x="583932" y="596161"/>
                </a:cubicBezTo>
                <a:cubicBezTo>
                  <a:pt x="570105" y="609968"/>
                  <a:pt x="547674" y="609968"/>
                  <a:pt x="533847" y="596161"/>
                </a:cubicBezTo>
                <a:lnTo>
                  <a:pt x="425892" y="488364"/>
                </a:lnTo>
                <a:cubicBezTo>
                  <a:pt x="374783" y="517513"/>
                  <a:pt x="308412" y="510251"/>
                  <a:pt x="264779" y="466785"/>
                </a:cubicBezTo>
                <a:cubicBezTo>
                  <a:pt x="212543" y="414523"/>
                  <a:pt x="212543" y="329635"/>
                  <a:pt x="264779" y="277476"/>
                </a:cubicBezTo>
                <a:cubicBezTo>
                  <a:pt x="290898" y="251396"/>
                  <a:pt x="325235" y="238356"/>
                  <a:pt x="359573" y="238356"/>
                </a:cubicBezTo>
                <a:close/>
                <a:moveTo>
                  <a:pt x="139917" y="43060"/>
                </a:moveTo>
                <a:cubicBezTo>
                  <a:pt x="126089" y="43060"/>
                  <a:pt x="114822" y="54209"/>
                  <a:pt x="114822" y="68017"/>
                </a:cubicBezTo>
                <a:lnTo>
                  <a:pt x="114822" y="145137"/>
                </a:lnTo>
                <a:cubicBezTo>
                  <a:pt x="114822" y="158945"/>
                  <a:pt x="126089" y="170094"/>
                  <a:pt x="139917" y="170094"/>
                </a:cubicBezTo>
                <a:lnTo>
                  <a:pt x="461952" y="170094"/>
                </a:lnTo>
                <a:lnTo>
                  <a:pt x="461952" y="128056"/>
                </a:lnTo>
                <a:lnTo>
                  <a:pt x="322957" y="128056"/>
                </a:lnTo>
                <a:cubicBezTo>
                  <a:pt x="311075" y="128056"/>
                  <a:pt x="301344" y="118442"/>
                  <a:pt x="301344" y="106577"/>
                </a:cubicBezTo>
                <a:cubicBezTo>
                  <a:pt x="301344" y="94713"/>
                  <a:pt x="311075" y="85098"/>
                  <a:pt x="322957" y="85098"/>
                </a:cubicBezTo>
                <a:lnTo>
                  <a:pt x="461952" y="85098"/>
                </a:lnTo>
                <a:lnTo>
                  <a:pt x="461952" y="43060"/>
                </a:lnTo>
                <a:close/>
                <a:moveTo>
                  <a:pt x="139917" y="0"/>
                </a:moveTo>
                <a:lnTo>
                  <a:pt x="511117" y="0"/>
                </a:lnTo>
                <a:cubicBezTo>
                  <a:pt x="522999" y="0"/>
                  <a:pt x="532627" y="9614"/>
                  <a:pt x="532627" y="21479"/>
                </a:cubicBezTo>
                <a:cubicBezTo>
                  <a:pt x="532627" y="33344"/>
                  <a:pt x="522999" y="43060"/>
                  <a:pt x="511117" y="43060"/>
                </a:cubicBezTo>
                <a:lnTo>
                  <a:pt x="505074" y="43060"/>
                </a:lnTo>
                <a:lnTo>
                  <a:pt x="505074" y="170094"/>
                </a:lnTo>
                <a:lnTo>
                  <a:pt x="511117" y="170094"/>
                </a:lnTo>
                <a:cubicBezTo>
                  <a:pt x="522999" y="170094"/>
                  <a:pt x="532627" y="179811"/>
                  <a:pt x="532627" y="191675"/>
                </a:cubicBezTo>
                <a:cubicBezTo>
                  <a:pt x="532627" y="203540"/>
                  <a:pt x="522999" y="213155"/>
                  <a:pt x="511117" y="213155"/>
                </a:cubicBezTo>
                <a:lnTo>
                  <a:pt x="456011" y="213155"/>
                </a:lnTo>
                <a:cubicBezTo>
                  <a:pt x="459084" y="220928"/>
                  <a:pt x="460825" y="229315"/>
                  <a:pt x="460825" y="238111"/>
                </a:cubicBezTo>
                <a:lnTo>
                  <a:pt x="460825" y="256829"/>
                </a:lnTo>
                <a:cubicBezTo>
                  <a:pt x="447509" y="245578"/>
                  <a:pt x="432555" y="236782"/>
                  <a:pt x="416576" y="230645"/>
                </a:cubicBezTo>
                <a:cubicBezTo>
                  <a:pt x="413401" y="220519"/>
                  <a:pt x="403875" y="213155"/>
                  <a:pt x="392710" y="213155"/>
                </a:cubicBezTo>
                <a:lnTo>
                  <a:pt x="139917" y="213155"/>
                </a:lnTo>
                <a:lnTo>
                  <a:pt x="70675" y="213155"/>
                </a:lnTo>
                <a:lnTo>
                  <a:pt x="70675" y="255192"/>
                </a:lnTo>
                <a:lnTo>
                  <a:pt x="209670" y="255192"/>
                </a:lnTo>
                <a:cubicBezTo>
                  <a:pt x="221553" y="255192"/>
                  <a:pt x="231181" y="264807"/>
                  <a:pt x="231181" y="276671"/>
                </a:cubicBezTo>
                <a:cubicBezTo>
                  <a:pt x="231181" y="288638"/>
                  <a:pt x="221553" y="298253"/>
                  <a:pt x="209670" y="298253"/>
                </a:cubicBezTo>
                <a:lnTo>
                  <a:pt x="70675" y="298253"/>
                </a:lnTo>
                <a:lnTo>
                  <a:pt x="70675" y="340291"/>
                </a:lnTo>
                <a:lnTo>
                  <a:pt x="211207" y="340291"/>
                </a:lnTo>
                <a:cubicBezTo>
                  <a:pt x="208749" y="351235"/>
                  <a:pt x="207519" y="362588"/>
                  <a:pt x="207519" y="374146"/>
                </a:cubicBezTo>
                <a:cubicBezTo>
                  <a:pt x="207519" y="377214"/>
                  <a:pt x="207622" y="380283"/>
                  <a:pt x="207827" y="383249"/>
                </a:cubicBezTo>
                <a:lnTo>
                  <a:pt x="139917" y="383249"/>
                </a:lnTo>
                <a:cubicBezTo>
                  <a:pt x="126089" y="383249"/>
                  <a:pt x="114822" y="394500"/>
                  <a:pt x="114822" y="408308"/>
                </a:cubicBezTo>
                <a:lnTo>
                  <a:pt x="114822" y="485428"/>
                </a:lnTo>
                <a:cubicBezTo>
                  <a:pt x="114822" y="499134"/>
                  <a:pt x="126089" y="510385"/>
                  <a:pt x="139917" y="510385"/>
                </a:cubicBezTo>
                <a:lnTo>
                  <a:pt x="290180" y="510385"/>
                </a:lnTo>
                <a:cubicBezTo>
                  <a:pt x="311894" y="521738"/>
                  <a:pt x="336170" y="527670"/>
                  <a:pt x="361367" y="527670"/>
                </a:cubicBezTo>
                <a:cubicBezTo>
                  <a:pt x="379087" y="527670"/>
                  <a:pt x="396500" y="524704"/>
                  <a:pt x="413093" y="518772"/>
                </a:cubicBezTo>
                <a:lnTo>
                  <a:pt x="447817" y="553445"/>
                </a:lnTo>
                <a:lnTo>
                  <a:pt x="139917" y="553445"/>
                </a:lnTo>
                <a:cubicBezTo>
                  <a:pt x="102326" y="553445"/>
                  <a:pt x="71802" y="522863"/>
                  <a:pt x="71802" y="485428"/>
                </a:cubicBezTo>
                <a:lnTo>
                  <a:pt x="71802" y="408205"/>
                </a:lnTo>
                <a:cubicBezTo>
                  <a:pt x="71802" y="399409"/>
                  <a:pt x="73441" y="391022"/>
                  <a:pt x="76514" y="383249"/>
                </a:cubicBezTo>
                <a:lnTo>
                  <a:pt x="21510" y="383249"/>
                </a:lnTo>
                <a:cubicBezTo>
                  <a:pt x="9628" y="383249"/>
                  <a:pt x="0" y="373634"/>
                  <a:pt x="0" y="361770"/>
                </a:cubicBezTo>
                <a:cubicBezTo>
                  <a:pt x="0" y="349905"/>
                  <a:pt x="9628" y="340291"/>
                  <a:pt x="21510" y="340291"/>
                </a:cubicBezTo>
                <a:lnTo>
                  <a:pt x="27553" y="340291"/>
                </a:lnTo>
                <a:lnTo>
                  <a:pt x="27553" y="213155"/>
                </a:lnTo>
                <a:lnTo>
                  <a:pt x="21510" y="213155"/>
                </a:lnTo>
                <a:cubicBezTo>
                  <a:pt x="9628" y="213155"/>
                  <a:pt x="0" y="203540"/>
                  <a:pt x="0" y="191675"/>
                </a:cubicBezTo>
                <a:cubicBezTo>
                  <a:pt x="0" y="179708"/>
                  <a:pt x="9628" y="170094"/>
                  <a:pt x="21510" y="170094"/>
                </a:cubicBezTo>
                <a:lnTo>
                  <a:pt x="76514" y="170094"/>
                </a:lnTo>
                <a:cubicBezTo>
                  <a:pt x="73441" y="162423"/>
                  <a:pt x="71802" y="153934"/>
                  <a:pt x="71802" y="145137"/>
                </a:cubicBezTo>
                <a:lnTo>
                  <a:pt x="71802" y="68017"/>
                </a:lnTo>
                <a:cubicBezTo>
                  <a:pt x="71802" y="30480"/>
                  <a:pt x="102326" y="0"/>
                  <a:pt x="1399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7" name="椭圆 6"/>
          <p:cNvSpPr/>
          <p:nvPr/>
        </p:nvSpPr>
        <p:spPr>
          <a:xfrm>
            <a:off x="8507690" y="2380236"/>
            <a:ext cx="730738" cy="730738"/>
          </a:xfrm>
          <a:prstGeom prst="ellipse">
            <a:avLst/>
          </a:prstGeom>
          <a:solidFill>
            <a:srgbClr val="66715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886C4"/>
              </a:solidFill>
            </a:endParaRPr>
          </a:p>
        </p:txBody>
      </p:sp>
      <p:sp>
        <p:nvSpPr>
          <p:cNvPr id="8" name="work-tools-cross_53063"/>
          <p:cNvSpPr>
            <a:spLocks noChangeAspect="1"/>
          </p:cNvSpPr>
          <p:nvPr/>
        </p:nvSpPr>
        <p:spPr bwMode="auto">
          <a:xfrm>
            <a:off x="8647892" y="2529058"/>
            <a:ext cx="450334" cy="433094"/>
          </a:xfrm>
          <a:custGeom>
            <a:avLst/>
            <a:gdLst>
              <a:gd name="connsiteX0" fmla="*/ 61288 w 609549"/>
              <a:gd name="connsiteY0" fmla="*/ 383285 h 586216"/>
              <a:gd name="connsiteX1" fmla="*/ 71162 w 609549"/>
              <a:gd name="connsiteY1" fmla="*/ 387101 h 586216"/>
              <a:gd name="connsiteX2" fmla="*/ 120018 w 609549"/>
              <a:gd name="connsiteY2" fmla="*/ 435892 h 586216"/>
              <a:gd name="connsiteX3" fmla="*/ 120018 w 609549"/>
              <a:gd name="connsiteY3" fmla="*/ 454200 h 586216"/>
              <a:gd name="connsiteX4" fmla="*/ 56639 w 609549"/>
              <a:gd name="connsiteY4" fmla="*/ 517543 h 586216"/>
              <a:gd name="connsiteX5" fmla="*/ 35592 w 609549"/>
              <a:gd name="connsiteY5" fmla="*/ 513644 h 586216"/>
              <a:gd name="connsiteX6" fmla="*/ 51877 w 609549"/>
              <a:gd name="connsiteY6" fmla="*/ 388099 h 586216"/>
              <a:gd name="connsiteX7" fmla="*/ 61288 w 609549"/>
              <a:gd name="connsiteY7" fmla="*/ 383285 h 586216"/>
              <a:gd name="connsiteX8" fmla="*/ 235245 w 609549"/>
              <a:gd name="connsiteY8" fmla="*/ 302810 h 586216"/>
              <a:gd name="connsiteX9" fmla="*/ 306042 w 609549"/>
              <a:gd name="connsiteY9" fmla="*/ 373466 h 586216"/>
              <a:gd name="connsiteX10" fmla="*/ 258717 w 609549"/>
              <a:gd name="connsiteY10" fmla="*/ 420680 h 586216"/>
              <a:gd name="connsiteX11" fmla="*/ 230246 w 609549"/>
              <a:gd name="connsiteY11" fmla="*/ 550152 h 586216"/>
              <a:gd name="connsiteX12" fmla="*/ 92223 w 609549"/>
              <a:gd name="connsiteY12" fmla="*/ 575305 h 586216"/>
              <a:gd name="connsiteX13" fmla="*/ 88748 w 609549"/>
              <a:gd name="connsiteY13" fmla="*/ 556143 h 586216"/>
              <a:gd name="connsiteX14" fmla="*/ 165115 w 609549"/>
              <a:gd name="connsiteY14" fmla="*/ 479877 h 586216"/>
              <a:gd name="connsiteX15" fmla="*/ 165115 w 609549"/>
              <a:gd name="connsiteY15" fmla="*/ 446308 h 586216"/>
              <a:gd name="connsiteX16" fmla="*/ 88700 w 609549"/>
              <a:gd name="connsiteY16" fmla="*/ 369995 h 586216"/>
              <a:gd name="connsiteX17" fmla="*/ 92128 w 609549"/>
              <a:gd name="connsiteY17" fmla="*/ 350976 h 586216"/>
              <a:gd name="connsiteX18" fmla="*/ 189111 w 609549"/>
              <a:gd name="connsiteY18" fmla="*/ 348884 h 586216"/>
              <a:gd name="connsiteX19" fmla="*/ 257958 w 609549"/>
              <a:gd name="connsiteY19" fmla="*/ 161679 h 586216"/>
              <a:gd name="connsiteX20" fmla="*/ 317251 w 609549"/>
              <a:gd name="connsiteY20" fmla="*/ 220879 h 586216"/>
              <a:gd name="connsiteX21" fmla="*/ 388070 w 609549"/>
              <a:gd name="connsiteY21" fmla="*/ 291586 h 586216"/>
              <a:gd name="connsiteX22" fmla="*/ 604906 w 609549"/>
              <a:gd name="connsiteY22" fmla="*/ 508130 h 586216"/>
              <a:gd name="connsiteX23" fmla="*/ 604906 w 609549"/>
              <a:gd name="connsiteY23" fmla="*/ 530526 h 586216"/>
              <a:gd name="connsiteX24" fmla="*/ 556567 w 609549"/>
              <a:gd name="connsiteY24" fmla="*/ 578789 h 586216"/>
              <a:gd name="connsiteX25" fmla="*/ 545327 w 609549"/>
              <a:gd name="connsiteY25" fmla="*/ 583449 h 586216"/>
              <a:gd name="connsiteX26" fmla="*/ 534135 w 609549"/>
              <a:gd name="connsiteY26" fmla="*/ 578789 h 586216"/>
              <a:gd name="connsiteX27" fmla="*/ 317251 w 609549"/>
              <a:gd name="connsiteY27" fmla="*/ 362293 h 586216"/>
              <a:gd name="connsiteX28" fmla="*/ 246481 w 609549"/>
              <a:gd name="connsiteY28" fmla="*/ 291586 h 586216"/>
              <a:gd name="connsiteX29" fmla="*/ 187140 w 609549"/>
              <a:gd name="connsiteY29" fmla="*/ 232339 h 586216"/>
              <a:gd name="connsiteX30" fmla="*/ 58606 w 609549"/>
              <a:gd name="connsiteY30" fmla="*/ 160814 h 586216"/>
              <a:gd name="connsiteX31" fmla="*/ 126401 w 609549"/>
              <a:gd name="connsiteY31" fmla="*/ 228498 h 586216"/>
              <a:gd name="connsiteX32" fmla="*/ 111975 w 609549"/>
              <a:gd name="connsiteY32" fmla="*/ 242899 h 586216"/>
              <a:gd name="connsiteX33" fmla="*/ 119307 w 609549"/>
              <a:gd name="connsiteY33" fmla="*/ 250219 h 586216"/>
              <a:gd name="connsiteX34" fmla="*/ 119307 w 609549"/>
              <a:gd name="connsiteY34" fmla="*/ 277692 h 586216"/>
              <a:gd name="connsiteX35" fmla="*/ 115641 w 609549"/>
              <a:gd name="connsiteY35" fmla="*/ 281352 h 586216"/>
              <a:gd name="connsiteX36" fmla="*/ 88123 w 609549"/>
              <a:gd name="connsiteY36" fmla="*/ 281352 h 586216"/>
              <a:gd name="connsiteX37" fmla="*/ 5712 w 609549"/>
              <a:gd name="connsiteY37" fmla="*/ 199029 h 586216"/>
              <a:gd name="connsiteX38" fmla="*/ 5712 w 609549"/>
              <a:gd name="connsiteY38" fmla="*/ 171604 h 586216"/>
              <a:gd name="connsiteX39" fmla="*/ 9378 w 609549"/>
              <a:gd name="connsiteY39" fmla="*/ 167944 h 586216"/>
              <a:gd name="connsiteX40" fmla="*/ 36849 w 609549"/>
              <a:gd name="connsiteY40" fmla="*/ 167944 h 586216"/>
              <a:gd name="connsiteX41" fmla="*/ 44180 w 609549"/>
              <a:gd name="connsiteY41" fmla="*/ 175264 h 586216"/>
              <a:gd name="connsiteX42" fmla="*/ 585775 w 609549"/>
              <a:gd name="connsiteY42" fmla="*/ 66370 h 586216"/>
              <a:gd name="connsiteX43" fmla="*/ 595263 w 609549"/>
              <a:gd name="connsiteY43" fmla="*/ 73839 h 586216"/>
              <a:gd name="connsiteX44" fmla="*/ 578978 w 609549"/>
              <a:gd name="connsiteY44" fmla="*/ 199341 h 586216"/>
              <a:gd name="connsiteX45" fmla="*/ 559693 w 609549"/>
              <a:gd name="connsiteY45" fmla="*/ 200387 h 586216"/>
              <a:gd name="connsiteX46" fmla="*/ 510789 w 609549"/>
              <a:gd name="connsiteY46" fmla="*/ 151612 h 586216"/>
              <a:gd name="connsiteX47" fmla="*/ 510789 w 609549"/>
              <a:gd name="connsiteY47" fmla="*/ 133262 h 586216"/>
              <a:gd name="connsiteX48" fmla="*/ 574216 w 609549"/>
              <a:gd name="connsiteY48" fmla="*/ 69988 h 586216"/>
              <a:gd name="connsiteX49" fmla="*/ 585775 w 609549"/>
              <a:gd name="connsiteY49" fmla="*/ 66370 h 586216"/>
              <a:gd name="connsiteX50" fmla="*/ 158702 w 609549"/>
              <a:gd name="connsiteY50" fmla="*/ 26758 h 586216"/>
              <a:gd name="connsiteX51" fmla="*/ 172463 w 609549"/>
              <a:gd name="connsiteY51" fmla="*/ 32464 h 586216"/>
              <a:gd name="connsiteX52" fmla="*/ 179701 w 609549"/>
              <a:gd name="connsiteY52" fmla="*/ 39691 h 586216"/>
              <a:gd name="connsiteX53" fmla="*/ 246935 w 609549"/>
              <a:gd name="connsiteY53" fmla="*/ 106831 h 586216"/>
              <a:gd name="connsiteX54" fmla="*/ 254886 w 609549"/>
              <a:gd name="connsiteY54" fmla="*/ 114819 h 586216"/>
              <a:gd name="connsiteX55" fmla="*/ 257600 w 609549"/>
              <a:gd name="connsiteY55" fmla="*/ 138879 h 586216"/>
              <a:gd name="connsiteX56" fmla="*/ 254886 w 609549"/>
              <a:gd name="connsiteY56" fmla="*/ 142255 h 586216"/>
              <a:gd name="connsiteX57" fmla="*/ 252315 w 609549"/>
              <a:gd name="connsiteY57" fmla="*/ 144823 h 586216"/>
              <a:gd name="connsiteX58" fmla="*/ 246696 w 609549"/>
              <a:gd name="connsiteY58" fmla="*/ 150434 h 586216"/>
              <a:gd name="connsiteX59" fmla="*/ 175892 w 609549"/>
              <a:gd name="connsiteY59" fmla="*/ 221140 h 586216"/>
              <a:gd name="connsiteX60" fmla="*/ 172463 w 609549"/>
              <a:gd name="connsiteY60" fmla="*/ 224611 h 586216"/>
              <a:gd name="connsiteX61" fmla="*/ 170130 w 609549"/>
              <a:gd name="connsiteY61" fmla="*/ 226560 h 586216"/>
              <a:gd name="connsiteX62" fmla="*/ 162274 w 609549"/>
              <a:gd name="connsiteY62" fmla="*/ 229936 h 586216"/>
              <a:gd name="connsiteX63" fmla="*/ 158702 w 609549"/>
              <a:gd name="connsiteY63" fmla="*/ 230269 h 586216"/>
              <a:gd name="connsiteX64" fmla="*/ 144942 w 609549"/>
              <a:gd name="connsiteY64" fmla="*/ 224611 h 586216"/>
              <a:gd name="connsiteX65" fmla="*/ 137609 w 609549"/>
              <a:gd name="connsiteY65" fmla="*/ 217288 h 586216"/>
              <a:gd name="connsiteX66" fmla="*/ 69804 w 609549"/>
              <a:gd name="connsiteY66" fmla="*/ 149578 h 586216"/>
              <a:gd name="connsiteX67" fmla="*/ 62519 w 609549"/>
              <a:gd name="connsiteY67" fmla="*/ 142255 h 586216"/>
              <a:gd name="connsiteX68" fmla="*/ 62519 w 609549"/>
              <a:gd name="connsiteY68" fmla="*/ 114819 h 586216"/>
              <a:gd name="connsiteX69" fmla="*/ 144942 w 609549"/>
              <a:gd name="connsiteY69" fmla="*/ 32464 h 586216"/>
              <a:gd name="connsiteX70" fmla="*/ 158702 w 609549"/>
              <a:gd name="connsiteY70" fmla="*/ 26758 h 586216"/>
              <a:gd name="connsiteX71" fmla="*/ 254809 w 609549"/>
              <a:gd name="connsiteY71" fmla="*/ 6542 h 586216"/>
              <a:gd name="connsiteX72" fmla="*/ 321015 w 609549"/>
              <a:gd name="connsiteY72" fmla="*/ 29913 h 586216"/>
              <a:gd name="connsiteX73" fmla="*/ 260017 w 609549"/>
              <a:gd name="connsiteY73" fmla="*/ 97465 h 586216"/>
              <a:gd name="connsiteX74" fmla="*/ 193067 w 609549"/>
              <a:gd name="connsiteY74" fmla="*/ 30626 h 586216"/>
              <a:gd name="connsiteX75" fmla="*/ 254809 w 609549"/>
              <a:gd name="connsiteY75" fmla="*/ 6542 h 586216"/>
              <a:gd name="connsiteX76" fmla="*/ 503105 w 609549"/>
              <a:gd name="connsiteY76" fmla="*/ 953 h 586216"/>
              <a:gd name="connsiteX77" fmla="*/ 538560 w 609549"/>
              <a:gd name="connsiteY77" fmla="*/ 10911 h 586216"/>
              <a:gd name="connsiteX78" fmla="*/ 542083 w 609549"/>
              <a:gd name="connsiteY78" fmla="*/ 30073 h 586216"/>
              <a:gd name="connsiteX79" fmla="*/ 465709 w 609549"/>
              <a:gd name="connsiteY79" fmla="*/ 106341 h 586216"/>
              <a:gd name="connsiteX80" fmla="*/ 465709 w 609549"/>
              <a:gd name="connsiteY80" fmla="*/ 139911 h 586216"/>
              <a:gd name="connsiteX81" fmla="*/ 542131 w 609549"/>
              <a:gd name="connsiteY81" fmla="*/ 216227 h 586216"/>
              <a:gd name="connsiteX82" fmla="*/ 538655 w 609549"/>
              <a:gd name="connsiteY82" fmla="*/ 235246 h 586216"/>
              <a:gd name="connsiteX83" fmla="*/ 442187 w 609549"/>
              <a:gd name="connsiteY83" fmla="*/ 237528 h 586216"/>
              <a:gd name="connsiteX84" fmla="*/ 399238 w 609549"/>
              <a:gd name="connsiteY84" fmla="*/ 280370 h 586216"/>
              <a:gd name="connsiteX85" fmla="*/ 328482 w 609549"/>
              <a:gd name="connsiteY85" fmla="*/ 209712 h 586216"/>
              <a:gd name="connsiteX86" fmla="*/ 372240 w 609549"/>
              <a:gd name="connsiteY86" fmla="*/ 166015 h 586216"/>
              <a:gd name="connsiteX87" fmla="*/ 400571 w 609549"/>
              <a:gd name="connsiteY87" fmla="*/ 36064 h 586216"/>
              <a:gd name="connsiteX88" fmla="*/ 503105 w 609549"/>
              <a:gd name="connsiteY88" fmla="*/ 953 h 5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9549" h="586216">
                <a:moveTo>
                  <a:pt x="61288" y="383285"/>
                </a:moveTo>
                <a:cubicBezTo>
                  <a:pt x="64829" y="383106"/>
                  <a:pt x="68448" y="384367"/>
                  <a:pt x="71162" y="387101"/>
                </a:cubicBezTo>
                <a:lnTo>
                  <a:pt x="120018" y="435892"/>
                </a:lnTo>
                <a:cubicBezTo>
                  <a:pt x="125113" y="440933"/>
                  <a:pt x="125113" y="449160"/>
                  <a:pt x="120018" y="454200"/>
                </a:cubicBezTo>
                <a:lnTo>
                  <a:pt x="56639" y="517543"/>
                </a:lnTo>
                <a:cubicBezTo>
                  <a:pt x="50211" y="523963"/>
                  <a:pt x="39211" y="522013"/>
                  <a:pt x="35592" y="513644"/>
                </a:cubicBezTo>
                <a:cubicBezTo>
                  <a:pt x="17783" y="472794"/>
                  <a:pt x="23211" y="424288"/>
                  <a:pt x="51877" y="388099"/>
                </a:cubicBezTo>
                <a:cubicBezTo>
                  <a:pt x="54282" y="385079"/>
                  <a:pt x="57746" y="383463"/>
                  <a:pt x="61288" y="383285"/>
                </a:cubicBezTo>
                <a:close/>
                <a:moveTo>
                  <a:pt x="235245" y="302810"/>
                </a:moveTo>
                <a:lnTo>
                  <a:pt x="306042" y="373466"/>
                </a:lnTo>
                <a:lnTo>
                  <a:pt x="258717" y="420680"/>
                </a:lnTo>
                <a:cubicBezTo>
                  <a:pt x="274667" y="464329"/>
                  <a:pt x="265192" y="515300"/>
                  <a:pt x="230246" y="550152"/>
                </a:cubicBezTo>
                <a:cubicBezTo>
                  <a:pt x="192919" y="587430"/>
                  <a:pt x="137644" y="595798"/>
                  <a:pt x="92223" y="575305"/>
                </a:cubicBezTo>
                <a:cubicBezTo>
                  <a:pt x="84701" y="571882"/>
                  <a:pt x="82892" y="561992"/>
                  <a:pt x="88748" y="556143"/>
                </a:cubicBezTo>
                <a:lnTo>
                  <a:pt x="165115" y="479877"/>
                </a:lnTo>
                <a:cubicBezTo>
                  <a:pt x="174399" y="470605"/>
                  <a:pt x="174399" y="455580"/>
                  <a:pt x="165115" y="446308"/>
                </a:cubicBezTo>
                <a:lnTo>
                  <a:pt x="88700" y="369995"/>
                </a:lnTo>
                <a:cubicBezTo>
                  <a:pt x="82844" y="364194"/>
                  <a:pt x="84653" y="354399"/>
                  <a:pt x="92128" y="350976"/>
                </a:cubicBezTo>
                <a:cubicBezTo>
                  <a:pt x="122789" y="337092"/>
                  <a:pt x="157973" y="336379"/>
                  <a:pt x="189111" y="348884"/>
                </a:cubicBezTo>
                <a:close/>
                <a:moveTo>
                  <a:pt x="257958" y="161679"/>
                </a:moveTo>
                <a:lnTo>
                  <a:pt x="317251" y="220879"/>
                </a:lnTo>
                <a:lnTo>
                  <a:pt x="388070" y="291586"/>
                </a:lnTo>
                <a:lnTo>
                  <a:pt x="604906" y="508130"/>
                </a:lnTo>
                <a:cubicBezTo>
                  <a:pt x="611097" y="514311"/>
                  <a:pt x="611097" y="524344"/>
                  <a:pt x="604906" y="530526"/>
                </a:cubicBezTo>
                <a:lnTo>
                  <a:pt x="556567" y="578789"/>
                </a:lnTo>
                <a:cubicBezTo>
                  <a:pt x="553471" y="581880"/>
                  <a:pt x="549423" y="583449"/>
                  <a:pt x="545327" y="583449"/>
                </a:cubicBezTo>
                <a:cubicBezTo>
                  <a:pt x="541279" y="583449"/>
                  <a:pt x="537231" y="581880"/>
                  <a:pt x="534135" y="578789"/>
                </a:cubicBezTo>
                <a:lnTo>
                  <a:pt x="317251" y="362293"/>
                </a:lnTo>
                <a:lnTo>
                  <a:pt x="246481" y="291586"/>
                </a:lnTo>
                <a:lnTo>
                  <a:pt x="187140" y="232339"/>
                </a:lnTo>
                <a:close/>
                <a:moveTo>
                  <a:pt x="58606" y="160814"/>
                </a:moveTo>
                <a:lnTo>
                  <a:pt x="126401" y="228498"/>
                </a:lnTo>
                <a:lnTo>
                  <a:pt x="111975" y="242899"/>
                </a:lnTo>
                <a:lnTo>
                  <a:pt x="119307" y="250219"/>
                </a:lnTo>
                <a:cubicBezTo>
                  <a:pt x="126877" y="257824"/>
                  <a:pt x="126877" y="270087"/>
                  <a:pt x="119307" y="277692"/>
                </a:cubicBezTo>
                <a:lnTo>
                  <a:pt x="115641" y="281352"/>
                </a:lnTo>
                <a:cubicBezTo>
                  <a:pt x="108024" y="288909"/>
                  <a:pt x="95741" y="288909"/>
                  <a:pt x="88123" y="281352"/>
                </a:cubicBezTo>
                <a:lnTo>
                  <a:pt x="5712" y="199029"/>
                </a:lnTo>
                <a:cubicBezTo>
                  <a:pt x="-1905" y="191424"/>
                  <a:pt x="-1905" y="179161"/>
                  <a:pt x="5712" y="171604"/>
                </a:cubicBezTo>
                <a:lnTo>
                  <a:pt x="9378" y="167944"/>
                </a:lnTo>
                <a:cubicBezTo>
                  <a:pt x="16948" y="160339"/>
                  <a:pt x="29231" y="160339"/>
                  <a:pt x="36849" y="167944"/>
                </a:cubicBezTo>
                <a:lnTo>
                  <a:pt x="44180" y="175264"/>
                </a:lnTo>
                <a:close/>
                <a:moveTo>
                  <a:pt x="585775" y="66370"/>
                </a:moveTo>
                <a:cubicBezTo>
                  <a:pt x="589775" y="67101"/>
                  <a:pt x="593430" y="69680"/>
                  <a:pt x="595263" y="73839"/>
                </a:cubicBezTo>
                <a:cubicBezTo>
                  <a:pt x="613072" y="114675"/>
                  <a:pt x="607644" y="163212"/>
                  <a:pt x="578978" y="199341"/>
                </a:cubicBezTo>
                <a:cubicBezTo>
                  <a:pt x="574168" y="205379"/>
                  <a:pt x="565121" y="205854"/>
                  <a:pt x="559693" y="200387"/>
                </a:cubicBezTo>
                <a:lnTo>
                  <a:pt x="510789" y="151612"/>
                </a:lnTo>
                <a:cubicBezTo>
                  <a:pt x="505742" y="146526"/>
                  <a:pt x="505742" y="138349"/>
                  <a:pt x="510789" y="133262"/>
                </a:cubicBezTo>
                <a:lnTo>
                  <a:pt x="574216" y="69988"/>
                </a:lnTo>
                <a:cubicBezTo>
                  <a:pt x="577430" y="66756"/>
                  <a:pt x="581775" y="65639"/>
                  <a:pt x="585775" y="66370"/>
                </a:cubicBezTo>
                <a:close/>
                <a:moveTo>
                  <a:pt x="158702" y="26758"/>
                </a:moveTo>
                <a:cubicBezTo>
                  <a:pt x="163655" y="26758"/>
                  <a:pt x="168654" y="28660"/>
                  <a:pt x="172463" y="32464"/>
                </a:cubicBezTo>
                <a:lnTo>
                  <a:pt x="179701" y="39691"/>
                </a:lnTo>
                <a:lnTo>
                  <a:pt x="246935" y="106831"/>
                </a:lnTo>
                <a:lnTo>
                  <a:pt x="254886" y="114819"/>
                </a:lnTo>
                <a:cubicBezTo>
                  <a:pt x="261457" y="121334"/>
                  <a:pt x="262362" y="131414"/>
                  <a:pt x="257600" y="138879"/>
                </a:cubicBezTo>
                <a:cubicBezTo>
                  <a:pt x="256839" y="140068"/>
                  <a:pt x="255934" y="141209"/>
                  <a:pt x="254886" y="142255"/>
                </a:cubicBezTo>
                <a:lnTo>
                  <a:pt x="252315" y="144823"/>
                </a:lnTo>
                <a:lnTo>
                  <a:pt x="246696" y="150434"/>
                </a:lnTo>
                <a:lnTo>
                  <a:pt x="175892" y="221140"/>
                </a:lnTo>
                <a:lnTo>
                  <a:pt x="172463" y="224611"/>
                </a:lnTo>
                <a:cubicBezTo>
                  <a:pt x="171702" y="225324"/>
                  <a:pt x="170940" y="225990"/>
                  <a:pt x="170130" y="226560"/>
                </a:cubicBezTo>
                <a:cubicBezTo>
                  <a:pt x="167749" y="228319"/>
                  <a:pt x="165083" y="229413"/>
                  <a:pt x="162274" y="229936"/>
                </a:cubicBezTo>
                <a:cubicBezTo>
                  <a:pt x="161083" y="230174"/>
                  <a:pt x="159893" y="230269"/>
                  <a:pt x="158702" y="230269"/>
                </a:cubicBezTo>
                <a:cubicBezTo>
                  <a:pt x="153703" y="230269"/>
                  <a:pt x="148751" y="228367"/>
                  <a:pt x="144942" y="224611"/>
                </a:cubicBezTo>
                <a:lnTo>
                  <a:pt x="137609" y="217288"/>
                </a:lnTo>
                <a:lnTo>
                  <a:pt x="69804" y="149578"/>
                </a:lnTo>
                <a:lnTo>
                  <a:pt x="62519" y="142255"/>
                </a:lnTo>
                <a:cubicBezTo>
                  <a:pt x="54900" y="134647"/>
                  <a:pt x="54900" y="122380"/>
                  <a:pt x="62519" y="114819"/>
                </a:cubicBezTo>
                <a:lnTo>
                  <a:pt x="144942" y="32464"/>
                </a:lnTo>
                <a:cubicBezTo>
                  <a:pt x="148751" y="28660"/>
                  <a:pt x="153750" y="26758"/>
                  <a:pt x="158702" y="26758"/>
                </a:cubicBezTo>
                <a:close/>
                <a:moveTo>
                  <a:pt x="254809" y="6542"/>
                </a:moveTo>
                <a:cubicBezTo>
                  <a:pt x="277279" y="4029"/>
                  <a:pt x="300492" y="9424"/>
                  <a:pt x="321015" y="29913"/>
                </a:cubicBezTo>
                <a:cubicBezTo>
                  <a:pt x="380347" y="89193"/>
                  <a:pt x="337205" y="46124"/>
                  <a:pt x="260017" y="97465"/>
                </a:cubicBezTo>
                <a:lnTo>
                  <a:pt x="193067" y="30626"/>
                </a:lnTo>
                <a:cubicBezTo>
                  <a:pt x="210614" y="19479"/>
                  <a:pt x="232340" y="9056"/>
                  <a:pt x="254809" y="6542"/>
                </a:cubicBezTo>
                <a:close/>
                <a:moveTo>
                  <a:pt x="503105" y="953"/>
                </a:moveTo>
                <a:cubicBezTo>
                  <a:pt x="515252" y="2468"/>
                  <a:pt x="527216" y="5788"/>
                  <a:pt x="538560" y="10911"/>
                </a:cubicBezTo>
                <a:cubicBezTo>
                  <a:pt x="546131" y="14334"/>
                  <a:pt x="547940" y="24224"/>
                  <a:pt x="542083" y="30073"/>
                </a:cubicBezTo>
                <a:lnTo>
                  <a:pt x="465709" y="106341"/>
                </a:lnTo>
                <a:cubicBezTo>
                  <a:pt x="456424" y="115613"/>
                  <a:pt x="456424" y="130639"/>
                  <a:pt x="465709" y="139911"/>
                </a:cubicBezTo>
                <a:lnTo>
                  <a:pt x="542131" y="216227"/>
                </a:lnTo>
                <a:cubicBezTo>
                  <a:pt x="547940" y="222028"/>
                  <a:pt x="546178" y="231823"/>
                  <a:pt x="538655" y="235246"/>
                </a:cubicBezTo>
                <a:cubicBezTo>
                  <a:pt x="508181" y="249035"/>
                  <a:pt x="473184" y="249844"/>
                  <a:pt x="442187" y="237528"/>
                </a:cubicBezTo>
                <a:lnTo>
                  <a:pt x="399238" y="280370"/>
                </a:lnTo>
                <a:lnTo>
                  <a:pt x="328482" y="209712"/>
                </a:lnTo>
                <a:lnTo>
                  <a:pt x="372240" y="166015"/>
                </a:lnTo>
                <a:cubicBezTo>
                  <a:pt x="356051" y="122270"/>
                  <a:pt x="365527" y="71060"/>
                  <a:pt x="400571" y="36064"/>
                </a:cubicBezTo>
                <a:cubicBezTo>
                  <a:pt x="428569" y="8106"/>
                  <a:pt x="466664" y="-3592"/>
                  <a:pt x="503105" y="9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9" name="椭圆 8"/>
          <p:cNvSpPr/>
          <p:nvPr/>
        </p:nvSpPr>
        <p:spPr>
          <a:xfrm>
            <a:off x="8507690" y="4235912"/>
            <a:ext cx="730738" cy="730738"/>
          </a:xfrm>
          <a:prstGeom prst="ellipse">
            <a:avLst/>
          </a:prstGeom>
          <a:solidFill>
            <a:srgbClr val="66715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886C4"/>
              </a:solidFill>
            </a:endParaRPr>
          </a:p>
        </p:txBody>
      </p:sp>
      <p:sp>
        <p:nvSpPr>
          <p:cNvPr id="10" name="idea-lightbulb-symbol_45725"/>
          <p:cNvSpPr>
            <a:spLocks noChangeAspect="1"/>
          </p:cNvSpPr>
          <p:nvPr/>
        </p:nvSpPr>
        <p:spPr bwMode="auto">
          <a:xfrm>
            <a:off x="8670247" y="4350346"/>
            <a:ext cx="405624" cy="501871"/>
          </a:xfrm>
          <a:custGeom>
            <a:avLst/>
            <a:gdLst>
              <a:gd name="connsiteX0" fmla="*/ 203312 w 490994"/>
              <a:gd name="connsiteY0" fmla="*/ 568333 h 607497"/>
              <a:gd name="connsiteX1" fmla="*/ 287691 w 490994"/>
              <a:gd name="connsiteY1" fmla="*/ 568333 h 607497"/>
              <a:gd name="connsiteX2" fmla="*/ 307242 w 490994"/>
              <a:gd name="connsiteY2" fmla="*/ 587955 h 607497"/>
              <a:gd name="connsiteX3" fmla="*/ 287691 w 490994"/>
              <a:gd name="connsiteY3" fmla="*/ 607497 h 607497"/>
              <a:gd name="connsiteX4" fmla="*/ 203312 w 490994"/>
              <a:gd name="connsiteY4" fmla="*/ 607497 h 607497"/>
              <a:gd name="connsiteX5" fmla="*/ 183682 w 490994"/>
              <a:gd name="connsiteY5" fmla="*/ 587955 h 607497"/>
              <a:gd name="connsiteX6" fmla="*/ 203312 w 490994"/>
              <a:gd name="connsiteY6" fmla="*/ 568333 h 607497"/>
              <a:gd name="connsiteX7" fmla="*/ 186520 w 490994"/>
              <a:gd name="connsiteY7" fmla="*/ 510187 h 607497"/>
              <a:gd name="connsiteX8" fmla="*/ 304395 w 490994"/>
              <a:gd name="connsiteY8" fmla="*/ 510187 h 607497"/>
              <a:gd name="connsiteX9" fmla="*/ 324107 w 490994"/>
              <a:gd name="connsiteY9" fmla="*/ 529804 h 607497"/>
              <a:gd name="connsiteX10" fmla="*/ 304395 w 490994"/>
              <a:gd name="connsiteY10" fmla="*/ 549421 h 607497"/>
              <a:gd name="connsiteX11" fmla="*/ 186520 w 490994"/>
              <a:gd name="connsiteY11" fmla="*/ 549421 h 607497"/>
              <a:gd name="connsiteX12" fmla="*/ 166887 w 490994"/>
              <a:gd name="connsiteY12" fmla="*/ 529804 h 607497"/>
              <a:gd name="connsiteX13" fmla="*/ 186520 w 490994"/>
              <a:gd name="connsiteY13" fmla="*/ 510187 h 607497"/>
              <a:gd name="connsiteX14" fmla="*/ 62837 w 490994"/>
              <a:gd name="connsiteY14" fmla="*/ 319449 h 607497"/>
              <a:gd name="connsiteX15" fmla="*/ 79611 w 490994"/>
              <a:gd name="connsiteY15" fmla="*/ 330831 h 607497"/>
              <a:gd name="connsiteX16" fmla="*/ 87445 w 490994"/>
              <a:gd name="connsiteY16" fmla="*/ 348457 h 607497"/>
              <a:gd name="connsiteX17" fmla="*/ 79137 w 490994"/>
              <a:gd name="connsiteY17" fmla="*/ 374856 h 607497"/>
              <a:gd name="connsiteX18" fmla="*/ 64498 w 490994"/>
              <a:gd name="connsiteY18" fmla="*/ 383314 h 607497"/>
              <a:gd name="connsiteX19" fmla="*/ 54687 w 490994"/>
              <a:gd name="connsiteY19" fmla="*/ 385922 h 607497"/>
              <a:gd name="connsiteX20" fmla="*/ 37675 w 490994"/>
              <a:gd name="connsiteY20" fmla="*/ 376121 h 607497"/>
              <a:gd name="connsiteX21" fmla="*/ 28021 w 490994"/>
              <a:gd name="connsiteY21" fmla="*/ 359285 h 607497"/>
              <a:gd name="connsiteX22" fmla="*/ 26043 w 490994"/>
              <a:gd name="connsiteY22" fmla="*/ 344426 h 607497"/>
              <a:gd name="connsiteX23" fmla="*/ 35222 w 490994"/>
              <a:gd name="connsiteY23" fmla="*/ 332491 h 607497"/>
              <a:gd name="connsiteX24" fmla="*/ 53500 w 490994"/>
              <a:gd name="connsiteY24" fmla="*/ 321978 h 607497"/>
              <a:gd name="connsiteX25" fmla="*/ 62837 w 490994"/>
              <a:gd name="connsiteY25" fmla="*/ 319449 h 607497"/>
              <a:gd name="connsiteX26" fmla="*/ 427899 w 490994"/>
              <a:gd name="connsiteY26" fmla="*/ 319379 h 607497"/>
              <a:gd name="connsiteX27" fmla="*/ 437320 w 490994"/>
              <a:gd name="connsiteY27" fmla="*/ 321908 h 607497"/>
              <a:gd name="connsiteX28" fmla="*/ 455767 w 490994"/>
              <a:gd name="connsiteY28" fmla="*/ 332498 h 607497"/>
              <a:gd name="connsiteX29" fmla="*/ 464871 w 490994"/>
              <a:gd name="connsiteY29" fmla="*/ 344431 h 607497"/>
              <a:gd name="connsiteX30" fmla="*/ 462971 w 490994"/>
              <a:gd name="connsiteY30" fmla="*/ 359289 h 607497"/>
              <a:gd name="connsiteX31" fmla="*/ 453233 w 490994"/>
              <a:gd name="connsiteY31" fmla="*/ 376122 h 607497"/>
              <a:gd name="connsiteX32" fmla="*/ 436212 w 490994"/>
              <a:gd name="connsiteY32" fmla="*/ 385922 h 607497"/>
              <a:gd name="connsiteX33" fmla="*/ 426395 w 490994"/>
              <a:gd name="connsiteY33" fmla="*/ 383235 h 607497"/>
              <a:gd name="connsiteX34" fmla="*/ 411511 w 490994"/>
              <a:gd name="connsiteY34" fmla="*/ 374700 h 607497"/>
              <a:gd name="connsiteX35" fmla="*/ 403198 w 490994"/>
              <a:gd name="connsiteY35" fmla="*/ 348225 h 607497"/>
              <a:gd name="connsiteX36" fmla="*/ 411115 w 490994"/>
              <a:gd name="connsiteY36" fmla="*/ 330759 h 607497"/>
              <a:gd name="connsiteX37" fmla="*/ 427899 w 490994"/>
              <a:gd name="connsiteY37" fmla="*/ 319379 h 607497"/>
              <a:gd name="connsiteX38" fmla="*/ 19624 w 490994"/>
              <a:gd name="connsiteY38" fmla="*/ 215859 h 607497"/>
              <a:gd name="connsiteX39" fmla="*/ 40990 w 490994"/>
              <a:gd name="connsiteY39" fmla="*/ 215859 h 607497"/>
              <a:gd name="connsiteX40" fmla="*/ 54917 w 490994"/>
              <a:gd name="connsiteY40" fmla="*/ 222024 h 607497"/>
              <a:gd name="connsiteX41" fmla="*/ 59269 w 490994"/>
              <a:gd name="connsiteY41" fmla="*/ 236489 h 607497"/>
              <a:gd name="connsiteX42" fmla="*/ 58636 w 490994"/>
              <a:gd name="connsiteY42" fmla="*/ 245104 h 607497"/>
              <a:gd name="connsiteX43" fmla="*/ 59269 w 490994"/>
              <a:gd name="connsiteY43" fmla="*/ 253719 h 607497"/>
              <a:gd name="connsiteX44" fmla="*/ 54996 w 490994"/>
              <a:gd name="connsiteY44" fmla="*/ 268263 h 607497"/>
              <a:gd name="connsiteX45" fmla="*/ 41069 w 490994"/>
              <a:gd name="connsiteY45" fmla="*/ 274428 h 607497"/>
              <a:gd name="connsiteX46" fmla="*/ 19624 w 490994"/>
              <a:gd name="connsiteY46" fmla="*/ 274428 h 607497"/>
              <a:gd name="connsiteX47" fmla="*/ 0 w 490994"/>
              <a:gd name="connsiteY47" fmla="*/ 254826 h 607497"/>
              <a:gd name="connsiteX48" fmla="*/ 0 w 490994"/>
              <a:gd name="connsiteY48" fmla="*/ 235461 h 607497"/>
              <a:gd name="connsiteX49" fmla="*/ 19624 w 490994"/>
              <a:gd name="connsiteY49" fmla="*/ 215859 h 607497"/>
              <a:gd name="connsiteX50" fmla="*/ 450011 w 490994"/>
              <a:gd name="connsiteY50" fmla="*/ 215789 h 607497"/>
              <a:gd name="connsiteX51" fmla="*/ 471373 w 490994"/>
              <a:gd name="connsiteY51" fmla="*/ 215789 h 607497"/>
              <a:gd name="connsiteX52" fmla="*/ 490994 w 490994"/>
              <a:gd name="connsiteY52" fmla="*/ 235467 h 607497"/>
              <a:gd name="connsiteX53" fmla="*/ 490994 w 490994"/>
              <a:gd name="connsiteY53" fmla="*/ 254830 h 607497"/>
              <a:gd name="connsiteX54" fmla="*/ 471373 w 490994"/>
              <a:gd name="connsiteY54" fmla="*/ 274429 h 607497"/>
              <a:gd name="connsiteX55" fmla="*/ 449931 w 490994"/>
              <a:gd name="connsiteY55" fmla="*/ 274429 h 607497"/>
              <a:gd name="connsiteX56" fmla="*/ 436007 w 490994"/>
              <a:gd name="connsiteY56" fmla="*/ 268265 h 607497"/>
              <a:gd name="connsiteX57" fmla="*/ 431655 w 490994"/>
              <a:gd name="connsiteY57" fmla="*/ 253723 h 607497"/>
              <a:gd name="connsiteX58" fmla="*/ 432367 w 490994"/>
              <a:gd name="connsiteY58" fmla="*/ 245109 h 607497"/>
              <a:gd name="connsiteX59" fmla="*/ 431655 w 490994"/>
              <a:gd name="connsiteY59" fmla="*/ 236495 h 607497"/>
              <a:gd name="connsiteX60" fmla="*/ 436007 w 490994"/>
              <a:gd name="connsiteY60" fmla="*/ 221953 h 607497"/>
              <a:gd name="connsiteX61" fmla="*/ 450011 w 490994"/>
              <a:gd name="connsiteY61" fmla="*/ 215789 h 607497"/>
              <a:gd name="connsiteX62" fmla="*/ 245501 w 490994"/>
              <a:gd name="connsiteY62" fmla="*/ 133735 h 607497"/>
              <a:gd name="connsiteX63" fmla="*/ 137281 w 490994"/>
              <a:gd name="connsiteY63" fmla="*/ 241809 h 607497"/>
              <a:gd name="connsiteX64" fmla="*/ 171639 w 490994"/>
              <a:gd name="connsiteY64" fmla="*/ 338656 h 607497"/>
              <a:gd name="connsiteX65" fmla="*/ 208372 w 490994"/>
              <a:gd name="connsiteY65" fmla="*/ 425858 h 607497"/>
              <a:gd name="connsiteX66" fmla="*/ 211459 w 490994"/>
              <a:gd name="connsiteY66" fmla="*/ 428388 h 607497"/>
              <a:gd name="connsiteX67" fmla="*/ 279305 w 490994"/>
              <a:gd name="connsiteY67" fmla="*/ 428388 h 607497"/>
              <a:gd name="connsiteX68" fmla="*/ 282313 w 490994"/>
              <a:gd name="connsiteY68" fmla="*/ 425858 h 607497"/>
              <a:gd name="connsiteX69" fmla="*/ 319838 w 490994"/>
              <a:gd name="connsiteY69" fmla="*/ 336759 h 607497"/>
              <a:gd name="connsiteX70" fmla="*/ 319918 w 490994"/>
              <a:gd name="connsiteY70" fmla="*/ 336601 h 607497"/>
              <a:gd name="connsiteX71" fmla="*/ 353722 w 490994"/>
              <a:gd name="connsiteY71" fmla="*/ 241809 h 607497"/>
              <a:gd name="connsiteX72" fmla="*/ 245501 w 490994"/>
              <a:gd name="connsiteY72" fmla="*/ 133735 h 607497"/>
              <a:gd name="connsiteX73" fmla="*/ 436205 w 490994"/>
              <a:gd name="connsiteY73" fmla="*/ 104366 h 607497"/>
              <a:gd name="connsiteX74" fmla="*/ 453224 w 490994"/>
              <a:gd name="connsiteY74" fmla="*/ 114168 h 607497"/>
              <a:gd name="connsiteX75" fmla="*/ 462960 w 490994"/>
              <a:gd name="connsiteY75" fmla="*/ 131006 h 607497"/>
              <a:gd name="connsiteX76" fmla="*/ 455757 w 490994"/>
              <a:gd name="connsiteY76" fmla="*/ 157804 h 607497"/>
              <a:gd name="connsiteX77" fmla="*/ 437788 w 490994"/>
              <a:gd name="connsiteY77" fmla="*/ 168159 h 607497"/>
              <a:gd name="connsiteX78" fmla="*/ 428289 w 490994"/>
              <a:gd name="connsiteY78" fmla="*/ 170768 h 607497"/>
              <a:gd name="connsiteX79" fmla="*/ 411349 w 490994"/>
              <a:gd name="connsiteY79" fmla="*/ 160254 h 607497"/>
              <a:gd name="connsiteX80" fmla="*/ 402009 w 490994"/>
              <a:gd name="connsiteY80" fmla="*/ 144365 h 607497"/>
              <a:gd name="connsiteX81" fmla="*/ 399317 w 490994"/>
              <a:gd name="connsiteY81" fmla="*/ 129346 h 607497"/>
              <a:gd name="connsiteX82" fmla="*/ 408262 w 490994"/>
              <a:gd name="connsiteY82" fmla="*/ 117488 h 607497"/>
              <a:gd name="connsiteX83" fmla="*/ 426389 w 490994"/>
              <a:gd name="connsiteY83" fmla="*/ 107054 h 607497"/>
              <a:gd name="connsiteX84" fmla="*/ 436205 w 490994"/>
              <a:gd name="connsiteY84" fmla="*/ 104366 h 607497"/>
              <a:gd name="connsiteX85" fmla="*/ 54676 w 490994"/>
              <a:gd name="connsiteY85" fmla="*/ 104366 h 607497"/>
              <a:gd name="connsiteX86" fmla="*/ 64501 w 490994"/>
              <a:gd name="connsiteY86" fmla="*/ 107054 h 607497"/>
              <a:gd name="connsiteX87" fmla="*/ 82644 w 490994"/>
              <a:gd name="connsiteY87" fmla="*/ 117488 h 607497"/>
              <a:gd name="connsiteX88" fmla="*/ 91596 w 490994"/>
              <a:gd name="connsiteY88" fmla="*/ 129346 h 607497"/>
              <a:gd name="connsiteX89" fmla="*/ 88903 w 490994"/>
              <a:gd name="connsiteY89" fmla="*/ 144365 h 607497"/>
              <a:gd name="connsiteX90" fmla="*/ 79633 w 490994"/>
              <a:gd name="connsiteY90" fmla="*/ 160254 h 607497"/>
              <a:gd name="connsiteX91" fmla="*/ 62678 w 490994"/>
              <a:gd name="connsiteY91" fmla="*/ 170768 h 607497"/>
              <a:gd name="connsiteX92" fmla="*/ 53171 w 490994"/>
              <a:gd name="connsiteY92" fmla="*/ 168159 h 607497"/>
              <a:gd name="connsiteX93" fmla="*/ 35186 w 490994"/>
              <a:gd name="connsiteY93" fmla="*/ 157804 h 607497"/>
              <a:gd name="connsiteX94" fmla="*/ 27977 w 490994"/>
              <a:gd name="connsiteY94" fmla="*/ 131006 h 607497"/>
              <a:gd name="connsiteX95" fmla="*/ 37642 w 490994"/>
              <a:gd name="connsiteY95" fmla="*/ 114168 h 607497"/>
              <a:gd name="connsiteX96" fmla="*/ 54676 w 490994"/>
              <a:gd name="connsiteY96" fmla="*/ 104366 h 607497"/>
              <a:gd name="connsiteX97" fmla="*/ 245501 w 490994"/>
              <a:gd name="connsiteY97" fmla="*/ 75152 h 607497"/>
              <a:gd name="connsiteX98" fmla="*/ 412384 w 490994"/>
              <a:gd name="connsiteY98" fmla="*/ 241809 h 607497"/>
              <a:gd name="connsiteX99" fmla="*/ 372247 w 490994"/>
              <a:gd name="connsiteY99" fmla="*/ 363006 h 607497"/>
              <a:gd name="connsiteX100" fmla="*/ 334168 w 490994"/>
              <a:gd name="connsiteY100" fmla="*/ 468155 h 607497"/>
              <a:gd name="connsiteX101" fmla="*/ 314138 w 490994"/>
              <a:gd name="connsiteY101" fmla="*/ 486971 h 607497"/>
              <a:gd name="connsiteX102" fmla="*/ 176864 w 490994"/>
              <a:gd name="connsiteY102" fmla="*/ 486971 h 607497"/>
              <a:gd name="connsiteX103" fmla="*/ 156755 w 490994"/>
              <a:gd name="connsiteY103" fmla="*/ 468155 h 607497"/>
              <a:gd name="connsiteX104" fmla="*/ 119151 w 490994"/>
              <a:gd name="connsiteY104" fmla="*/ 364825 h 607497"/>
              <a:gd name="connsiteX105" fmla="*/ 78618 w 490994"/>
              <a:gd name="connsiteY105" fmla="*/ 241809 h 607497"/>
              <a:gd name="connsiteX106" fmla="*/ 245501 w 490994"/>
              <a:gd name="connsiteY106" fmla="*/ 75152 h 607497"/>
              <a:gd name="connsiteX107" fmla="*/ 350001 w 490994"/>
              <a:gd name="connsiteY107" fmla="*/ 25404 h 607497"/>
              <a:gd name="connsiteX108" fmla="*/ 359812 w 490994"/>
              <a:gd name="connsiteY108" fmla="*/ 28012 h 607497"/>
              <a:gd name="connsiteX109" fmla="*/ 376587 w 490994"/>
              <a:gd name="connsiteY109" fmla="*/ 37731 h 607497"/>
              <a:gd name="connsiteX110" fmla="*/ 383787 w 490994"/>
              <a:gd name="connsiteY110" fmla="*/ 64519 h 607497"/>
              <a:gd name="connsiteX111" fmla="*/ 373343 w 490994"/>
              <a:gd name="connsiteY111" fmla="*/ 82536 h 607497"/>
              <a:gd name="connsiteX112" fmla="*/ 357043 w 490994"/>
              <a:gd name="connsiteY112" fmla="*/ 92018 h 607497"/>
              <a:gd name="connsiteX113" fmla="*/ 346440 w 490994"/>
              <a:gd name="connsiteY113" fmla="*/ 88857 h 607497"/>
              <a:gd name="connsiteX114" fmla="*/ 330536 w 490994"/>
              <a:gd name="connsiteY114" fmla="*/ 79533 h 607497"/>
              <a:gd name="connsiteX115" fmla="*/ 320803 w 490994"/>
              <a:gd name="connsiteY115" fmla="*/ 67917 h 607497"/>
              <a:gd name="connsiteX116" fmla="*/ 322623 w 490994"/>
              <a:gd name="connsiteY116" fmla="*/ 53219 h 607497"/>
              <a:gd name="connsiteX117" fmla="*/ 332989 w 490994"/>
              <a:gd name="connsiteY117" fmla="*/ 35202 h 607497"/>
              <a:gd name="connsiteX118" fmla="*/ 350001 w 490994"/>
              <a:gd name="connsiteY118" fmla="*/ 25404 h 607497"/>
              <a:gd name="connsiteX119" fmla="*/ 140881 w 490994"/>
              <a:gd name="connsiteY119" fmla="*/ 25404 h 607497"/>
              <a:gd name="connsiteX120" fmla="*/ 157911 w 490994"/>
              <a:gd name="connsiteY120" fmla="*/ 35202 h 607497"/>
              <a:gd name="connsiteX121" fmla="*/ 168367 w 490994"/>
              <a:gd name="connsiteY121" fmla="*/ 53219 h 607497"/>
              <a:gd name="connsiteX122" fmla="*/ 170189 w 490994"/>
              <a:gd name="connsiteY122" fmla="*/ 67917 h 607497"/>
              <a:gd name="connsiteX123" fmla="*/ 160367 w 490994"/>
              <a:gd name="connsiteY123" fmla="*/ 79533 h 607497"/>
              <a:gd name="connsiteX124" fmla="*/ 144446 w 490994"/>
              <a:gd name="connsiteY124" fmla="*/ 88857 h 607497"/>
              <a:gd name="connsiteX125" fmla="*/ 133831 w 490994"/>
              <a:gd name="connsiteY125" fmla="*/ 92018 h 607497"/>
              <a:gd name="connsiteX126" fmla="*/ 117514 w 490994"/>
              <a:gd name="connsiteY126" fmla="*/ 82615 h 607497"/>
              <a:gd name="connsiteX127" fmla="*/ 107058 w 490994"/>
              <a:gd name="connsiteY127" fmla="*/ 64519 h 607497"/>
              <a:gd name="connsiteX128" fmla="*/ 105078 w 490994"/>
              <a:gd name="connsiteY128" fmla="*/ 49584 h 607497"/>
              <a:gd name="connsiteX129" fmla="*/ 114266 w 490994"/>
              <a:gd name="connsiteY129" fmla="*/ 37731 h 607497"/>
              <a:gd name="connsiteX130" fmla="*/ 131059 w 490994"/>
              <a:gd name="connsiteY130" fmla="*/ 28012 h 607497"/>
              <a:gd name="connsiteX131" fmla="*/ 140881 w 490994"/>
              <a:gd name="connsiteY131" fmla="*/ 25404 h 607497"/>
              <a:gd name="connsiteX132" fmla="*/ 235768 w 490994"/>
              <a:gd name="connsiteY132" fmla="*/ 0 h 607497"/>
              <a:gd name="connsiteX133" fmla="*/ 255156 w 490994"/>
              <a:gd name="connsiteY133" fmla="*/ 0 h 607497"/>
              <a:gd name="connsiteX134" fmla="*/ 274782 w 490994"/>
              <a:gd name="connsiteY134" fmla="*/ 19595 h 607497"/>
              <a:gd name="connsiteX135" fmla="*/ 274782 w 490994"/>
              <a:gd name="connsiteY135" fmla="*/ 40927 h 607497"/>
              <a:gd name="connsiteX136" fmla="*/ 256581 w 490994"/>
              <a:gd name="connsiteY136" fmla="*/ 59416 h 607497"/>
              <a:gd name="connsiteX137" fmla="*/ 254127 w 490994"/>
              <a:gd name="connsiteY137" fmla="*/ 59258 h 607497"/>
              <a:gd name="connsiteX138" fmla="*/ 245502 w 490994"/>
              <a:gd name="connsiteY138" fmla="*/ 58547 h 607497"/>
              <a:gd name="connsiteX139" fmla="*/ 236876 w 490994"/>
              <a:gd name="connsiteY139" fmla="*/ 59258 h 607497"/>
              <a:gd name="connsiteX140" fmla="*/ 234422 w 490994"/>
              <a:gd name="connsiteY140" fmla="*/ 59416 h 607497"/>
              <a:gd name="connsiteX141" fmla="*/ 216142 w 490994"/>
              <a:gd name="connsiteY141" fmla="*/ 40927 h 607497"/>
              <a:gd name="connsiteX142" fmla="*/ 216142 w 490994"/>
              <a:gd name="connsiteY142" fmla="*/ 19595 h 607497"/>
              <a:gd name="connsiteX143" fmla="*/ 235768 w 490994"/>
              <a:gd name="connsiteY143" fmla="*/ 0 h 607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0994" h="607497">
                <a:moveTo>
                  <a:pt x="203312" y="568333"/>
                </a:moveTo>
                <a:lnTo>
                  <a:pt x="287691" y="568333"/>
                </a:lnTo>
                <a:cubicBezTo>
                  <a:pt x="298456" y="568333"/>
                  <a:pt x="307242" y="577115"/>
                  <a:pt x="307242" y="587955"/>
                </a:cubicBezTo>
                <a:cubicBezTo>
                  <a:pt x="307242" y="598794"/>
                  <a:pt x="298456" y="607497"/>
                  <a:pt x="287691" y="607497"/>
                </a:cubicBezTo>
                <a:lnTo>
                  <a:pt x="203312" y="607497"/>
                </a:lnTo>
                <a:cubicBezTo>
                  <a:pt x="192468" y="607497"/>
                  <a:pt x="183682" y="598794"/>
                  <a:pt x="183682" y="587955"/>
                </a:cubicBezTo>
                <a:cubicBezTo>
                  <a:pt x="183682" y="577115"/>
                  <a:pt x="192468" y="568333"/>
                  <a:pt x="203312" y="568333"/>
                </a:cubicBezTo>
                <a:close/>
                <a:moveTo>
                  <a:pt x="186520" y="510187"/>
                </a:moveTo>
                <a:lnTo>
                  <a:pt x="304395" y="510187"/>
                </a:lnTo>
                <a:cubicBezTo>
                  <a:pt x="315320" y="510187"/>
                  <a:pt x="324107" y="518967"/>
                  <a:pt x="324107" y="529804"/>
                </a:cubicBezTo>
                <a:cubicBezTo>
                  <a:pt x="324107" y="540641"/>
                  <a:pt x="315320" y="549421"/>
                  <a:pt x="304395" y="549421"/>
                </a:cubicBezTo>
                <a:lnTo>
                  <a:pt x="186520" y="549421"/>
                </a:lnTo>
                <a:cubicBezTo>
                  <a:pt x="175674" y="549421"/>
                  <a:pt x="166887" y="540641"/>
                  <a:pt x="166887" y="529804"/>
                </a:cubicBezTo>
                <a:cubicBezTo>
                  <a:pt x="166887" y="518967"/>
                  <a:pt x="175674" y="510187"/>
                  <a:pt x="186520" y="510187"/>
                </a:cubicBezTo>
                <a:close/>
                <a:moveTo>
                  <a:pt x="62837" y="319449"/>
                </a:moveTo>
                <a:cubicBezTo>
                  <a:pt x="70116" y="319449"/>
                  <a:pt x="76684" y="323954"/>
                  <a:pt x="79611" y="330831"/>
                </a:cubicBezTo>
                <a:cubicBezTo>
                  <a:pt x="82064" y="336601"/>
                  <a:pt x="84676" y="342529"/>
                  <a:pt x="87445" y="348457"/>
                </a:cubicBezTo>
                <a:cubicBezTo>
                  <a:pt x="91876" y="358021"/>
                  <a:pt x="88236" y="369640"/>
                  <a:pt x="79137" y="374856"/>
                </a:cubicBezTo>
                <a:lnTo>
                  <a:pt x="64498" y="383314"/>
                </a:lnTo>
                <a:cubicBezTo>
                  <a:pt x="61571" y="384974"/>
                  <a:pt x="58168" y="385922"/>
                  <a:pt x="54687" y="385922"/>
                </a:cubicBezTo>
                <a:cubicBezTo>
                  <a:pt x="47724" y="385922"/>
                  <a:pt x="41156" y="382128"/>
                  <a:pt x="37675" y="376121"/>
                </a:cubicBezTo>
                <a:lnTo>
                  <a:pt x="28021" y="359285"/>
                </a:lnTo>
                <a:cubicBezTo>
                  <a:pt x="25410" y="354780"/>
                  <a:pt x="24698" y="349484"/>
                  <a:pt x="26043" y="344426"/>
                </a:cubicBezTo>
                <a:cubicBezTo>
                  <a:pt x="27388" y="339367"/>
                  <a:pt x="30632" y="335099"/>
                  <a:pt x="35222" y="332491"/>
                </a:cubicBezTo>
                <a:lnTo>
                  <a:pt x="53500" y="321978"/>
                </a:lnTo>
                <a:cubicBezTo>
                  <a:pt x="56348" y="320319"/>
                  <a:pt x="59593" y="319449"/>
                  <a:pt x="62837" y="319449"/>
                </a:cubicBezTo>
                <a:close/>
                <a:moveTo>
                  <a:pt x="427899" y="319379"/>
                </a:moveTo>
                <a:cubicBezTo>
                  <a:pt x="431145" y="319379"/>
                  <a:pt x="434391" y="320248"/>
                  <a:pt x="437320" y="321908"/>
                </a:cubicBezTo>
                <a:lnTo>
                  <a:pt x="455767" y="332498"/>
                </a:lnTo>
                <a:cubicBezTo>
                  <a:pt x="460279" y="335106"/>
                  <a:pt x="463525" y="339374"/>
                  <a:pt x="464871" y="344431"/>
                </a:cubicBezTo>
                <a:cubicBezTo>
                  <a:pt x="466296" y="349489"/>
                  <a:pt x="465583" y="354784"/>
                  <a:pt x="462971" y="359289"/>
                </a:cubicBezTo>
                <a:lnTo>
                  <a:pt x="453233" y="376122"/>
                </a:lnTo>
                <a:cubicBezTo>
                  <a:pt x="449750" y="382129"/>
                  <a:pt x="443258" y="385922"/>
                  <a:pt x="436212" y="385922"/>
                </a:cubicBezTo>
                <a:cubicBezTo>
                  <a:pt x="432808" y="385922"/>
                  <a:pt x="429403" y="384974"/>
                  <a:pt x="426395" y="383235"/>
                </a:cubicBezTo>
                <a:lnTo>
                  <a:pt x="411511" y="374700"/>
                </a:lnTo>
                <a:cubicBezTo>
                  <a:pt x="402407" y="369405"/>
                  <a:pt x="398765" y="357787"/>
                  <a:pt x="403198" y="348225"/>
                </a:cubicBezTo>
                <a:cubicBezTo>
                  <a:pt x="405969" y="342456"/>
                  <a:pt x="408582" y="336529"/>
                  <a:pt x="411115" y="330759"/>
                </a:cubicBezTo>
                <a:cubicBezTo>
                  <a:pt x="414045" y="323805"/>
                  <a:pt x="420616" y="319379"/>
                  <a:pt x="427899" y="319379"/>
                </a:cubicBezTo>
                <a:close/>
                <a:moveTo>
                  <a:pt x="19624" y="215859"/>
                </a:moveTo>
                <a:lnTo>
                  <a:pt x="40990" y="215859"/>
                </a:lnTo>
                <a:cubicBezTo>
                  <a:pt x="46371" y="215859"/>
                  <a:pt x="51435" y="218072"/>
                  <a:pt x="54917" y="222024"/>
                </a:cubicBezTo>
                <a:cubicBezTo>
                  <a:pt x="58398" y="225897"/>
                  <a:pt x="59981" y="231193"/>
                  <a:pt x="59269" y="236489"/>
                </a:cubicBezTo>
                <a:cubicBezTo>
                  <a:pt x="58952" y="239097"/>
                  <a:pt x="58636" y="242101"/>
                  <a:pt x="58636" y="245104"/>
                </a:cubicBezTo>
                <a:cubicBezTo>
                  <a:pt x="58636" y="248187"/>
                  <a:pt x="58952" y="251348"/>
                  <a:pt x="59269" y="253719"/>
                </a:cubicBezTo>
                <a:cubicBezTo>
                  <a:pt x="59981" y="259094"/>
                  <a:pt x="58398" y="264390"/>
                  <a:pt x="54996" y="268263"/>
                </a:cubicBezTo>
                <a:cubicBezTo>
                  <a:pt x="51514" y="272136"/>
                  <a:pt x="46450" y="274428"/>
                  <a:pt x="41069" y="274428"/>
                </a:cubicBezTo>
                <a:lnTo>
                  <a:pt x="19624" y="274428"/>
                </a:lnTo>
                <a:cubicBezTo>
                  <a:pt x="8783" y="274428"/>
                  <a:pt x="0" y="265576"/>
                  <a:pt x="0" y="254826"/>
                </a:cubicBezTo>
                <a:lnTo>
                  <a:pt x="0" y="235461"/>
                </a:lnTo>
                <a:cubicBezTo>
                  <a:pt x="0" y="224633"/>
                  <a:pt x="8783" y="215859"/>
                  <a:pt x="19624" y="215859"/>
                </a:cubicBezTo>
                <a:close/>
                <a:moveTo>
                  <a:pt x="450011" y="215789"/>
                </a:moveTo>
                <a:lnTo>
                  <a:pt x="471373" y="215789"/>
                </a:lnTo>
                <a:cubicBezTo>
                  <a:pt x="482133" y="215789"/>
                  <a:pt x="490994" y="224640"/>
                  <a:pt x="490994" y="235467"/>
                </a:cubicBezTo>
                <a:lnTo>
                  <a:pt x="490994" y="254830"/>
                </a:lnTo>
                <a:cubicBezTo>
                  <a:pt x="490994" y="265578"/>
                  <a:pt x="482133" y="274429"/>
                  <a:pt x="471373" y="274429"/>
                </a:cubicBezTo>
                <a:lnTo>
                  <a:pt x="449931" y="274429"/>
                </a:lnTo>
                <a:cubicBezTo>
                  <a:pt x="444472" y="274429"/>
                  <a:pt x="439409" y="272137"/>
                  <a:pt x="436007" y="268265"/>
                </a:cubicBezTo>
                <a:cubicBezTo>
                  <a:pt x="432525" y="264313"/>
                  <a:pt x="430943" y="259018"/>
                  <a:pt x="431655" y="253723"/>
                </a:cubicBezTo>
                <a:cubicBezTo>
                  <a:pt x="431972" y="251352"/>
                  <a:pt x="432367" y="248191"/>
                  <a:pt x="432367" y="245109"/>
                </a:cubicBezTo>
                <a:cubicBezTo>
                  <a:pt x="432367" y="242106"/>
                  <a:pt x="431972" y="239024"/>
                  <a:pt x="431655" y="236495"/>
                </a:cubicBezTo>
                <a:cubicBezTo>
                  <a:pt x="431022" y="231200"/>
                  <a:pt x="432604" y="225905"/>
                  <a:pt x="436007" y="221953"/>
                </a:cubicBezTo>
                <a:cubicBezTo>
                  <a:pt x="439488" y="218081"/>
                  <a:pt x="444551" y="215789"/>
                  <a:pt x="450011" y="215789"/>
                </a:cubicBezTo>
                <a:close/>
                <a:moveTo>
                  <a:pt x="245501" y="133735"/>
                </a:moveTo>
                <a:cubicBezTo>
                  <a:pt x="185810" y="133735"/>
                  <a:pt x="137281" y="182198"/>
                  <a:pt x="137281" y="241809"/>
                </a:cubicBezTo>
                <a:cubicBezTo>
                  <a:pt x="137281" y="269717"/>
                  <a:pt x="153905" y="303159"/>
                  <a:pt x="171639" y="338656"/>
                </a:cubicBezTo>
                <a:cubicBezTo>
                  <a:pt x="185572" y="366564"/>
                  <a:pt x="199901" y="395342"/>
                  <a:pt x="208372" y="425858"/>
                </a:cubicBezTo>
                <a:cubicBezTo>
                  <a:pt x="208768" y="427123"/>
                  <a:pt x="210430" y="428388"/>
                  <a:pt x="211459" y="428388"/>
                </a:cubicBezTo>
                <a:lnTo>
                  <a:pt x="279305" y="428388"/>
                </a:lnTo>
                <a:cubicBezTo>
                  <a:pt x="280255" y="428388"/>
                  <a:pt x="281997" y="427123"/>
                  <a:pt x="282313" y="425858"/>
                </a:cubicBezTo>
                <a:cubicBezTo>
                  <a:pt x="290863" y="394314"/>
                  <a:pt x="305588" y="364983"/>
                  <a:pt x="319838" y="336759"/>
                </a:cubicBezTo>
                <a:lnTo>
                  <a:pt x="319918" y="336601"/>
                </a:lnTo>
                <a:cubicBezTo>
                  <a:pt x="337255" y="301973"/>
                  <a:pt x="353722" y="269321"/>
                  <a:pt x="353722" y="241809"/>
                </a:cubicBezTo>
                <a:cubicBezTo>
                  <a:pt x="353722" y="182198"/>
                  <a:pt x="305113" y="133735"/>
                  <a:pt x="245501" y="133735"/>
                </a:cubicBezTo>
                <a:close/>
                <a:moveTo>
                  <a:pt x="436205" y="104366"/>
                </a:moveTo>
                <a:cubicBezTo>
                  <a:pt x="443250" y="104366"/>
                  <a:pt x="449741" y="108160"/>
                  <a:pt x="453224" y="114168"/>
                </a:cubicBezTo>
                <a:lnTo>
                  <a:pt x="462960" y="131006"/>
                </a:lnTo>
                <a:cubicBezTo>
                  <a:pt x="468343" y="140334"/>
                  <a:pt x="465098" y="152428"/>
                  <a:pt x="455757" y="157804"/>
                </a:cubicBezTo>
                <a:lnTo>
                  <a:pt x="437788" y="168159"/>
                </a:lnTo>
                <a:cubicBezTo>
                  <a:pt x="434859" y="169819"/>
                  <a:pt x="431535" y="170768"/>
                  <a:pt x="428289" y="170768"/>
                </a:cubicBezTo>
                <a:cubicBezTo>
                  <a:pt x="421165" y="170768"/>
                  <a:pt x="414674" y="166737"/>
                  <a:pt x="411349" y="160254"/>
                </a:cubicBezTo>
                <a:cubicBezTo>
                  <a:pt x="408579" y="154879"/>
                  <a:pt x="405413" y="149504"/>
                  <a:pt x="402009" y="144365"/>
                </a:cubicBezTo>
                <a:cubicBezTo>
                  <a:pt x="399080" y="139780"/>
                  <a:pt x="398130" y="134484"/>
                  <a:pt x="399317" y="129346"/>
                </a:cubicBezTo>
                <a:cubicBezTo>
                  <a:pt x="400505" y="124366"/>
                  <a:pt x="403671" y="120097"/>
                  <a:pt x="408262" y="117488"/>
                </a:cubicBezTo>
                <a:lnTo>
                  <a:pt x="426389" y="107054"/>
                </a:lnTo>
                <a:cubicBezTo>
                  <a:pt x="429397" y="105315"/>
                  <a:pt x="432801" y="104366"/>
                  <a:pt x="436205" y="104366"/>
                </a:cubicBezTo>
                <a:close/>
                <a:moveTo>
                  <a:pt x="54676" y="104366"/>
                </a:moveTo>
                <a:cubicBezTo>
                  <a:pt x="58162" y="104366"/>
                  <a:pt x="61569" y="105315"/>
                  <a:pt x="64501" y="107054"/>
                </a:cubicBezTo>
                <a:lnTo>
                  <a:pt x="82644" y="117488"/>
                </a:lnTo>
                <a:cubicBezTo>
                  <a:pt x="87239" y="120097"/>
                  <a:pt x="90408" y="124366"/>
                  <a:pt x="91596" y="129346"/>
                </a:cubicBezTo>
                <a:cubicBezTo>
                  <a:pt x="92864" y="134484"/>
                  <a:pt x="91913" y="139780"/>
                  <a:pt x="88903" y="144365"/>
                </a:cubicBezTo>
                <a:cubicBezTo>
                  <a:pt x="85575" y="149504"/>
                  <a:pt x="82406" y="154879"/>
                  <a:pt x="79633" y="160254"/>
                </a:cubicBezTo>
                <a:cubicBezTo>
                  <a:pt x="76305" y="166737"/>
                  <a:pt x="69809" y="170768"/>
                  <a:pt x="62678" y="170768"/>
                </a:cubicBezTo>
                <a:cubicBezTo>
                  <a:pt x="59430" y="170768"/>
                  <a:pt x="56102" y="169819"/>
                  <a:pt x="53171" y="168159"/>
                </a:cubicBezTo>
                <a:lnTo>
                  <a:pt x="35186" y="157804"/>
                </a:lnTo>
                <a:cubicBezTo>
                  <a:pt x="25758" y="152428"/>
                  <a:pt x="22510" y="140334"/>
                  <a:pt x="27977" y="131006"/>
                </a:cubicBezTo>
                <a:lnTo>
                  <a:pt x="37642" y="114168"/>
                </a:lnTo>
                <a:cubicBezTo>
                  <a:pt x="41128" y="108160"/>
                  <a:pt x="47704" y="104366"/>
                  <a:pt x="54676" y="104366"/>
                </a:cubicBezTo>
                <a:close/>
                <a:moveTo>
                  <a:pt x="245501" y="75152"/>
                </a:moveTo>
                <a:cubicBezTo>
                  <a:pt x="337493" y="75152"/>
                  <a:pt x="412384" y="149942"/>
                  <a:pt x="412384" y="241809"/>
                </a:cubicBezTo>
                <a:cubicBezTo>
                  <a:pt x="412384" y="283236"/>
                  <a:pt x="391959" y="323793"/>
                  <a:pt x="372247" y="363006"/>
                </a:cubicBezTo>
                <a:cubicBezTo>
                  <a:pt x="354909" y="397634"/>
                  <a:pt x="336859" y="433448"/>
                  <a:pt x="334168" y="468155"/>
                </a:cubicBezTo>
                <a:cubicBezTo>
                  <a:pt x="333297" y="478749"/>
                  <a:pt x="324509" y="486971"/>
                  <a:pt x="314138" y="486971"/>
                </a:cubicBezTo>
                <a:lnTo>
                  <a:pt x="176864" y="486971"/>
                </a:lnTo>
                <a:cubicBezTo>
                  <a:pt x="166493" y="486971"/>
                  <a:pt x="157705" y="478749"/>
                  <a:pt x="156755" y="468155"/>
                </a:cubicBezTo>
                <a:cubicBezTo>
                  <a:pt x="153985" y="434792"/>
                  <a:pt x="137043" y="400797"/>
                  <a:pt x="119151" y="364825"/>
                </a:cubicBezTo>
                <a:cubicBezTo>
                  <a:pt x="99201" y="324821"/>
                  <a:pt x="78539" y="283473"/>
                  <a:pt x="78618" y="241809"/>
                </a:cubicBezTo>
                <a:cubicBezTo>
                  <a:pt x="78618" y="149942"/>
                  <a:pt x="153430" y="75152"/>
                  <a:pt x="245501" y="75152"/>
                </a:cubicBezTo>
                <a:close/>
                <a:moveTo>
                  <a:pt x="350001" y="25404"/>
                </a:moveTo>
                <a:cubicBezTo>
                  <a:pt x="353482" y="25404"/>
                  <a:pt x="356885" y="26273"/>
                  <a:pt x="359812" y="28012"/>
                </a:cubicBezTo>
                <a:lnTo>
                  <a:pt x="376587" y="37731"/>
                </a:lnTo>
                <a:cubicBezTo>
                  <a:pt x="386003" y="43104"/>
                  <a:pt x="389168" y="55116"/>
                  <a:pt x="383787" y="64519"/>
                </a:cubicBezTo>
                <a:lnTo>
                  <a:pt x="373343" y="82536"/>
                </a:lnTo>
                <a:cubicBezTo>
                  <a:pt x="369940" y="88462"/>
                  <a:pt x="363848" y="92018"/>
                  <a:pt x="357043" y="92018"/>
                </a:cubicBezTo>
                <a:cubicBezTo>
                  <a:pt x="353324" y="92018"/>
                  <a:pt x="349684" y="90912"/>
                  <a:pt x="346440" y="88857"/>
                </a:cubicBezTo>
                <a:cubicBezTo>
                  <a:pt x="341297" y="85459"/>
                  <a:pt x="335916" y="82378"/>
                  <a:pt x="330536" y="79533"/>
                </a:cubicBezTo>
                <a:cubicBezTo>
                  <a:pt x="325788" y="77083"/>
                  <a:pt x="322307" y="72974"/>
                  <a:pt x="320803" y="67917"/>
                </a:cubicBezTo>
                <a:cubicBezTo>
                  <a:pt x="319379" y="62939"/>
                  <a:pt x="320012" y="57723"/>
                  <a:pt x="322623" y="53219"/>
                </a:cubicBezTo>
                <a:lnTo>
                  <a:pt x="332989" y="35202"/>
                </a:lnTo>
                <a:cubicBezTo>
                  <a:pt x="336549" y="29197"/>
                  <a:pt x="343038" y="25404"/>
                  <a:pt x="350001" y="25404"/>
                </a:cubicBezTo>
                <a:close/>
                <a:moveTo>
                  <a:pt x="140881" y="25404"/>
                </a:moveTo>
                <a:cubicBezTo>
                  <a:pt x="147931" y="25404"/>
                  <a:pt x="154426" y="29197"/>
                  <a:pt x="157911" y="35202"/>
                </a:cubicBezTo>
                <a:lnTo>
                  <a:pt x="168367" y="53219"/>
                </a:lnTo>
                <a:cubicBezTo>
                  <a:pt x="170981" y="57723"/>
                  <a:pt x="171615" y="62939"/>
                  <a:pt x="170189" y="67917"/>
                </a:cubicBezTo>
                <a:cubicBezTo>
                  <a:pt x="168684" y="72974"/>
                  <a:pt x="165199" y="77083"/>
                  <a:pt x="160367" y="79533"/>
                </a:cubicBezTo>
                <a:cubicBezTo>
                  <a:pt x="154981" y="82378"/>
                  <a:pt x="149673" y="85459"/>
                  <a:pt x="144446" y="88857"/>
                </a:cubicBezTo>
                <a:cubicBezTo>
                  <a:pt x="141198" y="90912"/>
                  <a:pt x="137554" y="92018"/>
                  <a:pt x="133831" y="92018"/>
                </a:cubicBezTo>
                <a:cubicBezTo>
                  <a:pt x="127019" y="92018"/>
                  <a:pt x="120999" y="88541"/>
                  <a:pt x="117514" y="82615"/>
                </a:cubicBezTo>
                <a:lnTo>
                  <a:pt x="107058" y="64519"/>
                </a:lnTo>
                <a:cubicBezTo>
                  <a:pt x="104444" y="59936"/>
                  <a:pt x="103731" y="54641"/>
                  <a:pt x="105078" y="49584"/>
                </a:cubicBezTo>
                <a:cubicBezTo>
                  <a:pt x="106424" y="44527"/>
                  <a:pt x="109672" y="40339"/>
                  <a:pt x="114266" y="37731"/>
                </a:cubicBezTo>
                <a:lnTo>
                  <a:pt x="131059" y="28012"/>
                </a:lnTo>
                <a:cubicBezTo>
                  <a:pt x="134069" y="26273"/>
                  <a:pt x="137475" y="25404"/>
                  <a:pt x="140881" y="25404"/>
                </a:cubicBezTo>
                <a:close/>
                <a:moveTo>
                  <a:pt x="235768" y="0"/>
                </a:moveTo>
                <a:lnTo>
                  <a:pt x="255156" y="0"/>
                </a:lnTo>
                <a:cubicBezTo>
                  <a:pt x="265998" y="0"/>
                  <a:pt x="274782" y="8770"/>
                  <a:pt x="274782" y="19595"/>
                </a:cubicBezTo>
                <a:lnTo>
                  <a:pt x="274782" y="40927"/>
                </a:lnTo>
                <a:cubicBezTo>
                  <a:pt x="274782" y="51278"/>
                  <a:pt x="266789" y="59416"/>
                  <a:pt x="256581" y="59416"/>
                </a:cubicBezTo>
                <a:cubicBezTo>
                  <a:pt x="255710" y="59416"/>
                  <a:pt x="254919" y="59337"/>
                  <a:pt x="254127" y="59258"/>
                </a:cubicBezTo>
                <a:cubicBezTo>
                  <a:pt x="251516" y="58863"/>
                  <a:pt x="248509" y="58547"/>
                  <a:pt x="245502" y="58547"/>
                </a:cubicBezTo>
                <a:cubicBezTo>
                  <a:pt x="242415" y="58547"/>
                  <a:pt x="239408" y="58863"/>
                  <a:pt x="236876" y="59258"/>
                </a:cubicBezTo>
                <a:cubicBezTo>
                  <a:pt x="236005" y="59337"/>
                  <a:pt x="235214" y="59416"/>
                  <a:pt x="234422" y="59416"/>
                </a:cubicBezTo>
                <a:cubicBezTo>
                  <a:pt x="224135" y="59416"/>
                  <a:pt x="216142" y="51278"/>
                  <a:pt x="216142" y="40927"/>
                </a:cubicBezTo>
                <a:lnTo>
                  <a:pt x="216142" y="19595"/>
                </a:lnTo>
                <a:cubicBezTo>
                  <a:pt x="216142" y="8770"/>
                  <a:pt x="224926" y="0"/>
                  <a:pt x="2357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1" name="矩形: 圆角 10"/>
          <p:cNvSpPr/>
          <p:nvPr/>
        </p:nvSpPr>
        <p:spPr>
          <a:xfrm>
            <a:off x="1335105" y="3471880"/>
            <a:ext cx="3967674" cy="427549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2" name="TextBox 25"/>
          <p:cNvSpPr txBox="1"/>
          <p:nvPr/>
        </p:nvSpPr>
        <p:spPr>
          <a:xfrm flipH="1">
            <a:off x="1881038" y="3538908"/>
            <a:ext cx="287580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16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1335105" y="5327556"/>
            <a:ext cx="3967674" cy="427549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" name="TextBox 25"/>
          <p:cNvSpPr txBox="1"/>
          <p:nvPr/>
        </p:nvSpPr>
        <p:spPr>
          <a:xfrm flipH="1">
            <a:off x="1881038" y="5394584"/>
            <a:ext cx="287580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16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6889222" y="3471880"/>
            <a:ext cx="3967674" cy="427549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 flipH="1">
            <a:off x="7435155" y="3538908"/>
            <a:ext cx="287580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16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6889222" y="5327556"/>
            <a:ext cx="3967674" cy="427549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8" name="TextBox 25"/>
          <p:cNvSpPr txBox="1"/>
          <p:nvPr/>
        </p:nvSpPr>
        <p:spPr>
          <a:xfrm flipH="1">
            <a:off x="7435155" y="5394584"/>
            <a:ext cx="287580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16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62345" y="727380"/>
            <a:ext cx="4067311" cy="63318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0093FF"/>
                    </a:gs>
                    <a:gs pos="100000">
                      <a:srgbClr val="00ECDA"/>
                    </a:gs>
                  </a:gsLst>
                  <a:lin ang="0" scaled="0"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-CONTENTS-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096000" y="2380236"/>
            <a:ext cx="0" cy="3750385"/>
          </a:xfrm>
          <a:prstGeom prst="line">
            <a:avLst/>
          </a:prstGeom>
          <a:ln>
            <a:solidFill>
              <a:srgbClr val="66715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7" t="667" r="-5973"/>
          <a:stretch>
            <a:fillRect/>
          </a:stretch>
        </p:blipFill>
        <p:spPr>
          <a:xfrm>
            <a:off x="0" y="1"/>
            <a:ext cx="923925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261100" y="0"/>
            <a:ext cx="5930900" cy="6858001"/>
            <a:chOff x="5919900" y="0"/>
            <a:chExt cx="6272100" cy="6858001"/>
          </a:xfrm>
        </p:grpSpPr>
        <p:sp>
          <p:nvSpPr>
            <p:cNvPr id="14" name="矩形 13"/>
            <p:cNvSpPr/>
            <p:nvPr/>
          </p:nvSpPr>
          <p:spPr>
            <a:xfrm>
              <a:off x="5919900" y="0"/>
              <a:ext cx="6272100" cy="6857999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248399" y="2"/>
              <a:ext cx="5943601" cy="6857999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540500" y="1"/>
              <a:ext cx="5651500" cy="6857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591199" y="2204955"/>
            <a:ext cx="3917360" cy="2448091"/>
            <a:chOff x="5695530" y="2169271"/>
            <a:chExt cx="4709592" cy="2448091"/>
          </a:xfrm>
        </p:grpSpPr>
        <p:sp>
          <p:nvSpPr>
            <p:cNvPr id="23" name="矩形: 圆角 22"/>
            <p:cNvSpPr/>
            <p:nvPr/>
          </p:nvSpPr>
          <p:spPr>
            <a:xfrm>
              <a:off x="5695530" y="4237443"/>
              <a:ext cx="4709592" cy="379919"/>
            </a:xfrm>
            <a:prstGeom prst="roundRect">
              <a:avLst>
                <a:gd name="adj" fmla="val 50000"/>
              </a:avLst>
            </a:prstGeom>
            <a:solidFill>
              <a:srgbClr val="66715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A6B882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638801" y="2169271"/>
              <a:ext cx="823050" cy="10156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6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</a:t>
              </a:r>
              <a:endParaRPr kumimoji="0" lang="zh-CN" altLang="en-US" sz="6600" b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 flipH="1">
              <a:off x="5919900" y="4237786"/>
              <a:ext cx="4260852" cy="36439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000" i="0" u="none" strike="noStrike" cap="none" spc="0" normalizeH="0" baseline="0">
                  <a:ln>
                    <a:noFill/>
                  </a:ln>
                  <a:gradFill>
                    <a:gsLst>
                      <a:gs pos="0">
                        <a:srgbClr val="0093FF"/>
                      </a:gs>
                      <a:gs pos="100000">
                        <a:srgbClr val="00ECDA"/>
                      </a:gs>
                    </a:gsLst>
                    <a:lin ang="0" scaled="0"/>
                  </a:gra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dist"/>
              <a:r>
                <a:rPr lang="en-US" altLang="zh-CN" sz="1600" noProof="1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charset="-122"/>
                </a:rPr>
                <a:t>Please enter the required title here</a:t>
              </a:r>
              <a:endParaRPr lang="zh-CN" altLang="zh-CN" sz="1600" noProof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5919901" y="3835673"/>
              <a:ext cx="426085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dist" fontAlgn="base"/>
              <a:r>
                <a:rPr lang="zh-CN" altLang="zh-CN" sz="20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charset="-122"/>
                </a:rPr>
                <a:t>请在此处输入所需标题</a:t>
              </a:r>
              <a:endPara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 flipH="1">
              <a:off x="5919900" y="3510303"/>
              <a:ext cx="426085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: 形状 19"/>
          <p:cNvSpPr/>
          <p:nvPr/>
        </p:nvSpPr>
        <p:spPr>
          <a:xfrm>
            <a:off x="3116524" y="1423391"/>
            <a:ext cx="2408114" cy="482726"/>
          </a:xfrm>
          <a:custGeom>
            <a:avLst/>
            <a:gdLst>
              <a:gd name="connsiteX0" fmla="*/ 0 w 1127760"/>
              <a:gd name="connsiteY0" fmla="*/ 0 h 20320"/>
              <a:gd name="connsiteX1" fmla="*/ 142240 w 1127760"/>
              <a:gd name="connsiteY1" fmla="*/ 20320 h 20320"/>
              <a:gd name="connsiteX2" fmla="*/ 1127760 w 1127760"/>
              <a:gd name="connsiteY2" fmla="*/ 20320 h 20320"/>
              <a:gd name="connsiteX0-1" fmla="*/ 0 w 1127760"/>
              <a:gd name="connsiteY0-2" fmla="*/ 274320 h 294640"/>
              <a:gd name="connsiteX1-3" fmla="*/ 904240 w 1127760"/>
              <a:gd name="connsiteY1-4" fmla="*/ 0 h 294640"/>
              <a:gd name="connsiteX2-5" fmla="*/ 1127760 w 1127760"/>
              <a:gd name="connsiteY2-6" fmla="*/ 294640 h 294640"/>
              <a:gd name="connsiteX0-7" fmla="*/ 0 w 1209040"/>
              <a:gd name="connsiteY0-8" fmla="*/ 0 h 731520"/>
              <a:gd name="connsiteX1-9" fmla="*/ 985520 w 1209040"/>
              <a:gd name="connsiteY1-10" fmla="*/ 436880 h 731520"/>
              <a:gd name="connsiteX2-11" fmla="*/ 1209040 w 1209040"/>
              <a:gd name="connsiteY2-12" fmla="*/ 731520 h 731520"/>
              <a:gd name="connsiteX0-13" fmla="*/ 0 w 1209040"/>
              <a:gd name="connsiteY0-14" fmla="*/ 6640 h 738160"/>
              <a:gd name="connsiteX1-15" fmla="*/ 1051560 w 1209040"/>
              <a:gd name="connsiteY1-16" fmla="*/ 77760 h 738160"/>
              <a:gd name="connsiteX2-17" fmla="*/ 1209040 w 1209040"/>
              <a:gd name="connsiteY2-18" fmla="*/ 738160 h 738160"/>
              <a:gd name="connsiteX0-19" fmla="*/ 0 w 1244600"/>
              <a:gd name="connsiteY0-20" fmla="*/ 0 h 314960"/>
              <a:gd name="connsiteX1-21" fmla="*/ 1051560 w 1244600"/>
              <a:gd name="connsiteY1-22" fmla="*/ 71120 h 314960"/>
              <a:gd name="connsiteX2-23" fmla="*/ 1244600 w 1244600"/>
              <a:gd name="connsiteY2-24" fmla="*/ 314960 h 314960"/>
              <a:gd name="connsiteX0-25" fmla="*/ 0 w 1244600"/>
              <a:gd name="connsiteY0-26" fmla="*/ 6733 h 321693"/>
              <a:gd name="connsiteX1-27" fmla="*/ 995680 w 1244600"/>
              <a:gd name="connsiteY1-28" fmla="*/ 27053 h 321693"/>
              <a:gd name="connsiteX2-29" fmla="*/ 1244600 w 1244600"/>
              <a:gd name="connsiteY2-30" fmla="*/ 321693 h 321693"/>
              <a:gd name="connsiteX0-31" fmla="*/ 0 w 1244600"/>
              <a:gd name="connsiteY0-32" fmla="*/ 0 h 314960"/>
              <a:gd name="connsiteX1-33" fmla="*/ 995680 w 1244600"/>
              <a:gd name="connsiteY1-34" fmla="*/ 20320 h 314960"/>
              <a:gd name="connsiteX2-35" fmla="*/ 1244600 w 1244600"/>
              <a:gd name="connsiteY2-36" fmla="*/ 314960 h 314960"/>
              <a:gd name="connsiteX0-37" fmla="*/ 0 w 1244600"/>
              <a:gd name="connsiteY0-38" fmla="*/ 0 h 314960"/>
              <a:gd name="connsiteX1-39" fmla="*/ 934720 w 1244600"/>
              <a:gd name="connsiteY1-40" fmla="*/ 0 h 314960"/>
              <a:gd name="connsiteX2-41" fmla="*/ 1244600 w 1244600"/>
              <a:gd name="connsiteY2-42" fmla="*/ 314960 h 314960"/>
              <a:gd name="connsiteX0-43" fmla="*/ 0 w 1244600"/>
              <a:gd name="connsiteY0-44" fmla="*/ 0 h 314960"/>
              <a:gd name="connsiteX1-45" fmla="*/ 934720 w 1244600"/>
              <a:gd name="connsiteY1-46" fmla="*/ 0 h 314960"/>
              <a:gd name="connsiteX2-47" fmla="*/ 1244600 w 1244600"/>
              <a:gd name="connsiteY2-48" fmla="*/ 314960 h 314960"/>
              <a:gd name="connsiteX0-49" fmla="*/ 0 w 1244600"/>
              <a:gd name="connsiteY0-50" fmla="*/ 4515 h 319475"/>
              <a:gd name="connsiteX1-51" fmla="*/ 934720 w 1244600"/>
              <a:gd name="connsiteY1-52" fmla="*/ 4515 h 319475"/>
              <a:gd name="connsiteX2-53" fmla="*/ 1066800 w 1244600"/>
              <a:gd name="connsiteY2-54" fmla="*/ 65475 h 319475"/>
              <a:gd name="connsiteX3" fmla="*/ 1244600 w 1244600"/>
              <a:gd name="connsiteY3" fmla="*/ 319475 h 319475"/>
              <a:gd name="connsiteX0-55" fmla="*/ 0 w 1244600"/>
              <a:gd name="connsiteY0-56" fmla="*/ 23330 h 338290"/>
              <a:gd name="connsiteX1-57" fmla="*/ 934720 w 1244600"/>
              <a:gd name="connsiteY1-58" fmla="*/ 23330 h 338290"/>
              <a:gd name="connsiteX2-59" fmla="*/ 1244600 w 1244600"/>
              <a:gd name="connsiteY2-60" fmla="*/ 338290 h 338290"/>
              <a:gd name="connsiteX0-61" fmla="*/ 0 w 1244600"/>
              <a:gd name="connsiteY0-62" fmla="*/ 23330 h 338290"/>
              <a:gd name="connsiteX1-63" fmla="*/ 934720 w 1244600"/>
              <a:gd name="connsiteY1-64" fmla="*/ 23330 h 338290"/>
              <a:gd name="connsiteX2-65" fmla="*/ 1244600 w 1244600"/>
              <a:gd name="connsiteY2-66" fmla="*/ 338290 h 338290"/>
              <a:gd name="connsiteX0-67" fmla="*/ 0 w 1244600"/>
              <a:gd name="connsiteY0-68" fmla="*/ 0 h 314960"/>
              <a:gd name="connsiteX1-69" fmla="*/ 934720 w 1244600"/>
              <a:gd name="connsiteY1-70" fmla="*/ 0 h 314960"/>
              <a:gd name="connsiteX2-71" fmla="*/ 1244600 w 1244600"/>
              <a:gd name="connsiteY2-72" fmla="*/ 314960 h 3149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44600" h="314960">
                <a:moveTo>
                  <a:pt x="0" y="0"/>
                </a:moveTo>
                <a:lnTo>
                  <a:pt x="934720" y="0"/>
                </a:lnTo>
                <a:lnTo>
                  <a:pt x="1244600" y="314960"/>
                </a:lnTo>
              </a:path>
            </a:pathLst>
          </a:custGeom>
          <a:noFill/>
          <a:ln w="6350"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/>
        </p:nvSpPr>
        <p:spPr>
          <a:xfrm flipV="1">
            <a:off x="2054818" y="4158237"/>
            <a:ext cx="2408114" cy="482726"/>
          </a:xfrm>
          <a:custGeom>
            <a:avLst/>
            <a:gdLst>
              <a:gd name="connsiteX0" fmla="*/ 0 w 1127760"/>
              <a:gd name="connsiteY0" fmla="*/ 0 h 20320"/>
              <a:gd name="connsiteX1" fmla="*/ 142240 w 1127760"/>
              <a:gd name="connsiteY1" fmla="*/ 20320 h 20320"/>
              <a:gd name="connsiteX2" fmla="*/ 1127760 w 1127760"/>
              <a:gd name="connsiteY2" fmla="*/ 20320 h 20320"/>
              <a:gd name="connsiteX0-1" fmla="*/ 0 w 1127760"/>
              <a:gd name="connsiteY0-2" fmla="*/ 274320 h 294640"/>
              <a:gd name="connsiteX1-3" fmla="*/ 904240 w 1127760"/>
              <a:gd name="connsiteY1-4" fmla="*/ 0 h 294640"/>
              <a:gd name="connsiteX2-5" fmla="*/ 1127760 w 1127760"/>
              <a:gd name="connsiteY2-6" fmla="*/ 294640 h 294640"/>
              <a:gd name="connsiteX0-7" fmla="*/ 0 w 1209040"/>
              <a:gd name="connsiteY0-8" fmla="*/ 0 h 731520"/>
              <a:gd name="connsiteX1-9" fmla="*/ 985520 w 1209040"/>
              <a:gd name="connsiteY1-10" fmla="*/ 436880 h 731520"/>
              <a:gd name="connsiteX2-11" fmla="*/ 1209040 w 1209040"/>
              <a:gd name="connsiteY2-12" fmla="*/ 731520 h 731520"/>
              <a:gd name="connsiteX0-13" fmla="*/ 0 w 1209040"/>
              <a:gd name="connsiteY0-14" fmla="*/ 6640 h 738160"/>
              <a:gd name="connsiteX1-15" fmla="*/ 1051560 w 1209040"/>
              <a:gd name="connsiteY1-16" fmla="*/ 77760 h 738160"/>
              <a:gd name="connsiteX2-17" fmla="*/ 1209040 w 1209040"/>
              <a:gd name="connsiteY2-18" fmla="*/ 738160 h 738160"/>
              <a:gd name="connsiteX0-19" fmla="*/ 0 w 1244600"/>
              <a:gd name="connsiteY0-20" fmla="*/ 0 h 314960"/>
              <a:gd name="connsiteX1-21" fmla="*/ 1051560 w 1244600"/>
              <a:gd name="connsiteY1-22" fmla="*/ 71120 h 314960"/>
              <a:gd name="connsiteX2-23" fmla="*/ 1244600 w 1244600"/>
              <a:gd name="connsiteY2-24" fmla="*/ 314960 h 314960"/>
              <a:gd name="connsiteX0-25" fmla="*/ 0 w 1244600"/>
              <a:gd name="connsiteY0-26" fmla="*/ 6733 h 321693"/>
              <a:gd name="connsiteX1-27" fmla="*/ 995680 w 1244600"/>
              <a:gd name="connsiteY1-28" fmla="*/ 27053 h 321693"/>
              <a:gd name="connsiteX2-29" fmla="*/ 1244600 w 1244600"/>
              <a:gd name="connsiteY2-30" fmla="*/ 321693 h 321693"/>
              <a:gd name="connsiteX0-31" fmla="*/ 0 w 1244600"/>
              <a:gd name="connsiteY0-32" fmla="*/ 0 h 314960"/>
              <a:gd name="connsiteX1-33" fmla="*/ 995680 w 1244600"/>
              <a:gd name="connsiteY1-34" fmla="*/ 20320 h 314960"/>
              <a:gd name="connsiteX2-35" fmla="*/ 1244600 w 1244600"/>
              <a:gd name="connsiteY2-36" fmla="*/ 314960 h 314960"/>
              <a:gd name="connsiteX0-37" fmla="*/ 0 w 1244600"/>
              <a:gd name="connsiteY0-38" fmla="*/ 0 h 314960"/>
              <a:gd name="connsiteX1-39" fmla="*/ 934720 w 1244600"/>
              <a:gd name="connsiteY1-40" fmla="*/ 0 h 314960"/>
              <a:gd name="connsiteX2-41" fmla="*/ 1244600 w 1244600"/>
              <a:gd name="connsiteY2-42" fmla="*/ 314960 h 314960"/>
              <a:gd name="connsiteX0-43" fmla="*/ 0 w 1244600"/>
              <a:gd name="connsiteY0-44" fmla="*/ 0 h 314960"/>
              <a:gd name="connsiteX1-45" fmla="*/ 934720 w 1244600"/>
              <a:gd name="connsiteY1-46" fmla="*/ 0 h 314960"/>
              <a:gd name="connsiteX2-47" fmla="*/ 1244600 w 1244600"/>
              <a:gd name="connsiteY2-48" fmla="*/ 314960 h 314960"/>
              <a:gd name="connsiteX0-49" fmla="*/ 0 w 1244600"/>
              <a:gd name="connsiteY0-50" fmla="*/ 4515 h 319475"/>
              <a:gd name="connsiteX1-51" fmla="*/ 934720 w 1244600"/>
              <a:gd name="connsiteY1-52" fmla="*/ 4515 h 319475"/>
              <a:gd name="connsiteX2-53" fmla="*/ 1066800 w 1244600"/>
              <a:gd name="connsiteY2-54" fmla="*/ 65475 h 319475"/>
              <a:gd name="connsiteX3" fmla="*/ 1244600 w 1244600"/>
              <a:gd name="connsiteY3" fmla="*/ 319475 h 319475"/>
              <a:gd name="connsiteX0-55" fmla="*/ 0 w 1244600"/>
              <a:gd name="connsiteY0-56" fmla="*/ 23330 h 338290"/>
              <a:gd name="connsiteX1-57" fmla="*/ 934720 w 1244600"/>
              <a:gd name="connsiteY1-58" fmla="*/ 23330 h 338290"/>
              <a:gd name="connsiteX2-59" fmla="*/ 1244600 w 1244600"/>
              <a:gd name="connsiteY2-60" fmla="*/ 338290 h 338290"/>
              <a:gd name="connsiteX0-61" fmla="*/ 0 w 1244600"/>
              <a:gd name="connsiteY0-62" fmla="*/ 23330 h 338290"/>
              <a:gd name="connsiteX1-63" fmla="*/ 934720 w 1244600"/>
              <a:gd name="connsiteY1-64" fmla="*/ 23330 h 338290"/>
              <a:gd name="connsiteX2-65" fmla="*/ 1244600 w 1244600"/>
              <a:gd name="connsiteY2-66" fmla="*/ 338290 h 338290"/>
              <a:gd name="connsiteX0-67" fmla="*/ 0 w 1244600"/>
              <a:gd name="connsiteY0-68" fmla="*/ 0 h 314960"/>
              <a:gd name="connsiteX1-69" fmla="*/ 934720 w 1244600"/>
              <a:gd name="connsiteY1-70" fmla="*/ 0 h 314960"/>
              <a:gd name="connsiteX2-71" fmla="*/ 1244600 w 1244600"/>
              <a:gd name="connsiteY2-72" fmla="*/ 314960 h 3149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44600" h="314960">
                <a:moveTo>
                  <a:pt x="0" y="0"/>
                </a:moveTo>
                <a:lnTo>
                  <a:pt x="934720" y="0"/>
                </a:lnTo>
                <a:lnTo>
                  <a:pt x="1244600" y="314960"/>
                </a:lnTo>
              </a:path>
            </a:pathLst>
          </a:custGeom>
          <a:noFill/>
          <a:ln w="6350"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/>
        </p:nvSpPr>
        <p:spPr>
          <a:xfrm flipH="1">
            <a:off x="7618832" y="1971078"/>
            <a:ext cx="2605638" cy="954593"/>
          </a:xfrm>
          <a:custGeom>
            <a:avLst/>
            <a:gdLst>
              <a:gd name="connsiteX0" fmla="*/ 0 w 1127760"/>
              <a:gd name="connsiteY0" fmla="*/ 0 h 20320"/>
              <a:gd name="connsiteX1" fmla="*/ 142240 w 1127760"/>
              <a:gd name="connsiteY1" fmla="*/ 20320 h 20320"/>
              <a:gd name="connsiteX2" fmla="*/ 1127760 w 1127760"/>
              <a:gd name="connsiteY2" fmla="*/ 20320 h 20320"/>
              <a:gd name="connsiteX0-1" fmla="*/ 0 w 1127760"/>
              <a:gd name="connsiteY0-2" fmla="*/ 274320 h 294640"/>
              <a:gd name="connsiteX1-3" fmla="*/ 904240 w 1127760"/>
              <a:gd name="connsiteY1-4" fmla="*/ 0 h 294640"/>
              <a:gd name="connsiteX2-5" fmla="*/ 1127760 w 1127760"/>
              <a:gd name="connsiteY2-6" fmla="*/ 294640 h 294640"/>
              <a:gd name="connsiteX0-7" fmla="*/ 0 w 1209040"/>
              <a:gd name="connsiteY0-8" fmla="*/ 0 h 731520"/>
              <a:gd name="connsiteX1-9" fmla="*/ 985520 w 1209040"/>
              <a:gd name="connsiteY1-10" fmla="*/ 436880 h 731520"/>
              <a:gd name="connsiteX2-11" fmla="*/ 1209040 w 1209040"/>
              <a:gd name="connsiteY2-12" fmla="*/ 731520 h 731520"/>
              <a:gd name="connsiteX0-13" fmla="*/ 0 w 1209040"/>
              <a:gd name="connsiteY0-14" fmla="*/ 6640 h 738160"/>
              <a:gd name="connsiteX1-15" fmla="*/ 1051560 w 1209040"/>
              <a:gd name="connsiteY1-16" fmla="*/ 77760 h 738160"/>
              <a:gd name="connsiteX2-17" fmla="*/ 1209040 w 1209040"/>
              <a:gd name="connsiteY2-18" fmla="*/ 738160 h 738160"/>
              <a:gd name="connsiteX0-19" fmla="*/ 0 w 1244600"/>
              <a:gd name="connsiteY0-20" fmla="*/ 0 h 314960"/>
              <a:gd name="connsiteX1-21" fmla="*/ 1051560 w 1244600"/>
              <a:gd name="connsiteY1-22" fmla="*/ 71120 h 314960"/>
              <a:gd name="connsiteX2-23" fmla="*/ 1244600 w 1244600"/>
              <a:gd name="connsiteY2-24" fmla="*/ 314960 h 314960"/>
              <a:gd name="connsiteX0-25" fmla="*/ 0 w 1244600"/>
              <a:gd name="connsiteY0-26" fmla="*/ 6733 h 321693"/>
              <a:gd name="connsiteX1-27" fmla="*/ 995680 w 1244600"/>
              <a:gd name="connsiteY1-28" fmla="*/ 27053 h 321693"/>
              <a:gd name="connsiteX2-29" fmla="*/ 1244600 w 1244600"/>
              <a:gd name="connsiteY2-30" fmla="*/ 321693 h 321693"/>
              <a:gd name="connsiteX0-31" fmla="*/ 0 w 1244600"/>
              <a:gd name="connsiteY0-32" fmla="*/ 0 h 314960"/>
              <a:gd name="connsiteX1-33" fmla="*/ 995680 w 1244600"/>
              <a:gd name="connsiteY1-34" fmla="*/ 20320 h 314960"/>
              <a:gd name="connsiteX2-35" fmla="*/ 1244600 w 1244600"/>
              <a:gd name="connsiteY2-36" fmla="*/ 314960 h 314960"/>
              <a:gd name="connsiteX0-37" fmla="*/ 0 w 1244600"/>
              <a:gd name="connsiteY0-38" fmla="*/ 0 h 314960"/>
              <a:gd name="connsiteX1-39" fmla="*/ 934720 w 1244600"/>
              <a:gd name="connsiteY1-40" fmla="*/ 0 h 314960"/>
              <a:gd name="connsiteX2-41" fmla="*/ 1244600 w 1244600"/>
              <a:gd name="connsiteY2-42" fmla="*/ 314960 h 314960"/>
              <a:gd name="connsiteX0-43" fmla="*/ 0 w 1244600"/>
              <a:gd name="connsiteY0-44" fmla="*/ 0 h 314960"/>
              <a:gd name="connsiteX1-45" fmla="*/ 934720 w 1244600"/>
              <a:gd name="connsiteY1-46" fmla="*/ 0 h 314960"/>
              <a:gd name="connsiteX2-47" fmla="*/ 1244600 w 1244600"/>
              <a:gd name="connsiteY2-48" fmla="*/ 314960 h 314960"/>
              <a:gd name="connsiteX0-49" fmla="*/ 0 w 1244600"/>
              <a:gd name="connsiteY0-50" fmla="*/ 4515 h 319475"/>
              <a:gd name="connsiteX1-51" fmla="*/ 934720 w 1244600"/>
              <a:gd name="connsiteY1-52" fmla="*/ 4515 h 319475"/>
              <a:gd name="connsiteX2-53" fmla="*/ 1066800 w 1244600"/>
              <a:gd name="connsiteY2-54" fmla="*/ 65475 h 319475"/>
              <a:gd name="connsiteX3" fmla="*/ 1244600 w 1244600"/>
              <a:gd name="connsiteY3" fmla="*/ 319475 h 319475"/>
              <a:gd name="connsiteX0-55" fmla="*/ 0 w 1244600"/>
              <a:gd name="connsiteY0-56" fmla="*/ 23330 h 338290"/>
              <a:gd name="connsiteX1-57" fmla="*/ 934720 w 1244600"/>
              <a:gd name="connsiteY1-58" fmla="*/ 23330 h 338290"/>
              <a:gd name="connsiteX2-59" fmla="*/ 1244600 w 1244600"/>
              <a:gd name="connsiteY2-60" fmla="*/ 338290 h 338290"/>
              <a:gd name="connsiteX0-61" fmla="*/ 0 w 1244600"/>
              <a:gd name="connsiteY0-62" fmla="*/ 23330 h 338290"/>
              <a:gd name="connsiteX1-63" fmla="*/ 934720 w 1244600"/>
              <a:gd name="connsiteY1-64" fmla="*/ 23330 h 338290"/>
              <a:gd name="connsiteX2-65" fmla="*/ 1244600 w 1244600"/>
              <a:gd name="connsiteY2-66" fmla="*/ 338290 h 338290"/>
              <a:gd name="connsiteX0-67" fmla="*/ 0 w 1244600"/>
              <a:gd name="connsiteY0-68" fmla="*/ 0 h 314960"/>
              <a:gd name="connsiteX1-69" fmla="*/ 934720 w 1244600"/>
              <a:gd name="connsiteY1-70" fmla="*/ 0 h 314960"/>
              <a:gd name="connsiteX2-71" fmla="*/ 1244600 w 1244600"/>
              <a:gd name="connsiteY2-72" fmla="*/ 314960 h 314960"/>
              <a:gd name="connsiteX0-73" fmla="*/ 0 w 1478589"/>
              <a:gd name="connsiteY0-74" fmla="*/ 0 h 218654"/>
              <a:gd name="connsiteX1-75" fmla="*/ 934720 w 1478589"/>
              <a:gd name="connsiteY1-76" fmla="*/ 0 h 218654"/>
              <a:gd name="connsiteX2-77" fmla="*/ 1478589 w 1478589"/>
              <a:gd name="connsiteY2-78" fmla="*/ 218654 h 218654"/>
              <a:gd name="connsiteX0-79" fmla="*/ 0 w 1526763"/>
              <a:gd name="connsiteY0-80" fmla="*/ 0 h 205982"/>
              <a:gd name="connsiteX1-81" fmla="*/ 934720 w 1526763"/>
              <a:gd name="connsiteY1-82" fmla="*/ 0 h 205982"/>
              <a:gd name="connsiteX2-83" fmla="*/ 1526763 w 1526763"/>
              <a:gd name="connsiteY2-84" fmla="*/ 205982 h 2059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526763" h="205982">
                <a:moveTo>
                  <a:pt x="0" y="0"/>
                </a:moveTo>
                <a:lnTo>
                  <a:pt x="934720" y="0"/>
                </a:lnTo>
                <a:lnTo>
                  <a:pt x="1526763" y="205982"/>
                </a:lnTo>
              </a:path>
            </a:pathLst>
          </a:custGeom>
          <a:noFill/>
          <a:ln w="6350"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/>
        </p:nvSpPr>
        <p:spPr>
          <a:xfrm flipH="1" flipV="1">
            <a:off x="6581522" y="5637199"/>
            <a:ext cx="2408114" cy="482726"/>
          </a:xfrm>
          <a:custGeom>
            <a:avLst/>
            <a:gdLst>
              <a:gd name="connsiteX0" fmla="*/ 0 w 1127760"/>
              <a:gd name="connsiteY0" fmla="*/ 0 h 20320"/>
              <a:gd name="connsiteX1" fmla="*/ 142240 w 1127760"/>
              <a:gd name="connsiteY1" fmla="*/ 20320 h 20320"/>
              <a:gd name="connsiteX2" fmla="*/ 1127760 w 1127760"/>
              <a:gd name="connsiteY2" fmla="*/ 20320 h 20320"/>
              <a:gd name="connsiteX0-1" fmla="*/ 0 w 1127760"/>
              <a:gd name="connsiteY0-2" fmla="*/ 274320 h 294640"/>
              <a:gd name="connsiteX1-3" fmla="*/ 904240 w 1127760"/>
              <a:gd name="connsiteY1-4" fmla="*/ 0 h 294640"/>
              <a:gd name="connsiteX2-5" fmla="*/ 1127760 w 1127760"/>
              <a:gd name="connsiteY2-6" fmla="*/ 294640 h 294640"/>
              <a:gd name="connsiteX0-7" fmla="*/ 0 w 1209040"/>
              <a:gd name="connsiteY0-8" fmla="*/ 0 h 731520"/>
              <a:gd name="connsiteX1-9" fmla="*/ 985520 w 1209040"/>
              <a:gd name="connsiteY1-10" fmla="*/ 436880 h 731520"/>
              <a:gd name="connsiteX2-11" fmla="*/ 1209040 w 1209040"/>
              <a:gd name="connsiteY2-12" fmla="*/ 731520 h 731520"/>
              <a:gd name="connsiteX0-13" fmla="*/ 0 w 1209040"/>
              <a:gd name="connsiteY0-14" fmla="*/ 6640 h 738160"/>
              <a:gd name="connsiteX1-15" fmla="*/ 1051560 w 1209040"/>
              <a:gd name="connsiteY1-16" fmla="*/ 77760 h 738160"/>
              <a:gd name="connsiteX2-17" fmla="*/ 1209040 w 1209040"/>
              <a:gd name="connsiteY2-18" fmla="*/ 738160 h 738160"/>
              <a:gd name="connsiteX0-19" fmla="*/ 0 w 1244600"/>
              <a:gd name="connsiteY0-20" fmla="*/ 0 h 314960"/>
              <a:gd name="connsiteX1-21" fmla="*/ 1051560 w 1244600"/>
              <a:gd name="connsiteY1-22" fmla="*/ 71120 h 314960"/>
              <a:gd name="connsiteX2-23" fmla="*/ 1244600 w 1244600"/>
              <a:gd name="connsiteY2-24" fmla="*/ 314960 h 314960"/>
              <a:gd name="connsiteX0-25" fmla="*/ 0 w 1244600"/>
              <a:gd name="connsiteY0-26" fmla="*/ 6733 h 321693"/>
              <a:gd name="connsiteX1-27" fmla="*/ 995680 w 1244600"/>
              <a:gd name="connsiteY1-28" fmla="*/ 27053 h 321693"/>
              <a:gd name="connsiteX2-29" fmla="*/ 1244600 w 1244600"/>
              <a:gd name="connsiteY2-30" fmla="*/ 321693 h 321693"/>
              <a:gd name="connsiteX0-31" fmla="*/ 0 w 1244600"/>
              <a:gd name="connsiteY0-32" fmla="*/ 0 h 314960"/>
              <a:gd name="connsiteX1-33" fmla="*/ 995680 w 1244600"/>
              <a:gd name="connsiteY1-34" fmla="*/ 20320 h 314960"/>
              <a:gd name="connsiteX2-35" fmla="*/ 1244600 w 1244600"/>
              <a:gd name="connsiteY2-36" fmla="*/ 314960 h 314960"/>
              <a:gd name="connsiteX0-37" fmla="*/ 0 w 1244600"/>
              <a:gd name="connsiteY0-38" fmla="*/ 0 h 314960"/>
              <a:gd name="connsiteX1-39" fmla="*/ 934720 w 1244600"/>
              <a:gd name="connsiteY1-40" fmla="*/ 0 h 314960"/>
              <a:gd name="connsiteX2-41" fmla="*/ 1244600 w 1244600"/>
              <a:gd name="connsiteY2-42" fmla="*/ 314960 h 314960"/>
              <a:gd name="connsiteX0-43" fmla="*/ 0 w 1244600"/>
              <a:gd name="connsiteY0-44" fmla="*/ 0 h 314960"/>
              <a:gd name="connsiteX1-45" fmla="*/ 934720 w 1244600"/>
              <a:gd name="connsiteY1-46" fmla="*/ 0 h 314960"/>
              <a:gd name="connsiteX2-47" fmla="*/ 1244600 w 1244600"/>
              <a:gd name="connsiteY2-48" fmla="*/ 314960 h 314960"/>
              <a:gd name="connsiteX0-49" fmla="*/ 0 w 1244600"/>
              <a:gd name="connsiteY0-50" fmla="*/ 4515 h 319475"/>
              <a:gd name="connsiteX1-51" fmla="*/ 934720 w 1244600"/>
              <a:gd name="connsiteY1-52" fmla="*/ 4515 h 319475"/>
              <a:gd name="connsiteX2-53" fmla="*/ 1066800 w 1244600"/>
              <a:gd name="connsiteY2-54" fmla="*/ 65475 h 319475"/>
              <a:gd name="connsiteX3" fmla="*/ 1244600 w 1244600"/>
              <a:gd name="connsiteY3" fmla="*/ 319475 h 319475"/>
              <a:gd name="connsiteX0-55" fmla="*/ 0 w 1244600"/>
              <a:gd name="connsiteY0-56" fmla="*/ 23330 h 338290"/>
              <a:gd name="connsiteX1-57" fmla="*/ 934720 w 1244600"/>
              <a:gd name="connsiteY1-58" fmla="*/ 23330 h 338290"/>
              <a:gd name="connsiteX2-59" fmla="*/ 1244600 w 1244600"/>
              <a:gd name="connsiteY2-60" fmla="*/ 338290 h 338290"/>
              <a:gd name="connsiteX0-61" fmla="*/ 0 w 1244600"/>
              <a:gd name="connsiteY0-62" fmla="*/ 23330 h 338290"/>
              <a:gd name="connsiteX1-63" fmla="*/ 934720 w 1244600"/>
              <a:gd name="connsiteY1-64" fmla="*/ 23330 h 338290"/>
              <a:gd name="connsiteX2-65" fmla="*/ 1244600 w 1244600"/>
              <a:gd name="connsiteY2-66" fmla="*/ 338290 h 338290"/>
              <a:gd name="connsiteX0-67" fmla="*/ 0 w 1244600"/>
              <a:gd name="connsiteY0-68" fmla="*/ 0 h 314960"/>
              <a:gd name="connsiteX1-69" fmla="*/ 934720 w 1244600"/>
              <a:gd name="connsiteY1-70" fmla="*/ 0 h 314960"/>
              <a:gd name="connsiteX2-71" fmla="*/ 1244600 w 1244600"/>
              <a:gd name="connsiteY2-72" fmla="*/ 314960 h 3149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44600" h="314960">
                <a:moveTo>
                  <a:pt x="0" y="0"/>
                </a:moveTo>
                <a:lnTo>
                  <a:pt x="934720" y="0"/>
                </a:lnTo>
                <a:lnTo>
                  <a:pt x="1244600" y="314960"/>
                </a:lnTo>
              </a:path>
            </a:pathLst>
          </a:custGeom>
          <a:noFill/>
          <a:ln w="6350"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3" name="任意多边形: 形状 2"/>
          <p:cNvSpPr/>
          <p:nvPr/>
        </p:nvSpPr>
        <p:spPr>
          <a:xfrm>
            <a:off x="4940935" y="949523"/>
            <a:ext cx="2255072" cy="2635917"/>
          </a:xfrm>
          <a:custGeom>
            <a:avLst/>
            <a:gdLst>
              <a:gd name="connsiteX0" fmla="*/ 1774167 w 2438400"/>
              <a:gd name="connsiteY0" fmla="*/ 0 h 2850206"/>
              <a:gd name="connsiteX1" fmla="*/ 2072550 w 2438400"/>
              <a:gd name="connsiteY1" fmla="*/ 298383 h 2850206"/>
              <a:gd name="connsiteX2" fmla="*/ 1774167 w 2438400"/>
              <a:gd name="connsiteY2" fmla="*/ 596766 h 2850206"/>
              <a:gd name="connsiteX3" fmla="*/ 1658023 w 2438400"/>
              <a:gd name="connsiteY3" fmla="*/ 573318 h 2850206"/>
              <a:gd name="connsiteX4" fmla="*/ 1628311 w 2438400"/>
              <a:gd name="connsiteY4" fmla="*/ 557190 h 2850206"/>
              <a:gd name="connsiteX5" fmla="*/ 1496130 w 2438400"/>
              <a:gd name="connsiteY5" fmla="*/ 688736 h 2850206"/>
              <a:gd name="connsiteX6" fmla="*/ 2438400 w 2438400"/>
              <a:gd name="connsiteY6" fmla="*/ 1631006 h 2850206"/>
              <a:gd name="connsiteX7" fmla="*/ 1219200 w 2438400"/>
              <a:gd name="connsiteY7" fmla="*/ 2850206 h 2850206"/>
              <a:gd name="connsiteX8" fmla="*/ 0 w 2438400"/>
              <a:gd name="connsiteY8" fmla="*/ 1631006 h 2850206"/>
              <a:gd name="connsiteX9" fmla="*/ 1219200 w 2438400"/>
              <a:gd name="connsiteY9" fmla="*/ 411806 h 2850206"/>
              <a:gd name="connsiteX10" fmla="*/ 1415307 w 2438400"/>
              <a:gd name="connsiteY10" fmla="*/ 607914 h 2850206"/>
              <a:gd name="connsiteX11" fmla="*/ 1541151 w 2438400"/>
              <a:gd name="connsiteY11" fmla="*/ 482674 h 2850206"/>
              <a:gd name="connsiteX12" fmla="*/ 1526743 w 2438400"/>
              <a:gd name="connsiteY12" fmla="*/ 465212 h 2850206"/>
              <a:gd name="connsiteX13" fmla="*/ 1475784 w 2438400"/>
              <a:gd name="connsiteY13" fmla="*/ 298383 h 2850206"/>
              <a:gd name="connsiteX14" fmla="*/ 1774167 w 2438400"/>
              <a:gd name="connsiteY14" fmla="*/ 0 h 285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38400" h="2850206">
                <a:moveTo>
                  <a:pt x="1774167" y="0"/>
                </a:moveTo>
                <a:cubicBezTo>
                  <a:pt x="1938959" y="0"/>
                  <a:pt x="2072550" y="133591"/>
                  <a:pt x="2072550" y="298383"/>
                </a:cubicBezTo>
                <a:cubicBezTo>
                  <a:pt x="2072550" y="463175"/>
                  <a:pt x="1938959" y="596766"/>
                  <a:pt x="1774167" y="596766"/>
                </a:cubicBezTo>
                <a:cubicBezTo>
                  <a:pt x="1732969" y="596766"/>
                  <a:pt x="1693721" y="588417"/>
                  <a:pt x="1658023" y="573318"/>
                </a:cubicBezTo>
                <a:lnTo>
                  <a:pt x="1628311" y="557190"/>
                </a:lnTo>
                <a:lnTo>
                  <a:pt x="1496130" y="688736"/>
                </a:lnTo>
                <a:lnTo>
                  <a:pt x="2438400" y="1631006"/>
                </a:lnTo>
                <a:lnTo>
                  <a:pt x="1219200" y="2850206"/>
                </a:lnTo>
                <a:lnTo>
                  <a:pt x="0" y="1631006"/>
                </a:lnTo>
                <a:lnTo>
                  <a:pt x="1219200" y="411806"/>
                </a:lnTo>
                <a:lnTo>
                  <a:pt x="1415307" y="607914"/>
                </a:lnTo>
                <a:lnTo>
                  <a:pt x="1541151" y="482674"/>
                </a:lnTo>
                <a:lnTo>
                  <a:pt x="1526743" y="465212"/>
                </a:lnTo>
                <a:cubicBezTo>
                  <a:pt x="1494570" y="417589"/>
                  <a:pt x="1475784" y="360180"/>
                  <a:pt x="1475784" y="298383"/>
                </a:cubicBezTo>
                <a:cubicBezTo>
                  <a:pt x="1475784" y="133591"/>
                  <a:pt x="1609375" y="0"/>
                  <a:pt x="1774167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 rot="5400000">
            <a:off x="6420827" y="2431914"/>
            <a:ext cx="2255072" cy="2635917"/>
          </a:xfrm>
          <a:custGeom>
            <a:avLst/>
            <a:gdLst>
              <a:gd name="connsiteX0" fmla="*/ 1774167 w 2438400"/>
              <a:gd name="connsiteY0" fmla="*/ 0 h 2850206"/>
              <a:gd name="connsiteX1" fmla="*/ 2072550 w 2438400"/>
              <a:gd name="connsiteY1" fmla="*/ 298383 h 2850206"/>
              <a:gd name="connsiteX2" fmla="*/ 1774167 w 2438400"/>
              <a:gd name="connsiteY2" fmla="*/ 596766 h 2850206"/>
              <a:gd name="connsiteX3" fmla="*/ 1658023 w 2438400"/>
              <a:gd name="connsiteY3" fmla="*/ 573318 h 2850206"/>
              <a:gd name="connsiteX4" fmla="*/ 1628311 w 2438400"/>
              <a:gd name="connsiteY4" fmla="*/ 557190 h 2850206"/>
              <a:gd name="connsiteX5" fmla="*/ 1496130 w 2438400"/>
              <a:gd name="connsiteY5" fmla="*/ 688736 h 2850206"/>
              <a:gd name="connsiteX6" fmla="*/ 2438400 w 2438400"/>
              <a:gd name="connsiteY6" fmla="*/ 1631006 h 2850206"/>
              <a:gd name="connsiteX7" fmla="*/ 1219200 w 2438400"/>
              <a:gd name="connsiteY7" fmla="*/ 2850206 h 2850206"/>
              <a:gd name="connsiteX8" fmla="*/ 0 w 2438400"/>
              <a:gd name="connsiteY8" fmla="*/ 1631006 h 2850206"/>
              <a:gd name="connsiteX9" fmla="*/ 1219200 w 2438400"/>
              <a:gd name="connsiteY9" fmla="*/ 411806 h 2850206"/>
              <a:gd name="connsiteX10" fmla="*/ 1415307 w 2438400"/>
              <a:gd name="connsiteY10" fmla="*/ 607914 h 2850206"/>
              <a:gd name="connsiteX11" fmla="*/ 1541151 w 2438400"/>
              <a:gd name="connsiteY11" fmla="*/ 482674 h 2850206"/>
              <a:gd name="connsiteX12" fmla="*/ 1526743 w 2438400"/>
              <a:gd name="connsiteY12" fmla="*/ 465212 h 2850206"/>
              <a:gd name="connsiteX13" fmla="*/ 1475784 w 2438400"/>
              <a:gd name="connsiteY13" fmla="*/ 298383 h 2850206"/>
              <a:gd name="connsiteX14" fmla="*/ 1774167 w 2438400"/>
              <a:gd name="connsiteY14" fmla="*/ 0 h 285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38400" h="2850206">
                <a:moveTo>
                  <a:pt x="1774167" y="0"/>
                </a:moveTo>
                <a:cubicBezTo>
                  <a:pt x="1938959" y="0"/>
                  <a:pt x="2072550" y="133591"/>
                  <a:pt x="2072550" y="298383"/>
                </a:cubicBezTo>
                <a:cubicBezTo>
                  <a:pt x="2072550" y="463175"/>
                  <a:pt x="1938959" y="596766"/>
                  <a:pt x="1774167" y="596766"/>
                </a:cubicBezTo>
                <a:cubicBezTo>
                  <a:pt x="1732969" y="596766"/>
                  <a:pt x="1693721" y="588417"/>
                  <a:pt x="1658023" y="573318"/>
                </a:cubicBezTo>
                <a:lnTo>
                  <a:pt x="1628311" y="557190"/>
                </a:lnTo>
                <a:lnTo>
                  <a:pt x="1496130" y="688736"/>
                </a:lnTo>
                <a:lnTo>
                  <a:pt x="2438400" y="1631006"/>
                </a:lnTo>
                <a:lnTo>
                  <a:pt x="1219200" y="2850206"/>
                </a:lnTo>
                <a:lnTo>
                  <a:pt x="0" y="1631006"/>
                </a:lnTo>
                <a:lnTo>
                  <a:pt x="1219200" y="411806"/>
                </a:lnTo>
                <a:lnTo>
                  <a:pt x="1415307" y="607914"/>
                </a:lnTo>
                <a:lnTo>
                  <a:pt x="1541151" y="482674"/>
                </a:lnTo>
                <a:lnTo>
                  <a:pt x="1526743" y="465212"/>
                </a:lnTo>
                <a:cubicBezTo>
                  <a:pt x="1494570" y="417589"/>
                  <a:pt x="1475784" y="360180"/>
                  <a:pt x="1475784" y="298383"/>
                </a:cubicBezTo>
                <a:cubicBezTo>
                  <a:pt x="1475784" y="133591"/>
                  <a:pt x="1609375" y="0"/>
                  <a:pt x="1774167" y="0"/>
                </a:cubicBezTo>
                <a:close/>
              </a:path>
            </a:pathLst>
          </a:cu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 rot="10800000">
            <a:off x="4940936" y="3914305"/>
            <a:ext cx="2255072" cy="2635917"/>
          </a:xfrm>
          <a:custGeom>
            <a:avLst/>
            <a:gdLst>
              <a:gd name="connsiteX0" fmla="*/ 1774167 w 2438400"/>
              <a:gd name="connsiteY0" fmla="*/ 0 h 2850206"/>
              <a:gd name="connsiteX1" fmla="*/ 2072550 w 2438400"/>
              <a:gd name="connsiteY1" fmla="*/ 298383 h 2850206"/>
              <a:gd name="connsiteX2" fmla="*/ 1774167 w 2438400"/>
              <a:gd name="connsiteY2" fmla="*/ 596766 h 2850206"/>
              <a:gd name="connsiteX3" fmla="*/ 1658023 w 2438400"/>
              <a:gd name="connsiteY3" fmla="*/ 573318 h 2850206"/>
              <a:gd name="connsiteX4" fmla="*/ 1628311 w 2438400"/>
              <a:gd name="connsiteY4" fmla="*/ 557190 h 2850206"/>
              <a:gd name="connsiteX5" fmla="*/ 1496130 w 2438400"/>
              <a:gd name="connsiteY5" fmla="*/ 688736 h 2850206"/>
              <a:gd name="connsiteX6" fmla="*/ 2438400 w 2438400"/>
              <a:gd name="connsiteY6" fmla="*/ 1631006 h 2850206"/>
              <a:gd name="connsiteX7" fmla="*/ 1219200 w 2438400"/>
              <a:gd name="connsiteY7" fmla="*/ 2850206 h 2850206"/>
              <a:gd name="connsiteX8" fmla="*/ 0 w 2438400"/>
              <a:gd name="connsiteY8" fmla="*/ 1631006 h 2850206"/>
              <a:gd name="connsiteX9" fmla="*/ 1219200 w 2438400"/>
              <a:gd name="connsiteY9" fmla="*/ 411806 h 2850206"/>
              <a:gd name="connsiteX10" fmla="*/ 1415307 w 2438400"/>
              <a:gd name="connsiteY10" fmla="*/ 607914 h 2850206"/>
              <a:gd name="connsiteX11" fmla="*/ 1541151 w 2438400"/>
              <a:gd name="connsiteY11" fmla="*/ 482674 h 2850206"/>
              <a:gd name="connsiteX12" fmla="*/ 1526743 w 2438400"/>
              <a:gd name="connsiteY12" fmla="*/ 465212 h 2850206"/>
              <a:gd name="connsiteX13" fmla="*/ 1475784 w 2438400"/>
              <a:gd name="connsiteY13" fmla="*/ 298383 h 2850206"/>
              <a:gd name="connsiteX14" fmla="*/ 1774167 w 2438400"/>
              <a:gd name="connsiteY14" fmla="*/ 0 h 285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38400" h="2850206">
                <a:moveTo>
                  <a:pt x="1774167" y="0"/>
                </a:moveTo>
                <a:cubicBezTo>
                  <a:pt x="1938959" y="0"/>
                  <a:pt x="2072550" y="133591"/>
                  <a:pt x="2072550" y="298383"/>
                </a:cubicBezTo>
                <a:cubicBezTo>
                  <a:pt x="2072550" y="463175"/>
                  <a:pt x="1938959" y="596766"/>
                  <a:pt x="1774167" y="596766"/>
                </a:cubicBezTo>
                <a:cubicBezTo>
                  <a:pt x="1732969" y="596766"/>
                  <a:pt x="1693721" y="588417"/>
                  <a:pt x="1658023" y="573318"/>
                </a:cubicBezTo>
                <a:lnTo>
                  <a:pt x="1628311" y="557190"/>
                </a:lnTo>
                <a:lnTo>
                  <a:pt x="1496130" y="688736"/>
                </a:lnTo>
                <a:lnTo>
                  <a:pt x="2438400" y="1631006"/>
                </a:lnTo>
                <a:lnTo>
                  <a:pt x="1219200" y="2850206"/>
                </a:lnTo>
                <a:lnTo>
                  <a:pt x="0" y="1631006"/>
                </a:lnTo>
                <a:lnTo>
                  <a:pt x="1219200" y="411806"/>
                </a:lnTo>
                <a:lnTo>
                  <a:pt x="1415307" y="607914"/>
                </a:lnTo>
                <a:lnTo>
                  <a:pt x="1541151" y="482674"/>
                </a:lnTo>
                <a:lnTo>
                  <a:pt x="1526743" y="465212"/>
                </a:lnTo>
                <a:cubicBezTo>
                  <a:pt x="1494570" y="417589"/>
                  <a:pt x="1475784" y="360180"/>
                  <a:pt x="1475784" y="298383"/>
                </a:cubicBezTo>
                <a:cubicBezTo>
                  <a:pt x="1475784" y="133591"/>
                  <a:pt x="1609375" y="0"/>
                  <a:pt x="1774167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 rot="16200000">
            <a:off x="3489058" y="2431914"/>
            <a:ext cx="2255072" cy="2635917"/>
          </a:xfrm>
          <a:custGeom>
            <a:avLst/>
            <a:gdLst>
              <a:gd name="connsiteX0" fmla="*/ 1774167 w 2438400"/>
              <a:gd name="connsiteY0" fmla="*/ 0 h 2850206"/>
              <a:gd name="connsiteX1" fmla="*/ 2072550 w 2438400"/>
              <a:gd name="connsiteY1" fmla="*/ 298383 h 2850206"/>
              <a:gd name="connsiteX2" fmla="*/ 1774167 w 2438400"/>
              <a:gd name="connsiteY2" fmla="*/ 596766 h 2850206"/>
              <a:gd name="connsiteX3" fmla="*/ 1658023 w 2438400"/>
              <a:gd name="connsiteY3" fmla="*/ 573318 h 2850206"/>
              <a:gd name="connsiteX4" fmla="*/ 1628311 w 2438400"/>
              <a:gd name="connsiteY4" fmla="*/ 557190 h 2850206"/>
              <a:gd name="connsiteX5" fmla="*/ 1496130 w 2438400"/>
              <a:gd name="connsiteY5" fmla="*/ 688736 h 2850206"/>
              <a:gd name="connsiteX6" fmla="*/ 2438400 w 2438400"/>
              <a:gd name="connsiteY6" fmla="*/ 1631006 h 2850206"/>
              <a:gd name="connsiteX7" fmla="*/ 1219200 w 2438400"/>
              <a:gd name="connsiteY7" fmla="*/ 2850206 h 2850206"/>
              <a:gd name="connsiteX8" fmla="*/ 0 w 2438400"/>
              <a:gd name="connsiteY8" fmla="*/ 1631006 h 2850206"/>
              <a:gd name="connsiteX9" fmla="*/ 1219200 w 2438400"/>
              <a:gd name="connsiteY9" fmla="*/ 411806 h 2850206"/>
              <a:gd name="connsiteX10" fmla="*/ 1415307 w 2438400"/>
              <a:gd name="connsiteY10" fmla="*/ 607914 h 2850206"/>
              <a:gd name="connsiteX11" fmla="*/ 1541151 w 2438400"/>
              <a:gd name="connsiteY11" fmla="*/ 482674 h 2850206"/>
              <a:gd name="connsiteX12" fmla="*/ 1526743 w 2438400"/>
              <a:gd name="connsiteY12" fmla="*/ 465212 h 2850206"/>
              <a:gd name="connsiteX13" fmla="*/ 1475784 w 2438400"/>
              <a:gd name="connsiteY13" fmla="*/ 298383 h 2850206"/>
              <a:gd name="connsiteX14" fmla="*/ 1774167 w 2438400"/>
              <a:gd name="connsiteY14" fmla="*/ 0 h 285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38400" h="2850206">
                <a:moveTo>
                  <a:pt x="1774167" y="0"/>
                </a:moveTo>
                <a:cubicBezTo>
                  <a:pt x="1938959" y="0"/>
                  <a:pt x="2072550" y="133591"/>
                  <a:pt x="2072550" y="298383"/>
                </a:cubicBezTo>
                <a:cubicBezTo>
                  <a:pt x="2072550" y="463175"/>
                  <a:pt x="1938959" y="596766"/>
                  <a:pt x="1774167" y="596766"/>
                </a:cubicBezTo>
                <a:cubicBezTo>
                  <a:pt x="1732969" y="596766"/>
                  <a:pt x="1693721" y="588417"/>
                  <a:pt x="1658023" y="573318"/>
                </a:cubicBezTo>
                <a:lnTo>
                  <a:pt x="1628311" y="557190"/>
                </a:lnTo>
                <a:lnTo>
                  <a:pt x="1496130" y="688736"/>
                </a:lnTo>
                <a:lnTo>
                  <a:pt x="2438400" y="1631006"/>
                </a:lnTo>
                <a:lnTo>
                  <a:pt x="1219200" y="2850206"/>
                </a:lnTo>
                <a:lnTo>
                  <a:pt x="0" y="1631006"/>
                </a:lnTo>
                <a:lnTo>
                  <a:pt x="1219200" y="411806"/>
                </a:lnTo>
                <a:lnTo>
                  <a:pt x="1415307" y="607914"/>
                </a:lnTo>
                <a:lnTo>
                  <a:pt x="1541151" y="482674"/>
                </a:lnTo>
                <a:lnTo>
                  <a:pt x="1526743" y="465212"/>
                </a:lnTo>
                <a:cubicBezTo>
                  <a:pt x="1494570" y="417589"/>
                  <a:pt x="1475784" y="360180"/>
                  <a:pt x="1475784" y="298383"/>
                </a:cubicBezTo>
                <a:cubicBezTo>
                  <a:pt x="1475784" y="133591"/>
                  <a:pt x="1609375" y="0"/>
                  <a:pt x="1774167" y="0"/>
                </a:cubicBezTo>
                <a:close/>
              </a:path>
            </a:pathLst>
          </a:cu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incoming-call_40316"/>
          <p:cNvSpPr>
            <a:spLocks noChangeAspect="1"/>
          </p:cNvSpPr>
          <p:nvPr/>
        </p:nvSpPr>
        <p:spPr bwMode="auto">
          <a:xfrm>
            <a:off x="6436843" y="1024877"/>
            <a:ext cx="289357" cy="393820"/>
          </a:xfrm>
          <a:custGeom>
            <a:avLst/>
            <a:gdLst>
              <a:gd name="connsiteX0" fmla="*/ 235021 w 421897"/>
              <a:gd name="connsiteY0" fmla="*/ 240977 h 574209"/>
              <a:gd name="connsiteX1" fmla="*/ 269506 w 421897"/>
              <a:gd name="connsiteY1" fmla="*/ 299794 h 574209"/>
              <a:gd name="connsiteX2" fmla="*/ 255137 w 421897"/>
              <a:gd name="connsiteY2" fmla="*/ 308401 h 574209"/>
              <a:gd name="connsiteX3" fmla="*/ 246516 w 421897"/>
              <a:gd name="connsiteY3" fmla="*/ 294056 h 574209"/>
              <a:gd name="connsiteX4" fmla="*/ 229274 w 421897"/>
              <a:gd name="connsiteY4" fmla="*/ 263930 h 574209"/>
              <a:gd name="connsiteX5" fmla="*/ 220653 w 421897"/>
              <a:gd name="connsiteY5" fmla="*/ 249584 h 574209"/>
              <a:gd name="connsiteX6" fmla="*/ 235021 w 421897"/>
              <a:gd name="connsiteY6" fmla="*/ 240977 h 574209"/>
              <a:gd name="connsiteX7" fmla="*/ 247934 w 421897"/>
              <a:gd name="connsiteY7" fmla="*/ 193564 h 574209"/>
              <a:gd name="connsiteX8" fmla="*/ 316824 w 421897"/>
              <a:gd name="connsiteY8" fmla="*/ 312665 h 574209"/>
              <a:gd name="connsiteX9" fmla="*/ 301036 w 421897"/>
              <a:gd name="connsiteY9" fmla="*/ 321275 h 574209"/>
              <a:gd name="connsiteX10" fmla="*/ 293860 w 421897"/>
              <a:gd name="connsiteY10" fmla="*/ 306925 h 574209"/>
              <a:gd name="connsiteX11" fmla="*/ 242193 w 421897"/>
              <a:gd name="connsiteY11" fmla="*/ 216523 h 574209"/>
              <a:gd name="connsiteX12" fmla="*/ 233581 w 421897"/>
              <a:gd name="connsiteY12" fmla="*/ 202174 h 574209"/>
              <a:gd name="connsiteX13" fmla="*/ 247934 w 421897"/>
              <a:gd name="connsiteY13" fmla="*/ 193564 h 574209"/>
              <a:gd name="connsiteX14" fmla="*/ 260813 w 421897"/>
              <a:gd name="connsiteY14" fmla="*/ 146433 h 574209"/>
              <a:gd name="connsiteX15" fmla="*/ 364182 w 421897"/>
              <a:gd name="connsiteY15" fmla="*/ 325553 h 574209"/>
              <a:gd name="connsiteX16" fmla="*/ 348389 w 421897"/>
              <a:gd name="connsiteY16" fmla="*/ 334151 h 574209"/>
              <a:gd name="connsiteX17" fmla="*/ 339775 w 421897"/>
              <a:gd name="connsiteY17" fmla="*/ 318388 h 574209"/>
              <a:gd name="connsiteX18" fmla="*/ 253635 w 421897"/>
              <a:gd name="connsiteY18" fmla="*/ 170793 h 574209"/>
              <a:gd name="connsiteX19" fmla="*/ 245021 w 421897"/>
              <a:gd name="connsiteY19" fmla="*/ 155031 h 574209"/>
              <a:gd name="connsiteX20" fmla="*/ 260813 w 421897"/>
              <a:gd name="connsiteY20" fmla="*/ 146433 h 574209"/>
              <a:gd name="connsiteX21" fmla="*/ 272479 w 421897"/>
              <a:gd name="connsiteY21" fmla="*/ 100507 h 574209"/>
              <a:gd name="connsiteX22" fmla="*/ 410287 w 421897"/>
              <a:gd name="connsiteY22" fmla="*/ 336992 h 574209"/>
              <a:gd name="connsiteX23" fmla="*/ 395932 w 421897"/>
              <a:gd name="connsiteY23" fmla="*/ 345592 h 574209"/>
              <a:gd name="connsiteX24" fmla="*/ 387319 w 421897"/>
              <a:gd name="connsiteY24" fmla="*/ 331259 h 574209"/>
              <a:gd name="connsiteX25" fmla="*/ 266737 w 421897"/>
              <a:gd name="connsiteY25" fmla="*/ 123439 h 574209"/>
              <a:gd name="connsiteX26" fmla="*/ 258124 w 421897"/>
              <a:gd name="connsiteY26" fmla="*/ 107674 h 574209"/>
              <a:gd name="connsiteX27" fmla="*/ 272479 w 421897"/>
              <a:gd name="connsiteY27" fmla="*/ 100507 h 574209"/>
              <a:gd name="connsiteX28" fmla="*/ 115925 w 421897"/>
              <a:gd name="connsiteY28" fmla="*/ 219 h 574209"/>
              <a:gd name="connsiteX29" fmla="*/ 137458 w 421897"/>
              <a:gd name="connsiteY29" fmla="*/ 13118 h 574209"/>
              <a:gd name="connsiteX30" fmla="*/ 176218 w 421897"/>
              <a:gd name="connsiteY30" fmla="*/ 112010 h 574209"/>
              <a:gd name="connsiteX31" fmla="*/ 173347 w 421897"/>
              <a:gd name="connsiteY31" fmla="*/ 140675 h 574209"/>
              <a:gd name="connsiteX32" fmla="*/ 158992 w 421897"/>
              <a:gd name="connsiteY32" fmla="*/ 165039 h 574209"/>
              <a:gd name="connsiteX33" fmla="*/ 158992 w 421897"/>
              <a:gd name="connsiteY33" fmla="*/ 322693 h 574209"/>
              <a:gd name="connsiteX34" fmla="*/ 296805 w 421897"/>
              <a:gd name="connsiteY34" fmla="*/ 402953 h 574209"/>
              <a:gd name="connsiteX35" fmla="*/ 325516 w 421897"/>
              <a:gd name="connsiteY35" fmla="*/ 401520 h 574209"/>
              <a:gd name="connsiteX36" fmla="*/ 351356 w 421897"/>
              <a:gd name="connsiteY36" fmla="*/ 414419 h 574209"/>
              <a:gd name="connsiteX37" fmla="*/ 418827 w 421897"/>
              <a:gd name="connsiteY37" fmla="*/ 497546 h 574209"/>
              <a:gd name="connsiteX38" fmla="*/ 417392 w 421897"/>
              <a:gd name="connsiteY38" fmla="*/ 521911 h 574209"/>
              <a:gd name="connsiteX39" fmla="*/ 387245 w 421897"/>
              <a:gd name="connsiteY39" fmla="*/ 557741 h 574209"/>
              <a:gd name="connsiteX40" fmla="*/ 67116 w 421897"/>
              <a:gd name="connsiteY40" fmla="*/ 375722 h 574209"/>
              <a:gd name="connsiteX41" fmla="*/ 68552 w 421897"/>
              <a:gd name="connsiteY41" fmla="*/ 8819 h 574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21897" h="574209">
                <a:moveTo>
                  <a:pt x="235021" y="240977"/>
                </a:moveTo>
                <a:cubicBezTo>
                  <a:pt x="260885" y="248150"/>
                  <a:pt x="276690" y="273972"/>
                  <a:pt x="269506" y="299794"/>
                </a:cubicBezTo>
                <a:cubicBezTo>
                  <a:pt x="268069" y="306967"/>
                  <a:pt x="260885" y="309836"/>
                  <a:pt x="255137" y="308401"/>
                </a:cubicBezTo>
                <a:cubicBezTo>
                  <a:pt x="247953" y="306967"/>
                  <a:pt x="245079" y="299794"/>
                  <a:pt x="246516" y="294056"/>
                </a:cubicBezTo>
                <a:cubicBezTo>
                  <a:pt x="249390" y="281145"/>
                  <a:pt x="242206" y="266799"/>
                  <a:pt x="229274" y="263930"/>
                </a:cubicBezTo>
                <a:cubicBezTo>
                  <a:pt x="222090" y="262496"/>
                  <a:pt x="219216" y="255323"/>
                  <a:pt x="220653" y="249584"/>
                </a:cubicBezTo>
                <a:cubicBezTo>
                  <a:pt x="222090" y="242412"/>
                  <a:pt x="229274" y="238108"/>
                  <a:pt x="235021" y="240977"/>
                </a:cubicBezTo>
                <a:close/>
                <a:moveTo>
                  <a:pt x="247934" y="193564"/>
                </a:moveTo>
                <a:cubicBezTo>
                  <a:pt x="299601" y="207914"/>
                  <a:pt x="331176" y="261007"/>
                  <a:pt x="316824" y="312665"/>
                </a:cubicBezTo>
                <a:cubicBezTo>
                  <a:pt x="315389" y="318405"/>
                  <a:pt x="308213" y="322710"/>
                  <a:pt x="301036" y="321275"/>
                </a:cubicBezTo>
                <a:cubicBezTo>
                  <a:pt x="295296" y="319840"/>
                  <a:pt x="290990" y="312665"/>
                  <a:pt x="293860" y="306925"/>
                </a:cubicBezTo>
                <a:cubicBezTo>
                  <a:pt x="303907" y="266747"/>
                  <a:pt x="280944" y="228003"/>
                  <a:pt x="242193" y="216523"/>
                </a:cubicBezTo>
                <a:cubicBezTo>
                  <a:pt x="235017" y="215088"/>
                  <a:pt x="230711" y="207914"/>
                  <a:pt x="233581" y="202174"/>
                </a:cubicBezTo>
                <a:cubicBezTo>
                  <a:pt x="235017" y="194999"/>
                  <a:pt x="240758" y="192129"/>
                  <a:pt x="247934" y="193564"/>
                </a:cubicBezTo>
                <a:close/>
                <a:moveTo>
                  <a:pt x="260813" y="146433"/>
                </a:moveTo>
                <a:cubicBezTo>
                  <a:pt x="338339" y="167927"/>
                  <a:pt x="384281" y="248173"/>
                  <a:pt x="364182" y="325553"/>
                </a:cubicBezTo>
                <a:cubicBezTo>
                  <a:pt x="361310" y="331285"/>
                  <a:pt x="355568" y="335584"/>
                  <a:pt x="348389" y="334151"/>
                </a:cubicBezTo>
                <a:cubicBezTo>
                  <a:pt x="342646" y="331285"/>
                  <a:pt x="338339" y="325553"/>
                  <a:pt x="339775" y="318388"/>
                </a:cubicBezTo>
                <a:cubicBezTo>
                  <a:pt x="357003" y="253905"/>
                  <a:pt x="318240" y="187989"/>
                  <a:pt x="253635" y="170793"/>
                </a:cubicBezTo>
                <a:cubicBezTo>
                  <a:pt x="247892" y="167927"/>
                  <a:pt x="243585" y="162196"/>
                  <a:pt x="245021" y="155031"/>
                </a:cubicBezTo>
                <a:cubicBezTo>
                  <a:pt x="247892" y="149299"/>
                  <a:pt x="253635" y="145000"/>
                  <a:pt x="260813" y="146433"/>
                </a:cubicBezTo>
                <a:close/>
                <a:moveTo>
                  <a:pt x="272479" y="100507"/>
                </a:moveTo>
                <a:cubicBezTo>
                  <a:pt x="377271" y="127739"/>
                  <a:pt x="438997" y="233799"/>
                  <a:pt x="410287" y="336992"/>
                </a:cubicBezTo>
                <a:cubicBezTo>
                  <a:pt x="408852" y="344158"/>
                  <a:pt x="401674" y="348458"/>
                  <a:pt x="395932" y="345592"/>
                </a:cubicBezTo>
                <a:cubicBezTo>
                  <a:pt x="388755" y="344158"/>
                  <a:pt x="385884" y="338425"/>
                  <a:pt x="387319" y="331259"/>
                </a:cubicBezTo>
                <a:cubicBezTo>
                  <a:pt x="411723" y="240965"/>
                  <a:pt x="357174" y="147804"/>
                  <a:pt x="266737" y="123439"/>
                </a:cubicBezTo>
                <a:cubicBezTo>
                  <a:pt x="260995" y="122006"/>
                  <a:pt x="256689" y="114840"/>
                  <a:pt x="258124" y="107674"/>
                </a:cubicBezTo>
                <a:cubicBezTo>
                  <a:pt x="259560" y="101941"/>
                  <a:pt x="266737" y="97641"/>
                  <a:pt x="272479" y="100507"/>
                </a:cubicBezTo>
                <a:close/>
                <a:moveTo>
                  <a:pt x="115925" y="219"/>
                </a:moveTo>
                <a:cubicBezTo>
                  <a:pt x="124538" y="-1214"/>
                  <a:pt x="134587" y="4519"/>
                  <a:pt x="137458" y="13118"/>
                </a:cubicBezTo>
                <a:lnTo>
                  <a:pt x="176218" y="112010"/>
                </a:lnTo>
                <a:cubicBezTo>
                  <a:pt x="179089" y="120610"/>
                  <a:pt x="179089" y="133508"/>
                  <a:pt x="173347" y="140675"/>
                </a:cubicBezTo>
                <a:lnTo>
                  <a:pt x="158992" y="165039"/>
                </a:lnTo>
                <a:cubicBezTo>
                  <a:pt x="134587" y="179371"/>
                  <a:pt x="92956" y="209469"/>
                  <a:pt x="158992" y="322693"/>
                </a:cubicBezTo>
                <a:cubicBezTo>
                  <a:pt x="225027" y="437351"/>
                  <a:pt x="272401" y="415852"/>
                  <a:pt x="296805" y="402953"/>
                </a:cubicBezTo>
                <a:lnTo>
                  <a:pt x="325516" y="401520"/>
                </a:lnTo>
                <a:cubicBezTo>
                  <a:pt x="334130" y="401520"/>
                  <a:pt x="345614" y="407253"/>
                  <a:pt x="351356" y="414419"/>
                </a:cubicBezTo>
                <a:lnTo>
                  <a:pt x="418827" y="497546"/>
                </a:lnTo>
                <a:cubicBezTo>
                  <a:pt x="423134" y="503279"/>
                  <a:pt x="423134" y="514744"/>
                  <a:pt x="417392" y="521911"/>
                </a:cubicBezTo>
                <a:lnTo>
                  <a:pt x="387245" y="557741"/>
                </a:lnTo>
                <a:cubicBezTo>
                  <a:pt x="295370" y="610770"/>
                  <a:pt x="157556" y="531943"/>
                  <a:pt x="67116" y="375722"/>
                </a:cubicBezTo>
                <a:cubicBezTo>
                  <a:pt x="-23324" y="219502"/>
                  <a:pt x="-21888" y="61848"/>
                  <a:pt x="68552" y="8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9" name="onoff-button_1228"/>
          <p:cNvSpPr>
            <a:spLocks noChangeAspect="1"/>
          </p:cNvSpPr>
          <p:nvPr/>
        </p:nvSpPr>
        <p:spPr bwMode="auto">
          <a:xfrm>
            <a:off x="8400232" y="4069030"/>
            <a:ext cx="383873" cy="385593"/>
          </a:xfrm>
          <a:custGeom>
            <a:avLst/>
            <a:gdLst>
              <a:gd name="T0" fmla="*/ 136 w 322"/>
              <a:gd name="T1" fmla="*/ 151 h 324"/>
              <a:gd name="T2" fmla="*/ 136 w 322"/>
              <a:gd name="T3" fmla="*/ 25 h 324"/>
              <a:gd name="T4" fmla="*/ 161 w 322"/>
              <a:gd name="T5" fmla="*/ 0 h 324"/>
              <a:gd name="T6" fmla="*/ 186 w 322"/>
              <a:gd name="T7" fmla="*/ 25 h 324"/>
              <a:gd name="T8" fmla="*/ 186 w 322"/>
              <a:gd name="T9" fmla="*/ 151 h 324"/>
              <a:gd name="T10" fmla="*/ 161 w 322"/>
              <a:gd name="T11" fmla="*/ 176 h 324"/>
              <a:gd name="T12" fmla="*/ 136 w 322"/>
              <a:gd name="T13" fmla="*/ 151 h 324"/>
              <a:gd name="T14" fmla="*/ 261 w 322"/>
              <a:gd name="T15" fmla="*/ 37 h 324"/>
              <a:gd name="T16" fmla="*/ 234 w 322"/>
              <a:gd name="T17" fmla="*/ 40 h 324"/>
              <a:gd name="T18" fmla="*/ 237 w 322"/>
              <a:gd name="T19" fmla="*/ 66 h 324"/>
              <a:gd name="T20" fmla="*/ 284 w 322"/>
              <a:gd name="T21" fmla="*/ 163 h 324"/>
              <a:gd name="T22" fmla="*/ 161 w 322"/>
              <a:gd name="T23" fmla="*/ 286 h 324"/>
              <a:gd name="T24" fmla="*/ 38 w 322"/>
              <a:gd name="T25" fmla="*/ 163 h 324"/>
              <a:gd name="T26" fmla="*/ 85 w 322"/>
              <a:gd name="T27" fmla="*/ 66 h 324"/>
              <a:gd name="T28" fmla="*/ 88 w 322"/>
              <a:gd name="T29" fmla="*/ 40 h 324"/>
              <a:gd name="T30" fmla="*/ 61 w 322"/>
              <a:gd name="T31" fmla="*/ 37 h 324"/>
              <a:gd name="T32" fmla="*/ 0 w 322"/>
              <a:gd name="T33" fmla="*/ 163 h 324"/>
              <a:gd name="T34" fmla="*/ 161 w 322"/>
              <a:gd name="T35" fmla="*/ 324 h 324"/>
              <a:gd name="T36" fmla="*/ 322 w 322"/>
              <a:gd name="T37" fmla="*/ 163 h 324"/>
              <a:gd name="T38" fmla="*/ 261 w 322"/>
              <a:gd name="T39" fmla="*/ 37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2" h="324">
                <a:moveTo>
                  <a:pt x="136" y="151"/>
                </a:moveTo>
                <a:lnTo>
                  <a:pt x="136" y="25"/>
                </a:lnTo>
                <a:cubicBezTo>
                  <a:pt x="136" y="11"/>
                  <a:pt x="147" y="0"/>
                  <a:pt x="161" y="0"/>
                </a:cubicBezTo>
                <a:cubicBezTo>
                  <a:pt x="175" y="0"/>
                  <a:pt x="186" y="11"/>
                  <a:pt x="186" y="25"/>
                </a:cubicBezTo>
                <a:lnTo>
                  <a:pt x="186" y="151"/>
                </a:lnTo>
                <a:cubicBezTo>
                  <a:pt x="186" y="164"/>
                  <a:pt x="175" y="176"/>
                  <a:pt x="161" y="176"/>
                </a:cubicBezTo>
                <a:cubicBezTo>
                  <a:pt x="147" y="176"/>
                  <a:pt x="136" y="164"/>
                  <a:pt x="136" y="151"/>
                </a:cubicBezTo>
                <a:close/>
                <a:moveTo>
                  <a:pt x="261" y="37"/>
                </a:moveTo>
                <a:cubicBezTo>
                  <a:pt x="252" y="30"/>
                  <a:pt x="241" y="32"/>
                  <a:pt x="234" y="40"/>
                </a:cubicBezTo>
                <a:cubicBezTo>
                  <a:pt x="228" y="48"/>
                  <a:pt x="229" y="60"/>
                  <a:pt x="237" y="66"/>
                </a:cubicBezTo>
                <a:cubicBezTo>
                  <a:pt x="267" y="90"/>
                  <a:pt x="284" y="125"/>
                  <a:pt x="284" y="163"/>
                </a:cubicBezTo>
                <a:cubicBezTo>
                  <a:pt x="284" y="231"/>
                  <a:pt x="229" y="286"/>
                  <a:pt x="161" y="286"/>
                </a:cubicBezTo>
                <a:cubicBezTo>
                  <a:pt x="93" y="286"/>
                  <a:pt x="38" y="231"/>
                  <a:pt x="38" y="163"/>
                </a:cubicBezTo>
                <a:cubicBezTo>
                  <a:pt x="38" y="125"/>
                  <a:pt x="55" y="90"/>
                  <a:pt x="85" y="66"/>
                </a:cubicBezTo>
                <a:cubicBezTo>
                  <a:pt x="93" y="60"/>
                  <a:pt x="94" y="48"/>
                  <a:pt x="88" y="40"/>
                </a:cubicBezTo>
                <a:cubicBezTo>
                  <a:pt x="81" y="32"/>
                  <a:pt x="70" y="30"/>
                  <a:pt x="61" y="37"/>
                </a:cubicBezTo>
                <a:cubicBezTo>
                  <a:pt x="23" y="68"/>
                  <a:pt x="0" y="114"/>
                  <a:pt x="0" y="163"/>
                </a:cubicBezTo>
                <a:cubicBezTo>
                  <a:pt x="0" y="252"/>
                  <a:pt x="72" y="324"/>
                  <a:pt x="161" y="324"/>
                </a:cubicBezTo>
                <a:cubicBezTo>
                  <a:pt x="250" y="324"/>
                  <a:pt x="322" y="252"/>
                  <a:pt x="322" y="163"/>
                </a:cubicBezTo>
                <a:cubicBezTo>
                  <a:pt x="322" y="114"/>
                  <a:pt x="300" y="68"/>
                  <a:pt x="261" y="37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chat-bubbles-with-ellipsis_61520"/>
          <p:cNvSpPr>
            <a:spLocks noChangeAspect="1"/>
          </p:cNvSpPr>
          <p:nvPr/>
        </p:nvSpPr>
        <p:spPr bwMode="auto">
          <a:xfrm>
            <a:off x="5324014" y="6122396"/>
            <a:ext cx="453917" cy="258394"/>
          </a:xfrm>
          <a:custGeom>
            <a:avLst/>
            <a:gdLst>
              <a:gd name="connsiteX0" fmla="*/ 298538 w 574281"/>
              <a:gd name="connsiteY0" fmla="*/ 131885 h 326912"/>
              <a:gd name="connsiteX1" fmla="*/ 272703 w 574281"/>
              <a:gd name="connsiteY1" fmla="*/ 157688 h 326912"/>
              <a:gd name="connsiteX2" fmla="*/ 298538 w 574281"/>
              <a:gd name="connsiteY2" fmla="*/ 182058 h 326912"/>
              <a:gd name="connsiteX3" fmla="*/ 324373 w 574281"/>
              <a:gd name="connsiteY3" fmla="*/ 157688 h 326912"/>
              <a:gd name="connsiteX4" fmla="*/ 298538 w 574281"/>
              <a:gd name="connsiteY4" fmla="*/ 131885 h 326912"/>
              <a:gd name="connsiteX5" fmla="*/ 209550 w 574281"/>
              <a:gd name="connsiteY5" fmla="*/ 131885 h 326912"/>
              <a:gd name="connsiteX6" fmla="*/ 183716 w 574281"/>
              <a:gd name="connsiteY6" fmla="*/ 157688 h 326912"/>
              <a:gd name="connsiteX7" fmla="*/ 209550 w 574281"/>
              <a:gd name="connsiteY7" fmla="*/ 182058 h 326912"/>
              <a:gd name="connsiteX8" fmla="*/ 235386 w 574281"/>
              <a:gd name="connsiteY8" fmla="*/ 157688 h 326912"/>
              <a:gd name="connsiteX9" fmla="*/ 209550 w 574281"/>
              <a:gd name="connsiteY9" fmla="*/ 131885 h 326912"/>
              <a:gd name="connsiteX10" fmla="*/ 120563 w 574281"/>
              <a:gd name="connsiteY10" fmla="*/ 131885 h 326912"/>
              <a:gd name="connsiteX11" fmla="*/ 94728 w 574281"/>
              <a:gd name="connsiteY11" fmla="*/ 157688 h 326912"/>
              <a:gd name="connsiteX12" fmla="*/ 120563 w 574281"/>
              <a:gd name="connsiteY12" fmla="*/ 182058 h 326912"/>
              <a:gd name="connsiteX13" fmla="*/ 144963 w 574281"/>
              <a:gd name="connsiteY13" fmla="*/ 157688 h 326912"/>
              <a:gd name="connsiteX14" fmla="*/ 120563 w 574281"/>
              <a:gd name="connsiteY14" fmla="*/ 131885 h 326912"/>
              <a:gd name="connsiteX15" fmla="*/ 380439 w 574281"/>
              <a:gd name="connsiteY15" fmla="*/ 38852 h 326912"/>
              <a:gd name="connsiteX16" fmla="*/ 386182 w 574281"/>
              <a:gd name="connsiteY16" fmla="*/ 38852 h 326912"/>
              <a:gd name="connsiteX17" fmla="*/ 574281 w 574281"/>
              <a:gd name="connsiteY17" fmla="*/ 182166 h 326912"/>
              <a:gd name="connsiteX18" fmla="*/ 541256 w 574281"/>
              <a:gd name="connsiteY18" fmla="*/ 265287 h 326912"/>
              <a:gd name="connsiteX19" fmla="*/ 567102 w 574281"/>
              <a:gd name="connsiteY19" fmla="*/ 326912 h 326912"/>
              <a:gd name="connsiteX20" fmla="*/ 499616 w 574281"/>
              <a:gd name="connsiteY20" fmla="*/ 298250 h 326912"/>
              <a:gd name="connsiteX21" fmla="*/ 386182 w 574281"/>
              <a:gd name="connsiteY21" fmla="*/ 326912 h 326912"/>
              <a:gd name="connsiteX22" fmla="*/ 323004 w 574281"/>
              <a:gd name="connsiteY22" fmla="*/ 318313 h 326912"/>
              <a:gd name="connsiteX23" fmla="*/ 446489 w 574281"/>
              <a:gd name="connsiteY23" fmla="*/ 162102 h 326912"/>
              <a:gd name="connsiteX24" fmla="*/ 380439 w 574281"/>
              <a:gd name="connsiteY24" fmla="*/ 38852 h 326912"/>
              <a:gd name="connsiteX25" fmla="*/ 209550 w 574281"/>
              <a:gd name="connsiteY25" fmla="*/ 0 h 326912"/>
              <a:gd name="connsiteX26" fmla="*/ 360255 w 574281"/>
              <a:gd name="connsiteY26" fmla="*/ 48740 h 326912"/>
              <a:gd name="connsiteX27" fmla="*/ 419101 w 574281"/>
              <a:gd name="connsiteY27" fmla="*/ 160555 h 326912"/>
              <a:gd name="connsiteX28" fmla="*/ 307149 w 574281"/>
              <a:gd name="connsiteY28" fmla="*/ 303908 h 326912"/>
              <a:gd name="connsiteX29" fmla="*/ 209550 w 574281"/>
              <a:gd name="connsiteY29" fmla="*/ 322544 h 326912"/>
              <a:gd name="connsiteX30" fmla="*/ 83246 w 574281"/>
              <a:gd name="connsiteY30" fmla="*/ 289573 h 326912"/>
              <a:gd name="connsiteX31" fmla="*/ 7176 w 574281"/>
              <a:gd name="connsiteY31" fmla="*/ 322544 h 326912"/>
              <a:gd name="connsiteX32" fmla="*/ 37317 w 574281"/>
              <a:gd name="connsiteY32" fmla="*/ 252301 h 326912"/>
              <a:gd name="connsiteX33" fmla="*/ 0 w 574281"/>
              <a:gd name="connsiteY33" fmla="*/ 160555 h 326912"/>
              <a:gd name="connsiteX34" fmla="*/ 209550 w 574281"/>
              <a:gd name="connsiteY34" fmla="*/ 0 h 326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4281" h="326912">
                <a:moveTo>
                  <a:pt x="298538" y="131885"/>
                </a:moveTo>
                <a:cubicBezTo>
                  <a:pt x="284185" y="131885"/>
                  <a:pt x="272703" y="143353"/>
                  <a:pt x="272703" y="157688"/>
                </a:cubicBezTo>
                <a:cubicBezTo>
                  <a:pt x="272703" y="170590"/>
                  <a:pt x="284185" y="182058"/>
                  <a:pt x="298538" y="182058"/>
                </a:cubicBezTo>
                <a:cubicBezTo>
                  <a:pt x="312890" y="182058"/>
                  <a:pt x="324373" y="170590"/>
                  <a:pt x="324373" y="157688"/>
                </a:cubicBezTo>
                <a:cubicBezTo>
                  <a:pt x="324373" y="143353"/>
                  <a:pt x="312890" y="131885"/>
                  <a:pt x="298538" y="131885"/>
                </a:cubicBezTo>
                <a:close/>
                <a:moveTo>
                  <a:pt x="209550" y="131885"/>
                </a:moveTo>
                <a:cubicBezTo>
                  <a:pt x="195198" y="131885"/>
                  <a:pt x="183716" y="143353"/>
                  <a:pt x="183716" y="157688"/>
                </a:cubicBezTo>
                <a:cubicBezTo>
                  <a:pt x="183716" y="170590"/>
                  <a:pt x="195198" y="182058"/>
                  <a:pt x="209550" y="182058"/>
                </a:cubicBezTo>
                <a:cubicBezTo>
                  <a:pt x="223903" y="182058"/>
                  <a:pt x="235386" y="172024"/>
                  <a:pt x="235386" y="157688"/>
                </a:cubicBezTo>
                <a:cubicBezTo>
                  <a:pt x="235386" y="143353"/>
                  <a:pt x="223903" y="131885"/>
                  <a:pt x="209550" y="131885"/>
                </a:cubicBezTo>
                <a:close/>
                <a:moveTo>
                  <a:pt x="120563" y="131885"/>
                </a:moveTo>
                <a:cubicBezTo>
                  <a:pt x="106211" y="131885"/>
                  <a:pt x="94728" y="143353"/>
                  <a:pt x="94728" y="157688"/>
                </a:cubicBezTo>
                <a:cubicBezTo>
                  <a:pt x="94728" y="170590"/>
                  <a:pt x="106211" y="182058"/>
                  <a:pt x="120563" y="182058"/>
                </a:cubicBezTo>
                <a:cubicBezTo>
                  <a:pt x="134916" y="182058"/>
                  <a:pt x="144963" y="172024"/>
                  <a:pt x="144963" y="157688"/>
                </a:cubicBezTo>
                <a:cubicBezTo>
                  <a:pt x="144963" y="143353"/>
                  <a:pt x="134916" y="131885"/>
                  <a:pt x="120563" y="131885"/>
                </a:cubicBezTo>
                <a:close/>
                <a:moveTo>
                  <a:pt x="380439" y="38852"/>
                </a:moveTo>
                <a:cubicBezTo>
                  <a:pt x="383310" y="38852"/>
                  <a:pt x="384746" y="38852"/>
                  <a:pt x="386182" y="38852"/>
                </a:cubicBezTo>
                <a:cubicBezTo>
                  <a:pt x="489565" y="38852"/>
                  <a:pt x="574281" y="103343"/>
                  <a:pt x="574281" y="182166"/>
                </a:cubicBezTo>
                <a:cubicBezTo>
                  <a:pt x="574281" y="213695"/>
                  <a:pt x="561358" y="242357"/>
                  <a:pt x="541256" y="265287"/>
                </a:cubicBezTo>
                <a:lnTo>
                  <a:pt x="567102" y="326912"/>
                </a:lnTo>
                <a:lnTo>
                  <a:pt x="499616" y="298250"/>
                </a:lnTo>
                <a:cubicBezTo>
                  <a:pt x="468027" y="316880"/>
                  <a:pt x="429258" y="326912"/>
                  <a:pt x="386182" y="326912"/>
                </a:cubicBezTo>
                <a:cubicBezTo>
                  <a:pt x="364644" y="326912"/>
                  <a:pt x="343106" y="324046"/>
                  <a:pt x="323004" y="318313"/>
                </a:cubicBezTo>
                <a:cubicBezTo>
                  <a:pt x="396233" y="289651"/>
                  <a:pt x="446489" y="229459"/>
                  <a:pt x="446489" y="162102"/>
                </a:cubicBezTo>
                <a:cubicBezTo>
                  <a:pt x="446489" y="113375"/>
                  <a:pt x="420643" y="70381"/>
                  <a:pt x="380439" y="38852"/>
                </a:cubicBezTo>
                <a:close/>
                <a:moveTo>
                  <a:pt x="209550" y="0"/>
                </a:moveTo>
                <a:cubicBezTo>
                  <a:pt x="268397" y="0"/>
                  <a:pt x="321502" y="18636"/>
                  <a:pt x="360255" y="48740"/>
                </a:cubicBezTo>
                <a:cubicBezTo>
                  <a:pt x="396137" y="77411"/>
                  <a:pt x="419101" y="117550"/>
                  <a:pt x="419101" y="160555"/>
                </a:cubicBezTo>
                <a:cubicBezTo>
                  <a:pt x="419101" y="223631"/>
                  <a:pt x="373172" y="276671"/>
                  <a:pt x="307149" y="303908"/>
                </a:cubicBezTo>
                <a:cubicBezTo>
                  <a:pt x="277009" y="315377"/>
                  <a:pt x="243997" y="322544"/>
                  <a:pt x="209550" y="322544"/>
                </a:cubicBezTo>
                <a:cubicBezTo>
                  <a:pt x="162186" y="322544"/>
                  <a:pt x="119128" y="309642"/>
                  <a:pt x="83246" y="289573"/>
                </a:cubicBezTo>
                <a:lnTo>
                  <a:pt x="7176" y="322544"/>
                </a:lnTo>
                <a:lnTo>
                  <a:pt x="37317" y="252301"/>
                </a:lnTo>
                <a:cubicBezTo>
                  <a:pt x="14353" y="226498"/>
                  <a:pt x="0" y="194960"/>
                  <a:pt x="0" y="160555"/>
                </a:cubicBezTo>
                <a:cubicBezTo>
                  <a:pt x="0" y="71677"/>
                  <a:pt x="93293" y="0"/>
                  <a:pt x="2095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1" name="shopping-cart_272578"/>
          <p:cNvSpPr>
            <a:spLocks noChangeAspect="1"/>
          </p:cNvSpPr>
          <p:nvPr/>
        </p:nvSpPr>
        <p:spPr bwMode="auto">
          <a:xfrm>
            <a:off x="3371281" y="3057288"/>
            <a:ext cx="352499" cy="351975"/>
          </a:xfrm>
          <a:custGeom>
            <a:avLst/>
            <a:gdLst>
              <a:gd name="connsiteX0" fmla="*/ 482139 w 607624"/>
              <a:gd name="connsiteY0" fmla="*/ 527565 h 606722"/>
              <a:gd name="connsiteX1" fmla="*/ 462292 w 607624"/>
              <a:gd name="connsiteY1" fmla="*/ 547377 h 606722"/>
              <a:gd name="connsiteX2" fmla="*/ 482139 w 607624"/>
              <a:gd name="connsiteY2" fmla="*/ 567099 h 606722"/>
              <a:gd name="connsiteX3" fmla="*/ 501897 w 607624"/>
              <a:gd name="connsiteY3" fmla="*/ 547377 h 606722"/>
              <a:gd name="connsiteX4" fmla="*/ 482139 w 607624"/>
              <a:gd name="connsiteY4" fmla="*/ 527565 h 606722"/>
              <a:gd name="connsiteX5" fmla="*/ 257600 w 607624"/>
              <a:gd name="connsiteY5" fmla="*/ 527565 h 606722"/>
              <a:gd name="connsiteX6" fmla="*/ 237753 w 607624"/>
              <a:gd name="connsiteY6" fmla="*/ 547377 h 606722"/>
              <a:gd name="connsiteX7" fmla="*/ 257600 w 607624"/>
              <a:gd name="connsiteY7" fmla="*/ 567099 h 606722"/>
              <a:gd name="connsiteX8" fmla="*/ 277447 w 607624"/>
              <a:gd name="connsiteY8" fmla="*/ 547377 h 606722"/>
              <a:gd name="connsiteX9" fmla="*/ 257600 w 607624"/>
              <a:gd name="connsiteY9" fmla="*/ 527565 h 606722"/>
              <a:gd name="connsiteX10" fmla="*/ 482139 w 607624"/>
              <a:gd name="connsiteY10" fmla="*/ 488031 h 606722"/>
              <a:gd name="connsiteX11" fmla="*/ 541590 w 607624"/>
              <a:gd name="connsiteY11" fmla="*/ 547377 h 606722"/>
              <a:gd name="connsiteX12" fmla="*/ 482139 w 607624"/>
              <a:gd name="connsiteY12" fmla="*/ 606722 h 606722"/>
              <a:gd name="connsiteX13" fmla="*/ 422687 w 607624"/>
              <a:gd name="connsiteY13" fmla="*/ 547377 h 606722"/>
              <a:gd name="connsiteX14" fmla="*/ 482139 w 607624"/>
              <a:gd name="connsiteY14" fmla="*/ 488031 h 606722"/>
              <a:gd name="connsiteX15" fmla="*/ 257600 w 607624"/>
              <a:gd name="connsiteY15" fmla="*/ 488031 h 606722"/>
              <a:gd name="connsiteX16" fmla="*/ 317051 w 607624"/>
              <a:gd name="connsiteY16" fmla="*/ 547377 h 606722"/>
              <a:gd name="connsiteX17" fmla="*/ 257600 w 607624"/>
              <a:gd name="connsiteY17" fmla="*/ 606722 h 606722"/>
              <a:gd name="connsiteX18" fmla="*/ 198148 w 607624"/>
              <a:gd name="connsiteY18" fmla="*/ 547377 h 606722"/>
              <a:gd name="connsiteX19" fmla="*/ 257600 w 607624"/>
              <a:gd name="connsiteY19" fmla="*/ 488031 h 606722"/>
              <a:gd name="connsiteX20" fmla="*/ 482151 w 607624"/>
              <a:gd name="connsiteY20" fmla="*/ 171433 h 606722"/>
              <a:gd name="connsiteX21" fmla="*/ 462303 w 607624"/>
              <a:gd name="connsiteY21" fmla="*/ 191251 h 606722"/>
              <a:gd name="connsiteX22" fmla="*/ 462303 w 607624"/>
              <a:gd name="connsiteY22" fmla="*/ 270346 h 606722"/>
              <a:gd name="connsiteX23" fmla="*/ 482151 w 607624"/>
              <a:gd name="connsiteY23" fmla="*/ 290165 h 606722"/>
              <a:gd name="connsiteX24" fmla="*/ 501911 w 607624"/>
              <a:gd name="connsiteY24" fmla="*/ 270346 h 606722"/>
              <a:gd name="connsiteX25" fmla="*/ 501911 w 607624"/>
              <a:gd name="connsiteY25" fmla="*/ 191251 h 606722"/>
              <a:gd name="connsiteX26" fmla="*/ 482151 w 607624"/>
              <a:gd name="connsiteY26" fmla="*/ 171433 h 606722"/>
              <a:gd name="connsiteX27" fmla="*/ 363238 w 607624"/>
              <a:gd name="connsiteY27" fmla="*/ 171433 h 606722"/>
              <a:gd name="connsiteX28" fmla="*/ 343478 w 607624"/>
              <a:gd name="connsiteY28" fmla="*/ 191251 h 606722"/>
              <a:gd name="connsiteX29" fmla="*/ 343478 w 607624"/>
              <a:gd name="connsiteY29" fmla="*/ 270346 h 606722"/>
              <a:gd name="connsiteX30" fmla="*/ 363238 w 607624"/>
              <a:gd name="connsiteY30" fmla="*/ 290165 h 606722"/>
              <a:gd name="connsiteX31" fmla="*/ 383086 w 607624"/>
              <a:gd name="connsiteY31" fmla="*/ 270346 h 606722"/>
              <a:gd name="connsiteX32" fmla="*/ 383086 w 607624"/>
              <a:gd name="connsiteY32" fmla="*/ 191251 h 606722"/>
              <a:gd name="connsiteX33" fmla="*/ 363238 w 607624"/>
              <a:gd name="connsiteY33" fmla="*/ 171433 h 606722"/>
              <a:gd name="connsiteX34" fmla="*/ 244325 w 607624"/>
              <a:gd name="connsiteY34" fmla="*/ 171433 h 606722"/>
              <a:gd name="connsiteX35" fmla="*/ 224565 w 607624"/>
              <a:gd name="connsiteY35" fmla="*/ 191251 h 606722"/>
              <a:gd name="connsiteX36" fmla="*/ 224565 w 607624"/>
              <a:gd name="connsiteY36" fmla="*/ 270346 h 606722"/>
              <a:gd name="connsiteX37" fmla="*/ 244325 w 607624"/>
              <a:gd name="connsiteY37" fmla="*/ 290165 h 606722"/>
              <a:gd name="connsiteX38" fmla="*/ 264173 w 607624"/>
              <a:gd name="connsiteY38" fmla="*/ 270346 h 606722"/>
              <a:gd name="connsiteX39" fmla="*/ 264173 w 607624"/>
              <a:gd name="connsiteY39" fmla="*/ 191251 h 606722"/>
              <a:gd name="connsiteX40" fmla="*/ 244325 w 607624"/>
              <a:gd name="connsiteY40" fmla="*/ 171433 h 606722"/>
              <a:gd name="connsiteX41" fmla="*/ 19849 w 607624"/>
              <a:gd name="connsiteY41" fmla="*/ 0 h 606722"/>
              <a:gd name="connsiteX42" fmla="*/ 112238 w 607624"/>
              <a:gd name="connsiteY42" fmla="*/ 0 h 606722"/>
              <a:gd name="connsiteX43" fmla="*/ 131731 w 607624"/>
              <a:gd name="connsiteY43" fmla="*/ 15997 h 606722"/>
              <a:gd name="connsiteX44" fmla="*/ 146506 w 607624"/>
              <a:gd name="connsiteY44" fmla="*/ 92337 h 606722"/>
              <a:gd name="connsiteX45" fmla="*/ 587803 w 607624"/>
              <a:gd name="connsiteY45" fmla="*/ 92337 h 606722"/>
              <a:gd name="connsiteX46" fmla="*/ 602934 w 607624"/>
              <a:gd name="connsiteY46" fmla="*/ 99358 h 606722"/>
              <a:gd name="connsiteX47" fmla="*/ 607384 w 607624"/>
              <a:gd name="connsiteY47" fmla="*/ 115355 h 606722"/>
              <a:gd name="connsiteX48" fmla="*/ 567687 w 607624"/>
              <a:gd name="connsiteY48" fmla="*/ 352730 h 606722"/>
              <a:gd name="connsiteX49" fmla="*/ 548194 w 607624"/>
              <a:gd name="connsiteY49" fmla="*/ 369260 h 606722"/>
              <a:gd name="connsiteX50" fmla="*/ 200177 w 607624"/>
              <a:gd name="connsiteY50" fmla="*/ 369260 h 606722"/>
              <a:gd name="connsiteX51" fmla="*/ 207921 w 607624"/>
              <a:gd name="connsiteY51" fmla="*/ 408897 h 606722"/>
              <a:gd name="connsiteX52" fmla="*/ 548194 w 607624"/>
              <a:gd name="connsiteY52" fmla="*/ 408897 h 606722"/>
              <a:gd name="connsiteX53" fmla="*/ 567954 w 607624"/>
              <a:gd name="connsiteY53" fmla="*/ 428626 h 606722"/>
              <a:gd name="connsiteX54" fmla="*/ 548194 w 607624"/>
              <a:gd name="connsiteY54" fmla="*/ 448444 h 606722"/>
              <a:gd name="connsiteX55" fmla="*/ 191543 w 607624"/>
              <a:gd name="connsiteY55" fmla="*/ 448444 h 606722"/>
              <a:gd name="connsiteX56" fmla="*/ 172051 w 607624"/>
              <a:gd name="connsiteY56" fmla="*/ 432359 h 606722"/>
              <a:gd name="connsiteX57" fmla="*/ 148553 w 607624"/>
              <a:gd name="connsiteY57" fmla="*/ 311138 h 606722"/>
              <a:gd name="connsiteX58" fmla="*/ 110725 w 607624"/>
              <a:gd name="connsiteY58" fmla="*/ 115888 h 606722"/>
              <a:gd name="connsiteX59" fmla="*/ 110725 w 607624"/>
              <a:gd name="connsiteY59" fmla="*/ 115711 h 606722"/>
              <a:gd name="connsiteX60" fmla="*/ 95950 w 607624"/>
              <a:gd name="connsiteY60" fmla="*/ 39548 h 606722"/>
              <a:gd name="connsiteX61" fmla="*/ 19849 w 607624"/>
              <a:gd name="connsiteY61" fmla="*/ 39548 h 606722"/>
              <a:gd name="connsiteX62" fmla="*/ 0 w 607624"/>
              <a:gd name="connsiteY62" fmla="*/ 19819 h 606722"/>
              <a:gd name="connsiteX63" fmla="*/ 19849 w 607624"/>
              <a:gd name="connsiteY63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7624" h="606722">
                <a:moveTo>
                  <a:pt x="482139" y="527565"/>
                </a:moveTo>
                <a:cubicBezTo>
                  <a:pt x="471192" y="527565"/>
                  <a:pt x="462292" y="536449"/>
                  <a:pt x="462292" y="547377"/>
                </a:cubicBezTo>
                <a:cubicBezTo>
                  <a:pt x="462292" y="558304"/>
                  <a:pt x="471192" y="567099"/>
                  <a:pt x="482139" y="567099"/>
                </a:cubicBezTo>
                <a:cubicBezTo>
                  <a:pt x="493086" y="567099"/>
                  <a:pt x="501897" y="558304"/>
                  <a:pt x="501897" y="547377"/>
                </a:cubicBezTo>
                <a:cubicBezTo>
                  <a:pt x="501897" y="536449"/>
                  <a:pt x="493086" y="527565"/>
                  <a:pt x="482139" y="527565"/>
                </a:cubicBezTo>
                <a:close/>
                <a:moveTo>
                  <a:pt x="257600" y="527565"/>
                </a:moveTo>
                <a:cubicBezTo>
                  <a:pt x="246653" y="527565"/>
                  <a:pt x="237753" y="536449"/>
                  <a:pt x="237753" y="547377"/>
                </a:cubicBezTo>
                <a:cubicBezTo>
                  <a:pt x="237753" y="558304"/>
                  <a:pt x="246653" y="567099"/>
                  <a:pt x="257600" y="567099"/>
                </a:cubicBezTo>
                <a:cubicBezTo>
                  <a:pt x="268547" y="567099"/>
                  <a:pt x="277447" y="558304"/>
                  <a:pt x="277447" y="547377"/>
                </a:cubicBezTo>
                <a:cubicBezTo>
                  <a:pt x="277447" y="536449"/>
                  <a:pt x="268547" y="527565"/>
                  <a:pt x="257600" y="527565"/>
                </a:cubicBezTo>
                <a:close/>
                <a:moveTo>
                  <a:pt x="482139" y="488031"/>
                </a:moveTo>
                <a:cubicBezTo>
                  <a:pt x="514890" y="488031"/>
                  <a:pt x="541590" y="514683"/>
                  <a:pt x="541590" y="547377"/>
                </a:cubicBezTo>
                <a:cubicBezTo>
                  <a:pt x="541590" y="580070"/>
                  <a:pt x="514890" y="606722"/>
                  <a:pt x="482139" y="606722"/>
                </a:cubicBezTo>
                <a:cubicBezTo>
                  <a:pt x="449387" y="606722"/>
                  <a:pt x="422687" y="580070"/>
                  <a:pt x="422687" y="547377"/>
                </a:cubicBezTo>
                <a:cubicBezTo>
                  <a:pt x="422687" y="514683"/>
                  <a:pt x="449387" y="488031"/>
                  <a:pt x="482139" y="488031"/>
                </a:cubicBezTo>
                <a:close/>
                <a:moveTo>
                  <a:pt x="257600" y="488031"/>
                </a:moveTo>
                <a:cubicBezTo>
                  <a:pt x="290351" y="488031"/>
                  <a:pt x="317051" y="514683"/>
                  <a:pt x="317051" y="547377"/>
                </a:cubicBezTo>
                <a:cubicBezTo>
                  <a:pt x="317051" y="580070"/>
                  <a:pt x="290351" y="606722"/>
                  <a:pt x="257600" y="606722"/>
                </a:cubicBezTo>
                <a:cubicBezTo>
                  <a:pt x="224848" y="606722"/>
                  <a:pt x="198148" y="580070"/>
                  <a:pt x="198148" y="547377"/>
                </a:cubicBezTo>
                <a:cubicBezTo>
                  <a:pt x="198148" y="514683"/>
                  <a:pt x="224848" y="488031"/>
                  <a:pt x="257600" y="488031"/>
                </a:cubicBezTo>
                <a:close/>
                <a:moveTo>
                  <a:pt x="482151" y="171433"/>
                </a:moveTo>
                <a:cubicBezTo>
                  <a:pt x="471203" y="171433"/>
                  <a:pt x="462303" y="180320"/>
                  <a:pt x="462303" y="191251"/>
                </a:cubicBezTo>
                <a:lnTo>
                  <a:pt x="462303" y="270346"/>
                </a:lnTo>
                <a:cubicBezTo>
                  <a:pt x="462303" y="281278"/>
                  <a:pt x="471203" y="290165"/>
                  <a:pt x="482151" y="290165"/>
                </a:cubicBezTo>
                <a:cubicBezTo>
                  <a:pt x="493099" y="290165"/>
                  <a:pt x="501911" y="281278"/>
                  <a:pt x="501911" y="270346"/>
                </a:cubicBezTo>
                <a:lnTo>
                  <a:pt x="501911" y="191251"/>
                </a:lnTo>
                <a:cubicBezTo>
                  <a:pt x="501911" y="180320"/>
                  <a:pt x="493099" y="171433"/>
                  <a:pt x="482151" y="171433"/>
                </a:cubicBezTo>
                <a:close/>
                <a:moveTo>
                  <a:pt x="363238" y="171433"/>
                </a:moveTo>
                <a:cubicBezTo>
                  <a:pt x="352290" y="171433"/>
                  <a:pt x="343478" y="180320"/>
                  <a:pt x="343478" y="191251"/>
                </a:cubicBezTo>
                <a:lnTo>
                  <a:pt x="343478" y="270346"/>
                </a:lnTo>
                <a:cubicBezTo>
                  <a:pt x="343478" y="281278"/>
                  <a:pt x="352290" y="290165"/>
                  <a:pt x="363238" y="290165"/>
                </a:cubicBezTo>
                <a:cubicBezTo>
                  <a:pt x="374186" y="290165"/>
                  <a:pt x="383086" y="281278"/>
                  <a:pt x="383086" y="270346"/>
                </a:cubicBezTo>
                <a:lnTo>
                  <a:pt x="383086" y="191251"/>
                </a:lnTo>
                <a:cubicBezTo>
                  <a:pt x="383086" y="180320"/>
                  <a:pt x="374186" y="171433"/>
                  <a:pt x="363238" y="171433"/>
                </a:cubicBezTo>
                <a:close/>
                <a:moveTo>
                  <a:pt x="244325" y="171433"/>
                </a:moveTo>
                <a:cubicBezTo>
                  <a:pt x="233466" y="171433"/>
                  <a:pt x="224565" y="180320"/>
                  <a:pt x="224565" y="191251"/>
                </a:cubicBezTo>
                <a:lnTo>
                  <a:pt x="224565" y="270346"/>
                </a:lnTo>
                <a:cubicBezTo>
                  <a:pt x="224565" y="281278"/>
                  <a:pt x="233466" y="290165"/>
                  <a:pt x="244325" y="290165"/>
                </a:cubicBezTo>
                <a:cubicBezTo>
                  <a:pt x="255272" y="290165"/>
                  <a:pt x="264173" y="281278"/>
                  <a:pt x="264173" y="270346"/>
                </a:cubicBezTo>
                <a:lnTo>
                  <a:pt x="264173" y="191251"/>
                </a:lnTo>
                <a:cubicBezTo>
                  <a:pt x="264173" y="180320"/>
                  <a:pt x="255272" y="171433"/>
                  <a:pt x="244325" y="171433"/>
                </a:cubicBezTo>
                <a:close/>
                <a:moveTo>
                  <a:pt x="19849" y="0"/>
                </a:moveTo>
                <a:lnTo>
                  <a:pt x="112238" y="0"/>
                </a:lnTo>
                <a:cubicBezTo>
                  <a:pt x="121762" y="0"/>
                  <a:pt x="129951" y="6754"/>
                  <a:pt x="131731" y="15997"/>
                </a:cubicBezTo>
                <a:lnTo>
                  <a:pt x="146506" y="92337"/>
                </a:lnTo>
                <a:lnTo>
                  <a:pt x="587803" y="92337"/>
                </a:lnTo>
                <a:cubicBezTo>
                  <a:pt x="593677" y="92337"/>
                  <a:pt x="599196" y="94915"/>
                  <a:pt x="602934" y="99358"/>
                </a:cubicBezTo>
                <a:cubicBezTo>
                  <a:pt x="606672" y="103802"/>
                  <a:pt x="608274" y="109578"/>
                  <a:pt x="607384" y="115355"/>
                </a:cubicBezTo>
                <a:lnTo>
                  <a:pt x="567687" y="352730"/>
                </a:lnTo>
                <a:cubicBezTo>
                  <a:pt x="566174" y="362328"/>
                  <a:pt x="557896" y="369260"/>
                  <a:pt x="548194" y="369260"/>
                </a:cubicBezTo>
                <a:lnTo>
                  <a:pt x="200177" y="369260"/>
                </a:lnTo>
                <a:lnTo>
                  <a:pt x="207921" y="408897"/>
                </a:lnTo>
                <a:lnTo>
                  <a:pt x="548194" y="408897"/>
                </a:lnTo>
                <a:cubicBezTo>
                  <a:pt x="559142" y="408897"/>
                  <a:pt x="567954" y="417695"/>
                  <a:pt x="567954" y="428626"/>
                </a:cubicBezTo>
                <a:cubicBezTo>
                  <a:pt x="567954" y="439557"/>
                  <a:pt x="559142" y="448444"/>
                  <a:pt x="548194" y="448444"/>
                </a:cubicBezTo>
                <a:lnTo>
                  <a:pt x="191543" y="448444"/>
                </a:lnTo>
                <a:cubicBezTo>
                  <a:pt x="182020" y="448444"/>
                  <a:pt x="173920" y="441690"/>
                  <a:pt x="172051" y="432359"/>
                </a:cubicBezTo>
                <a:lnTo>
                  <a:pt x="148553" y="311138"/>
                </a:lnTo>
                <a:lnTo>
                  <a:pt x="110725" y="115888"/>
                </a:lnTo>
                <a:cubicBezTo>
                  <a:pt x="110725" y="115799"/>
                  <a:pt x="110725" y="115799"/>
                  <a:pt x="110725" y="115711"/>
                </a:cubicBezTo>
                <a:lnTo>
                  <a:pt x="95950" y="39548"/>
                </a:lnTo>
                <a:lnTo>
                  <a:pt x="19849" y="39548"/>
                </a:lnTo>
                <a:cubicBezTo>
                  <a:pt x="8901" y="39548"/>
                  <a:pt x="0" y="30750"/>
                  <a:pt x="0" y="19819"/>
                </a:cubicBezTo>
                <a:cubicBezTo>
                  <a:pt x="0" y="8887"/>
                  <a:pt x="8901" y="0"/>
                  <a:pt x="19849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</p:sp>
      <p:sp>
        <p:nvSpPr>
          <p:cNvPr id="12" name="文本框 22"/>
          <p:cNvSpPr txBox="1"/>
          <p:nvPr/>
        </p:nvSpPr>
        <p:spPr>
          <a:xfrm flipH="1">
            <a:off x="1160117" y="1539225"/>
            <a:ext cx="2595687" cy="1364541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1160119" y="1129268"/>
            <a:ext cx="1617310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STEP 1.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22"/>
          <p:cNvSpPr txBox="1"/>
          <p:nvPr/>
        </p:nvSpPr>
        <p:spPr>
          <a:xfrm flipH="1">
            <a:off x="820152" y="4675653"/>
            <a:ext cx="2595687" cy="1364541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820154" y="4265697"/>
            <a:ext cx="1617310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STEP 2.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5438954" y="2213280"/>
            <a:ext cx="1287247" cy="70788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zh-CN" altLang="en-US" sz="2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4184536" y="3465924"/>
            <a:ext cx="1287247" cy="70788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 flipH="1">
            <a:off x="6647893" y="3439471"/>
            <a:ext cx="1287247" cy="70788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5393476" y="4692115"/>
            <a:ext cx="1287247" cy="70788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zh-CN" altLang="en-US" sz="2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2"/>
          <p:cNvSpPr txBox="1"/>
          <p:nvPr/>
        </p:nvSpPr>
        <p:spPr>
          <a:xfrm flipH="1">
            <a:off x="9133900" y="1971151"/>
            <a:ext cx="2595687" cy="1364541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9133902" y="1561194"/>
            <a:ext cx="1617310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STEP 3.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2"/>
          <p:cNvSpPr txBox="1"/>
          <p:nvPr/>
        </p:nvSpPr>
        <p:spPr>
          <a:xfrm flipH="1">
            <a:off x="8896016" y="5032160"/>
            <a:ext cx="2595687" cy="1364541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 flipH="1">
            <a:off x="8896018" y="4622203"/>
            <a:ext cx="1617310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STEP 4.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9400" y="833576"/>
            <a:ext cx="4668520" cy="5785267"/>
          </a:xfrm>
          <a:prstGeom prst="rect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: 圆顶角 4"/>
          <p:cNvSpPr/>
          <p:nvPr/>
        </p:nvSpPr>
        <p:spPr>
          <a:xfrm rot="5400000">
            <a:off x="8472945" y="-1580370"/>
            <a:ext cx="605505" cy="598931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TextBox 25"/>
          <p:cNvSpPr txBox="1"/>
          <p:nvPr/>
        </p:nvSpPr>
        <p:spPr>
          <a:xfrm>
            <a:off x="5882640" y="1184800"/>
            <a:ext cx="42672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宋体" panose="02010600030101010101" pitchFamily="2" charset="-122"/>
              </a:rPr>
              <a:t>单击此处添加本简要内容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8" name="TextBox 25"/>
          <p:cNvSpPr txBox="1"/>
          <p:nvPr/>
        </p:nvSpPr>
        <p:spPr>
          <a:xfrm>
            <a:off x="5781040" y="1897819"/>
            <a:ext cx="5405122" cy="6097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请单击此处添加本章节的简要内容。本模板精心设计，模板所有素材均可自由编辑替换移动。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9400" y="2356129"/>
            <a:ext cx="4668520" cy="214574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10" name="图表 9"/>
          <p:cNvGraphicFramePr/>
          <p:nvPr/>
        </p:nvGraphicFramePr>
        <p:xfrm>
          <a:off x="5781040" y="2688315"/>
          <a:ext cx="5989320" cy="3953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" name="椭圆 10"/>
          <p:cNvSpPr/>
          <p:nvPr/>
        </p:nvSpPr>
        <p:spPr>
          <a:xfrm>
            <a:off x="488907" y="2934239"/>
            <a:ext cx="762000" cy="762000"/>
          </a:xfrm>
          <a:prstGeom prst="ellipse">
            <a:avLst/>
          </a:prstGeom>
          <a:solidFill>
            <a:srgbClr val="667151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analytics_339290"/>
          <p:cNvSpPr>
            <a:spLocks noChangeAspect="1"/>
          </p:cNvSpPr>
          <p:nvPr/>
        </p:nvSpPr>
        <p:spPr bwMode="auto">
          <a:xfrm>
            <a:off x="650758" y="3098609"/>
            <a:ext cx="438299" cy="433260"/>
          </a:xfrm>
          <a:custGeom>
            <a:avLst/>
            <a:gdLst>
              <a:gd name="T0" fmla="*/ 6618 w 6896"/>
              <a:gd name="T1" fmla="*/ 5601 h 6827"/>
              <a:gd name="T2" fmla="*/ 5014 w 6896"/>
              <a:gd name="T3" fmla="*/ 3962 h 6827"/>
              <a:gd name="T4" fmla="*/ 4812 w 6896"/>
              <a:gd name="T5" fmla="*/ 3876 h 6827"/>
              <a:gd name="T6" fmla="*/ 4609 w 6896"/>
              <a:gd name="T7" fmla="*/ 3959 h 6827"/>
              <a:gd name="T8" fmla="*/ 4485 w 6896"/>
              <a:gd name="T9" fmla="*/ 4084 h 6827"/>
              <a:gd name="T10" fmla="*/ 4068 w 6896"/>
              <a:gd name="T11" fmla="*/ 3672 h 6827"/>
              <a:gd name="T12" fmla="*/ 4551 w 6896"/>
              <a:gd name="T13" fmla="*/ 2276 h 6827"/>
              <a:gd name="T14" fmla="*/ 2276 w 6896"/>
              <a:gd name="T15" fmla="*/ 0 h 6827"/>
              <a:gd name="T16" fmla="*/ 0 w 6896"/>
              <a:gd name="T17" fmla="*/ 2276 h 6827"/>
              <a:gd name="T18" fmla="*/ 2276 w 6896"/>
              <a:gd name="T19" fmla="*/ 4551 h 6827"/>
              <a:gd name="T20" fmla="*/ 3665 w 6896"/>
              <a:gd name="T21" fmla="*/ 4073 h 6827"/>
              <a:gd name="T22" fmla="*/ 4082 w 6896"/>
              <a:gd name="T23" fmla="*/ 4487 h 6827"/>
              <a:gd name="T24" fmla="*/ 3995 w 6896"/>
              <a:gd name="T25" fmla="*/ 4574 h 6827"/>
              <a:gd name="T26" fmla="*/ 3993 w 6896"/>
              <a:gd name="T27" fmla="*/ 4974 h 6827"/>
              <a:gd name="T28" fmla="*/ 5599 w 6896"/>
              <a:gd name="T29" fmla="*/ 6616 h 6827"/>
              <a:gd name="T30" fmla="*/ 6108 w 6896"/>
              <a:gd name="T31" fmla="*/ 6827 h 6827"/>
              <a:gd name="T32" fmla="*/ 6616 w 6896"/>
              <a:gd name="T33" fmla="*/ 6616 h 6827"/>
              <a:gd name="T34" fmla="*/ 6618 w 6896"/>
              <a:gd name="T35" fmla="*/ 5601 h 6827"/>
              <a:gd name="T36" fmla="*/ 1991 w 6896"/>
              <a:gd name="T37" fmla="*/ 2276 h 6827"/>
              <a:gd name="T38" fmla="*/ 1990 w 6896"/>
              <a:gd name="T39" fmla="*/ 2285 h 6827"/>
              <a:gd name="T40" fmla="*/ 2571 w 6896"/>
              <a:gd name="T41" fmla="*/ 2633 h 6827"/>
              <a:gd name="T42" fmla="*/ 2844 w 6896"/>
              <a:gd name="T43" fmla="*/ 2560 h 6827"/>
              <a:gd name="T44" fmla="*/ 3413 w 6896"/>
              <a:gd name="T45" fmla="*/ 3129 h 6827"/>
              <a:gd name="T46" fmla="*/ 2844 w 6896"/>
              <a:gd name="T47" fmla="*/ 3698 h 6827"/>
              <a:gd name="T48" fmla="*/ 2276 w 6896"/>
              <a:gd name="T49" fmla="*/ 3129 h 6827"/>
              <a:gd name="T50" fmla="*/ 2276 w 6896"/>
              <a:gd name="T51" fmla="*/ 3120 h 6827"/>
              <a:gd name="T52" fmla="*/ 1696 w 6896"/>
              <a:gd name="T53" fmla="*/ 2771 h 6827"/>
              <a:gd name="T54" fmla="*/ 1422 w 6896"/>
              <a:gd name="T55" fmla="*/ 2844 h 6827"/>
              <a:gd name="T56" fmla="*/ 853 w 6896"/>
              <a:gd name="T57" fmla="*/ 2276 h 6827"/>
              <a:gd name="T58" fmla="*/ 1422 w 6896"/>
              <a:gd name="T59" fmla="*/ 1707 h 6827"/>
              <a:gd name="T60" fmla="*/ 1696 w 6896"/>
              <a:gd name="T61" fmla="*/ 1780 h 6827"/>
              <a:gd name="T62" fmla="*/ 2276 w 6896"/>
              <a:gd name="T63" fmla="*/ 1431 h 6827"/>
              <a:gd name="T64" fmla="*/ 2276 w 6896"/>
              <a:gd name="T65" fmla="*/ 1422 h 6827"/>
              <a:gd name="T66" fmla="*/ 2844 w 6896"/>
              <a:gd name="T67" fmla="*/ 853 h 6827"/>
              <a:gd name="T68" fmla="*/ 3413 w 6896"/>
              <a:gd name="T69" fmla="*/ 1422 h 6827"/>
              <a:gd name="T70" fmla="*/ 2844 w 6896"/>
              <a:gd name="T71" fmla="*/ 1991 h 6827"/>
              <a:gd name="T72" fmla="*/ 2571 w 6896"/>
              <a:gd name="T73" fmla="*/ 1918 h 6827"/>
              <a:gd name="T74" fmla="*/ 1990 w 6896"/>
              <a:gd name="T75" fmla="*/ 2266 h 6827"/>
              <a:gd name="T76" fmla="*/ 1991 w 6896"/>
              <a:gd name="T77" fmla="*/ 2276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96" h="6827">
                <a:moveTo>
                  <a:pt x="6618" y="5601"/>
                </a:moveTo>
                <a:lnTo>
                  <a:pt x="5014" y="3962"/>
                </a:lnTo>
                <a:cubicBezTo>
                  <a:pt x="4961" y="3907"/>
                  <a:pt x="4888" y="3876"/>
                  <a:pt x="4812" y="3876"/>
                </a:cubicBezTo>
                <a:cubicBezTo>
                  <a:pt x="4739" y="3870"/>
                  <a:pt x="4663" y="3906"/>
                  <a:pt x="4609" y="3959"/>
                </a:cubicBezTo>
                <a:lnTo>
                  <a:pt x="4485" y="4084"/>
                </a:lnTo>
                <a:lnTo>
                  <a:pt x="4068" y="3672"/>
                </a:lnTo>
                <a:cubicBezTo>
                  <a:pt x="4370" y="3286"/>
                  <a:pt x="4551" y="2802"/>
                  <a:pt x="4551" y="2276"/>
                </a:cubicBezTo>
                <a:cubicBezTo>
                  <a:pt x="4551" y="1021"/>
                  <a:pt x="3530" y="0"/>
                  <a:pt x="2276" y="0"/>
                </a:cubicBezTo>
                <a:cubicBezTo>
                  <a:pt x="1021" y="0"/>
                  <a:pt x="0" y="1021"/>
                  <a:pt x="0" y="2276"/>
                </a:cubicBezTo>
                <a:cubicBezTo>
                  <a:pt x="0" y="3530"/>
                  <a:pt x="1021" y="4551"/>
                  <a:pt x="2276" y="4551"/>
                </a:cubicBezTo>
                <a:cubicBezTo>
                  <a:pt x="2799" y="4551"/>
                  <a:pt x="3281" y="4372"/>
                  <a:pt x="3665" y="4073"/>
                </a:cubicBezTo>
                <a:lnTo>
                  <a:pt x="4082" y="4487"/>
                </a:lnTo>
                <a:lnTo>
                  <a:pt x="3995" y="4574"/>
                </a:lnTo>
                <a:cubicBezTo>
                  <a:pt x="3884" y="4685"/>
                  <a:pt x="3884" y="4863"/>
                  <a:pt x="3993" y="4974"/>
                </a:cubicBezTo>
                <a:lnTo>
                  <a:pt x="5599" y="6616"/>
                </a:lnTo>
                <a:cubicBezTo>
                  <a:pt x="5735" y="6752"/>
                  <a:pt x="5916" y="6827"/>
                  <a:pt x="6108" y="6827"/>
                </a:cubicBezTo>
                <a:cubicBezTo>
                  <a:pt x="6300" y="6827"/>
                  <a:pt x="6480" y="6752"/>
                  <a:pt x="6616" y="6616"/>
                </a:cubicBezTo>
                <a:cubicBezTo>
                  <a:pt x="6896" y="6336"/>
                  <a:pt x="6896" y="5879"/>
                  <a:pt x="6618" y="5601"/>
                </a:cubicBezTo>
                <a:close/>
                <a:moveTo>
                  <a:pt x="1991" y="2276"/>
                </a:moveTo>
                <a:cubicBezTo>
                  <a:pt x="1991" y="2279"/>
                  <a:pt x="1990" y="2282"/>
                  <a:pt x="1990" y="2285"/>
                </a:cubicBezTo>
                <a:lnTo>
                  <a:pt x="2571" y="2633"/>
                </a:lnTo>
                <a:cubicBezTo>
                  <a:pt x="2652" y="2588"/>
                  <a:pt x="2745" y="2560"/>
                  <a:pt x="2844" y="2560"/>
                </a:cubicBezTo>
                <a:cubicBezTo>
                  <a:pt x="3158" y="2560"/>
                  <a:pt x="3413" y="2815"/>
                  <a:pt x="3413" y="3129"/>
                </a:cubicBezTo>
                <a:cubicBezTo>
                  <a:pt x="3413" y="3443"/>
                  <a:pt x="3158" y="3698"/>
                  <a:pt x="2844" y="3698"/>
                </a:cubicBezTo>
                <a:cubicBezTo>
                  <a:pt x="2531" y="3698"/>
                  <a:pt x="2276" y="3443"/>
                  <a:pt x="2276" y="3129"/>
                </a:cubicBezTo>
                <a:cubicBezTo>
                  <a:pt x="2276" y="3126"/>
                  <a:pt x="2276" y="3123"/>
                  <a:pt x="2276" y="3120"/>
                </a:cubicBezTo>
                <a:lnTo>
                  <a:pt x="1696" y="2771"/>
                </a:lnTo>
                <a:cubicBezTo>
                  <a:pt x="1614" y="2817"/>
                  <a:pt x="1522" y="2844"/>
                  <a:pt x="1422" y="2844"/>
                </a:cubicBezTo>
                <a:cubicBezTo>
                  <a:pt x="1109" y="2844"/>
                  <a:pt x="853" y="2589"/>
                  <a:pt x="853" y="2276"/>
                </a:cubicBezTo>
                <a:cubicBezTo>
                  <a:pt x="853" y="1962"/>
                  <a:pt x="1109" y="1707"/>
                  <a:pt x="1422" y="1707"/>
                </a:cubicBezTo>
                <a:cubicBezTo>
                  <a:pt x="1522" y="1707"/>
                  <a:pt x="1614" y="1735"/>
                  <a:pt x="1696" y="1780"/>
                </a:cubicBezTo>
                <a:lnTo>
                  <a:pt x="2276" y="1431"/>
                </a:lnTo>
                <a:cubicBezTo>
                  <a:pt x="2276" y="1428"/>
                  <a:pt x="2276" y="1425"/>
                  <a:pt x="2276" y="1422"/>
                </a:cubicBezTo>
                <a:cubicBezTo>
                  <a:pt x="2276" y="1108"/>
                  <a:pt x="2531" y="853"/>
                  <a:pt x="2844" y="853"/>
                </a:cubicBezTo>
                <a:cubicBezTo>
                  <a:pt x="3158" y="853"/>
                  <a:pt x="3413" y="1108"/>
                  <a:pt x="3413" y="1422"/>
                </a:cubicBezTo>
                <a:cubicBezTo>
                  <a:pt x="3413" y="1736"/>
                  <a:pt x="3158" y="1991"/>
                  <a:pt x="2844" y="1991"/>
                </a:cubicBezTo>
                <a:cubicBezTo>
                  <a:pt x="2745" y="1991"/>
                  <a:pt x="2652" y="1963"/>
                  <a:pt x="2571" y="1918"/>
                </a:cubicBezTo>
                <a:lnTo>
                  <a:pt x="1990" y="2266"/>
                </a:lnTo>
                <a:cubicBezTo>
                  <a:pt x="1990" y="2270"/>
                  <a:pt x="1991" y="2272"/>
                  <a:pt x="1991" y="22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3" name="TextBox 25"/>
          <p:cNvSpPr txBox="1"/>
          <p:nvPr/>
        </p:nvSpPr>
        <p:spPr>
          <a:xfrm>
            <a:off x="1442085" y="3194479"/>
            <a:ext cx="2814955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宋体" panose="02010600030101010101" pitchFamily="2" charset="-122"/>
              </a:rPr>
              <a:t>单击此处添加本简要内容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4" name="TextBox 25"/>
          <p:cNvSpPr txBox="1"/>
          <p:nvPr/>
        </p:nvSpPr>
        <p:spPr>
          <a:xfrm>
            <a:off x="1442085" y="2797660"/>
            <a:ext cx="28149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62405" y="3068129"/>
            <a:ext cx="2448000" cy="36000"/>
          </a:xfrm>
          <a:prstGeom prst="rect">
            <a:avLst/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208125" y="820538"/>
            <a:ext cx="3212870" cy="5785605"/>
            <a:chOff x="5556365" y="536197"/>
            <a:chExt cx="3212870" cy="578560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556365" y="536197"/>
              <a:ext cx="3212870" cy="5785605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6014720" y="2197100"/>
              <a:ext cx="2214880" cy="2547620"/>
            </a:xfrm>
            <a:prstGeom prst="rect">
              <a:avLst/>
            </a:prstGeom>
            <a:blipFill dpi="0" rotWithShape="1">
              <a:blip r:embed="rId2" cstate="screen"/>
              <a:srcRect/>
              <a:stretch>
                <a:fillRect/>
              </a:stretch>
            </a:blip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22"/>
          <p:cNvSpPr txBox="1"/>
          <p:nvPr/>
        </p:nvSpPr>
        <p:spPr>
          <a:xfrm flipH="1">
            <a:off x="803147" y="2410012"/>
            <a:ext cx="2799384" cy="93288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此处添加本章节的简要内容。本模板精心设计，模板所有素材均可自由编辑替换移动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8" name="任意多边形: 形状 7"/>
          <p:cNvSpPr/>
          <p:nvPr/>
        </p:nvSpPr>
        <p:spPr>
          <a:xfrm flipH="1">
            <a:off x="771007" y="1045666"/>
            <a:ext cx="2799385" cy="1251483"/>
          </a:xfrm>
          <a:custGeom>
            <a:avLst/>
            <a:gdLst>
              <a:gd name="connsiteX0" fmla="*/ 2200343 w 2799385"/>
              <a:gd name="connsiteY0" fmla="*/ 0 h 1251483"/>
              <a:gd name="connsiteX1" fmla="*/ 2565549 w 2799385"/>
              <a:gd name="connsiteY1" fmla="*/ 365206 h 1251483"/>
              <a:gd name="connsiteX2" fmla="*/ 2273945 w 2799385"/>
              <a:gd name="connsiteY2" fmla="*/ 722992 h 1251483"/>
              <a:gd name="connsiteX3" fmla="*/ 2247889 w 2799385"/>
              <a:gd name="connsiteY3" fmla="*/ 725619 h 1251483"/>
              <a:gd name="connsiteX4" fmla="*/ 2247889 w 2799385"/>
              <a:gd name="connsiteY4" fmla="*/ 991255 h 1251483"/>
              <a:gd name="connsiteX5" fmla="*/ 2799385 w 2799385"/>
              <a:gd name="connsiteY5" fmla="*/ 991255 h 1251483"/>
              <a:gd name="connsiteX6" fmla="*/ 2799385 w 2799385"/>
              <a:gd name="connsiteY6" fmla="*/ 1251483 h 1251483"/>
              <a:gd name="connsiteX7" fmla="*/ 130114 w 2799385"/>
              <a:gd name="connsiteY7" fmla="*/ 1251483 h 1251483"/>
              <a:gd name="connsiteX8" fmla="*/ 0 w 2799385"/>
              <a:gd name="connsiteY8" fmla="*/ 1121369 h 1251483"/>
              <a:gd name="connsiteX9" fmla="*/ 130114 w 2799385"/>
              <a:gd name="connsiteY9" fmla="*/ 991255 h 1251483"/>
              <a:gd name="connsiteX10" fmla="*/ 2152796 w 2799385"/>
              <a:gd name="connsiteY10" fmla="*/ 991255 h 1251483"/>
              <a:gd name="connsiteX11" fmla="*/ 2152796 w 2799385"/>
              <a:gd name="connsiteY11" fmla="*/ 725619 h 1251483"/>
              <a:gd name="connsiteX12" fmla="*/ 2126741 w 2799385"/>
              <a:gd name="connsiteY12" fmla="*/ 722992 h 1251483"/>
              <a:gd name="connsiteX13" fmla="*/ 1835137 w 2799385"/>
              <a:gd name="connsiteY13" fmla="*/ 365206 h 1251483"/>
              <a:gd name="connsiteX14" fmla="*/ 2200343 w 2799385"/>
              <a:gd name="connsiteY14" fmla="*/ 0 h 125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99385" h="1251483">
                <a:moveTo>
                  <a:pt x="2200343" y="0"/>
                </a:moveTo>
                <a:cubicBezTo>
                  <a:pt x="2402041" y="0"/>
                  <a:pt x="2565549" y="163508"/>
                  <a:pt x="2565549" y="365206"/>
                </a:cubicBezTo>
                <a:cubicBezTo>
                  <a:pt x="2565549" y="541692"/>
                  <a:pt x="2440363" y="688938"/>
                  <a:pt x="2273945" y="722992"/>
                </a:cubicBezTo>
                <a:lnTo>
                  <a:pt x="2247889" y="725619"/>
                </a:lnTo>
                <a:lnTo>
                  <a:pt x="2247889" y="991255"/>
                </a:lnTo>
                <a:lnTo>
                  <a:pt x="2799385" y="991255"/>
                </a:lnTo>
                <a:lnTo>
                  <a:pt x="2799385" y="1251483"/>
                </a:lnTo>
                <a:lnTo>
                  <a:pt x="130114" y="1251483"/>
                </a:lnTo>
                <a:cubicBezTo>
                  <a:pt x="58254" y="1251483"/>
                  <a:pt x="0" y="1193229"/>
                  <a:pt x="0" y="1121369"/>
                </a:cubicBezTo>
                <a:cubicBezTo>
                  <a:pt x="0" y="1049509"/>
                  <a:pt x="58254" y="991255"/>
                  <a:pt x="130114" y="991255"/>
                </a:cubicBezTo>
                <a:lnTo>
                  <a:pt x="2152796" y="991255"/>
                </a:lnTo>
                <a:lnTo>
                  <a:pt x="2152796" y="725619"/>
                </a:lnTo>
                <a:lnTo>
                  <a:pt x="2126741" y="722992"/>
                </a:lnTo>
                <a:cubicBezTo>
                  <a:pt x="1960323" y="688938"/>
                  <a:pt x="1835137" y="541692"/>
                  <a:pt x="1835137" y="365206"/>
                </a:cubicBezTo>
                <a:cubicBezTo>
                  <a:pt x="1835137" y="163508"/>
                  <a:pt x="1998645" y="0"/>
                  <a:pt x="2200343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tripadvisor-logotype_48942"/>
          <p:cNvSpPr>
            <a:spLocks noChangeAspect="1"/>
          </p:cNvSpPr>
          <p:nvPr/>
        </p:nvSpPr>
        <p:spPr bwMode="auto">
          <a:xfrm>
            <a:off x="1059208" y="1219142"/>
            <a:ext cx="609685" cy="360599"/>
          </a:xfrm>
          <a:custGeom>
            <a:avLst/>
            <a:gdLst>
              <a:gd name="connsiteX0" fmla="*/ 453746 w 606074"/>
              <a:gd name="connsiteY0" fmla="*/ 180222 h 358464"/>
              <a:gd name="connsiteX1" fmla="*/ 478650 w 606074"/>
              <a:gd name="connsiteY1" fmla="*/ 205098 h 358464"/>
              <a:gd name="connsiteX2" fmla="*/ 454207 w 606074"/>
              <a:gd name="connsiteY2" fmla="*/ 229974 h 358464"/>
              <a:gd name="connsiteX3" fmla="*/ 428841 w 606074"/>
              <a:gd name="connsiteY3" fmla="*/ 205559 h 358464"/>
              <a:gd name="connsiteX4" fmla="*/ 453746 w 606074"/>
              <a:gd name="connsiteY4" fmla="*/ 180222 h 358464"/>
              <a:gd name="connsiteX5" fmla="*/ 149940 w 606074"/>
              <a:gd name="connsiteY5" fmla="*/ 180222 h 358464"/>
              <a:gd name="connsiteX6" fmla="*/ 175268 w 606074"/>
              <a:gd name="connsiteY6" fmla="*/ 205090 h 358464"/>
              <a:gd name="connsiteX7" fmla="*/ 149940 w 606074"/>
              <a:gd name="connsiteY7" fmla="*/ 229958 h 358464"/>
              <a:gd name="connsiteX8" fmla="*/ 125072 w 606074"/>
              <a:gd name="connsiteY8" fmla="*/ 205090 h 358464"/>
              <a:gd name="connsiteX9" fmla="*/ 149940 w 606074"/>
              <a:gd name="connsiteY9" fmla="*/ 180222 h 358464"/>
              <a:gd name="connsiteX10" fmla="*/ 454253 w 606074"/>
              <a:gd name="connsiteY10" fmla="*/ 156283 h 358464"/>
              <a:gd name="connsiteX11" fmla="*/ 404923 w 606074"/>
              <a:gd name="connsiteY11" fmla="*/ 205083 h 358464"/>
              <a:gd name="connsiteX12" fmla="*/ 453792 w 606074"/>
              <a:gd name="connsiteY12" fmla="*/ 253882 h 358464"/>
              <a:gd name="connsiteX13" fmla="*/ 502660 w 606074"/>
              <a:gd name="connsiteY13" fmla="*/ 205083 h 358464"/>
              <a:gd name="connsiteX14" fmla="*/ 454253 w 606074"/>
              <a:gd name="connsiteY14" fmla="*/ 156283 h 358464"/>
              <a:gd name="connsiteX15" fmla="*/ 149488 w 606074"/>
              <a:gd name="connsiteY15" fmla="*/ 156280 h 358464"/>
              <a:gd name="connsiteX16" fmla="*/ 101080 w 606074"/>
              <a:gd name="connsiteY16" fmla="*/ 205075 h 358464"/>
              <a:gd name="connsiteX17" fmla="*/ 149949 w 606074"/>
              <a:gd name="connsiteY17" fmla="*/ 253869 h 358464"/>
              <a:gd name="connsiteX18" fmla="*/ 198817 w 606074"/>
              <a:gd name="connsiteY18" fmla="*/ 205075 h 358464"/>
              <a:gd name="connsiteX19" fmla="*/ 149488 w 606074"/>
              <a:gd name="connsiteY19" fmla="*/ 156280 h 358464"/>
              <a:gd name="connsiteX20" fmla="*/ 453792 w 606074"/>
              <a:gd name="connsiteY20" fmla="*/ 130502 h 358464"/>
              <a:gd name="connsiteX21" fmla="*/ 528938 w 606074"/>
              <a:gd name="connsiteY21" fmla="*/ 205083 h 358464"/>
              <a:gd name="connsiteX22" fmla="*/ 457019 w 606074"/>
              <a:gd name="connsiteY22" fmla="*/ 280123 h 358464"/>
              <a:gd name="connsiteX23" fmla="*/ 378645 w 606074"/>
              <a:gd name="connsiteY23" fmla="*/ 205083 h 358464"/>
              <a:gd name="connsiteX24" fmla="*/ 453792 w 606074"/>
              <a:gd name="connsiteY24" fmla="*/ 130502 h 358464"/>
              <a:gd name="connsiteX25" fmla="*/ 150410 w 606074"/>
              <a:gd name="connsiteY25" fmla="*/ 130502 h 358464"/>
              <a:gd name="connsiteX26" fmla="*/ 225095 w 606074"/>
              <a:gd name="connsiteY26" fmla="*/ 205075 h 358464"/>
              <a:gd name="connsiteX27" fmla="*/ 153637 w 606074"/>
              <a:gd name="connsiteY27" fmla="*/ 280107 h 358464"/>
              <a:gd name="connsiteX28" fmla="*/ 75263 w 606074"/>
              <a:gd name="connsiteY28" fmla="*/ 205075 h 358464"/>
              <a:gd name="connsiteX29" fmla="*/ 150410 w 606074"/>
              <a:gd name="connsiteY29" fmla="*/ 130502 h 358464"/>
              <a:gd name="connsiteX30" fmla="*/ 451461 w 606074"/>
              <a:gd name="connsiteY30" fmla="*/ 86276 h 358464"/>
              <a:gd name="connsiteX31" fmla="*/ 333426 w 606074"/>
              <a:gd name="connsiteY31" fmla="*/ 206450 h 358464"/>
              <a:gd name="connsiteX32" fmla="*/ 454228 w 606074"/>
              <a:gd name="connsiteY32" fmla="*/ 327545 h 358464"/>
              <a:gd name="connsiteX33" fmla="*/ 575029 w 606074"/>
              <a:gd name="connsiteY33" fmla="*/ 206911 h 358464"/>
              <a:gd name="connsiteX34" fmla="*/ 451461 w 606074"/>
              <a:gd name="connsiteY34" fmla="*/ 86276 h 358464"/>
              <a:gd name="connsiteX35" fmla="*/ 151763 w 606074"/>
              <a:gd name="connsiteY35" fmla="*/ 85815 h 358464"/>
              <a:gd name="connsiteX36" fmla="*/ 30961 w 606074"/>
              <a:gd name="connsiteY36" fmla="*/ 208752 h 358464"/>
              <a:gd name="connsiteX37" fmla="*/ 153146 w 606074"/>
              <a:gd name="connsiteY37" fmla="*/ 327085 h 358464"/>
              <a:gd name="connsiteX38" fmla="*/ 273026 w 606074"/>
              <a:gd name="connsiteY38" fmla="*/ 206911 h 358464"/>
              <a:gd name="connsiteX39" fmla="*/ 151763 w 606074"/>
              <a:gd name="connsiteY39" fmla="*/ 85815 h 358464"/>
              <a:gd name="connsiteX40" fmla="*/ 311295 w 606074"/>
              <a:gd name="connsiteY40" fmla="*/ 26879 h 358464"/>
              <a:gd name="connsiteX41" fmla="*/ 157757 w 606074"/>
              <a:gd name="connsiteY41" fmla="*/ 54505 h 358464"/>
              <a:gd name="connsiteX42" fmla="*/ 254122 w 606074"/>
              <a:gd name="connsiteY42" fmla="*/ 94103 h 358464"/>
              <a:gd name="connsiteX43" fmla="*/ 302995 w 606074"/>
              <a:gd name="connsiteY43" fmla="*/ 186191 h 358464"/>
              <a:gd name="connsiteX44" fmla="*/ 351408 w 606074"/>
              <a:gd name="connsiteY44" fmla="*/ 95024 h 358464"/>
              <a:gd name="connsiteX45" fmla="*/ 445928 w 606074"/>
              <a:gd name="connsiteY45" fmla="*/ 54966 h 358464"/>
              <a:gd name="connsiteX46" fmla="*/ 311295 w 606074"/>
              <a:gd name="connsiteY46" fmla="*/ 26879 h 358464"/>
              <a:gd name="connsiteX47" fmla="*/ 328758 w 606074"/>
              <a:gd name="connsiteY47" fmla="*/ 980 h 358464"/>
              <a:gd name="connsiteX48" fmla="*/ 371234 w 606074"/>
              <a:gd name="connsiteY48" fmla="*/ 5699 h 358464"/>
              <a:gd name="connsiteX49" fmla="*/ 421030 w 606074"/>
              <a:gd name="connsiteY49" fmla="*/ 17210 h 358464"/>
              <a:gd name="connsiteX50" fmla="*/ 502180 w 606074"/>
              <a:gd name="connsiteY50" fmla="*/ 54045 h 358464"/>
              <a:gd name="connsiteX51" fmla="*/ 508173 w 606074"/>
              <a:gd name="connsiteY51" fmla="*/ 55887 h 358464"/>
              <a:gd name="connsiteX52" fmla="*/ 597622 w 606074"/>
              <a:gd name="connsiteY52" fmla="*/ 55887 h 358464"/>
              <a:gd name="connsiteX53" fmla="*/ 604999 w 606074"/>
              <a:gd name="connsiteY53" fmla="*/ 56347 h 358464"/>
              <a:gd name="connsiteX54" fmla="*/ 604999 w 606074"/>
              <a:gd name="connsiteY54" fmla="*/ 57268 h 358464"/>
              <a:gd name="connsiteX55" fmla="*/ 600388 w 606074"/>
              <a:gd name="connsiteY55" fmla="*/ 63714 h 358464"/>
              <a:gd name="connsiteX56" fmla="*/ 576874 w 606074"/>
              <a:gd name="connsiteY56" fmla="*/ 113441 h 358464"/>
              <a:gd name="connsiteX57" fmla="*/ 577335 w 606074"/>
              <a:gd name="connsiteY57" fmla="*/ 118506 h 358464"/>
              <a:gd name="connsiteX58" fmla="*/ 601310 w 606074"/>
              <a:gd name="connsiteY58" fmla="*/ 243285 h 358464"/>
              <a:gd name="connsiteX59" fmla="*/ 534455 w 606074"/>
              <a:gd name="connsiteY59" fmla="*/ 335373 h 358464"/>
              <a:gd name="connsiteX60" fmla="*/ 453767 w 606074"/>
              <a:gd name="connsiteY60" fmla="*/ 358394 h 358464"/>
              <a:gd name="connsiteX61" fmla="*/ 417342 w 606074"/>
              <a:gd name="connsiteY61" fmla="*/ 353790 h 358464"/>
              <a:gd name="connsiteX62" fmla="*/ 343109 w 606074"/>
              <a:gd name="connsiteY62" fmla="*/ 310048 h 358464"/>
              <a:gd name="connsiteX63" fmla="*/ 334810 w 606074"/>
              <a:gd name="connsiteY63" fmla="*/ 300840 h 358464"/>
              <a:gd name="connsiteX64" fmla="*/ 302534 w 606074"/>
              <a:gd name="connsiteY64" fmla="*/ 349186 h 358464"/>
              <a:gd name="connsiteX65" fmla="*/ 270720 w 606074"/>
              <a:gd name="connsiteY65" fmla="*/ 301761 h 358464"/>
              <a:gd name="connsiteX66" fmla="*/ 269337 w 606074"/>
              <a:gd name="connsiteY66" fmla="*/ 302221 h 358464"/>
              <a:gd name="connsiteX67" fmla="*/ 268876 w 606074"/>
              <a:gd name="connsiteY67" fmla="*/ 302681 h 358464"/>
              <a:gd name="connsiteX68" fmla="*/ 174817 w 606074"/>
              <a:gd name="connsiteY68" fmla="*/ 356092 h 358464"/>
              <a:gd name="connsiteX69" fmla="*/ 112110 w 606074"/>
              <a:gd name="connsiteY69" fmla="*/ 352409 h 358464"/>
              <a:gd name="connsiteX70" fmla="*/ 38338 w 606074"/>
              <a:gd name="connsiteY70" fmla="*/ 306825 h 358464"/>
              <a:gd name="connsiteX71" fmla="*/ 1914 w 606074"/>
              <a:gd name="connsiteY71" fmla="*/ 229472 h 358464"/>
              <a:gd name="connsiteX72" fmla="*/ 4680 w 606074"/>
              <a:gd name="connsiteY72" fmla="*/ 169615 h 358464"/>
              <a:gd name="connsiteX73" fmla="*/ 28656 w 606074"/>
              <a:gd name="connsiteY73" fmla="*/ 118506 h 358464"/>
              <a:gd name="connsiteX74" fmla="*/ 29117 w 606074"/>
              <a:gd name="connsiteY74" fmla="*/ 113902 h 358464"/>
              <a:gd name="connsiteX75" fmla="*/ 7908 w 606074"/>
              <a:gd name="connsiteY75" fmla="*/ 68319 h 358464"/>
              <a:gd name="connsiteX76" fmla="*/ 69 w 606074"/>
              <a:gd name="connsiteY76" fmla="*/ 57729 h 358464"/>
              <a:gd name="connsiteX77" fmla="*/ 69 w 606074"/>
              <a:gd name="connsiteY77" fmla="*/ 56808 h 358464"/>
              <a:gd name="connsiteX78" fmla="*/ 1914 w 606074"/>
              <a:gd name="connsiteY78" fmla="*/ 56808 h 358464"/>
              <a:gd name="connsiteX79" fmla="*/ 93206 w 606074"/>
              <a:gd name="connsiteY79" fmla="*/ 56808 h 358464"/>
              <a:gd name="connsiteX80" fmla="*/ 96895 w 606074"/>
              <a:gd name="connsiteY80" fmla="*/ 55426 h 358464"/>
              <a:gd name="connsiteX81" fmla="*/ 165134 w 606074"/>
              <a:gd name="connsiteY81" fmla="*/ 22275 h 358464"/>
              <a:gd name="connsiteX82" fmla="*/ 218158 w 606074"/>
              <a:gd name="connsiteY82" fmla="*/ 8001 h 358464"/>
              <a:gd name="connsiteX83" fmla="*/ 270720 w 606074"/>
              <a:gd name="connsiteY83" fmla="*/ 1095 h 358464"/>
              <a:gd name="connsiteX84" fmla="*/ 328758 w 606074"/>
              <a:gd name="connsiteY84" fmla="*/ 980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606074" h="358464">
                <a:moveTo>
                  <a:pt x="453746" y="180222"/>
                </a:moveTo>
                <a:cubicBezTo>
                  <a:pt x="467581" y="180222"/>
                  <a:pt x="479111" y="191739"/>
                  <a:pt x="478650" y="205098"/>
                </a:cubicBezTo>
                <a:cubicBezTo>
                  <a:pt x="478650" y="218918"/>
                  <a:pt x="467581" y="229974"/>
                  <a:pt x="454207" y="229974"/>
                </a:cubicBezTo>
                <a:cubicBezTo>
                  <a:pt x="440371" y="229974"/>
                  <a:pt x="428841" y="218918"/>
                  <a:pt x="428841" y="205559"/>
                </a:cubicBezTo>
                <a:cubicBezTo>
                  <a:pt x="428841" y="191278"/>
                  <a:pt x="439910" y="180222"/>
                  <a:pt x="453746" y="180222"/>
                </a:cubicBezTo>
                <a:close/>
                <a:moveTo>
                  <a:pt x="149940" y="180222"/>
                </a:moveTo>
                <a:cubicBezTo>
                  <a:pt x="163755" y="180222"/>
                  <a:pt x="175268" y="191275"/>
                  <a:pt x="175268" y="205090"/>
                </a:cubicBezTo>
                <a:cubicBezTo>
                  <a:pt x="175268" y="218905"/>
                  <a:pt x="164216" y="229958"/>
                  <a:pt x="149940" y="229958"/>
                </a:cubicBezTo>
                <a:cubicBezTo>
                  <a:pt x="136125" y="230418"/>
                  <a:pt x="125072" y="219366"/>
                  <a:pt x="125072" y="205090"/>
                </a:cubicBezTo>
                <a:cubicBezTo>
                  <a:pt x="125072" y="190814"/>
                  <a:pt x="136125" y="180222"/>
                  <a:pt x="149940" y="180222"/>
                </a:cubicBezTo>
                <a:close/>
                <a:moveTo>
                  <a:pt x="454253" y="156283"/>
                </a:moveTo>
                <a:cubicBezTo>
                  <a:pt x="427053" y="156283"/>
                  <a:pt x="404923" y="177921"/>
                  <a:pt x="404923" y="205083"/>
                </a:cubicBezTo>
                <a:cubicBezTo>
                  <a:pt x="404923" y="231784"/>
                  <a:pt x="427053" y="253882"/>
                  <a:pt x="453792" y="253882"/>
                </a:cubicBezTo>
                <a:cubicBezTo>
                  <a:pt x="480531" y="254342"/>
                  <a:pt x="502660" y="232245"/>
                  <a:pt x="502660" y="205083"/>
                </a:cubicBezTo>
                <a:cubicBezTo>
                  <a:pt x="502660" y="178381"/>
                  <a:pt x="480992" y="156283"/>
                  <a:pt x="454253" y="156283"/>
                </a:cubicBezTo>
                <a:close/>
                <a:moveTo>
                  <a:pt x="149488" y="156280"/>
                </a:moveTo>
                <a:cubicBezTo>
                  <a:pt x="123209" y="156280"/>
                  <a:pt x="101080" y="178836"/>
                  <a:pt x="101080" y="205075"/>
                </a:cubicBezTo>
                <a:cubicBezTo>
                  <a:pt x="101080" y="231773"/>
                  <a:pt x="123209" y="253869"/>
                  <a:pt x="149949" y="253869"/>
                </a:cubicBezTo>
                <a:cubicBezTo>
                  <a:pt x="176688" y="253869"/>
                  <a:pt x="199278" y="231773"/>
                  <a:pt x="198817" y="205075"/>
                </a:cubicBezTo>
                <a:cubicBezTo>
                  <a:pt x="198817" y="177915"/>
                  <a:pt x="177149" y="156280"/>
                  <a:pt x="149488" y="156280"/>
                </a:cubicBezTo>
                <a:close/>
                <a:moveTo>
                  <a:pt x="453792" y="130502"/>
                </a:moveTo>
                <a:cubicBezTo>
                  <a:pt x="495284" y="130502"/>
                  <a:pt x="528938" y="163649"/>
                  <a:pt x="528938" y="205083"/>
                </a:cubicBezTo>
                <a:cubicBezTo>
                  <a:pt x="528938" y="246516"/>
                  <a:pt x="495745" y="278282"/>
                  <a:pt x="457019" y="280123"/>
                </a:cubicBezTo>
                <a:cubicBezTo>
                  <a:pt x="413683" y="281504"/>
                  <a:pt x="378645" y="246977"/>
                  <a:pt x="378645" y="205083"/>
                </a:cubicBezTo>
                <a:cubicBezTo>
                  <a:pt x="379106" y="162728"/>
                  <a:pt x="413683" y="129582"/>
                  <a:pt x="453792" y="130502"/>
                </a:cubicBezTo>
                <a:close/>
                <a:moveTo>
                  <a:pt x="150410" y="130502"/>
                </a:moveTo>
                <a:cubicBezTo>
                  <a:pt x="191441" y="130502"/>
                  <a:pt x="225095" y="163645"/>
                  <a:pt x="225095" y="205075"/>
                </a:cubicBezTo>
                <a:cubicBezTo>
                  <a:pt x="225095" y="246964"/>
                  <a:pt x="191902" y="278266"/>
                  <a:pt x="153637" y="280107"/>
                </a:cubicBezTo>
                <a:cubicBezTo>
                  <a:pt x="110300" y="281948"/>
                  <a:pt x="74802" y="246964"/>
                  <a:pt x="75263" y="205075"/>
                </a:cubicBezTo>
                <a:cubicBezTo>
                  <a:pt x="75263" y="162264"/>
                  <a:pt x="110300" y="129582"/>
                  <a:pt x="150410" y="130502"/>
                </a:cubicBezTo>
                <a:close/>
                <a:moveTo>
                  <a:pt x="451461" y="86276"/>
                </a:moveTo>
                <a:cubicBezTo>
                  <a:pt x="385528" y="87657"/>
                  <a:pt x="333887" y="141068"/>
                  <a:pt x="333426" y="206450"/>
                </a:cubicBezTo>
                <a:cubicBezTo>
                  <a:pt x="333426" y="273214"/>
                  <a:pt x="387372" y="328006"/>
                  <a:pt x="454228" y="327545"/>
                </a:cubicBezTo>
                <a:cubicBezTo>
                  <a:pt x="521084" y="327545"/>
                  <a:pt x="575029" y="274595"/>
                  <a:pt x="575029" y="206911"/>
                </a:cubicBezTo>
                <a:cubicBezTo>
                  <a:pt x="575029" y="137384"/>
                  <a:pt x="518317" y="84894"/>
                  <a:pt x="451461" y="86276"/>
                </a:cubicBezTo>
                <a:close/>
                <a:moveTo>
                  <a:pt x="151763" y="85815"/>
                </a:moveTo>
                <a:cubicBezTo>
                  <a:pt x="86751" y="85355"/>
                  <a:pt x="30039" y="139686"/>
                  <a:pt x="30961" y="208752"/>
                </a:cubicBezTo>
                <a:cubicBezTo>
                  <a:pt x="32344" y="273214"/>
                  <a:pt x="85368" y="327545"/>
                  <a:pt x="153146" y="327085"/>
                </a:cubicBezTo>
                <a:cubicBezTo>
                  <a:pt x="219541" y="326624"/>
                  <a:pt x="272565" y="272293"/>
                  <a:pt x="273026" y="206911"/>
                </a:cubicBezTo>
                <a:cubicBezTo>
                  <a:pt x="273026" y="139686"/>
                  <a:pt x="219080" y="85815"/>
                  <a:pt x="151763" y="85815"/>
                </a:cubicBezTo>
                <a:close/>
                <a:moveTo>
                  <a:pt x="311295" y="26879"/>
                </a:moveTo>
                <a:cubicBezTo>
                  <a:pt x="258271" y="25958"/>
                  <a:pt x="207092" y="33786"/>
                  <a:pt x="157757" y="54505"/>
                </a:cubicBezTo>
                <a:cubicBezTo>
                  <a:pt x="194643" y="56808"/>
                  <a:pt x="226918" y="69239"/>
                  <a:pt x="254122" y="94103"/>
                </a:cubicBezTo>
                <a:cubicBezTo>
                  <a:pt x="281325" y="118967"/>
                  <a:pt x="297463" y="149816"/>
                  <a:pt x="302995" y="186191"/>
                </a:cubicBezTo>
                <a:cubicBezTo>
                  <a:pt x="308989" y="150276"/>
                  <a:pt x="324666" y="119427"/>
                  <a:pt x="351408" y="95024"/>
                </a:cubicBezTo>
                <a:cubicBezTo>
                  <a:pt x="378151" y="70621"/>
                  <a:pt x="409965" y="57729"/>
                  <a:pt x="445928" y="54966"/>
                </a:cubicBezTo>
                <a:cubicBezTo>
                  <a:pt x="403049" y="36088"/>
                  <a:pt x="357863" y="27800"/>
                  <a:pt x="311295" y="26879"/>
                </a:cubicBezTo>
                <a:close/>
                <a:moveTo>
                  <a:pt x="328758" y="980"/>
                </a:moveTo>
                <a:cubicBezTo>
                  <a:pt x="345645" y="2131"/>
                  <a:pt x="359938" y="4088"/>
                  <a:pt x="371234" y="5699"/>
                </a:cubicBezTo>
                <a:cubicBezTo>
                  <a:pt x="388294" y="8001"/>
                  <a:pt x="404893" y="12145"/>
                  <a:pt x="421030" y="17210"/>
                </a:cubicBezTo>
                <a:cubicBezTo>
                  <a:pt x="449617" y="25958"/>
                  <a:pt x="476820" y="38390"/>
                  <a:pt x="502180" y="54045"/>
                </a:cubicBezTo>
                <a:cubicBezTo>
                  <a:pt x="504024" y="55426"/>
                  <a:pt x="506329" y="55887"/>
                  <a:pt x="508173" y="55887"/>
                </a:cubicBezTo>
                <a:cubicBezTo>
                  <a:pt x="538143" y="55887"/>
                  <a:pt x="567652" y="55887"/>
                  <a:pt x="597622" y="55887"/>
                </a:cubicBezTo>
                <a:cubicBezTo>
                  <a:pt x="599927" y="55887"/>
                  <a:pt x="602233" y="56347"/>
                  <a:pt x="604999" y="56347"/>
                </a:cubicBezTo>
                <a:cubicBezTo>
                  <a:pt x="604999" y="56808"/>
                  <a:pt x="604999" y="57268"/>
                  <a:pt x="604999" y="57268"/>
                </a:cubicBezTo>
                <a:cubicBezTo>
                  <a:pt x="603155" y="59570"/>
                  <a:pt x="601772" y="61412"/>
                  <a:pt x="600388" y="63714"/>
                </a:cubicBezTo>
                <a:cubicBezTo>
                  <a:pt x="590706" y="79369"/>
                  <a:pt x="581945" y="95484"/>
                  <a:pt x="576874" y="113441"/>
                </a:cubicBezTo>
                <a:cubicBezTo>
                  <a:pt x="576412" y="115283"/>
                  <a:pt x="575951" y="116664"/>
                  <a:pt x="577335" y="118506"/>
                </a:cubicBezTo>
                <a:cubicBezTo>
                  <a:pt x="604077" y="156723"/>
                  <a:pt x="612376" y="198623"/>
                  <a:pt x="601310" y="243285"/>
                </a:cubicBezTo>
                <a:cubicBezTo>
                  <a:pt x="591628" y="282883"/>
                  <a:pt x="569035" y="313732"/>
                  <a:pt x="534455" y="335373"/>
                </a:cubicBezTo>
                <a:cubicBezTo>
                  <a:pt x="510018" y="351027"/>
                  <a:pt x="482814" y="358394"/>
                  <a:pt x="453767" y="358394"/>
                </a:cubicBezTo>
                <a:cubicBezTo>
                  <a:pt x="441318" y="358855"/>
                  <a:pt x="429330" y="357013"/>
                  <a:pt x="417342" y="353790"/>
                </a:cubicBezTo>
                <a:cubicBezTo>
                  <a:pt x="388294" y="346423"/>
                  <a:pt x="363396" y="332149"/>
                  <a:pt x="343109" y="310048"/>
                </a:cubicBezTo>
                <a:cubicBezTo>
                  <a:pt x="340342" y="307286"/>
                  <a:pt x="337576" y="304063"/>
                  <a:pt x="334810" y="300840"/>
                </a:cubicBezTo>
                <a:cubicBezTo>
                  <a:pt x="324205" y="316955"/>
                  <a:pt x="313600" y="333070"/>
                  <a:pt x="302534" y="349186"/>
                </a:cubicBezTo>
                <a:cubicBezTo>
                  <a:pt x="291469" y="333070"/>
                  <a:pt x="280864" y="317415"/>
                  <a:pt x="270720" y="301761"/>
                </a:cubicBezTo>
                <a:cubicBezTo>
                  <a:pt x="269798" y="302221"/>
                  <a:pt x="269798" y="302221"/>
                  <a:pt x="269337" y="302221"/>
                </a:cubicBezTo>
                <a:cubicBezTo>
                  <a:pt x="269337" y="302221"/>
                  <a:pt x="268876" y="302681"/>
                  <a:pt x="268876" y="302681"/>
                </a:cubicBezTo>
                <a:cubicBezTo>
                  <a:pt x="243978" y="332149"/>
                  <a:pt x="212625" y="350106"/>
                  <a:pt x="174817" y="356092"/>
                </a:cubicBezTo>
                <a:cubicBezTo>
                  <a:pt x="153607" y="359315"/>
                  <a:pt x="132859" y="358394"/>
                  <a:pt x="112110" y="352409"/>
                </a:cubicBezTo>
                <a:cubicBezTo>
                  <a:pt x="83063" y="344581"/>
                  <a:pt x="58165" y="329387"/>
                  <a:pt x="38338" y="306825"/>
                </a:cubicBezTo>
                <a:cubicBezTo>
                  <a:pt x="18973" y="284264"/>
                  <a:pt x="6524" y="258940"/>
                  <a:pt x="1914" y="229472"/>
                </a:cubicBezTo>
                <a:cubicBezTo>
                  <a:pt x="-3158" y="202306"/>
                  <a:pt x="3297" y="176061"/>
                  <a:pt x="4680" y="169615"/>
                </a:cubicBezTo>
                <a:cubicBezTo>
                  <a:pt x="9291" y="151197"/>
                  <a:pt x="17590" y="134161"/>
                  <a:pt x="28656" y="118506"/>
                </a:cubicBezTo>
                <a:cubicBezTo>
                  <a:pt x="29117" y="117125"/>
                  <a:pt x="29578" y="115283"/>
                  <a:pt x="29117" y="113902"/>
                </a:cubicBezTo>
                <a:cubicBezTo>
                  <a:pt x="24506" y="97787"/>
                  <a:pt x="16668" y="82592"/>
                  <a:pt x="7908" y="68319"/>
                </a:cubicBezTo>
                <a:cubicBezTo>
                  <a:pt x="5602" y="64635"/>
                  <a:pt x="2836" y="61412"/>
                  <a:pt x="69" y="57729"/>
                </a:cubicBezTo>
                <a:lnTo>
                  <a:pt x="69" y="56808"/>
                </a:lnTo>
                <a:cubicBezTo>
                  <a:pt x="530" y="56808"/>
                  <a:pt x="1452" y="56808"/>
                  <a:pt x="1914" y="56808"/>
                </a:cubicBezTo>
                <a:cubicBezTo>
                  <a:pt x="32344" y="56808"/>
                  <a:pt x="62775" y="56808"/>
                  <a:pt x="93206" y="56808"/>
                </a:cubicBezTo>
                <a:cubicBezTo>
                  <a:pt x="94589" y="56808"/>
                  <a:pt x="95973" y="56347"/>
                  <a:pt x="96895" y="55426"/>
                </a:cubicBezTo>
                <a:cubicBezTo>
                  <a:pt x="118565" y="41613"/>
                  <a:pt x="141158" y="31023"/>
                  <a:pt x="165134" y="22275"/>
                </a:cubicBezTo>
                <a:cubicBezTo>
                  <a:pt x="182655" y="16289"/>
                  <a:pt x="200176" y="11685"/>
                  <a:pt x="218158" y="8001"/>
                </a:cubicBezTo>
                <a:cubicBezTo>
                  <a:pt x="235679" y="4778"/>
                  <a:pt x="253199" y="2476"/>
                  <a:pt x="270720" y="1095"/>
                </a:cubicBezTo>
                <a:cubicBezTo>
                  <a:pt x="292391" y="-517"/>
                  <a:pt x="311871" y="-171"/>
                  <a:pt x="328758" y="9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0" name="任意多边形: 形状 9"/>
          <p:cNvSpPr/>
          <p:nvPr/>
        </p:nvSpPr>
        <p:spPr>
          <a:xfrm flipH="1">
            <a:off x="771005" y="3913231"/>
            <a:ext cx="2799385" cy="1251483"/>
          </a:xfrm>
          <a:custGeom>
            <a:avLst/>
            <a:gdLst>
              <a:gd name="connsiteX0" fmla="*/ 2200343 w 2799385"/>
              <a:gd name="connsiteY0" fmla="*/ 0 h 1251483"/>
              <a:gd name="connsiteX1" fmla="*/ 2565549 w 2799385"/>
              <a:gd name="connsiteY1" fmla="*/ 365206 h 1251483"/>
              <a:gd name="connsiteX2" fmla="*/ 2273945 w 2799385"/>
              <a:gd name="connsiteY2" fmla="*/ 722992 h 1251483"/>
              <a:gd name="connsiteX3" fmla="*/ 2247889 w 2799385"/>
              <a:gd name="connsiteY3" fmla="*/ 725619 h 1251483"/>
              <a:gd name="connsiteX4" fmla="*/ 2247889 w 2799385"/>
              <a:gd name="connsiteY4" fmla="*/ 991255 h 1251483"/>
              <a:gd name="connsiteX5" fmla="*/ 2799385 w 2799385"/>
              <a:gd name="connsiteY5" fmla="*/ 991255 h 1251483"/>
              <a:gd name="connsiteX6" fmla="*/ 2799385 w 2799385"/>
              <a:gd name="connsiteY6" fmla="*/ 1251483 h 1251483"/>
              <a:gd name="connsiteX7" fmla="*/ 130114 w 2799385"/>
              <a:gd name="connsiteY7" fmla="*/ 1251483 h 1251483"/>
              <a:gd name="connsiteX8" fmla="*/ 0 w 2799385"/>
              <a:gd name="connsiteY8" fmla="*/ 1121369 h 1251483"/>
              <a:gd name="connsiteX9" fmla="*/ 130114 w 2799385"/>
              <a:gd name="connsiteY9" fmla="*/ 991255 h 1251483"/>
              <a:gd name="connsiteX10" fmla="*/ 2152796 w 2799385"/>
              <a:gd name="connsiteY10" fmla="*/ 991255 h 1251483"/>
              <a:gd name="connsiteX11" fmla="*/ 2152796 w 2799385"/>
              <a:gd name="connsiteY11" fmla="*/ 725619 h 1251483"/>
              <a:gd name="connsiteX12" fmla="*/ 2126741 w 2799385"/>
              <a:gd name="connsiteY12" fmla="*/ 722992 h 1251483"/>
              <a:gd name="connsiteX13" fmla="*/ 1835137 w 2799385"/>
              <a:gd name="connsiteY13" fmla="*/ 365206 h 1251483"/>
              <a:gd name="connsiteX14" fmla="*/ 2200343 w 2799385"/>
              <a:gd name="connsiteY14" fmla="*/ 0 h 125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99385" h="1251483">
                <a:moveTo>
                  <a:pt x="2200343" y="0"/>
                </a:moveTo>
                <a:cubicBezTo>
                  <a:pt x="2402041" y="0"/>
                  <a:pt x="2565549" y="163508"/>
                  <a:pt x="2565549" y="365206"/>
                </a:cubicBezTo>
                <a:cubicBezTo>
                  <a:pt x="2565549" y="541692"/>
                  <a:pt x="2440363" y="688938"/>
                  <a:pt x="2273945" y="722992"/>
                </a:cubicBezTo>
                <a:lnTo>
                  <a:pt x="2247889" y="725619"/>
                </a:lnTo>
                <a:lnTo>
                  <a:pt x="2247889" y="991255"/>
                </a:lnTo>
                <a:lnTo>
                  <a:pt x="2799385" y="991255"/>
                </a:lnTo>
                <a:lnTo>
                  <a:pt x="2799385" y="1251483"/>
                </a:lnTo>
                <a:lnTo>
                  <a:pt x="130114" y="1251483"/>
                </a:lnTo>
                <a:cubicBezTo>
                  <a:pt x="58254" y="1251483"/>
                  <a:pt x="0" y="1193229"/>
                  <a:pt x="0" y="1121369"/>
                </a:cubicBezTo>
                <a:cubicBezTo>
                  <a:pt x="0" y="1049509"/>
                  <a:pt x="58254" y="991255"/>
                  <a:pt x="130114" y="991255"/>
                </a:cubicBezTo>
                <a:lnTo>
                  <a:pt x="2152796" y="991255"/>
                </a:lnTo>
                <a:lnTo>
                  <a:pt x="2152796" y="725619"/>
                </a:lnTo>
                <a:lnTo>
                  <a:pt x="2126741" y="722992"/>
                </a:lnTo>
                <a:cubicBezTo>
                  <a:pt x="1960323" y="688938"/>
                  <a:pt x="1835137" y="541692"/>
                  <a:pt x="1835137" y="365206"/>
                </a:cubicBezTo>
                <a:cubicBezTo>
                  <a:pt x="1835137" y="163508"/>
                  <a:pt x="1998645" y="0"/>
                  <a:pt x="2200343" y="0"/>
                </a:cubicBezTo>
                <a:close/>
              </a:path>
            </a:pathLst>
          </a:cu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healthy-lifestyle-logo_36447"/>
          <p:cNvSpPr>
            <a:spLocks noChangeAspect="1"/>
          </p:cNvSpPr>
          <p:nvPr/>
        </p:nvSpPr>
        <p:spPr bwMode="auto">
          <a:xfrm>
            <a:off x="1100025" y="4043060"/>
            <a:ext cx="528049" cy="495912"/>
          </a:xfrm>
          <a:custGeom>
            <a:avLst/>
            <a:gdLst>
              <a:gd name="connsiteX0" fmla="*/ 394674 w 604397"/>
              <a:gd name="connsiteY0" fmla="*/ 409905 h 567614"/>
              <a:gd name="connsiteX1" fmla="*/ 447838 w 604397"/>
              <a:gd name="connsiteY1" fmla="*/ 448563 h 567614"/>
              <a:gd name="connsiteX2" fmla="*/ 453585 w 604397"/>
              <a:gd name="connsiteY2" fmla="*/ 523014 h 567614"/>
              <a:gd name="connsiteX3" fmla="*/ 391801 w 604397"/>
              <a:gd name="connsiteY3" fmla="*/ 481493 h 567614"/>
              <a:gd name="connsiteX4" fmla="*/ 384616 w 604397"/>
              <a:gd name="connsiteY4" fmla="*/ 415632 h 567614"/>
              <a:gd name="connsiteX5" fmla="*/ 393238 w 604397"/>
              <a:gd name="connsiteY5" fmla="*/ 434245 h 567614"/>
              <a:gd name="connsiteX6" fmla="*/ 429159 w 604397"/>
              <a:gd name="connsiteY6" fmla="*/ 482925 h 567614"/>
              <a:gd name="connsiteX7" fmla="*/ 404732 w 604397"/>
              <a:gd name="connsiteY7" fmla="*/ 427086 h 567614"/>
              <a:gd name="connsiteX8" fmla="*/ 394674 w 604397"/>
              <a:gd name="connsiteY8" fmla="*/ 409905 h 567614"/>
              <a:gd name="connsiteX9" fmla="*/ 209503 w 604397"/>
              <a:gd name="connsiteY9" fmla="*/ 409905 h 567614"/>
              <a:gd name="connsiteX10" fmla="*/ 198016 w 604397"/>
              <a:gd name="connsiteY10" fmla="*/ 427086 h 567614"/>
              <a:gd name="connsiteX11" fmla="*/ 173605 w 604397"/>
              <a:gd name="connsiteY11" fmla="*/ 482925 h 567614"/>
              <a:gd name="connsiteX12" fmla="*/ 210939 w 604397"/>
              <a:gd name="connsiteY12" fmla="*/ 434245 h 567614"/>
              <a:gd name="connsiteX13" fmla="*/ 219554 w 604397"/>
              <a:gd name="connsiteY13" fmla="*/ 415632 h 567614"/>
              <a:gd name="connsiteX14" fmla="*/ 212375 w 604397"/>
              <a:gd name="connsiteY14" fmla="*/ 481493 h 567614"/>
              <a:gd name="connsiteX15" fmla="*/ 150631 w 604397"/>
              <a:gd name="connsiteY15" fmla="*/ 523014 h 567614"/>
              <a:gd name="connsiteX16" fmla="*/ 156375 w 604397"/>
              <a:gd name="connsiteY16" fmla="*/ 449994 h 567614"/>
              <a:gd name="connsiteX17" fmla="*/ 209503 w 604397"/>
              <a:gd name="connsiteY17" fmla="*/ 409905 h 567614"/>
              <a:gd name="connsiteX18" fmla="*/ 439360 w 604397"/>
              <a:gd name="connsiteY18" fmla="*/ 321045 h 567614"/>
              <a:gd name="connsiteX19" fmla="*/ 466443 w 604397"/>
              <a:gd name="connsiteY19" fmla="*/ 328217 h 567614"/>
              <a:gd name="connsiteX20" fmla="*/ 496575 w 604397"/>
              <a:gd name="connsiteY20" fmla="*/ 374116 h 567614"/>
              <a:gd name="connsiteX21" fmla="*/ 442050 w 604397"/>
              <a:gd name="connsiteY21" fmla="*/ 369813 h 567614"/>
              <a:gd name="connsiteX22" fmla="*/ 413353 w 604397"/>
              <a:gd name="connsiteY22" fmla="*/ 331085 h 567614"/>
              <a:gd name="connsiteX23" fmla="*/ 424832 w 604397"/>
              <a:gd name="connsiteY23" fmla="*/ 338257 h 567614"/>
              <a:gd name="connsiteX24" fmla="*/ 466443 w 604397"/>
              <a:gd name="connsiteY24" fmla="*/ 356904 h 567614"/>
              <a:gd name="connsiteX25" fmla="*/ 430571 w 604397"/>
              <a:gd name="connsiteY25" fmla="*/ 329651 h 567614"/>
              <a:gd name="connsiteX26" fmla="*/ 417658 w 604397"/>
              <a:gd name="connsiteY26" fmla="*/ 322479 h 567614"/>
              <a:gd name="connsiteX27" fmla="*/ 439360 w 604397"/>
              <a:gd name="connsiteY27" fmla="*/ 321045 h 567614"/>
              <a:gd name="connsiteX28" fmla="*/ 164824 w 604397"/>
              <a:gd name="connsiteY28" fmla="*/ 321045 h 567614"/>
              <a:gd name="connsiteX29" fmla="*/ 186512 w 604397"/>
              <a:gd name="connsiteY29" fmla="*/ 322479 h 567614"/>
              <a:gd name="connsiteX30" fmla="*/ 173607 w 604397"/>
              <a:gd name="connsiteY30" fmla="*/ 329651 h 567614"/>
              <a:gd name="connsiteX31" fmla="*/ 136325 w 604397"/>
              <a:gd name="connsiteY31" fmla="*/ 356904 h 567614"/>
              <a:gd name="connsiteX32" fmla="*/ 177909 w 604397"/>
              <a:gd name="connsiteY32" fmla="*/ 338257 h 567614"/>
              <a:gd name="connsiteX33" fmla="*/ 190814 w 604397"/>
              <a:gd name="connsiteY33" fmla="*/ 331085 h 567614"/>
              <a:gd name="connsiteX34" fmla="*/ 162135 w 604397"/>
              <a:gd name="connsiteY34" fmla="*/ 369813 h 567614"/>
              <a:gd name="connsiteX35" fmla="*/ 106212 w 604397"/>
              <a:gd name="connsiteY35" fmla="*/ 374116 h 567614"/>
              <a:gd name="connsiteX36" fmla="*/ 137758 w 604397"/>
              <a:gd name="connsiteY36" fmla="*/ 328217 h 567614"/>
              <a:gd name="connsiteX37" fmla="*/ 164824 w 604397"/>
              <a:gd name="connsiteY37" fmla="*/ 321045 h 567614"/>
              <a:gd name="connsiteX38" fmla="*/ 414795 w 604397"/>
              <a:gd name="connsiteY38" fmla="*/ 250817 h 567614"/>
              <a:gd name="connsiteX39" fmla="*/ 437723 w 604397"/>
              <a:gd name="connsiteY39" fmla="*/ 262220 h 567614"/>
              <a:gd name="connsiteX40" fmla="*/ 414795 w 604397"/>
              <a:gd name="connsiteY40" fmla="*/ 272197 h 567614"/>
              <a:gd name="connsiteX41" fmla="*/ 394732 w 604397"/>
              <a:gd name="connsiteY41" fmla="*/ 263645 h 567614"/>
              <a:gd name="connsiteX42" fmla="*/ 401897 w 604397"/>
              <a:gd name="connsiteY42" fmla="*/ 263645 h 567614"/>
              <a:gd name="connsiteX43" fmla="*/ 421960 w 604397"/>
              <a:gd name="connsiteY43" fmla="*/ 262220 h 567614"/>
              <a:gd name="connsiteX44" fmla="*/ 401897 w 604397"/>
              <a:gd name="connsiteY44" fmla="*/ 259369 h 567614"/>
              <a:gd name="connsiteX45" fmla="*/ 394732 w 604397"/>
              <a:gd name="connsiteY45" fmla="*/ 259369 h 567614"/>
              <a:gd name="connsiteX46" fmla="*/ 414795 w 604397"/>
              <a:gd name="connsiteY46" fmla="*/ 250817 h 567614"/>
              <a:gd name="connsiteX47" fmla="*/ 536896 w 604397"/>
              <a:gd name="connsiteY47" fmla="*/ 229207 h 567614"/>
              <a:gd name="connsiteX48" fmla="*/ 604397 w 604397"/>
              <a:gd name="connsiteY48" fmla="*/ 262225 h 567614"/>
              <a:gd name="connsiteX49" fmla="*/ 536896 w 604397"/>
              <a:gd name="connsiteY49" fmla="*/ 293808 h 567614"/>
              <a:gd name="connsiteX50" fmla="*/ 476575 w 604397"/>
              <a:gd name="connsiteY50" fmla="*/ 267968 h 567614"/>
              <a:gd name="connsiteX51" fmla="*/ 496682 w 604397"/>
              <a:gd name="connsiteY51" fmla="*/ 267968 h 567614"/>
              <a:gd name="connsiteX52" fmla="*/ 557002 w 604397"/>
              <a:gd name="connsiteY52" fmla="*/ 262225 h 567614"/>
              <a:gd name="connsiteX53" fmla="*/ 496682 w 604397"/>
              <a:gd name="connsiteY53" fmla="*/ 255048 h 567614"/>
              <a:gd name="connsiteX54" fmla="*/ 476575 w 604397"/>
              <a:gd name="connsiteY54" fmla="*/ 256483 h 567614"/>
              <a:gd name="connsiteX55" fmla="*/ 536896 w 604397"/>
              <a:gd name="connsiteY55" fmla="*/ 229207 h 567614"/>
              <a:gd name="connsiteX56" fmla="*/ 65975 w 604397"/>
              <a:gd name="connsiteY56" fmla="*/ 229207 h 567614"/>
              <a:gd name="connsiteX57" fmla="*/ 126213 w 604397"/>
              <a:gd name="connsiteY57" fmla="*/ 255048 h 567614"/>
              <a:gd name="connsiteX58" fmla="*/ 107568 w 604397"/>
              <a:gd name="connsiteY58" fmla="*/ 255048 h 567614"/>
              <a:gd name="connsiteX59" fmla="*/ 45896 w 604397"/>
              <a:gd name="connsiteY59" fmla="*/ 262225 h 567614"/>
              <a:gd name="connsiteX60" fmla="*/ 107568 w 604397"/>
              <a:gd name="connsiteY60" fmla="*/ 267968 h 567614"/>
              <a:gd name="connsiteX61" fmla="*/ 126213 w 604397"/>
              <a:gd name="connsiteY61" fmla="*/ 267968 h 567614"/>
              <a:gd name="connsiteX62" fmla="*/ 65975 w 604397"/>
              <a:gd name="connsiteY62" fmla="*/ 293808 h 567614"/>
              <a:gd name="connsiteX63" fmla="*/ 0 w 604397"/>
              <a:gd name="connsiteY63" fmla="*/ 262225 h 567614"/>
              <a:gd name="connsiteX64" fmla="*/ 65975 w 604397"/>
              <a:gd name="connsiteY64" fmla="*/ 229207 h 567614"/>
              <a:gd name="connsiteX65" fmla="*/ 293184 w 604397"/>
              <a:gd name="connsiteY65" fmla="*/ 220726 h 567614"/>
              <a:gd name="connsiteX66" fmla="*/ 331525 w 604397"/>
              <a:gd name="connsiteY66" fmla="*/ 249319 h 567614"/>
              <a:gd name="connsiteX67" fmla="*/ 318610 w 604397"/>
              <a:gd name="connsiteY67" fmla="*/ 306597 h 567614"/>
              <a:gd name="connsiteX68" fmla="*/ 265515 w 604397"/>
              <a:gd name="connsiteY68" fmla="*/ 280822 h 567614"/>
              <a:gd name="connsiteX69" fmla="*/ 278430 w 604397"/>
              <a:gd name="connsiteY69" fmla="*/ 223545 h 567614"/>
              <a:gd name="connsiteX70" fmla="*/ 293184 w 604397"/>
              <a:gd name="connsiteY70" fmla="*/ 220726 h 567614"/>
              <a:gd name="connsiteX71" fmla="*/ 373295 w 604397"/>
              <a:gd name="connsiteY71" fmla="*/ 170583 h 567614"/>
              <a:gd name="connsiteX72" fmla="*/ 291475 w 604397"/>
              <a:gd name="connsiteY72" fmla="*/ 567614 h 567614"/>
              <a:gd name="connsiteX73" fmla="*/ 229750 w 604397"/>
              <a:gd name="connsiteY73" fmla="*/ 567614 h 567614"/>
              <a:gd name="connsiteX74" fmla="*/ 139317 w 604397"/>
              <a:gd name="connsiteY74" fmla="*/ 220749 h 567614"/>
              <a:gd name="connsiteX75" fmla="*/ 313006 w 604397"/>
              <a:gd name="connsiteY75" fmla="*/ 362649 h 567614"/>
              <a:gd name="connsiteX76" fmla="*/ 373295 w 604397"/>
              <a:gd name="connsiteY76" fmla="*/ 170583 h 567614"/>
              <a:gd name="connsiteX77" fmla="*/ 478460 w 604397"/>
              <a:gd name="connsiteY77" fmla="*/ 146368 h 567614"/>
              <a:gd name="connsiteX78" fmla="*/ 496575 w 604397"/>
              <a:gd name="connsiteY78" fmla="*/ 149050 h 567614"/>
              <a:gd name="connsiteX79" fmla="*/ 466443 w 604397"/>
              <a:gd name="connsiteY79" fmla="*/ 194825 h 567614"/>
              <a:gd name="connsiteX80" fmla="*/ 417658 w 604397"/>
              <a:gd name="connsiteY80" fmla="*/ 200547 h 567614"/>
              <a:gd name="connsiteX81" fmla="*/ 430571 w 604397"/>
              <a:gd name="connsiteY81" fmla="*/ 193394 h 567614"/>
              <a:gd name="connsiteX82" fmla="*/ 466443 w 604397"/>
              <a:gd name="connsiteY82" fmla="*/ 166216 h 567614"/>
              <a:gd name="connsiteX83" fmla="*/ 424832 w 604397"/>
              <a:gd name="connsiteY83" fmla="*/ 184812 h 567614"/>
              <a:gd name="connsiteX84" fmla="*/ 413353 w 604397"/>
              <a:gd name="connsiteY84" fmla="*/ 191964 h 567614"/>
              <a:gd name="connsiteX85" fmla="*/ 442050 w 604397"/>
              <a:gd name="connsiteY85" fmla="*/ 153341 h 567614"/>
              <a:gd name="connsiteX86" fmla="*/ 478460 w 604397"/>
              <a:gd name="connsiteY86" fmla="*/ 146368 h 567614"/>
              <a:gd name="connsiteX87" fmla="*/ 125706 w 604397"/>
              <a:gd name="connsiteY87" fmla="*/ 146368 h 567614"/>
              <a:gd name="connsiteX88" fmla="*/ 162116 w 604397"/>
              <a:gd name="connsiteY88" fmla="*/ 153341 h 567614"/>
              <a:gd name="connsiteX89" fmla="*/ 190813 w 604397"/>
              <a:gd name="connsiteY89" fmla="*/ 193394 h 567614"/>
              <a:gd name="connsiteX90" fmla="*/ 177899 w 604397"/>
              <a:gd name="connsiteY90" fmla="*/ 184812 h 567614"/>
              <a:gd name="connsiteX91" fmla="*/ 136288 w 604397"/>
              <a:gd name="connsiteY91" fmla="*/ 166216 h 567614"/>
              <a:gd name="connsiteX92" fmla="*/ 173595 w 604397"/>
              <a:gd name="connsiteY92" fmla="*/ 193394 h 567614"/>
              <a:gd name="connsiteX93" fmla="*/ 186508 w 604397"/>
              <a:gd name="connsiteY93" fmla="*/ 200547 h 567614"/>
              <a:gd name="connsiteX94" fmla="*/ 137723 w 604397"/>
              <a:gd name="connsiteY94" fmla="*/ 194825 h 567614"/>
              <a:gd name="connsiteX95" fmla="*/ 107591 w 604397"/>
              <a:gd name="connsiteY95" fmla="*/ 149050 h 567614"/>
              <a:gd name="connsiteX96" fmla="*/ 125706 w 604397"/>
              <a:gd name="connsiteY96" fmla="*/ 146368 h 567614"/>
              <a:gd name="connsiteX97" fmla="*/ 370270 w 604397"/>
              <a:gd name="connsiteY97" fmla="*/ 144835 h 567614"/>
              <a:gd name="connsiteX98" fmla="*/ 367420 w 604397"/>
              <a:gd name="connsiteY98" fmla="*/ 169186 h 567614"/>
              <a:gd name="connsiteX99" fmla="*/ 350315 w 604397"/>
              <a:gd name="connsiteY99" fmla="*/ 182078 h 567614"/>
              <a:gd name="connsiteX100" fmla="*/ 353166 w 604397"/>
              <a:gd name="connsiteY100" fmla="*/ 176348 h 567614"/>
              <a:gd name="connsiteX101" fmla="*/ 361718 w 604397"/>
              <a:gd name="connsiteY101" fmla="*/ 157727 h 567614"/>
              <a:gd name="connsiteX102" fmla="*/ 350315 w 604397"/>
              <a:gd name="connsiteY102" fmla="*/ 174916 h 567614"/>
              <a:gd name="connsiteX103" fmla="*/ 347465 w 604397"/>
              <a:gd name="connsiteY103" fmla="*/ 180646 h 567614"/>
              <a:gd name="connsiteX104" fmla="*/ 348890 w 604397"/>
              <a:gd name="connsiteY104" fmla="*/ 159159 h 567614"/>
              <a:gd name="connsiteX105" fmla="*/ 370270 w 604397"/>
              <a:gd name="connsiteY105" fmla="*/ 144835 h 567614"/>
              <a:gd name="connsiteX106" fmla="*/ 233968 w 604397"/>
              <a:gd name="connsiteY106" fmla="*/ 144835 h 567614"/>
              <a:gd name="connsiteX107" fmla="*/ 255480 w 604397"/>
              <a:gd name="connsiteY107" fmla="*/ 159159 h 567614"/>
              <a:gd name="connsiteX108" fmla="*/ 256914 w 604397"/>
              <a:gd name="connsiteY108" fmla="*/ 180646 h 567614"/>
              <a:gd name="connsiteX109" fmla="*/ 254046 w 604397"/>
              <a:gd name="connsiteY109" fmla="*/ 174916 h 567614"/>
              <a:gd name="connsiteX110" fmla="*/ 242573 w 604397"/>
              <a:gd name="connsiteY110" fmla="*/ 157727 h 567614"/>
              <a:gd name="connsiteX111" fmla="*/ 249743 w 604397"/>
              <a:gd name="connsiteY111" fmla="*/ 176348 h 567614"/>
              <a:gd name="connsiteX112" fmla="*/ 254046 w 604397"/>
              <a:gd name="connsiteY112" fmla="*/ 182078 h 567614"/>
              <a:gd name="connsiteX113" fmla="*/ 236836 w 604397"/>
              <a:gd name="connsiteY113" fmla="*/ 169186 h 567614"/>
              <a:gd name="connsiteX114" fmla="*/ 233968 w 604397"/>
              <a:gd name="connsiteY114" fmla="*/ 144835 h 567614"/>
              <a:gd name="connsiteX115" fmla="*/ 301366 w 604397"/>
              <a:gd name="connsiteY115" fmla="*/ 37243 h 567614"/>
              <a:gd name="connsiteX116" fmla="*/ 325763 w 604397"/>
              <a:gd name="connsiteY116" fmla="*/ 85918 h 567614"/>
              <a:gd name="connsiteX117" fmla="*/ 305671 w 604397"/>
              <a:gd name="connsiteY117" fmla="*/ 131730 h 567614"/>
              <a:gd name="connsiteX118" fmla="*/ 307106 w 604397"/>
              <a:gd name="connsiteY118" fmla="*/ 115982 h 567614"/>
              <a:gd name="connsiteX119" fmla="*/ 301366 w 604397"/>
              <a:gd name="connsiteY119" fmla="*/ 71602 h 567614"/>
              <a:gd name="connsiteX120" fmla="*/ 297061 w 604397"/>
              <a:gd name="connsiteY120" fmla="*/ 115982 h 567614"/>
              <a:gd name="connsiteX121" fmla="*/ 297061 w 604397"/>
              <a:gd name="connsiteY121" fmla="*/ 131730 h 567614"/>
              <a:gd name="connsiteX122" fmla="*/ 278404 w 604397"/>
              <a:gd name="connsiteY122" fmla="*/ 85918 h 567614"/>
              <a:gd name="connsiteX123" fmla="*/ 301366 w 604397"/>
              <a:gd name="connsiteY123" fmla="*/ 37243 h 567614"/>
              <a:gd name="connsiteX124" fmla="*/ 453585 w 604397"/>
              <a:gd name="connsiteY124" fmla="*/ 0 h 567614"/>
              <a:gd name="connsiteX125" fmla="*/ 447838 w 604397"/>
              <a:gd name="connsiteY125" fmla="*/ 74452 h 567614"/>
              <a:gd name="connsiteX126" fmla="*/ 394674 w 604397"/>
              <a:gd name="connsiteY126" fmla="*/ 113109 h 567614"/>
              <a:gd name="connsiteX127" fmla="*/ 404732 w 604397"/>
              <a:gd name="connsiteY127" fmla="*/ 95928 h 567614"/>
              <a:gd name="connsiteX128" fmla="*/ 429159 w 604397"/>
              <a:gd name="connsiteY128" fmla="*/ 40089 h 567614"/>
              <a:gd name="connsiteX129" fmla="*/ 393238 w 604397"/>
              <a:gd name="connsiteY129" fmla="*/ 90201 h 567614"/>
              <a:gd name="connsiteX130" fmla="*/ 384616 w 604397"/>
              <a:gd name="connsiteY130" fmla="*/ 107382 h 567614"/>
              <a:gd name="connsiteX131" fmla="*/ 391801 w 604397"/>
              <a:gd name="connsiteY131" fmla="*/ 42953 h 567614"/>
              <a:gd name="connsiteX132" fmla="*/ 453585 w 604397"/>
              <a:gd name="connsiteY132" fmla="*/ 0 h 567614"/>
              <a:gd name="connsiteX133" fmla="*/ 150631 w 604397"/>
              <a:gd name="connsiteY133" fmla="*/ 0 h 567614"/>
              <a:gd name="connsiteX134" fmla="*/ 212375 w 604397"/>
              <a:gd name="connsiteY134" fmla="*/ 42953 h 567614"/>
              <a:gd name="connsiteX135" fmla="*/ 219554 w 604397"/>
              <a:gd name="connsiteY135" fmla="*/ 107382 h 567614"/>
              <a:gd name="connsiteX136" fmla="*/ 209503 w 604397"/>
              <a:gd name="connsiteY136" fmla="*/ 90201 h 567614"/>
              <a:gd name="connsiteX137" fmla="*/ 173605 w 604397"/>
              <a:gd name="connsiteY137" fmla="*/ 40089 h 567614"/>
              <a:gd name="connsiteX138" fmla="*/ 198016 w 604397"/>
              <a:gd name="connsiteY138" fmla="*/ 95928 h 567614"/>
              <a:gd name="connsiteX139" fmla="*/ 209503 w 604397"/>
              <a:gd name="connsiteY139" fmla="*/ 113109 h 567614"/>
              <a:gd name="connsiteX140" fmla="*/ 156375 w 604397"/>
              <a:gd name="connsiteY140" fmla="*/ 74452 h 567614"/>
              <a:gd name="connsiteX141" fmla="*/ 150631 w 604397"/>
              <a:gd name="connsiteY141" fmla="*/ 0 h 567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04397" h="567614">
                <a:moveTo>
                  <a:pt x="394674" y="409905"/>
                </a:moveTo>
                <a:cubicBezTo>
                  <a:pt x="407606" y="414200"/>
                  <a:pt x="433469" y="425654"/>
                  <a:pt x="447838" y="448563"/>
                </a:cubicBezTo>
                <a:cubicBezTo>
                  <a:pt x="465080" y="481493"/>
                  <a:pt x="453585" y="523014"/>
                  <a:pt x="453585" y="523014"/>
                </a:cubicBezTo>
                <a:cubicBezTo>
                  <a:pt x="453585" y="523014"/>
                  <a:pt x="410480" y="512992"/>
                  <a:pt x="391801" y="481493"/>
                </a:cubicBezTo>
                <a:cubicBezTo>
                  <a:pt x="378869" y="457153"/>
                  <a:pt x="381743" y="429950"/>
                  <a:pt x="384616" y="415632"/>
                </a:cubicBezTo>
                <a:cubicBezTo>
                  <a:pt x="387490" y="421359"/>
                  <a:pt x="390364" y="427086"/>
                  <a:pt x="393238" y="434245"/>
                </a:cubicBezTo>
                <a:cubicBezTo>
                  <a:pt x="410480" y="462880"/>
                  <a:pt x="429159" y="482925"/>
                  <a:pt x="429159" y="482925"/>
                </a:cubicBezTo>
                <a:cubicBezTo>
                  <a:pt x="429159" y="482925"/>
                  <a:pt x="421975" y="455721"/>
                  <a:pt x="404732" y="427086"/>
                </a:cubicBezTo>
                <a:cubicBezTo>
                  <a:pt x="401859" y="421359"/>
                  <a:pt x="397548" y="415632"/>
                  <a:pt x="394674" y="409905"/>
                </a:cubicBezTo>
                <a:close/>
                <a:moveTo>
                  <a:pt x="209503" y="409905"/>
                </a:moveTo>
                <a:cubicBezTo>
                  <a:pt x="205195" y="415632"/>
                  <a:pt x="202324" y="421359"/>
                  <a:pt x="198016" y="427086"/>
                </a:cubicBezTo>
                <a:cubicBezTo>
                  <a:pt x="182221" y="455721"/>
                  <a:pt x="173605" y="482925"/>
                  <a:pt x="173605" y="482925"/>
                </a:cubicBezTo>
                <a:cubicBezTo>
                  <a:pt x="173605" y="482925"/>
                  <a:pt x="193708" y="462880"/>
                  <a:pt x="210939" y="434245"/>
                </a:cubicBezTo>
                <a:cubicBezTo>
                  <a:pt x="213811" y="427086"/>
                  <a:pt x="216683" y="421359"/>
                  <a:pt x="219554" y="415632"/>
                </a:cubicBezTo>
                <a:cubicBezTo>
                  <a:pt x="222426" y="429950"/>
                  <a:pt x="225298" y="458585"/>
                  <a:pt x="212375" y="481493"/>
                </a:cubicBezTo>
                <a:cubicBezTo>
                  <a:pt x="193708" y="512992"/>
                  <a:pt x="150631" y="523014"/>
                  <a:pt x="150631" y="523014"/>
                </a:cubicBezTo>
                <a:cubicBezTo>
                  <a:pt x="150631" y="523014"/>
                  <a:pt x="137708" y="481493"/>
                  <a:pt x="156375" y="449994"/>
                </a:cubicBezTo>
                <a:cubicBezTo>
                  <a:pt x="170734" y="425654"/>
                  <a:pt x="196580" y="414200"/>
                  <a:pt x="209503" y="409905"/>
                </a:cubicBezTo>
                <a:close/>
                <a:moveTo>
                  <a:pt x="439360" y="321045"/>
                </a:moveTo>
                <a:cubicBezTo>
                  <a:pt x="448148" y="321403"/>
                  <a:pt x="457834" y="323196"/>
                  <a:pt x="466443" y="328217"/>
                </a:cubicBezTo>
                <a:cubicBezTo>
                  <a:pt x="489401" y="342560"/>
                  <a:pt x="496575" y="374116"/>
                  <a:pt x="496575" y="374116"/>
                </a:cubicBezTo>
                <a:cubicBezTo>
                  <a:pt x="496575" y="374116"/>
                  <a:pt x="466443" y="384156"/>
                  <a:pt x="442050" y="369813"/>
                </a:cubicBezTo>
                <a:cubicBezTo>
                  <a:pt x="424832" y="359772"/>
                  <a:pt x="416223" y="341126"/>
                  <a:pt x="413353" y="331085"/>
                </a:cubicBezTo>
                <a:cubicBezTo>
                  <a:pt x="416223" y="333954"/>
                  <a:pt x="420527" y="335388"/>
                  <a:pt x="424832" y="338257"/>
                </a:cubicBezTo>
                <a:cubicBezTo>
                  <a:pt x="446355" y="351166"/>
                  <a:pt x="466443" y="356904"/>
                  <a:pt x="466443" y="356904"/>
                </a:cubicBezTo>
                <a:cubicBezTo>
                  <a:pt x="466443" y="356904"/>
                  <a:pt x="452094" y="342560"/>
                  <a:pt x="430571" y="329651"/>
                </a:cubicBezTo>
                <a:cubicBezTo>
                  <a:pt x="426267" y="326782"/>
                  <a:pt x="421962" y="325348"/>
                  <a:pt x="417658" y="322479"/>
                </a:cubicBezTo>
                <a:cubicBezTo>
                  <a:pt x="422680" y="321762"/>
                  <a:pt x="430571" y="320686"/>
                  <a:pt x="439360" y="321045"/>
                </a:cubicBezTo>
                <a:close/>
                <a:moveTo>
                  <a:pt x="164824" y="321045"/>
                </a:moveTo>
                <a:cubicBezTo>
                  <a:pt x="173607" y="320686"/>
                  <a:pt x="181493" y="321762"/>
                  <a:pt x="186512" y="322479"/>
                </a:cubicBezTo>
                <a:cubicBezTo>
                  <a:pt x="182210" y="325348"/>
                  <a:pt x="177909" y="326782"/>
                  <a:pt x="173607" y="329651"/>
                </a:cubicBezTo>
                <a:cubicBezTo>
                  <a:pt x="152098" y="342560"/>
                  <a:pt x="136325" y="356904"/>
                  <a:pt x="136325" y="356904"/>
                </a:cubicBezTo>
                <a:cubicBezTo>
                  <a:pt x="136325" y="356904"/>
                  <a:pt x="156400" y="351166"/>
                  <a:pt x="177909" y="338257"/>
                </a:cubicBezTo>
                <a:cubicBezTo>
                  <a:pt x="183644" y="335388"/>
                  <a:pt x="186512" y="333954"/>
                  <a:pt x="190814" y="331085"/>
                </a:cubicBezTo>
                <a:cubicBezTo>
                  <a:pt x="187946" y="341126"/>
                  <a:pt x="179342" y="359772"/>
                  <a:pt x="162135" y="369813"/>
                </a:cubicBezTo>
                <a:cubicBezTo>
                  <a:pt x="137758" y="384156"/>
                  <a:pt x="106212" y="374116"/>
                  <a:pt x="106212" y="374116"/>
                </a:cubicBezTo>
                <a:cubicBezTo>
                  <a:pt x="106212" y="374116"/>
                  <a:pt x="114816" y="342560"/>
                  <a:pt x="137758" y="328217"/>
                </a:cubicBezTo>
                <a:cubicBezTo>
                  <a:pt x="146362" y="323196"/>
                  <a:pt x="156041" y="321403"/>
                  <a:pt x="164824" y="321045"/>
                </a:cubicBezTo>
                <a:close/>
                <a:moveTo>
                  <a:pt x="414795" y="250817"/>
                </a:moveTo>
                <a:cubicBezTo>
                  <a:pt x="427692" y="250817"/>
                  <a:pt x="437723" y="262220"/>
                  <a:pt x="437723" y="262220"/>
                </a:cubicBezTo>
                <a:cubicBezTo>
                  <a:pt x="437723" y="262220"/>
                  <a:pt x="427692" y="272197"/>
                  <a:pt x="414795" y="272197"/>
                </a:cubicBezTo>
                <a:cubicBezTo>
                  <a:pt x="406196" y="272197"/>
                  <a:pt x="397598" y="266496"/>
                  <a:pt x="394732" y="263645"/>
                </a:cubicBezTo>
                <a:cubicBezTo>
                  <a:pt x="396165" y="263645"/>
                  <a:pt x="399031" y="263645"/>
                  <a:pt x="401897" y="263645"/>
                </a:cubicBezTo>
                <a:cubicBezTo>
                  <a:pt x="411928" y="263645"/>
                  <a:pt x="421960" y="262220"/>
                  <a:pt x="421960" y="262220"/>
                </a:cubicBezTo>
                <a:cubicBezTo>
                  <a:pt x="421960" y="262220"/>
                  <a:pt x="411928" y="259369"/>
                  <a:pt x="401897" y="259369"/>
                </a:cubicBezTo>
                <a:cubicBezTo>
                  <a:pt x="399031" y="259369"/>
                  <a:pt x="396165" y="259369"/>
                  <a:pt x="394732" y="259369"/>
                </a:cubicBezTo>
                <a:cubicBezTo>
                  <a:pt x="397598" y="256518"/>
                  <a:pt x="406196" y="250817"/>
                  <a:pt x="414795" y="250817"/>
                </a:cubicBezTo>
                <a:close/>
                <a:moveTo>
                  <a:pt x="536896" y="229207"/>
                </a:moveTo>
                <a:cubicBezTo>
                  <a:pt x="574237" y="229207"/>
                  <a:pt x="604397" y="262225"/>
                  <a:pt x="604397" y="262225"/>
                </a:cubicBezTo>
                <a:cubicBezTo>
                  <a:pt x="604397" y="262225"/>
                  <a:pt x="574237" y="293808"/>
                  <a:pt x="536896" y="293808"/>
                </a:cubicBezTo>
                <a:cubicBezTo>
                  <a:pt x="511044" y="293808"/>
                  <a:pt x="488065" y="276581"/>
                  <a:pt x="476575" y="267968"/>
                </a:cubicBezTo>
                <a:cubicBezTo>
                  <a:pt x="483756" y="267968"/>
                  <a:pt x="489501" y="267968"/>
                  <a:pt x="496682" y="267968"/>
                </a:cubicBezTo>
                <a:cubicBezTo>
                  <a:pt x="531151" y="267968"/>
                  <a:pt x="557002" y="262225"/>
                  <a:pt x="557002" y="262225"/>
                </a:cubicBezTo>
                <a:cubicBezTo>
                  <a:pt x="557002" y="262225"/>
                  <a:pt x="531151" y="255048"/>
                  <a:pt x="496682" y="255048"/>
                </a:cubicBezTo>
                <a:cubicBezTo>
                  <a:pt x="489501" y="255048"/>
                  <a:pt x="483756" y="255048"/>
                  <a:pt x="476575" y="256483"/>
                </a:cubicBezTo>
                <a:cubicBezTo>
                  <a:pt x="488065" y="246434"/>
                  <a:pt x="511044" y="229207"/>
                  <a:pt x="536896" y="229207"/>
                </a:cubicBezTo>
                <a:close/>
                <a:moveTo>
                  <a:pt x="65975" y="229207"/>
                </a:moveTo>
                <a:cubicBezTo>
                  <a:pt x="93225" y="229207"/>
                  <a:pt x="116173" y="246434"/>
                  <a:pt x="126213" y="255048"/>
                </a:cubicBezTo>
                <a:cubicBezTo>
                  <a:pt x="120476" y="255048"/>
                  <a:pt x="113305" y="255048"/>
                  <a:pt x="107568" y="255048"/>
                </a:cubicBezTo>
                <a:cubicBezTo>
                  <a:pt x="73146" y="255048"/>
                  <a:pt x="45896" y="262225"/>
                  <a:pt x="45896" y="262225"/>
                </a:cubicBezTo>
                <a:cubicBezTo>
                  <a:pt x="45896" y="262225"/>
                  <a:pt x="73146" y="267968"/>
                  <a:pt x="107568" y="267968"/>
                </a:cubicBezTo>
                <a:cubicBezTo>
                  <a:pt x="113305" y="267968"/>
                  <a:pt x="120476" y="267968"/>
                  <a:pt x="126213" y="267968"/>
                </a:cubicBezTo>
                <a:cubicBezTo>
                  <a:pt x="116173" y="276581"/>
                  <a:pt x="93225" y="293808"/>
                  <a:pt x="65975" y="293808"/>
                </a:cubicBezTo>
                <a:cubicBezTo>
                  <a:pt x="30119" y="293808"/>
                  <a:pt x="0" y="262225"/>
                  <a:pt x="0" y="262225"/>
                </a:cubicBezTo>
                <a:cubicBezTo>
                  <a:pt x="0" y="262225"/>
                  <a:pt x="30119" y="229207"/>
                  <a:pt x="65975" y="229207"/>
                </a:cubicBezTo>
                <a:close/>
                <a:moveTo>
                  <a:pt x="293184" y="220726"/>
                </a:moveTo>
                <a:cubicBezTo>
                  <a:pt x="308386" y="221397"/>
                  <a:pt x="323991" y="232136"/>
                  <a:pt x="331525" y="249319"/>
                </a:cubicBezTo>
                <a:cubicBezTo>
                  <a:pt x="343005" y="272230"/>
                  <a:pt x="337265" y="298005"/>
                  <a:pt x="318610" y="306597"/>
                </a:cubicBezTo>
                <a:cubicBezTo>
                  <a:pt x="299955" y="315188"/>
                  <a:pt x="276995" y="303733"/>
                  <a:pt x="265515" y="280822"/>
                </a:cubicBezTo>
                <a:cubicBezTo>
                  <a:pt x="254035" y="257911"/>
                  <a:pt x="261210" y="232136"/>
                  <a:pt x="278430" y="223545"/>
                </a:cubicBezTo>
                <a:cubicBezTo>
                  <a:pt x="283094" y="221397"/>
                  <a:pt x="288116" y="220502"/>
                  <a:pt x="293184" y="220726"/>
                </a:cubicBezTo>
                <a:close/>
                <a:moveTo>
                  <a:pt x="373295" y="170583"/>
                </a:moveTo>
                <a:cubicBezTo>
                  <a:pt x="433584" y="322516"/>
                  <a:pt x="291475" y="567614"/>
                  <a:pt x="291475" y="567614"/>
                </a:cubicBezTo>
                <a:lnTo>
                  <a:pt x="229750" y="567614"/>
                </a:lnTo>
                <a:cubicBezTo>
                  <a:pt x="229750" y="567614"/>
                  <a:pt x="350328" y="375549"/>
                  <a:pt x="139317" y="220749"/>
                </a:cubicBezTo>
                <a:cubicBezTo>
                  <a:pt x="248411" y="253716"/>
                  <a:pt x="313006" y="362649"/>
                  <a:pt x="313006" y="362649"/>
                </a:cubicBezTo>
                <a:cubicBezTo>
                  <a:pt x="313006" y="362649"/>
                  <a:pt x="391956" y="280949"/>
                  <a:pt x="373295" y="170583"/>
                </a:cubicBezTo>
                <a:close/>
                <a:moveTo>
                  <a:pt x="478460" y="146368"/>
                </a:moveTo>
                <a:cubicBezTo>
                  <a:pt x="489042" y="146904"/>
                  <a:pt x="496575" y="149050"/>
                  <a:pt x="496575" y="149050"/>
                </a:cubicBezTo>
                <a:cubicBezTo>
                  <a:pt x="496575" y="149050"/>
                  <a:pt x="489401" y="180520"/>
                  <a:pt x="466443" y="194825"/>
                </a:cubicBezTo>
                <a:cubicBezTo>
                  <a:pt x="449225" y="204838"/>
                  <a:pt x="427702" y="201977"/>
                  <a:pt x="417658" y="200547"/>
                </a:cubicBezTo>
                <a:cubicBezTo>
                  <a:pt x="421962" y="197686"/>
                  <a:pt x="426267" y="196255"/>
                  <a:pt x="430571" y="193394"/>
                </a:cubicBezTo>
                <a:cubicBezTo>
                  <a:pt x="452094" y="180520"/>
                  <a:pt x="466443" y="166216"/>
                  <a:pt x="466443" y="166216"/>
                </a:cubicBezTo>
                <a:cubicBezTo>
                  <a:pt x="466443" y="166216"/>
                  <a:pt x="446355" y="171937"/>
                  <a:pt x="424832" y="184812"/>
                </a:cubicBezTo>
                <a:cubicBezTo>
                  <a:pt x="420527" y="187673"/>
                  <a:pt x="416223" y="190533"/>
                  <a:pt x="413353" y="191964"/>
                </a:cubicBezTo>
                <a:cubicBezTo>
                  <a:pt x="416223" y="183381"/>
                  <a:pt x="424832" y="163355"/>
                  <a:pt x="442050" y="153341"/>
                </a:cubicBezTo>
                <a:cubicBezTo>
                  <a:pt x="454247" y="146904"/>
                  <a:pt x="467878" y="145831"/>
                  <a:pt x="478460" y="146368"/>
                </a:cubicBezTo>
                <a:close/>
                <a:moveTo>
                  <a:pt x="125706" y="146368"/>
                </a:moveTo>
                <a:cubicBezTo>
                  <a:pt x="136288" y="145831"/>
                  <a:pt x="149919" y="146904"/>
                  <a:pt x="162116" y="153341"/>
                </a:cubicBezTo>
                <a:cubicBezTo>
                  <a:pt x="179334" y="163355"/>
                  <a:pt x="187943" y="183381"/>
                  <a:pt x="190813" y="193394"/>
                </a:cubicBezTo>
                <a:cubicBezTo>
                  <a:pt x="186508" y="190533"/>
                  <a:pt x="183639" y="187673"/>
                  <a:pt x="177899" y="184812"/>
                </a:cubicBezTo>
                <a:cubicBezTo>
                  <a:pt x="156376" y="171937"/>
                  <a:pt x="136288" y="166216"/>
                  <a:pt x="136288" y="166216"/>
                </a:cubicBezTo>
                <a:cubicBezTo>
                  <a:pt x="136288" y="166216"/>
                  <a:pt x="152072" y="180520"/>
                  <a:pt x="173595" y="193394"/>
                </a:cubicBezTo>
                <a:cubicBezTo>
                  <a:pt x="177899" y="196255"/>
                  <a:pt x="182204" y="197686"/>
                  <a:pt x="186508" y="200547"/>
                </a:cubicBezTo>
                <a:cubicBezTo>
                  <a:pt x="176464" y="201977"/>
                  <a:pt x="154941" y="204838"/>
                  <a:pt x="137723" y="194825"/>
                </a:cubicBezTo>
                <a:cubicBezTo>
                  <a:pt x="114765" y="180520"/>
                  <a:pt x="107591" y="149050"/>
                  <a:pt x="107591" y="149050"/>
                </a:cubicBezTo>
                <a:cubicBezTo>
                  <a:pt x="107591" y="149050"/>
                  <a:pt x="115124" y="146904"/>
                  <a:pt x="125706" y="146368"/>
                </a:cubicBezTo>
                <a:close/>
                <a:moveTo>
                  <a:pt x="370270" y="144835"/>
                </a:moveTo>
                <a:cubicBezTo>
                  <a:pt x="370270" y="144835"/>
                  <a:pt x="373121" y="159159"/>
                  <a:pt x="367420" y="169186"/>
                </a:cubicBezTo>
                <a:cubicBezTo>
                  <a:pt x="363143" y="177781"/>
                  <a:pt x="354591" y="180646"/>
                  <a:pt x="350315" y="182078"/>
                </a:cubicBezTo>
                <a:cubicBezTo>
                  <a:pt x="351741" y="180646"/>
                  <a:pt x="353166" y="179213"/>
                  <a:pt x="353166" y="176348"/>
                </a:cubicBezTo>
                <a:cubicBezTo>
                  <a:pt x="358867" y="167754"/>
                  <a:pt x="361718" y="157727"/>
                  <a:pt x="361718" y="157727"/>
                </a:cubicBezTo>
                <a:cubicBezTo>
                  <a:pt x="361718" y="157727"/>
                  <a:pt x="356017" y="164889"/>
                  <a:pt x="350315" y="174916"/>
                </a:cubicBezTo>
                <a:cubicBezTo>
                  <a:pt x="348890" y="176348"/>
                  <a:pt x="347465" y="179213"/>
                  <a:pt x="347465" y="180646"/>
                </a:cubicBezTo>
                <a:cubicBezTo>
                  <a:pt x="346039" y="176348"/>
                  <a:pt x="344614" y="166321"/>
                  <a:pt x="348890" y="159159"/>
                </a:cubicBezTo>
                <a:cubicBezTo>
                  <a:pt x="356017" y="147700"/>
                  <a:pt x="370270" y="144835"/>
                  <a:pt x="370270" y="144835"/>
                </a:cubicBezTo>
                <a:close/>
                <a:moveTo>
                  <a:pt x="233968" y="144835"/>
                </a:moveTo>
                <a:cubicBezTo>
                  <a:pt x="233968" y="144835"/>
                  <a:pt x="248309" y="147700"/>
                  <a:pt x="255480" y="159159"/>
                </a:cubicBezTo>
                <a:cubicBezTo>
                  <a:pt x="259782" y="166321"/>
                  <a:pt x="258348" y="176348"/>
                  <a:pt x="256914" y="180646"/>
                </a:cubicBezTo>
                <a:cubicBezTo>
                  <a:pt x="256914" y="179213"/>
                  <a:pt x="255480" y="176348"/>
                  <a:pt x="254046" y="174916"/>
                </a:cubicBezTo>
                <a:cubicBezTo>
                  <a:pt x="248309" y="164889"/>
                  <a:pt x="242573" y="157727"/>
                  <a:pt x="242573" y="157727"/>
                </a:cubicBezTo>
                <a:cubicBezTo>
                  <a:pt x="242573" y="157727"/>
                  <a:pt x="245441" y="167754"/>
                  <a:pt x="249743" y="176348"/>
                </a:cubicBezTo>
                <a:cubicBezTo>
                  <a:pt x="251177" y="179213"/>
                  <a:pt x="252611" y="180646"/>
                  <a:pt x="254046" y="182078"/>
                </a:cubicBezTo>
                <a:cubicBezTo>
                  <a:pt x="249743" y="180646"/>
                  <a:pt x="241139" y="177781"/>
                  <a:pt x="236836" y="169186"/>
                </a:cubicBezTo>
                <a:cubicBezTo>
                  <a:pt x="229666" y="159159"/>
                  <a:pt x="233968" y="144835"/>
                  <a:pt x="233968" y="144835"/>
                </a:cubicBezTo>
                <a:close/>
                <a:moveTo>
                  <a:pt x="301366" y="37243"/>
                </a:moveTo>
                <a:cubicBezTo>
                  <a:pt x="301366" y="37243"/>
                  <a:pt x="325763" y="58717"/>
                  <a:pt x="325763" y="85918"/>
                </a:cubicBezTo>
                <a:cubicBezTo>
                  <a:pt x="325763" y="105961"/>
                  <a:pt x="312847" y="123140"/>
                  <a:pt x="305671" y="131730"/>
                </a:cubicBezTo>
                <a:cubicBezTo>
                  <a:pt x="307106" y="126004"/>
                  <a:pt x="307106" y="121709"/>
                  <a:pt x="307106" y="115982"/>
                </a:cubicBezTo>
                <a:cubicBezTo>
                  <a:pt x="307106" y="91645"/>
                  <a:pt x="301366" y="71602"/>
                  <a:pt x="301366" y="71602"/>
                </a:cubicBezTo>
                <a:cubicBezTo>
                  <a:pt x="301366" y="71602"/>
                  <a:pt x="297061" y="91645"/>
                  <a:pt x="297061" y="115982"/>
                </a:cubicBezTo>
                <a:cubicBezTo>
                  <a:pt x="297061" y="121709"/>
                  <a:pt x="297061" y="126004"/>
                  <a:pt x="297061" y="131730"/>
                </a:cubicBezTo>
                <a:cubicBezTo>
                  <a:pt x="291320" y="123140"/>
                  <a:pt x="278404" y="105961"/>
                  <a:pt x="278404" y="85918"/>
                </a:cubicBezTo>
                <a:cubicBezTo>
                  <a:pt x="278404" y="58717"/>
                  <a:pt x="301366" y="37243"/>
                  <a:pt x="301366" y="37243"/>
                </a:cubicBezTo>
                <a:close/>
                <a:moveTo>
                  <a:pt x="453585" y="0"/>
                </a:moveTo>
                <a:cubicBezTo>
                  <a:pt x="453585" y="0"/>
                  <a:pt x="465080" y="41521"/>
                  <a:pt x="447838" y="74452"/>
                </a:cubicBezTo>
                <a:cubicBezTo>
                  <a:pt x="433469" y="97360"/>
                  <a:pt x="407606" y="108814"/>
                  <a:pt x="394674" y="113109"/>
                </a:cubicBezTo>
                <a:cubicBezTo>
                  <a:pt x="397548" y="107382"/>
                  <a:pt x="401859" y="101655"/>
                  <a:pt x="404732" y="95928"/>
                </a:cubicBezTo>
                <a:cubicBezTo>
                  <a:pt x="421975" y="67293"/>
                  <a:pt x="429159" y="40089"/>
                  <a:pt x="429159" y="40089"/>
                </a:cubicBezTo>
                <a:cubicBezTo>
                  <a:pt x="429159" y="40089"/>
                  <a:pt x="410480" y="60134"/>
                  <a:pt x="393238" y="90201"/>
                </a:cubicBezTo>
                <a:cubicBezTo>
                  <a:pt x="390364" y="95928"/>
                  <a:pt x="387490" y="101655"/>
                  <a:pt x="384616" y="107382"/>
                </a:cubicBezTo>
                <a:cubicBezTo>
                  <a:pt x="381743" y="93064"/>
                  <a:pt x="378869" y="65861"/>
                  <a:pt x="391801" y="42953"/>
                </a:cubicBezTo>
                <a:cubicBezTo>
                  <a:pt x="410480" y="10022"/>
                  <a:pt x="453585" y="0"/>
                  <a:pt x="453585" y="0"/>
                </a:cubicBezTo>
                <a:close/>
                <a:moveTo>
                  <a:pt x="150631" y="0"/>
                </a:moveTo>
                <a:cubicBezTo>
                  <a:pt x="150631" y="0"/>
                  <a:pt x="193708" y="10022"/>
                  <a:pt x="212375" y="42953"/>
                </a:cubicBezTo>
                <a:cubicBezTo>
                  <a:pt x="225298" y="65861"/>
                  <a:pt x="222426" y="93064"/>
                  <a:pt x="219554" y="107382"/>
                </a:cubicBezTo>
                <a:cubicBezTo>
                  <a:pt x="216683" y="101655"/>
                  <a:pt x="213811" y="95928"/>
                  <a:pt x="209503" y="90201"/>
                </a:cubicBezTo>
                <a:cubicBezTo>
                  <a:pt x="193708" y="60134"/>
                  <a:pt x="173605" y="40089"/>
                  <a:pt x="173605" y="40089"/>
                </a:cubicBezTo>
                <a:cubicBezTo>
                  <a:pt x="173605" y="40089"/>
                  <a:pt x="182221" y="67293"/>
                  <a:pt x="198016" y="95928"/>
                </a:cubicBezTo>
                <a:cubicBezTo>
                  <a:pt x="202324" y="103087"/>
                  <a:pt x="205195" y="107382"/>
                  <a:pt x="209503" y="113109"/>
                </a:cubicBezTo>
                <a:cubicBezTo>
                  <a:pt x="196580" y="108814"/>
                  <a:pt x="170734" y="97360"/>
                  <a:pt x="156375" y="74452"/>
                </a:cubicBezTo>
                <a:cubicBezTo>
                  <a:pt x="137708" y="42953"/>
                  <a:pt x="150631" y="0"/>
                  <a:pt x="150631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</p:sp>
      <p:sp>
        <p:nvSpPr>
          <p:cNvPr id="12" name="任意多边形: 形状 11"/>
          <p:cNvSpPr/>
          <p:nvPr/>
        </p:nvSpPr>
        <p:spPr>
          <a:xfrm flipH="1">
            <a:off x="4574882" y="984601"/>
            <a:ext cx="2799385" cy="1251483"/>
          </a:xfrm>
          <a:custGeom>
            <a:avLst/>
            <a:gdLst>
              <a:gd name="connsiteX0" fmla="*/ 2200343 w 2799385"/>
              <a:gd name="connsiteY0" fmla="*/ 0 h 1251483"/>
              <a:gd name="connsiteX1" fmla="*/ 2565549 w 2799385"/>
              <a:gd name="connsiteY1" fmla="*/ 365206 h 1251483"/>
              <a:gd name="connsiteX2" fmla="*/ 2273945 w 2799385"/>
              <a:gd name="connsiteY2" fmla="*/ 722992 h 1251483"/>
              <a:gd name="connsiteX3" fmla="*/ 2247889 w 2799385"/>
              <a:gd name="connsiteY3" fmla="*/ 725619 h 1251483"/>
              <a:gd name="connsiteX4" fmla="*/ 2247889 w 2799385"/>
              <a:gd name="connsiteY4" fmla="*/ 991255 h 1251483"/>
              <a:gd name="connsiteX5" fmla="*/ 2799385 w 2799385"/>
              <a:gd name="connsiteY5" fmla="*/ 991255 h 1251483"/>
              <a:gd name="connsiteX6" fmla="*/ 2799385 w 2799385"/>
              <a:gd name="connsiteY6" fmla="*/ 1251483 h 1251483"/>
              <a:gd name="connsiteX7" fmla="*/ 130114 w 2799385"/>
              <a:gd name="connsiteY7" fmla="*/ 1251483 h 1251483"/>
              <a:gd name="connsiteX8" fmla="*/ 0 w 2799385"/>
              <a:gd name="connsiteY8" fmla="*/ 1121369 h 1251483"/>
              <a:gd name="connsiteX9" fmla="*/ 130114 w 2799385"/>
              <a:gd name="connsiteY9" fmla="*/ 991255 h 1251483"/>
              <a:gd name="connsiteX10" fmla="*/ 2152796 w 2799385"/>
              <a:gd name="connsiteY10" fmla="*/ 991255 h 1251483"/>
              <a:gd name="connsiteX11" fmla="*/ 2152796 w 2799385"/>
              <a:gd name="connsiteY11" fmla="*/ 725619 h 1251483"/>
              <a:gd name="connsiteX12" fmla="*/ 2126741 w 2799385"/>
              <a:gd name="connsiteY12" fmla="*/ 722992 h 1251483"/>
              <a:gd name="connsiteX13" fmla="*/ 1835137 w 2799385"/>
              <a:gd name="connsiteY13" fmla="*/ 365206 h 1251483"/>
              <a:gd name="connsiteX14" fmla="*/ 2200343 w 2799385"/>
              <a:gd name="connsiteY14" fmla="*/ 0 h 125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99385" h="1251483">
                <a:moveTo>
                  <a:pt x="2200343" y="0"/>
                </a:moveTo>
                <a:cubicBezTo>
                  <a:pt x="2402041" y="0"/>
                  <a:pt x="2565549" y="163508"/>
                  <a:pt x="2565549" y="365206"/>
                </a:cubicBezTo>
                <a:cubicBezTo>
                  <a:pt x="2565549" y="541692"/>
                  <a:pt x="2440363" y="688938"/>
                  <a:pt x="2273945" y="722992"/>
                </a:cubicBezTo>
                <a:lnTo>
                  <a:pt x="2247889" y="725619"/>
                </a:lnTo>
                <a:lnTo>
                  <a:pt x="2247889" y="991255"/>
                </a:lnTo>
                <a:lnTo>
                  <a:pt x="2799385" y="991255"/>
                </a:lnTo>
                <a:lnTo>
                  <a:pt x="2799385" y="1251483"/>
                </a:lnTo>
                <a:lnTo>
                  <a:pt x="130114" y="1251483"/>
                </a:lnTo>
                <a:cubicBezTo>
                  <a:pt x="58254" y="1251483"/>
                  <a:pt x="0" y="1193229"/>
                  <a:pt x="0" y="1121369"/>
                </a:cubicBezTo>
                <a:cubicBezTo>
                  <a:pt x="0" y="1049509"/>
                  <a:pt x="58254" y="991255"/>
                  <a:pt x="130114" y="991255"/>
                </a:cubicBezTo>
                <a:lnTo>
                  <a:pt x="2152796" y="991255"/>
                </a:lnTo>
                <a:lnTo>
                  <a:pt x="2152796" y="725619"/>
                </a:lnTo>
                <a:lnTo>
                  <a:pt x="2126741" y="722992"/>
                </a:lnTo>
                <a:cubicBezTo>
                  <a:pt x="1960323" y="688938"/>
                  <a:pt x="1835137" y="541692"/>
                  <a:pt x="1835137" y="365206"/>
                </a:cubicBezTo>
                <a:cubicBezTo>
                  <a:pt x="1835137" y="163508"/>
                  <a:pt x="1998645" y="0"/>
                  <a:pt x="2200343" y="0"/>
                </a:cubicBezTo>
                <a:close/>
              </a:path>
            </a:pathLst>
          </a:cu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/>
        </p:nvSpPr>
        <p:spPr>
          <a:xfrm flipH="1">
            <a:off x="4574880" y="3852166"/>
            <a:ext cx="2799385" cy="1251483"/>
          </a:xfrm>
          <a:custGeom>
            <a:avLst/>
            <a:gdLst>
              <a:gd name="connsiteX0" fmla="*/ 2200343 w 2799385"/>
              <a:gd name="connsiteY0" fmla="*/ 0 h 1251483"/>
              <a:gd name="connsiteX1" fmla="*/ 2565549 w 2799385"/>
              <a:gd name="connsiteY1" fmla="*/ 365206 h 1251483"/>
              <a:gd name="connsiteX2" fmla="*/ 2273945 w 2799385"/>
              <a:gd name="connsiteY2" fmla="*/ 722992 h 1251483"/>
              <a:gd name="connsiteX3" fmla="*/ 2247889 w 2799385"/>
              <a:gd name="connsiteY3" fmla="*/ 725619 h 1251483"/>
              <a:gd name="connsiteX4" fmla="*/ 2247889 w 2799385"/>
              <a:gd name="connsiteY4" fmla="*/ 991255 h 1251483"/>
              <a:gd name="connsiteX5" fmla="*/ 2799385 w 2799385"/>
              <a:gd name="connsiteY5" fmla="*/ 991255 h 1251483"/>
              <a:gd name="connsiteX6" fmla="*/ 2799385 w 2799385"/>
              <a:gd name="connsiteY6" fmla="*/ 1251483 h 1251483"/>
              <a:gd name="connsiteX7" fmla="*/ 130114 w 2799385"/>
              <a:gd name="connsiteY7" fmla="*/ 1251483 h 1251483"/>
              <a:gd name="connsiteX8" fmla="*/ 0 w 2799385"/>
              <a:gd name="connsiteY8" fmla="*/ 1121369 h 1251483"/>
              <a:gd name="connsiteX9" fmla="*/ 130114 w 2799385"/>
              <a:gd name="connsiteY9" fmla="*/ 991255 h 1251483"/>
              <a:gd name="connsiteX10" fmla="*/ 2152796 w 2799385"/>
              <a:gd name="connsiteY10" fmla="*/ 991255 h 1251483"/>
              <a:gd name="connsiteX11" fmla="*/ 2152796 w 2799385"/>
              <a:gd name="connsiteY11" fmla="*/ 725619 h 1251483"/>
              <a:gd name="connsiteX12" fmla="*/ 2126741 w 2799385"/>
              <a:gd name="connsiteY12" fmla="*/ 722992 h 1251483"/>
              <a:gd name="connsiteX13" fmla="*/ 1835137 w 2799385"/>
              <a:gd name="connsiteY13" fmla="*/ 365206 h 1251483"/>
              <a:gd name="connsiteX14" fmla="*/ 2200343 w 2799385"/>
              <a:gd name="connsiteY14" fmla="*/ 0 h 125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99385" h="1251483">
                <a:moveTo>
                  <a:pt x="2200343" y="0"/>
                </a:moveTo>
                <a:cubicBezTo>
                  <a:pt x="2402041" y="0"/>
                  <a:pt x="2565549" y="163508"/>
                  <a:pt x="2565549" y="365206"/>
                </a:cubicBezTo>
                <a:cubicBezTo>
                  <a:pt x="2565549" y="541692"/>
                  <a:pt x="2440363" y="688938"/>
                  <a:pt x="2273945" y="722992"/>
                </a:cubicBezTo>
                <a:lnTo>
                  <a:pt x="2247889" y="725619"/>
                </a:lnTo>
                <a:lnTo>
                  <a:pt x="2247889" y="991255"/>
                </a:lnTo>
                <a:lnTo>
                  <a:pt x="2799385" y="991255"/>
                </a:lnTo>
                <a:lnTo>
                  <a:pt x="2799385" y="1251483"/>
                </a:lnTo>
                <a:lnTo>
                  <a:pt x="130114" y="1251483"/>
                </a:lnTo>
                <a:cubicBezTo>
                  <a:pt x="58254" y="1251483"/>
                  <a:pt x="0" y="1193229"/>
                  <a:pt x="0" y="1121369"/>
                </a:cubicBezTo>
                <a:cubicBezTo>
                  <a:pt x="0" y="1049509"/>
                  <a:pt x="58254" y="991255"/>
                  <a:pt x="130114" y="991255"/>
                </a:cubicBezTo>
                <a:lnTo>
                  <a:pt x="2152796" y="991255"/>
                </a:lnTo>
                <a:lnTo>
                  <a:pt x="2152796" y="725619"/>
                </a:lnTo>
                <a:lnTo>
                  <a:pt x="2126741" y="722992"/>
                </a:lnTo>
                <a:cubicBezTo>
                  <a:pt x="1960323" y="688938"/>
                  <a:pt x="1835137" y="541692"/>
                  <a:pt x="1835137" y="365206"/>
                </a:cubicBezTo>
                <a:cubicBezTo>
                  <a:pt x="1835137" y="163508"/>
                  <a:pt x="1998645" y="0"/>
                  <a:pt x="2200343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rose-flower-variant-with-vines-and-leaves-design_29744"/>
          <p:cNvSpPr>
            <a:spLocks noChangeAspect="1"/>
          </p:cNvSpPr>
          <p:nvPr/>
        </p:nvSpPr>
        <p:spPr bwMode="auto">
          <a:xfrm>
            <a:off x="4894482" y="1091580"/>
            <a:ext cx="534356" cy="488161"/>
          </a:xfrm>
          <a:custGeom>
            <a:avLst/>
            <a:gdLst>
              <a:gd name="connsiteX0" fmla="*/ 505728 w 607639"/>
              <a:gd name="connsiteY0" fmla="*/ 529156 h 555109"/>
              <a:gd name="connsiteX1" fmla="*/ 499943 w 607639"/>
              <a:gd name="connsiteY1" fmla="*/ 532711 h 555109"/>
              <a:gd name="connsiteX2" fmla="*/ 495226 w 607639"/>
              <a:gd name="connsiteY2" fmla="*/ 542221 h 555109"/>
              <a:gd name="connsiteX3" fmla="*/ 517121 w 607639"/>
              <a:gd name="connsiteY3" fmla="*/ 542221 h 555109"/>
              <a:gd name="connsiteX4" fmla="*/ 517121 w 607639"/>
              <a:gd name="connsiteY4" fmla="*/ 529156 h 555109"/>
              <a:gd name="connsiteX5" fmla="*/ 281346 w 607639"/>
              <a:gd name="connsiteY5" fmla="*/ 529156 h 555109"/>
              <a:gd name="connsiteX6" fmla="*/ 275739 w 607639"/>
              <a:gd name="connsiteY6" fmla="*/ 532711 h 555109"/>
              <a:gd name="connsiteX7" fmla="*/ 271021 w 607639"/>
              <a:gd name="connsiteY7" fmla="*/ 542221 h 555109"/>
              <a:gd name="connsiteX8" fmla="*/ 292472 w 607639"/>
              <a:gd name="connsiteY8" fmla="*/ 542221 h 555109"/>
              <a:gd name="connsiteX9" fmla="*/ 292472 w 607639"/>
              <a:gd name="connsiteY9" fmla="*/ 529156 h 555109"/>
              <a:gd name="connsiteX10" fmla="*/ 280189 w 607639"/>
              <a:gd name="connsiteY10" fmla="*/ 390146 h 555109"/>
              <a:gd name="connsiteX11" fmla="*/ 279922 w 607639"/>
              <a:gd name="connsiteY11" fmla="*/ 431653 h 555109"/>
              <a:gd name="connsiteX12" fmla="*/ 280456 w 607639"/>
              <a:gd name="connsiteY12" fmla="*/ 434231 h 555109"/>
              <a:gd name="connsiteX13" fmla="*/ 292650 w 607639"/>
              <a:gd name="connsiteY13" fmla="*/ 490404 h 555109"/>
              <a:gd name="connsiteX14" fmla="*/ 292650 w 607639"/>
              <a:gd name="connsiteY14" fmla="*/ 516179 h 555109"/>
              <a:gd name="connsiteX15" fmla="*/ 298969 w 607639"/>
              <a:gd name="connsiteY15" fmla="*/ 516179 h 555109"/>
              <a:gd name="connsiteX16" fmla="*/ 305288 w 607639"/>
              <a:gd name="connsiteY16" fmla="*/ 509691 h 555109"/>
              <a:gd name="connsiteX17" fmla="*/ 305288 w 607639"/>
              <a:gd name="connsiteY17" fmla="*/ 490404 h 555109"/>
              <a:gd name="connsiteX18" fmla="*/ 317482 w 607639"/>
              <a:gd name="connsiteY18" fmla="*/ 434231 h 555109"/>
              <a:gd name="connsiteX19" fmla="*/ 318016 w 607639"/>
              <a:gd name="connsiteY19" fmla="*/ 431653 h 555109"/>
              <a:gd name="connsiteX20" fmla="*/ 318016 w 607639"/>
              <a:gd name="connsiteY20" fmla="*/ 396545 h 555109"/>
              <a:gd name="connsiteX21" fmla="*/ 280189 w 607639"/>
              <a:gd name="connsiteY21" fmla="*/ 390146 h 555109"/>
              <a:gd name="connsiteX22" fmla="*/ 581739 w 607639"/>
              <a:gd name="connsiteY22" fmla="*/ 259313 h 555109"/>
              <a:gd name="connsiteX23" fmla="*/ 581739 w 607639"/>
              <a:gd name="connsiteY23" fmla="*/ 304376 h 555109"/>
              <a:gd name="connsiteX24" fmla="*/ 581739 w 607639"/>
              <a:gd name="connsiteY24" fmla="*/ 304465 h 555109"/>
              <a:gd name="connsiteX25" fmla="*/ 581739 w 607639"/>
              <a:gd name="connsiteY25" fmla="*/ 353616 h 555109"/>
              <a:gd name="connsiteX26" fmla="*/ 568833 w 607639"/>
              <a:gd name="connsiteY26" fmla="*/ 371925 h 555109"/>
              <a:gd name="connsiteX27" fmla="*/ 568833 w 607639"/>
              <a:gd name="connsiteY27" fmla="*/ 472983 h 555109"/>
              <a:gd name="connsiteX28" fmla="*/ 588236 w 607639"/>
              <a:gd name="connsiteY28" fmla="*/ 492359 h 555109"/>
              <a:gd name="connsiteX29" fmla="*/ 594644 w 607639"/>
              <a:gd name="connsiteY29" fmla="*/ 492359 h 555109"/>
              <a:gd name="connsiteX30" fmla="*/ 594644 w 607639"/>
              <a:gd name="connsiteY30" fmla="*/ 277534 h 555109"/>
              <a:gd name="connsiteX31" fmla="*/ 581739 w 607639"/>
              <a:gd name="connsiteY31" fmla="*/ 259313 h 555109"/>
              <a:gd name="connsiteX32" fmla="*/ 38806 w 607639"/>
              <a:gd name="connsiteY32" fmla="*/ 111504 h 555109"/>
              <a:gd name="connsiteX33" fmla="*/ 34534 w 607639"/>
              <a:gd name="connsiteY33" fmla="*/ 114437 h 555109"/>
              <a:gd name="connsiteX34" fmla="*/ 12906 w 607639"/>
              <a:gd name="connsiteY34" fmla="*/ 156389 h 555109"/>
              <a:gd name="connsiteX35" fmla="*/ 21094 w 607639"/>
              <a:gd name="connsiteY35" fmla="*/ 165099 h 555109"/>
              <a:gd name="connsiteX36" fmla="*/ 38806 w 607639"/>
              <a:gd name="connsiteY36" fmla="*/ 165099 h 555109"/>
              <a:gd name="connsiteX37" fmla="*/ 142201 w 607639"/>
              <a:gd name="connsiteY37" fmla="*/ 73994 h 555109"/>
              <a:gd name="connsiteX38" fmla="*/ 148610 w 607639"/>
              <a:gd name="connsiteY38" fmla="*/ 80492 h 555109"/>
              <a:gd name="connsiteX39" fmla="*/ 142201 w 607639"/>
              <a:gd name="connsiteY39" fmla="*/ 86990 h 555109"/>
              <a:gd name="connsiteX40" fmla="*/ 135703 w 607639"/>
              <a:gd name="connsiteY40" fmla="*/ 93399 h 555109"/>
              <a:gd name="connsiteX41" fmla="*/ 129205 w 607639"/>
              <a:gd name="connsiteY41" fmla="*/ 86990 h 555109"/>
              <a:gd name="connsiteX42" fmla="*/ 142201 w 607639"/>
              <a:gd name="connsiteY42" fmla="*/ 73994 h 555109"/>
              <a:gd name="connsiteX43" fmla="*/ 116330 w 607639"/>
              <a:gd name="connsiteY43" fmla="*/ 25911 h 555109"/>
              <a:gd name="connsiteX44" fmla="*/ 116330 w 607639"/>
              <a:gd name="connsiteY44" fmla="*/ 42265 h 555109"/>
              <a:gd name="connsiteX45" fmla="*/ 126298 w 607639"/>
              <a:gd name="connsiteY45" fmla="*/ 35422 h 555109"/>
              <a:gd name="connsiteX46" fmla="*/ 116330 w 607639"/>
              <a:gd name="connsiteY46" fmla="*/ 25911 h 555109"/>
              <a:gd name="connsiteX47" fmla="*/ 165995 w 607639"/>
              <a:gd name="connsiteY47" fmla="*/ 21912 h 555109"/>
              <a:gd name="connsiteX48" fmla="*/ 168042 w 607639"/>
              <a:gd name="connsiteY48" fmla="*/ 33466 h 555109"/>
              <a:gd name="connsiteX49" fmla="*/ 232660 w 607639"/>
              <a:gd name="connsiteY49" fmla="*/ 126080 h 555109"/>
              <a:gd name="connsiteX50" fmla="*/ 233906 w 607639"/>
              <a:gd name="connsiteY50" fmla="*/ 135057 h 555109"/>
              <a:gd name="connsiteX51" fmla="*/ 234796 w 607639"/>
              <a:gd name="connsiteY51" fmla="*/ 137990 h 555109"/>
              <a:gd name="connsiteX52" fmla="*/ 240047 w 607639"/>
              <a:gd name="connsiteY52" fmla="*/ 147767 h 555109"/>
              <a:gd name="connsiteX53" fmla="*/ 263456 w 607639"/>
              <a:gd name="connsiteY53" fmla="*/ 178342 h 555109"/>
              <a:gd name="connsiteX54" fmla="*/ 289089 w 607639"/>
              <a:gd name="connsiteY54" fmla="*/ 191052 h 555109"/>
              <a:gd name="connsiteX55" fmla="*/ 304220 w 607639"/>
              <a:gd name="connsiteY55" fmla="*/ 191052 h 555109"/>
              <a:gd name="connsiteX56" fmla="*/ 283927 w 607639"/>
              <a:gd name="connsiteY56" fmla="*/ 162344 h 555109"/>
              <a:gd name="connsiteX57" fmla="*/ 260519 w 607639"/>
              <a:gd name="connsiteY57" fmla="*/ 131769 h 555109"/>
              <a:gd name="connsiteX58" fmla="*/ 258561 w 607639"/>
              <a:gd name="connsiteY58" fmla="*/ 125992 h 555109"/>
              <a:gd name="connsiteX59" fmla="*/ 224383 w 607639"/>
              <a:gd name="connsiteY59" fmla="*/ 39777 h 555109"/>
              <a:gd name="connsiteX60" fmla="*/ 182550 w 607639"/>
              <a:gd name="connsiteY60" fmla="*/ 21912 h 555109"/>
              <a:gd name="connsiteX61" fmla="*/ 148016 w 607639"/>
              <a:gd name="connsiteY61" fmla="*/ 1380 h 555109"/>
              <a:gd name="connsiteX62" fmla="*/ 158163 w 607639"/>
              <a:gd name="connsiteY62" fmla="*/ 9024 h 555109"/>
              <a:gd name="connsiteX63" fmla="*/ 182550 w 607639"/>
              <a:gd name="connsiteY63" fmla="*/ 9024 h 555109"/>
              <a:gd name="connsiteX64" fmla="*/ 233728 w 607639"/>
              <a:gd name="connsiteY64" fmla="*/ 30889 h 555109"/>
              <a:gd name="connsiteX65" fmla="*/ 271466 w 607639"/>
              <a:gd name="connsiteY65" fmla="*/ 124836 h 555109"/>
              <a:gd name="connsiteX66" fmla="*/ 294252 w 607639"/>
              <a:gd name="connsiteY66" fmla="*/ 154611 h 555109"/>
              <a:gd name="connsiteX67" fmla="*/ 294341 w 607639"/>
              <a:gd name="connsiteY67" fmla="*/ 154789 h 555109"/>
              <a:gd name="connsiteX68" fmla="*/ 320063 w 607639"/>
              <a:gd name="connsiteY68" fmla="*/ 191052 h 555109"/>
              <a:gd name="connsiteX69" fmla="*/ 536524 w 607639"/>
              <a:gd name="connsiteY69" fmla="*/ 191052 h 555109"/>
              <a:gd name="connsiteX70" fmla="*/ 544891 w 607639"/>
              <a:gd name="connsiteY70" fmla="*/ 191852 h 555109"/>
              <a:gd name="connsiteX71" fmla="*/ 546315 w 607639"/>
              <a:gd name="connsiteY71" fmla="*/ 192119 h 555109"/>
              <a:gd name="connsiteX72" fmla="*/ 581739 w 607639"/>
              <a:gd name="connsiteY72" fmla="*/ 236560 h 555109"/>
              <a:gd name="connsiteX73" fmla="*/ 581739 w 607639"/>
              <a:gd name="connsiteY73" fmla="*/ 245892 h 555109"/>
              <a:gd name="connsiteX74" fmla="*/ 607639 w 607639"/>
              <a:gd name="connsiteY74" fmla="*/ 277534 h 555109"/>
              <a:gd name="connsiteX75" fmla="*/ 607639 w 607639"/>
              <a:gd name="connsiteY75" fmla="*/ 498847 h 555109"/>
              <a:gd name="connsiteX76" fmla="*/ 601142 w 607639"/>
              <a:gd name="connsiteY76" fmla="*/ 505247 h 555109"/>
              <a:gd name="connsiteX77" fmla="*/ 588236 w 607639"/>
              <a:gd name="connsiteY77" fmla="*/ 505247 h 555109"/>
              <a:gd name="connsiteX78" fmla="*/ 555927 w 607639"/>
              <a:gd name="connsiteY78" fmla="*/ 472983 h 555109"/>
              <a:gd name="connsiteX79" fmla="*/ 555927 w 607639"/>
              <a:gd name="connsiteY79" fmla="*/ 439297 h 555109"/>
              <a:gd name="connsiteX80" fmla="*/ 555393 w 607639"/>
              <a:gd name="connsiteY80" fmla="*/ 440097 h 555109"/>
              <a:gd name="connsiteX81" fmla="*/ 542932 w 607639"/>
              <a:gd name="connsiteY81" fmla="*/ 475827 h 555109"/>
              <a:gd name="connsiteX82" fmla="*/ 542932 w 607639"/>
              <a:gd name="connsiteY82" fmla="*/ 509691 h 555109"/>
              <a:gd name="connsiteX83" fmla="*/ 530027 w 607639"/>
              <a:gd name="connsiteY83" fmla="*/ 528000 h 555109"/>
              <a:gd name="connsiteX84" fmla="*/ 530027 w 607639"/>
              <a:gd name="connsiteY84" fmla="*/ 548710 h 555109"/>
              <a:gd name="connsiteX85" fmla="*/ 523618 w 607639"/>
              <a:gd name="connsiteY85" fmla="*/ 555109 h 555109"/>
              <a:gd name="connsiteX86" fmla="*/ 484812 w 607639"/>
              <a:gd name="connsiteY86" fmla="*/ 555109 h 555109"/>
              <a:gd name="connsiteX87" fmla="*/ 479294 w 607639"/>
              <a:gd name="connsiteY87" fmla="*/ 552087 h 555109"/>
              <a:gd name="connsiteX88" fmla="*/ 478315 w 607639"/>
              <a:gd name="connsiteY88" fmla="*/ 548710 h 555109"/>
              <a:gd name="connsiteX89" fmla="*/ 479027 w 607639"/>
              <a:gd name="connsiteY89" fmla="*/ 545777 h 555109"/>
              <a:gd name="connsiteX90" fmla="*/ 488372 w 607639"/>
              <a:gd name="connsiteY90" fmla="*/ 527023 h 555109"/>
              <a:gd name="connsiteX91" fmla="*/ 504215 w 607639"/>
              <a:gd name="connsiteY91" fmla="*/ 516268 h 555109"/>
              <a:gd name="connsiteX92" fmla="*/ 504215 w 607639"/>
              <a:gd name="connsiteY92" fmla="*/ 475827 h 555109"/>
              <a:gd name="connsiteX93" fmla="*/ 497718 w 607639"/>
              <a:gd name="connsiteY93" fmla="*/ 449874 h 555109"/>
              <a:gd name="connsiteX94" fmla="*/ 491220 w 607639"/>
              <a:gd name="connsiteY94" fmla="*/ 475827 h 555109"/>
              <a:gd name="connsiteX95" fmla="*/ 491220 w 607639"/>
              <a:gd name="connsiteY95" fmla="*/ 509691 h 555109"/>
              <a:gd name="connsiteX96" fmla="*/ 484812 w 607639"/>
              <a:gd name="connsiteY96" fmla="*/ 516090 h 555109"/>
              <a:gd name="connsiteX97" fmla="*/ 478315 w 607639"/>
              <a:gd name="connsiteY97" fmla="*/ 509691 h 555109"/>
              <a:gd name="connsiteX98" fmla="*/ 478315 w 607639"/>
              <a:gd name="connsiteY98" fmla="*/ 475827 h 555109"/>
              <a:gd name="connsiteX99" fmla="*/ 490152 w 607639"/>
              <a:gd name="connsiteY99" fmla="*/ 436986 h 555109"/>
              <a:gd name="connsiteX100" fmla="*/ 489529 w 607639"/>
              <a:gd name="connsiteY100" fmla="*/ 434853 h 555109"/>
              <a:gd name="connsiteX101" fmla="*/ 480807 w 607639"/>
              <a:gd name="connsiteY101" fmla="*/ 382147 h 555109"/>
              <a:gd name="connsiteX102" fmla="*/ 472351 w 607639"/>
              <a:gd name="connsiteY102" fmla="*/ 385346 h 555109"/>
              <a:gd name="connsiteX103" fmla="*/ 443959 w 607639"/>
              <a:gd name="connsiteY103" fmla="*/ 392901 h 555109"/>
              <a:gd name="connsiteX104" fmla="*/ 450545 w 607639"/>
              <a:gd name="connsiteY104" fmla="*/ 432542 h 555109"/>
              <a:gd name="connsiteX105" fmla="*/ 450634 w 607639"/>
              <a:gd name="connsiteY105" fmla="*/ 432542 h 555109"/>
              <a:gd name="connsiteX106" fmla="*/ 465409 w 607639"/>
              <a:gd name="connsiteY106" fmla="*/ 475827 h 555109"/>
              <a:gd name="connsiteX107" fmla="*/ 465409 w 607639"/>
              <a:gd name="connsiteY107" fmla="*/ 516179 h 555109"/>
              <a:gd name="connsiteX108" fmla="*/ 468435 w 607639"/>
              <a:gd name="connsiteY108" fmla="*/ 516179 h 555109"/>
              <a:gd name="connsiteX109" fmla="*/ 474843 w 607639"/>
              <a:gd name="connsiteY109" fmla="*/ 522668 h 555109"/>
              <a:gd name="connsiteX110" fmla="*/ 468435 w 607639"/>
              <a:gd name="connsiteY110" fmla="*/ 529156 h 555109"/>
              <a:gd name="connsiteX111" fmla="*/ 454016 w 607639"/>
              <a:gd name="connsiteY111" fmla="*/ 529156 h 555109"/>
              <a:gd name="connsiteX112" fmla="*/ 448231 w 607639"/>
              <a:gd name="connsiteY112" fmla="*/ 532711 h 555109"/>
              <a:gd name="connsiteX113" fmla="*/ 443514 w 607639"/>
              <a:gd name="connsiteY113" fmla="*/ 542221 h 555109"/>
              <a:gd name="connsiteX114" fmla="*/ 464074 w 607639"/>
              <a:gd name="connsiteY114" fmla="*/ 542221 h 555109"/>
              <a:gd name="connsiteX115" fmla="*/ 470571 w 607639"/>
              <a:gd name="connsiteY115" fmla="*/ 548710 h 555109"/>
              <a:gd name="connsiteX116" fmla="*/ 464074 w 607639"/>
              <a:gd name="connsiteY116" fmla="*/ 555109 h 555109"/>
              <a:gd name="connsiteX117" fmla="*/ 433100 w 607639"/>
              <a:gd name="connsiteY117" fmla="*/ 555109 h 555109"/>
              <a:gd name="connsiteX118" fmla="*/ 427582 w 607639"/>
              <a:gd name="connsiteY118" fmla="*/ 552087 h 555109"/>
              <a:gd name="connsiteX119" fmla="*/ 427315 w 607639"/>
              <a:gd name="connsiteY119" fmla="*/ 545777 h 555109"/>
              <a:gd name="connsiteX120" fmla="*/ 436660 w 607639"/>
              <a:gd name="connsiteY120" fmla="*/ 527023 h 555109"/>
              <a:gd name="connsiteX121" fmla="*/ 452503 w 607639"/>
              <a:gd name="connsiteY121" fmla="*/ 516268 h 555109"/>
              <a:gd name="connsiteX122" fmla="*/ 452503 w 607639"/>
              <a:gd name="connsiteY122" fmla="*/ 475827 h 555109"/>
              <a:gd name="connsiteX123" fmla="*/ 440131 w 607639"/>
              <a:gd name="connsiteY123" fmla="*/ 440097 h 555109"/>
              <a:gd name="connsiteX124" fmla="*/ 437817 w 607639"/>
              <a:gd name="connsiteY124" fmla="*/ 434853 h 555109"/>
              <a:gd name="connsiteX125" fmla="*/ 431231 w 607639"/>
              <a:gd name="connsiteY125" fmla="*/ 395034 h 555109"/>
              <a:gd name="connsiteX126" fmla="*/ 368482 w 607639"/>
              <a:gd name="connsiteY126" fmla="*/ 399034 h 555109"/>
              <a:gd name="connsiteX127" fmla="*/ 331100 w 607639"/>
              <a:gd name="connsiteY127" fmla="*/ 397701 h 555109"/>
              <a:gd name="connsiteX128" fmla="*/ 330922 w 607639"/>
              <a:gd name="connsiteY128" fmla="*/ 431653 h 555109"/>
              <a:gd name="connsiteX129" fmla="*/ 329498 w 607639"/>
              <a:gd name="connsiteY129" fmla="*/ 439119 h 555109"/>
              <a:gd name="connsiteX130" fmla="*/ 318194 w 607639"/>
              <a:gd name="connsiteY130" fmla="*/ 490404 h 555109"/>
              <a:gd name="connsiteX131" fmla="*/ 318194 w 607639"/>
              <a:gd name="connsiteY131" fmla="*/ 509691 h 555109"/>
              <a:gd name="connsiteX132" fmla="*/ 305466 w 607639"/>
              <a:gd name="connsiteY132" fmla="*/ 528000 h 555109"/>
              <a:gd name="connsiteX133" fmla="*/ 305466 w 607639"/>
              <a:gd name="connsiteY133" fmla="*/ 548710 h 555109"/>
              <a:gd name="connsiteX134" fmla="*/ 298969 w 607639"/>
              <a:gd name="connsiteY134" fmla="*/ 555109 h 555109"/>
              <a:gd name="connsiteX135" fmla="*/ 260697 w 607639"/>
              <a:gd name="connsiteY135" fmla="*/ 555109 h 555109"/>
              <a:gd name="connsiteX136" fmla="*/ 255178 w 607639"/>
              <a:gd name="connsiteY136" fmla="*/ 552087 h 555109"/>
              <a:gd name="connsiteX137" fmla="*/ 254199 w 607639"/>
              <a:gd name="connsiteY137" fmla="*/ 548710 h 555109"/>
              <a:gd name="connsiteX138" fmla="*/ 254911 w 607639"/>
              <a:gd name="connsiteY138" fmla="*/ 545865 h 555109"/>
              <a:gd name="connsiteX139" fmla="*/ 264079 w 607639"/>
              <a:gd name="connsiteY139" fmla="*/ 527023 h 555109"/>
              <a:gd name="connsiteX140" fmla="*/ 279744 w 607639"/>
              <a:gd name="connsiteY140" fmla="*/ 516268 h 555109"/>
              <a:gd name="connsiteX141" fmla="*/ 279744 w 607639"/>
              <a:gd name="connsiteY141" fmla="*/ 490404 h 555109"/>
              <a:gd name="connsiteX142" fmla="*/ 273424 w 607639"/>
              <a:gd name="connsiteY142" fmla="*/ 452629 h 555109"/>
              <a:gd name="connsiteX143" fmla="*/ 267194 w 607639"/>
              <a:gd name="connsiteY143" fmla="*/ 490404 h 555109"/>
              <a:gd name="connsiteX144" fmla="*/ 267194 w 607639"/>
              <a:gd name="connsiteY144" fmla="*/ 509691 h 555109"/>
              <a:gd name="connsiteX145" fmla="*/ 260697 w 607639"/>
              <a:gd name="connsiteY145" fmla="*/ 516090 h 555109"/>
              <a:gd name="connsiteX146" fmla="*/ 254199 w 607639"/>
              <a:gd name="connsiteY146" fmla="*/ 509691 h 555109"/>
              <a:gd name="connsiteX147" fmla="*/ 254199 w 607639"/>
              <a:gd name="connsiteY147" fmla="*/ 490404 h 555109"/>
              <a:gd name="connsiteX148" fmla="*/ 266482 w 607639"/>
              <a:gd name="connsiteY148" fmla="*/ 434231 h 555109"/>
              <a:gd name="connsiteX149" fmla="*/ 267016 w 607639"/>
              <a:gd name="connsiteY149" fmla="*/ 431653 h 555109"/>
              <a:gd name="connsiteX150" fmla="*/ 267016 w 607639"/>
              <a:gd name="connsiteY150" fmla="*/ 386413 h 555109"/>
              <a:gd name="connsiteX151" fmla="*/ 248503 w 607639"/>
              <a:gd name="connsiteY151" fmla="*/ 380902 h 555109"/>
              <a:gd name="connsiteX152" fmla="*/ 244142 w 607639"/>
              <a:gd name="connsiteY152" fmla="*/ 372903 h 555109"/>
              <a:gd name="connsiteX153" fmla="*/ 252241 w 607639"/>
              <a:gd name="connsiteY153" fmla="*/ 368548 h 555109"/>
              <a:gd name="connsiteX154" fmla="*/ 268974 w 607639"/>
              <a:gd name="connsiteY154" fmla="*/ 373525 h 555109"/>
              <a:gd name="connsiteX155" fmla="*/ 349168 w 607639"/>
              <a:gd name="connsiteY155" fmla="*/ 228649 h 555109"/>
              <a:gd name="connsiteX156" fmla="*/ 358335 w 607639"/>
              <a:gd name="connsiteY156" fmla="*/ 228560 h 555109"/>
              <a:gd name="connsiteX157" fmla="*/ 358335 w 607639"/>
              <a:gd name="connsiteY157" fmla="*/ 237715 h 555109"/>
              <a:gd name="connsiteX158" fmla="*/ 281346 w 607639"/>
              <a:gd name="connsiteY158" fmla="*/ 377169 h 555109"/>
              <a:gd name="connsiteX159" fmla="*/ 368482 w 607639"/>
              <a:gd name="connsiteY159" fmla="*/ 386146 h 555109"/>
              <a:gd name="connsiteX160" fmla="*/ 373555 w 607639"/>
              <a:gd name="connsiteY160" fmla="*/ 386146 h 555109"/>
              <a:gd name="connsiteX161" fmla="*/ 536524 w 607639"/>
              <a:gd name="connsiteY161" fmla="*/ 247136 h 555109"/>
              <a:gd name="connsiteX162" fmla="*/ 543822 w 607639"/>
              <a:gd name="connsiteY162" fmla="*/ 252647 h 555109"/>
              <a:gd name="connsiteX163" fmla="*/ 538304 w 607639"/>
              <a:gd name="connsiteY163" fmla="*/ 259935 h 555109"/>
              <a:gd name="connsiteX164" fmla="*/ 387173 w 607639"/>
              <a:gd name="connsiteY164" fmla="*/ 385791 h 555109"/>
              <a:gd name="connsiteX165" fmla="*/ 435503 w 607639"/>
              <a:gd name="connsiteY165" fmla="*/ 381347 h 555109"/>
              <a:gd name="connsiteX166" fmla="*/ 467545 w 607639"/>
              <a:gd name="connsiteY166" fmla="*/ 373347 h 555109"/>
              <a:gd name="connsiteX167" fmla="*/ 484100 w 607639"/>
              <a:gd name="connsiteY167" fmla="*/ 367570 h 555109"/>
              <a:gd name="connsiteX168" fmla="*/ 489440 w 607639"/>
              <a:gd name="connsiteY168" fmla="*/ 368281 h 555109"/>
              <a:gd name="connsiteX169" fmla="*/ 492377 w 607639"/>
              <a:gd name="connsiteY169" fmla="*/ 372725 h 555109"/>
              <a:gd name="connsiteX170" fmla="*/ 502257 w 607639"/>
              <a:gd name="connsiteY170" fmla="*/ 432542 h 555109"/>
              <a:gd name="connsiteX171" fmla="*/ 502346 w 607639"/>
              <a:gd name="connsiteY171" fmla="*/ 432542 h 555109"/>
              <a:gd name="connsiteX172" fmla="*/ 502791 w 607639"/>
              <a:gd name="connsiteY172" fmla="*/ 433253 h 555109"/>
              <a:gd name="connsiteX173" fmla="*/ 503058 w 607639"/>
              <a:gd name="connsiteY173" fmla="*/ 433609 h 555109"/>
              <a:gd name="connsiteX174" fmla="*/ 517121 w 607639"/>
              <a:gd name="connsiteY174" fmla="*/ 475827 h 555109"/>
              <a:gd name="connsiteX175" fmla="*/ 517121 w 607639"/>
              <a:gd name="connsiteY175" fmla="*/ 516179 h 555109"/>
              <a:gd name="connsiteX176" fmla="*/ 523618 w 607639"/>
              <a:gd name="connsiteY176" fmla="*/ 516179 h 555109"/>
              <a:gd name="connsiteX177" fmla="*/ 530027 w 607639"/>
              <a:gd name="connsiteY177" fmla="*/ 509691 h 555109"/>
              <a:gd name="connsiteX178" fmla="*/ 530027 w 607639"/>
              <a:gd name="connsiteY178" fmla="*/ 475827 h 555109"/>
              <a:gd name="connsiteX179" fmla="*/ 544801 w 607639"/>
              <a:gd name="connsiteY179" fmla="*/ 432542 h 555109"/>
              <a:gd name="connsiteX180" fmla="*/ 544891 w 607639"/>
              <a:gd name="connsiteY180" fmla="*/ 432542 h 555109"/>
              <a:gd name="connsiteX181" fmla="*/ 554770 w 607639"/>
              <a:gd name="connsiteY181" fmla="*/ 373081 h 555109"/>
              <a:gd name="connsiteX182" fmla="*/ 534210 w 607639"/>
              <a:gd name="connsiteY182" fmla="*/ 373081 h 555109"/>
              <a:gd name="connsiteX183" fmla="*/ 511336 w 607639"/>
              <a:gd name="connsiteY183" fmla="*/ 374769 h 555109"/>
              <a:gd name="connsiteX184" fmla="*/ 503948 w 607639"/>
              <a:gd name="connsiteY184" fmla="*/ 369348 h 555109"/>
              <a:gd name="connsiteX185" fmla="*/ 509377 w 607639"/>
              <a:gd name="connsiteY185" fmla="*/ 361971 h 555109"/>
              <a:gd name="connsiteX186" fmla="*/ 534210 w 607639"/>
              <a:gd name="connsiteY186" fmla="*/ 360104 h 555109"/>
              <a:gd name="connsiteX187" fmla="*/ 562247 w 607639"/>
              <a:gd name="connsiteY187" fmla="*/ 360104 h 555109"/>
              <a:gd name="connsiteX188" fmla="*/ 562425 w 607639"/>
              <a:gd name="connsiteY188" fmla="*/ 360104 h 555109"/>
              <a:gd name="connsiteX189" fmla="*/ 568833 w 607639"/>
              <a:gd name="connsiteY189" fmla="*/ 353616 h 555109"/>
              <a:gd name="connsiteX190" fmla="*/ 568833 w 607639"/>
              <a:gd name="connsiteY190" fmla="*/ 310420 h 555109"/>
              <a:gd name="connsiteX191" fmla="*/ 561267 w 607639"/>
              <a:gd name="connsiteY191" fmla="*/ 310153 h 555109"/>
              <a:gd name="connsiteX192" fmla="*/ 458377 w 607639"/>
              <a:gd name="connsiteY192" fmla="*/ 358238 h 555109"/>
              <a:gd name="connsiteX193" fmla="*/ 449299 w 607639"/>
              <a:gd name="connsiteY193" fmla="*/ 359038 h 555109"/>
              <a:gd name="connsiteX194" fmla="*/ 448498 w 607639"/>
              <a:gd name="connsiteY194" fmla="*/ 349972 h 555109"/>
              <a:gd name="connsiteX195" fmla="*/ 561267 w 607639"/>
              <a:gd name="connsiteY195" fmla="*/ 297265 h 555109"/>
              <a:gd name="connsiteX196" fmla="*/ 568833 w 607639"/>
              <a:gd name="connsiteY196" fmla="*/ 297443 h 555109"/>
              <a:gd name="connsiteX197" fmla="*/ 568833 w 607639"/>
              <a:gd name="connsiteY197" fmla="*/ 236560 h 555109"/>
              <a:gd name="connsiteX198" fmla="*/ 543733 w 607639"/>
              <a:gd name="connsiteY198" fmla="*/ 204829 h 555109"/>
              <a:gd name="connsiteX199" fmla="*/ 342226 w 607639"/>
              <a:gd name="connsiteY199" fmla="*/ 355216 h 555109"/>
              <a:gd name="connsiteX200" fmla="*/ 333859 w 607639"/>
              <a:gd name="connsiteY200" fmla="*/ 358860 h 555109"/>
              <a:gd name="connsiteX201" fmla="*/ 330210 w 607639"/>
              <a:gd name="connsiteY201" fmla="*/ 350416 h 555109"/>
              <a:gd name="connsiteX202" fmla="*/ 413430 w 607639"/>
              <a:gd name="connsiteY202" fmla="*/ 241181 h 555109"/>
              <a:gd name="connsiteX203" fmla="*/ 484189 w 607639"/>
              <a:gd name="connsiteY203" fmla="*/ 203940 h 555109"/>
              <a:gd name="connsiteX204" fmla="*/ 318639 w 607639"/>
              <a:gd name="connsiteY204" fmla="*/ 203940 h 555109"/>
              <a:gd name="connsiteX205" fmla="*/ 240403 w 607639"/>
              <a:gd name="connsiteY205" fmla="*/ 328551 h 555109"/>
              <a:gd name="connsiteX206" fmla="*/ 232126 w 607639"/>
              <a:gd name="connsiteY206" fmla="*/ 332462 h 555109"/>
              <a:gd name="connsiteX207" fmla="*/ 228299 w 607639"/>
              <a:gd name="connsiteY207" fmla="*/ 324196 h 555109"/>
              <a:gd name="connsiteX208" fmla="*/ 301016 w 607639"/>
              <a:gd name="connsiteY208" fmla="*/ 203940 h 555109"/>
              <a:gd name="connsiteX209" fmla="*/ 289089 w 607639"/>
              <a:gd name="connsiteY209" fmla="*/ 203940 h 555109"/>
              <a:gd name="connsiteX210" fmla="*/ 253220 w 607639"/>
              <a:gd name="connsiteY210" fmla="*/ 186253 h 555109"/>
              <a:gd name="connsiteX211" fmla="*/ 229812 w 607639"/>
              <a:gd name="connsiteY211" fmla="*/ 155589 h 555109"/>
              <a:gd name="connsiteX212" fmla="*/ 226341 w 607639"/>
              <a:gd name="connsiteY212" fmla="*/ 150345 h 555109"/>
              <a:gd name="connsiteX213" fmla="*/ 182194 w 607639"/>
              <a:gd name="connsiteY213" fmla="*/ 211140 h 555109"/>
              <a:gd name="connsiteX214" fmla="*/ 173294 w 607639"/>
              <a:gd name="connsiteY214" fmla="*/ 213362 h 555109"/>
              <a:gd name="connsiteX215" fmla="*/ 171157 w 607639"/>
              <a:gd name="connsiteY215" fmla="*/ 204473 h 555109"/>
              <a:gd name="connsiteX216" fmla="*/ 221000 w 607639"/>
              <a:gd name="connsiteY216" fmla="*/ 136835 h 555109"/>
              <a:gd name="connsiteX217" fmla="*/ 219754 w 607639"/>
              <a:gd name="connsiteY217" fmla="*/ 126080 h 555109"/>
              <a:gd name="connsiteX218" fmla="*/ 159854 w 607639"/>
              <a:gd name="connsiteY218" fmla="*/ 44399 h 555109"/>
              <a:gd name="connsiteX219" fmla="*/ 155136 w 607639"/>
              <a:gd name="connsiteY219" fmla="*/ 38177 h 555109"/>
              <a:gd name="connsiteX220" fmla="*/ 155136 w 607639"/>
              <a:gd name="connsiteY220" fmla="*/ 34000 h 555109"/>
              <a:gd name="connsiteX221" fmla="*/ 150063 w 607639"/>
              <a:gd name="connsiteY221" fmla="*/ 19423 h 555109"/>
              <a:gd name="connsiteX222" fmla="*/ 142231 w 607639"/>
              <a:gd name="connsiteY222" fmla="*/ 12935 h 555109"/>
              <a:gd name="connsiteX223" fmla="*/ 142231 w 607639"/>
              <a:gd name="connsiteY223" fmla="*/ 36755 h 555109"/>
              <a:gd name="connsiteX224" fmla="*/ 139382 w 607639"/>
              <a:gd name="connsiteY224" fmla="*/ 42088 h 555109"/>
              <a:gd name="connsiteX225" fmla="*/ 138225 w 607639"/>
              <a:gd name="connsiteY225" fmla="*/ 42888 h 555109"/>
              <a:gd name="connsiteX226" fmla="*/ 137691 w 607639"/>
              <a:gd name="connsiteY226" fmla="*/ 43243 h 555109"/>
              <a:gd name="connsiteX227" fmla="*/ 51712 w 607639"/>
              <a:gd name="connsiteY227" fmla="*/ 102616 h 555109"/>
              <a:gd name="connsiteX228" fmla="*/ 51712 w 607639"/>
              <a:gd name="connsiteY228" fmla="*/ 165099 h 555109"/>
              <a:gd name="connsiteX229" fmla="*/ 103691 w 607639"/>
              <a:gd name="connsiteY229" fmla="*/ 165099 h 555109"/>
              <a:gd name="connsiteX230" fmla="*/ 120157 w 607639"/>
              <a:gd name="connsiteY230" fmla="*/ 174343 h 555109"/>
              <a:gd name="connsiteX231" fmla="*/ 124518 w 607639"/>
              <a:gd name="connsiteY231" fmla="*/ 181453 h 555109"/>
              <a:gd name="connsiteX232" fmla="*/ 176142 w 607639"/>
              <a:gd name="connsiteY232" fmla="*/ 109371 h 555109"/>
              <a:gd name="connsiteX233" fmla="*/ 185220 w 607639"/>
              <a:gd name="connsiteY233" fmla="*/ 108660 h 555109"/>
              <a:gd name="connsiteX234" fmla="*/ 185932 w 607639"/>
              <a:gd name="connsiteY234" fmla="*/ 117814 h 555109"/>
              <a:gd name="connsiteX235" fmla="*/ 132173 w 607639"/>
              <a:gd name="connsiteY235" fmla="*/ 193985 h 555109"/>
              <a:gd name="connsiteX236" fmla="*/ 172403 w 607639"/>
              <a:gd name="connsiteY236" fmla="*/ 259669 h 555109"/>
              <a:gd name="connsiteX237" fmla="*/ 181037 w 607639"/>
              <a:gd name="connsiteY237" fmla="*/ 290244 h 555109"/>
              <a:gd name="connsiteX238" fmla="*/ 181037 w 607639"/>
              <a:gd name="connsiteY238" fmla="*/ 305798 h 555109"/>
              <a:gd name="connsiteX239" fmla="*/ 225985 w 607639"/>
              <a:gd name="connsiteY239" fmla="*/ 216206 h 555109"/>
              <a:gd name="connsiteX240" fmla="*/ 234974 w 607639"/>
              <a:gd name="connsiteY240" fmla="*/ 214339 h 555109"/>
              <a:gd name="connsiteX241" fmla="*/ 236754 w 607639"/>
              <a:gd name="connsiteY241" fmla="*/ 223316 h 555109"/>
              <a:gd name="connsiteX242" fmla="*/ 182105 w 607639"/>
              <a:gd name="connsiteY242" fmla="*/ 347039 h 555109"/>
              <a:gd name="connsiteX243" fmla="*/ 200351 w 607639"/>
              <a:gd name="connsiteY243" fmla="*/ 360104 h 555109"/>
              <a:gd name="connsiteX244" fmla="*/ 202665 w 607639"/>
              <a:gd name="connsiteY244" fmla="*/ 360104 h 555109"/>
              <a:gd name="connsiteX245" fmla="*/ 223136 w 607639"/>
              <a:gd name="connsiteY245" fmla="*/ 361437 h 555109"/>
              <a:gd name="connsiteX246" fmla="*/ 224917 w 607639"/>
              <a:gd name="connsiteY246" fmla="*/ 361882 h 555109"/>
              <a:gd name="connsiteX247" fmla="*/ 227231 w 607639"/>
              <a:gd name="connsiteY247" fmla="*/ 363482 h 555109"/>
              <a:gd name="connsiteX248" fmla="*/ 228655 w 607639"/>
              <a:gd name="connsiteY248" fmla="*/ 366148 h 555109"/>
              <a:gd name="connsiteX249" fmla="*/ 228833 w 607639"/>
              <a:gd name="connsiteY249" fmla="*/ 367926 h 555109"/>
              <a:gd name="connsiteX250" fmla="*/ 228833 w 607639"/>
              <a:gd name="connsiteY250" fmla="*/ 431653 h 555109"/>
              <a:gd name="connsiteX251" fmla="*/ 229367 w 607639"/>
              <a:gd name="connsiteY251" fmla="*/ 434231 h 555109"/>
              <a:gd name="connsiteX252" fmla="*/ 241650 w 607639"/>
              <a:gd name="connsiteY252" fmla="*/ 490404 h 555109"/>
              <a:gd name="connsiteX253" fmla="*/ 241650 w 607639"/>
              <a:gd name="connsiteY253" fmla="*/ 516179 h 555109"/>
              <a:gd name="connsiteX254" fmla="*/ 244498 w 607639"/>
              <a:gd name="connsiteY254" fmla="*/ 516179 h 555109"/>
              <a:gd name="connsiteX255" fmla="*/ 250995 w 607639"/>
              <a:gd name="connsiteY255" fmla="*/ 522668 h 555109"/>
              <a:gd name="connsiteX256" fmla="*/ 244498 w 607639"/>
              <a:gd name="connsiteY256" fmla="*/ 529156 h 555109"/>
              <a:gd name="connsiteX257" fmla="*/ 230257 w 607639"/>
              <a:gd name="connsiteY257" fmla="*/ 529156 h 555109"/>
              <a:gd name="connsiteX258" fmla="*/ 224650 w 607639"/>
              <a:gd name="connsiteY258" fmla="*/ 532711 h 555109"/>
              <a:gd name="connsiteX259" fmla="*/ 220021 w 607639"/>
              <a:gd name="connsiteY259" fmla="*/ 542221 h 555109"/>
              <a:gd name="connsiteX260" fmla="*/ 238890 w 607639"/>
              <a:gd name="connsiteY260" fmla="*/ 542221 h 555109"/>
              <a:gd name="connsiteX261" fmla="*/ 245388 w 607639"/>
              <a:gd name="connsiteY261" fmla="*/ 548710 h 555109"/>
              <a:gd name="connsiteX262" fmla="*/ 238890 w 607639"/>
              <a:gd name="connsiteY262" fmla="*/ 555109 h 555109"/>
              <a:gd name="connsiteX263" fmla="*/ 209608 w 607639"/>
              <a:gd name="connsiteY263" fmla="*/ 555109 h 555109"/>
              <a:gd name="connsiteX264" fmla="*/ 204178 w 607639"/>
              <a:gd name="connsiteY264" fmla="*/ 552087 h 555109"/>
              <a:gd name="connsiteX265" fmla="*/ 203822 w 607639"/>
              <a:gd name="connsiteY265" fmla="*/ 545865 h 555109"/>
              <a:gd name="connsiteX266" fmla="*/ 213079 w 607639"/>
              <a:gd name="connsiteY266" fmla="*/ 527023 h 555109"/>
              <a:gd name="connsiteX267" fmla="*/ 228744 w 607639"/>
              <a:gd name="connsiteY267" fmla="*/ 516268 h 555109"/>
              <a:gd name="connsiteX268" fmla="*/ 228744 w 607639"/>
              <a:gd name="connsiteY268" fmla="*/ 490404 h 555109"/>
              <a:gd name="connsiteX269" fmla="*/ 217440 w 607639"/>
              <a:gd name="connsiteY269" fmla="*/ 439119 h 555109"/>
              <a:gd name="connsiteX270" fmla="*/ 215927 w 607639"/>
              <a:gd name="connsiteY270" fmla="*/ 431653 h 555109"/>
              <a:gd name="connsiteX271" fmla="*/ 215927 w 607639"/>
              <a:gd name="connsiteY271" fmla="*/ 373614 h 555109"/>
              <a:gd name="connsiteX272" fmla="*/ 202665 w 607639"/>
              <a:gd name="connsiteY272" fmla="*/ 373081 h 555109"/>
              <a:gd name="connsiteX273" fmla="*/ 200351 w 607639"/>
              <a:gd name="connsiteY273" fmla="*/ 373081 h 555109"/>
              <a:gd name="connsiteX274" fmla="*/ 168042 w 607639"/>
              <a:gd name="connsiteY274" fmla="*/ 340550 h 555109"/>
              <a:gd name="connsiteX275" fmla="*/ 168042 w 607639"/>
              <a:gd name="connsiteY275" fmla="*/ 290244 h 555109"/>
              <a:gd name="connsiteX276" fmla="*/ 161367 w 607639"/>
              <a:gd name="connsiteY276" fmla="*/ 266424 h 555109"/>
              <a:gd name="connsiteX277" fmla="*/ 109120 w 607639"/>
              <a:gd name="connsiteY277" fmla="*/ 181098 h 555109"/>
              <a:gd name="connsiteX278" fmla="*/ 103691 w 607639"/>
              <a:gd name="connsiteY278" fmla="*/ 177987 h 555109"/>
              <a:gd name="connsiteX279" fmla="*/ 21094 w 607639"/>
              <a:gd name="connsiteY279" fmla="*/ 177987 h 555109"/>
              <a:gd name="connsiteX280" fmla="*/ 0 w 607639"/>
              <a:gd name="connsiteY280" fmla="*/ 156300 h 555109"/>
              <a:gd name="connsiteX281" fmla="*/ 27146 w 607639"/>
              <a:gd name="connsiteY281" fmla="*/ 103860 h 555109"/>
              <a:gd name="connsiteX282" fmla="*/ 41476 w 607639"/>
              <a:gd name="connsiteY282" fmla="*/ 93994 h 555109"/>
              <a:gd name="connsiteX283" fmla="*/ 41654 w 607639"/>
              <a:gd name="connsiteY283" fmla="*/ 93817 h 555109"/>
              <a:gd name="connsiteX284" fmla="*/ 103424 w 607639"/>
              <a:gd name="connsiteY284" fmla="*/ 51242 h 555109"/>
              <a:gd name="connsiteX285" fmla="*/ 103424 w 607639"/>
              <a:gd name="connsiteY285" fmla="*/ 26000 h 555109"/>
              <a:gd name="connsiteX286" fmla="*/ 109565 w 607639"/>
              <a:gd name="connsiteY286" fmla="*/ 14890 h 555109"/>
              <a:gd name="connsiteX287" fmla="*/ 122115 w 607639"/>
              <a:gd name="connsiteY287" fmla="*/ 14357 h 555109"/>
              <a:gd name="connsiteX288" fmla="*/ 129325 w 607639"/>
              <a:gd name="connsiteY288" fmla="*/ 19156 h 555109"/>
              <a:gd name="connsiteX289" fmla="*/ 129325 w 607639"/>
              <a:gd name="connsiteY289" fmla="*/ 12935 h 555109"/>
              <a:gd name="connsiteX290" fmla="*/ 135466 w 607639"/>
              <a:gd name="connsiteY290" fmla="*/ 1913 h 555109"/>
              <a:gd name="connsiteX291" fmla="*/ 148016 w 607639"/>
              <a:gd name="connsiteY291" fmla="*/ 1380 h 555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</a:cxnLst>
            <a:rect l="l" t="t" r="r" b="b"/>
            <a:pathLst>
              <a:path w="607639" h="555109">
                <a:moveTo>
                  <a:pt x="505728" y="529156"/>
                </a:moveTo>
                <a:cubicBezTo>
                  <a:pt x="503236" y="529156"/>
                  <a:pt x="501011" y="530489"/>
                  <a:pt x="499943" y="532711"/>
                </a:cubicBezTo>
                <a:lnTo>
                  <a:pt x="495226" y="542221"/>
                </a:lnTo>
                <a:lnTo>
                  <a:pt x="517121" y="542221"/>
                </a:lnTo>
                <a:lnTo>
                  <a:pt x="517121" y="529156"/>
                </a:lnTo>
                <a:close/>
                <a:moveTo>
                  <a:pt x="281346" y="529156"/>
                </a:moveTo>
                <a:cubicBezTo>
                  <a:pt x="278943" y="529156"/>
                  <a:pt x="276807" y="530489"/>
                  <a:pt x="275739" y="532711"/>
                </a:cubicBezTo>
                <a:lnTo>
                  <a:pt x="271021" y="542221"/>
                </a:lnTo>
                <a:lnTo>
                  <a:pt x="292472" y="542221"/>
                </a:lnTo>
                <a:lnTo>
                  <a:pt x="292472" y="529156"/>
                </a:lnTo>
                <a:close/>
                <a:moveTo>
                  <a:pt x="280189" y="390146"/>
                </a:moveTo>
                <a:lnTo>
                  <a:pt x="279922" y="431653"/>
                </a:lnTo>
                <a:cubicBezTo>
                  <a:pt x="279922" y="432542"/>
                  <a:pt x="280100" y="433431"/>
                  <a:pt x="280456" y="434231"/>
                </a:cubicBezTo>
                <a:cubicBezTo>
                  <a:pt x="288644" y="454051"/>
                  <a:pt x="292650" y="472450"/>
                  <a:pt x="292650" y="490404"/>
                </a:cubicBezTo>
                <a:lnTo>
                  <a:pt x="292650" y="516179"/>
                </a:lnTo>
                <a:lnTo>
                  <a:pt x="298969" y="516179"/>
                </a:lnTo>
                <a:cubicBezTo>
                  <a:pt x="302440" y="516179"/>
                  <a:pt x="305288" y="513246"/>
                  <a:pt x="305288" y="509691"/>
                </a:cubicBezTo>
                <a:lnTo>
                  <a:pt x="305288" y="490404"/>
                </a:lnTo>
                <a:cubicBezTo>
                  <a:pt x="305288" y="472450"/>
                  <a:pt x="309294" y="454051"/>
                  <a:pt x="317482" y="434231"/>
                </a:cubicBezTo>
                <a:cubicBezTo>
                  <a:pt x="317838" y="433431"/>
                  <a:pt x="318016" y="432542"/>
                  <a:pt x="318016" y="431653"/>
                </a:cubicBezTo>
                <a:lnTo>
                  <a:pt x="318016" y="396545"/>
                </a:lnTo>
                <a:cubicBezTo>
                  <a:pt x="303775" y="395034"/>
                  <a:pt x="290958" y="392901"/>
                  <a:pt x="280189" y="390146"/>
                </a:cubicBezTo>
                <a:close/>
                <a:moveTo>
                  <a:pt x="581739" y="259313"/>
                </a:moveTo>
                <a:lnTo>
                  <a:pt x="581739" y="304376"/>
                </a:lnTo>
                <a:lnTo>
                  <a:pt x="581739" y="304465"/>
                </a:lnTo>
                <a:lnTo>
                  <a:pt x="581739" y="353616"/>
                </a:lnTo>
                <a:cubicBezTo>
                  <a:pt x="581739" y="362060"/>
                  <a:pt x="576309" y="369259"/>
                  <a:pt x="568833" y="371925"/>
                </a:cubicBezTo>
                <a:lnTo>
                  <a:pt x="568833" y="472983"/>
                </a:lnTo>
                <a:cubicBezTo>
                  <a:pt x="568833" y="483649"/>
                  <a:pt x="577555" y="492359"/>
                  <a:pt x="588236" y="492359"/>
                </a:cubicBezTo>
                <a:lnTo>
                  <a:pt x="594644" y="492359"/>
                </a:lnTo>
                <a:lnTo>
                  <a:pt x="594644" y="277534"/>
                </a:lnTo>
                <a:cubicBezTo>
                  <a:pt x="594644" y="269090"/>
                  <a:pt x="589304" y="261979"/>
                  <a:pt x="581739" y="259313"/>
                </a:cubicBezTo>
                <a:close/>
                <a:moveTo>
                  <a:pt x="38806" y="111504"/>
                </a:moveTo>
                <a:lnTo>
                  <a:pt x="34534" y="114437"/>
                </a:lnTo>
                <a:cubicBezTo>
                  <a:pt x="21005" y="123769"/>
                  <a:pt x="12906" y="139501"/>
                  <a:pt x="12906" y="156389"/>
                </a:cubicBezTo>
                <a:cubicBezTo>
                  <a:pt x="12906" y="161188"/>
                  <a:pt x="16644" y="165099"/>
                  <a:pt x="21094" y="165099"/>
                </a:cubicBezTo>
                <a:lnTo>
                  <a:pt x="38806" y="165099"/>
                </a:lnTo>
                <a:close/>
                <a:moveTo>
                  <a:pt x="142201" y="73994"/>
                </a:moveTo>
                <a:cubicBezTo>
                  <a:pt x="145762" y="73994"/>
                  <a:pt x="148610" y="76932"/>
                  <a:pt x="148610" y="80492"/>
                </a:cubicBezTo>
                <a:cubicBezTo>
                  <a:pt x="148610" y="84053"/>
                  <a:pt x="145762" y="86990"/>
                  <a:pt x="142201" y="86990"/>
                </a:cubicBezTo>
                <a:cubicBezTo>
                  <a:pt x="142201" y="90551"/>
                  <a:pt x="139264" y="93399"/>
                  <a:pt x="135703" y="93399"/>
                </a:cubicBezTo>
                <a:cubicBezTo>
                  <a:pt x="132143" y="93399"/>
                  <a:pt x="129205" y="90551"/>
                  <a:pt x="129205" y="86990"/>
                </a:cubicBezTo>
                <a:cubicBezTo>
                  <a:pt x="129205" y="79869"/>
                  <a:pt x="135080" y="73994"/>
                  <a:pt x="142201" y="73994"/>
                </a:cubicBezTo>
                <a:close/>
                <a:moveTo>
                  <a:pt x="116330" y="25911"/>
                </a:moveTo>
                <a:lnTo>
                  <a:pt x="116330" y="42265"/>
                </a:lnTo>
                <a:lnTo>
                  <a:pt x="126298" y="35422"/>
                </a:lnTo>
                <a:cubicBezTo>
                  <a:pt x="123984" y="31422"/>
                  <a:pt x="120513" y="28045"/>
                  <a:pt x="116330" y="25911"/>
                </a:cubicBezTo>
                <a:close/>
                <a:moveTo>
                  <a:pt x="165995" y="21912"/>
                </a:moveTo>
                <a:cubicBezTo>
                  <a:pt x="167330" y="25645"/>
                  <a:pt x="168042" y="29555"/>
                  <a:pt x="168042" y="33466"/>
                </a:cubicBezTo>
                <a:cubicBezTo>
                  <a:pt x="206403" y="46621"/>
                  <a:pt x="232749" y="83951"/>
                  <a:pt x="232660" y="126080"/>
                </a:cubicBezTo>
                <a:cubicBezTo>
                  <a:pt x="232660" y="129102"/>
                  <a:pt x="233105" y="132124"/>
                  <a:pt x="233906" y="135057"/>
                </a:cubicBezTo>
                <a:cubicBezTo>
                  <a:pt x="234440" y="135946"/>
                  <a:pt x="234707" y="136924"/>
                  <a:pt x="234796" y="137990"/>
                </a:cubicBezTo>
                <a:cubicBezTo>
                  <a:pt x="235953" y="141457"/>
                  <a:pt x="237733" y="144745"/>
                  <a:pt x="240047" y="147767"/>
                </a:cubicBezTo>
                <a:lnTo>
                  <a:pt x="263456" y="178342"/>
                </a:lnTo>
                <a:cubicBezTo>
                  <a:pt x="269597" y="186342"/>
                  <a:pt x="279121" y="191052"/>
                  <a:pt x="289089" y="191052"/>
                </a:cubicBezTo>
                <a:lnTo>
                  <a:pt x="304220" y="191052"/>
                </a:lnTo>
                <a:lnTo>
                  <a:pt x="283927" y="162344"/>
                </a:lnTo>
                <a:lnTo>
                  <a:pt x="260519" y="131769"/>
                </a:lnTo>
                <a:cubicBezTo>
                  <a:pt x="259273" y="130169"/>
                  <a:pt x="258561" y="128036"/>
                  <a:pt x="258561" y="125992"/>
                </a:cubicBezTo>
                <a:cubicBezTo>
                  <a:pt x="258561" y="93639"/>
                  <a:pt x="246456" y="62975"/>
                  <a:pt x="224383" y="39777"/>
                </a:cubicBezTo>
                <a:cubicBezTo>
                  <a:pt x="213613" y="28400"/>
                  <a:pt x="198393" y="21912"/>
                  <a:pt x="182550" y="21912"/>
                </a:cubicBezTo>
                <a:close/>
                <a:moveTo>
                  <a:pt x="148016" y="1380"/>
                </a:moveTo>
                <a:cubicBezTo>
                  <a:pt x="151843" y="3336"/>
                  <a:pt x="155225" y="5824"/>
                  <a:pt x="158163" y="9024"/>
                </a:cubicBezTo>
                <a:lnTo>
                  <a:pt x="182550" y="9024"/>
                </a:lnTo>
                <a:cubicBezTo>
                  <a:pt x="201864" y="9024"/>
                  <a:pt x="220555" y="17023"/>
                  <a:pt x="233728" y="30889"/>
                </a:cubicBezTo>
                <a:cubicBezTo>
                  <a:pt x="257849" y="56309"/>
                  <a:pt x="271199" y="89550"/>
                  <a:pt x="271466" y="124836"/>
                </a:cubicBezTo>
                <a:lnTo>
                  <a:pt x="294252" y="154611"/>
                </a:lnTo>
                <a:cubicBezTo>
                  <a:pt x="294252" y="154700"/>
                  <a:pt x="294341" y="154700"/>
                  <a:pt x="294341" y="154789"/>
                </a:cubicBezTo>
                <a:lnTo>
                  <a:pt x="320063" y="191052"/>
                </a:lnTo>
                <a:lnTo>
                  <a:pt x="536524" y="191052"/>
                </a:lnTo>
                <a:cubicBezTo>
                  <a:pt x="539372" y="191052"/>
                  <a:pt x="542220" y="191319"/>
                  <a:pt x="544891" y="191852"/>
                </a:cubicBezTo>
                <a:cubicBezTo>
                  <a:pt x="545425" y="191941"/>
                  <a:pt x="545870" y="192030"/>
                  <a:pt x="546315" y="192119"/>
                </a:cubicBezTo>
                <a:cubicBezTo>
                  <a:pt x="566519" y="196652"/>
                  <a:pt x="581739" y="214873"/>
                  <a:pt x="581739" y="236560"/>
                </a:cubicBezTo>
                <a:lnTo>
                  <a:pt x="581739" y="245892"/>
                </a:lnTo>
                <a:cubicBezTo>
                  <a:pt x="596514" y="248914"/>
                  <a:pt x="607639" y="261979"/>
                  <a:pt x="607639" y="277534"/>
                </a:cubicBezTo>
                <a:lnTo>
                  <a:pt x="607639" y="498847"/>
                </a:lnTo>
                <a:cubicBezTo>
                  <a:pt x="607639" y="502403"/>
                  <a:pt x="604702" y="505247"/>
                  <a:pt x="601142" y="505247"/>
                </a:cubicBezTo>
                <a:lnTo>
                  <a:pt x="588236" y="505247"/>
                </a:lnTo>
                <a:cubicBezTo>
                  <a:pt x="570435" y="505247"/>
                  <a:pt x="555927" y="490759"/>
                  <a:pt x="555927" y="472983"/>
                </a:cubicBezTo>
                <a:lnTo>
                  <a:pt x="555927" y="439297"/>
                </a:lnTo>
                <a:cubicBezTo>
                  <a:pt x="555749" y="439564"/>
                  <a:pt x="555571" y="439830"/>
                  <a:pt x="555393" y="440097"/>
                </a:cubicBezTo>
                <a:cubicBezTo>
                  <a:pt x="547294" y="451385"/>
                  <a:pt x="542932" y="463739"/>
                  <a:pt x="542932" y="475827"/>
                </a:cubicBezTo>
                <a:lnTo>
                  <a:pt x="542932" y="509691"/>
                </a:lnTo>
                <a:cubicBezTo>
                  <a:pt x="542932" y="518135"/>
                  <a:pt x="537592" y="525334"/>
                  <a:pt x="530027" y="528000"/>
                </a:cubicBezTo>
                <a:lnTo>
                  <a:pt x="530027" y="548710"/>
                </a:lnTo>
                <a:cubicBezTo>
                  <a:pt x="530027" y="552265"/>
                  <a:pt x="527178" y="555109"/>
                  <a:pt x="523618" y="555109"/>
                </a:cubicBezTo>
                <a:lnTo>
                  <a:pt x="484812" y="555109"/>
                </a:lnTo>
                <a:cubicBezTo>
                  <a:pt x="482587" y="555109"/>
                  <a:pt x="480451" y="553954"/>
                  <a:pt x="479294" y="552087"/>
                </a:cubicBezTo>
                <a:cubicBezTo>
                  <a:pt x="478671" y="551021"/>
                  <a:pt x="478315" y="549865"/>
                  <a:pt x="478315" y="548710"/>
                </a:cubicBezTo>
                <a:cubicBezTo>
                  <a:pt x="478315" y="547732"/>
                  <a:pt x="478582" y="546665"/>
                  <a:pt x="479027" y="545777"/>
                </a:cubicBezTo>
                <a:lnTo>
                  <a:pt x="488372" y="527023"/>
                </a:lnTo>
                <a:cubicBezTo>
                  <a:pt x="491398" y="520801"/>
                  <a:pt x="497451" y="516801"/>
                  <a:pt x="504215" y="516268"/>
                </a:cubicBezTo>
                <a:lnTo>
                  <a:pt x="504215" y="475827"/>
                </a:lnTo>
                <a:cubicBezTo>
                  <a:pt x="504215" y="467117"/>
                  <a:pt x="501990" y="458318"/>
                  <a:pt x="497718" y="449874"/>
                </a:cubicBezTo>
                <a:cubicBezTo>
                  <a:pt x="493445" y="458318"/>
                  <a:pt x="491220" y="467117"/>
                  <a:pt x="491220" y="475827"/>
                </a:cubicBezTo>
                <a:lnTo>
                  <a:pt x="491220" y="509691"/>
                </a:lnTo>
                <a:cubicBezTo>
                  <a:pt x="491220" y="513246"/>
                  <a:pt x="488372" y="516090"/>
                  <a:pt x="484812" y="516090"/>
                </a:cubicBezTo>
                <a:cubicBezTo>
                  <a:pt x="481252" y="516090"/>
                  <a:pt x="478315" y="513246"/>
                  <a:pt x="478315" y="509691"/>
                </a:cubicBezTo>
                <a:lnTo>
                  <a:pt x="478315" y="475827"/>
                </a:lnTo>
                <a:cubicBezTo>
                  <a:pt x="478315" y="462673"/>
                  <a:pt x="482409" y="449341"/>
                  <a:pt x="490152" y="436986"/>
                </a:cubicBezTo>
                <a:cubicBezTo>
                  <a:pt x="489885" y="436275"/>
                  <a:pt x="489707" y="435564"/>
                  <a:pt x="489529" y="434853"/>
                </a:cubicBezTo>
                <a:lnTo>
                  <a:pt x="480807" y="382147"/>
                </a:lnTo>
                <a:cubicBezTo>
                  <a:pt x="477959" y="383124"/>
                  <a:pt x="475110" y="384191"/>
                  <a:pt x="472351" y="385346"/>
                </a:cubicBezTo>
                <a:cubicBezTo>
                  <a:pt x="464964" y="388279"/>
                  <a:pt x="455440" y="390857"/>
                  <a:pt x="443959" y="392901"/>
                </a:cubicBezTo>
                <a:lnTo>
                  <a:pt x="450545" y="432542"/>
                </a:lnTo>
                <a:cubicBezTo>
                  <a:pt x="450545" y="432542"/>
                  <a:pt x="450545" y="432542"/>
                  <a:pt x="450634" y="432542"/>
                </a:cubicBezTo>
                <a:cubicBezTo>
                  <a:pt x="460247" y="446052"/>
                  <a:pt x="465409" y="460984"/>
                  <a:pt x="465409" y="475827"/>
                </a:cubicBezTo>
                <a:lnTo>
                  <a:pt x="465409" y="516179"/>
                </a:lnTo>
                <a:lnTo>
                  <a:pt x="468435" y="516179"/>
                </a:lnTo>
                <a:cubicBezTo>
                  <a:pt x="471995" y="516179"/>
                  <a:pt x="474843" y="519112"/>
                  <a:pt x="474843" y="522668"/>
                </a:cubicBezTo>
                <a:cubicBezTo>
                  <a:pt x="474843" y="526223"/>
                  <a:pt x="471995" y="529156"/>
                  <a:pt x="468435" y="529156"/>
                </a:cubicBezTo>
                <a:lnTo>
                  <a:pt x="454016" y="529156"/>
                </a:lnTo>
                <a:cubicBezTo>
                  <a:pt x="451524" y="529156"/>
                  <a:pt x="449299" y="530489"/>
                  <a:pt x="448231" y="532711"/>
                </a:cubicBezTo>
                <a:lnTo>
                  <a:pt x="443514" y="542221"/>
                </a:lnTo>
                <a:lnTo>
                  <a:pt x="464074" y="542221"/>
                </a:lnTo>
                <a:cubicBezTo>
                  <a:pt x="467723" y="542221"/>
                  <a:pt x="470571" y="545066"/>
                  <a:pt x="470571" y="548710"/>
                </a:cubicBezTo>
                <a:cubicBezTo>
                  <a:pt x="470571" y="552265"/>
                  <a:pt x="467723" y="555109"/>
                  <a:pt x="464074" y="555109"/>
                </a:cubicBezTo>
                <a:lnTo>
                  <a:pt x="433100" y="555109"/>
                </a:lnTo>
                <a:cubicBezTo>
                  <a:pt x="430875" y="555109"/>
                  <a:pt x="428739" y="553954"/>
                  <a:pt x="427582" y="552087"/>
                </a:cubicBezTo>
                <a:cubicBezTo>
                  <a:pt x="426424" y="550132"/>
                  <a:pt x="426335" y="547821"/>
                  <a:pt x="427315" y="545777"/>
                </a:cubicBezTo>
                <a:lnTo>
                  <a:pt x="436660" y="527023"/>
                </a:lnTo>
                <a:cubicBezTo>
                  <a:pt x="439686" y="520801"/>
                  <a:pt x="445739" y="516801"/>
                  <a:pt x="452503" y="516268"/>
                </a:cubicBezTo>
                <a:lnTo>
                  <a:pt x="452503" y="475827"/>
                </a:lnTo>
                <a:cubicBezTo>
                  <a:pt x="452503" y="463739"/>
                  <a:pt x="448231" y="451385"/>
                  <a:pt x="440131" y="440097"/>
                </a:cubicBezTo>
                <a:cubicBezTo>
                  <a:pt x="438885" y="438408"/>
                  <a:pt x="438173" y="436631"/>
                  <a:pt x="437817" y="434853"/>
                </a:cubicBezTo>
                <a:lnTo>
                  <a:pt x="431231" y="395034"/>
                </a:lnTo>
                <a:cubicBezTo>
                  <a:pt x="412451" y="397701"/>
                  <a:pt x="390822" y="399034"/>
                  <a:pt x="368482" y="399034"/>
                </a:cubicBezTo>
                <a:cubicBezTo>
                  <a:pt x="355487" y="399034"/>
                  <a:pt x="342938" y="398590"/>
                  <a:pt x="331100" y="397701"/>
                </a:cubicBezTo>
                <a:cubicBezTo>
                  <a:pt x="331011" y="406233"/>
                  <a:pt x="331011" y="420899"/>
                  <a:pt x="330922" y="431653"/>
                </a:cubicBezTo>
                <a:cubicBezTo>
                  <a:pt x="330922" y="434231"/>
                  <a:pt x="330477" y="436720"/>
                  <a:pt x="329498" y="439119"/>
                </a:cubicBezTo>
                <a:cubicBezTo>
                  <a:pt x="321843" y="457429"/>
                  <a:pt x="318194" y="474138"/>
                  <a:pt x="318194" y="490404"/>
                </a:cubicBezTo>
                <a:lnTo>
                  <a:pt x="318194" y="509691"/>
                </a:lnTo>
                <a:cubicBezTo>
                  <a:pt x="318194" y="518135"/>
                  <a:pt x="312854" y="525334"/>
                  <a:pt x="305466" y="528000"/>
                </a:cubicBezTo>
                <a:lnTo>
                  <a:pt x="305466" y="548710"/>
                </a:lnTo>
                <a:cubicBezTo>
                  <a:pt x="305466" y="552265"/>
                  <a:pt x="302529" y="555109"/>
                  <a:pt x="298969" y="555109"/>
                </a:cubicBezTo>
                <a:lnTo>
                  <a:pt x="260697" y="555109"/>
                </a:lnTo>
                <a:cubicBezTo>
                  <a:pt x="258472" y="555109"/>
                  <a:pt x="256424" y="553954"/>
                  <a:pt x="255178" y="552087"/>
                </a:cubicBezTo>
                <a:cubicBezTo>
                  <a:pt x="254555" y="551021"/>
                  <a:pt x="254199" y="549865"/>
                  <a:pt x="254199" y="548710"/>
                </a:cubicBezTo>
                <a:cubicBezTo>
                  <a:pt x="254199" y="547732"/>
                  <a:pt x="254466" y="546754"/>
                  <a:pt x="254911" y="545865"/>
                </a:cubicBezTo>
                <a:lnTo>
                  <a:pt x="264079" y="527023"/>
                </a:lnTo>
                <a:cubicBezTo>
                  <a:pt x="267105" y="520801"/>
                  <a:pt x="273068" y="516801"/>
                  <a:pt x="279744" y="516268"/>
                </a:cubicBezTo>
                <a:lnTo>
                  <a:pt x="279744" y="490404"/>
                </a:lnTo>
                <a:cubicBezTo>
                  <a:pt x="279744" y="478227"/>
                  <a:pt x="277697" y="465784"/>
                  <a:pt x="273424" y="452629"/>
                </a:cubicBezTo>
                <a:cubicBezTo>
                  <a:pt x="269241" y="465784"/>
                  <a:pt x="267194" y="478227"/>
                  <a:pt x="267194" y="490404"/>
                </a:cubicBezTo>
                <a:lnTo>
                  <a:pt x="267194" y="509691"/>
                </a:lnTo>
                <a:cubicBezTo>
                  <a:pt x="267194" y="513246"/>
                  <a:pt x="264257" y="516090"/>
                  <a:pt x="260697" y="516090"/>
                </a:cubicBezTo>
                <a:cubicBezTo>
                  <a:pt x="257136" y="516090"/>
                  <a:pt x="254199" y="513246"/>
                  <a:pt x="254199" y="509691"/>
                </a:cubicBezTo>
                <a:lnTo>
                  <a:pt x="254199" y="490404"/>
                </a:lnTo>
                <a:cubicBezTo>
                  <a:pt x="254199" y="472450"/>
                  <a:pt x="258205" y="454051"/>
                  <a:pt x="266482" y="434231"/>
                </a:cubicBezTo>
                <a:cubicBezTo>
                  <a:pt x="266838" y="433431"/>
                  <a:pt x="267016" y="432542"/>
                  <a:pt x="267016" y="431653"/>
                </a:cubicBezTo>
                <a:lnTo>
                  <a:pt x="267016" y="386413"/>
                </a:lnTo>
                <a:lnTo>
                  <a:pt x="248503" y="380902"/>
                </a:lnTo>
                <a:cubicBezTo>
                  <a:pt x="245121" y="379836"/>
                  <a:pt x="243163" y="376280"/>
                  <a:pt x="244142" y="372903"/>
                </a:cubicBezTo>
                <a:cubicBezTo>
                  <a:pt x="245210" y="369437"/>
                  <a:pt x="248770" y="367481"/>
                  <a:pt x="252241" y="368548"/>
                </a:cubicBezTo>
                <a:lnTo>
                  <a:pt x="268974" y="373525"/>
                </a:lnTo>
                <a:cubicBezTo>
                  <a:pt x="281791" y="318774"/>
                  <a:pt x="309383" y="268823"/>
                  <a:pt x="349168" y="228649"/>
                </a:cubicBezTo>
                <a:cubicBezTo>
                  <a:pt x="351660" y="226072"/>
                  <a:pt x="355754" y="226072"/>
                  <a:pt x="358335" y="228560"/>
                </a:cubicBezTo>
                <a:cubicBezTo>
                  <a:pt x="360828" y="231049"/>
                  <a:pt x="360917" y="235137"/>
                  <a:pt x="358335" y="237715"/>
                </a:cubicBezTo>
                <a:cubicBezTo>
                  <a:pt x="320152" y="276289"/>
                  <a:pt x="293540" y="324463"/>
                  <a:pt x="281346" y="377169"/>
                </a:cubicBezTo>
                <a:cubicBezTo>
                  <a:pt x="302707" y="382858"/>
                  <a:pt x="334660" y="386146"/>
                  <a:pt x="368482" y="386146"/>
                </a:cubicBezTo>
                <a:cubicBezTo>
                  <a:pt x="370173" y="386146"/>
                  <a:pt x="371864" y="386146"/>
                  <a:pt x="373555" y="386146"/>
                </a:cubicBezTo>
                <a:cubicBezTo>
                  <a:pt x="396430" y="312019"/>
                  <a:pt x="459890" y="257713"/>
                  <a:pt x="536524" y="247136"/>
                </a:cubicBezTo>
                <a:cubicBezTo>
                  <a:pt x="540084" y="246603"/>
                  <a:pt x="543288" y="249092"/>
                  <a:pt x="543822" y="252647"/>
                </a:cubicBezTo>
                <a:cubicBezTo>
                  <a:pt x="544267" y="256202"/>
                  <a:pt x="541864" y="259402"/>
                  <a:pt x="538304" y="259935"/>
                </a:cubicBezTo>
                <a:cubicBezTo>
                  <a:pt x="468079" y="269623"/>
                  <a:pt x="409603" y="318597"/>
                  <a:pt x="387173" y="385791"/>
                </a:cubicBezTo>
                <a:cubicBezTo>
                  <a:pt x="404618" y="385169"/>
                  <a:pt x="421084" y="383658"/>
                  <a:pt x="435503" y="381347"/>
                </a:cubicBezTo>
                <a:cubicBezTo>
                  <a:pt x="448765" y="379214"/>
                  <a:pt x="459801" y="376369"/>
                  <a:pt x="467545" y="373347"/>
                </a:cubicBezTo>
                <a:cubicBezTo>
                  <a:pt x="472974" y="371125"/>
                  <a:pt x="478582" y="369259"/>
                  <a:pt x="484100" y="367570"/>
                </a:cubicBezTo>
                <a:cubicBezTo>
                  <a:pt x="485880" y="367037"/>
                  <a:pt x="487838" y="367303"/>
                  <a:pt x="489440" y="368281"/>
                </a:cubicBezTo>
                <a:cubicBezTo>
                  <a:pt x="490953" y="369259"/>
                  <a:pt x="492021" y="370859"/>
                  <a:pt x="492377" y="372725"/>
                </a:cubicBezTo>
                <a:lnTo>
                  <a:pt x="502257" y="432542"/>
                </a:lnTo>
                <a:cubicBezTo>
                  <a:pt x="502257" y="432542"/>
                  <a:pt x="502257" y="432542"/>
                  <a:pt x="502346" y="432542"/>
                </a:cubicBezTo>
                <a:cubicBezTo>
                  <a:pt x="502524" y="432809"/>
                  <a:pt x="502613" y="433075"/>
                  <a:pt x="502791" y="433253"/>
                </a:cubicBezTo>
                <a:lnTo>
                  <a:pt x="503058" y="433609"/>
                </a:lnTo>
                <a:cubicBezTo>
                  <a:pt x="512226" y="446852"/>
                  <a:pt x="517121" y="461428"/>
                  <a:pt x="517121" y="475827"/>
                </a:cubicBezTo>
                <a:lnTo>
                  <a:pt x="517121" y="516179"/>
                </a:lnTo>
                <a:lnTo>
                  <a:pt x="523618" y="516179"/>
                </a:lnTo>
                <a:cubicBezTo>
                  <a:pt x="527178" y="516179"/>
                  <a:pt x="530027" y="513246"/>
                  <a:pt x="530027" y="509691"/>
                </a:cubicBezTo>
                <a:lnTo>
                  <a:pt x="530027" y="475827"/>
                </a:lnTo>
                <a:cubicBezTo>
                  <a:pt x="530027" y="460984"/>
                  <a:pt x="535189" y="446052"/>
                  <a:pt x="544801" y="432542"/>
                </a:cubicBezTo>
                <a:cubicBezTo>
                  <a:pt x="544891" y="432542"/>
                  <a:pt x="544891" y="432542"/>
                  <a:pt x="544891" y="432542"/>
                </a:cubicBezTo>
                <a:lnTo>
                  <a:pt x="554770" y="373081"/>
                </a:lnTo>
                <a:lnTo>
                  <a:pt x="534210" y="373081"/>
                </a:lnTo>
                <a:cubicBezTo>
                  <a:pt x="526733" y="373081"/>
                  <a:pt x="518990" y="373614"/>
                  <a:pt x="511336" y="374769"/>
                </a:cubicBezTo>
                <a:cubicBezTo>
                  <a:pt x="507775" y="375303"/>
                  <a:pt x="504482" y="372814"/>
                  <a:pt x="503948" y="369348"/>
                </a:cubicBezTo>
                <a:cubicBezTo>
                  <a:pt x="503414" y="365793"/>
                  <a:pt x="505906" y="362504"/>
                  <a:pt x="509377" y="361971"/>
                </a:cubicBezTo>
                <a:cubicBezTo>
                  <a:pt x="517744" y="360726"/>
                  <a:pt x="526110" y="360104"/>
                  <a:pt x="534210" y="360104"/>
                </a:cubicBezTo>
                <a:lnTo>
                  <a:pt x="562247" y="360104"/>
                </a:lnTo>
                <a:cubicBezTo>
                  <a:pt x="562336" y="360104"/>
                  <a:pt x="562336" y="360104"/>
                  <a:pt x="562425" y="360104"/>
                </a:cubicBezTo>
                <a:cubicBezTo>
                  <a:pt x="565985" y="360104"/>
                  <a:pt x="568833" y="357171"/>
                  <a:pt x="568833" y="353616"/>
                </a:cubicBezTo>
                <a:lnTo>
                  <a:pt x="568833" y="310420"/>
                </a:lnTo>
                <a:cubicBezTo>
                  <a:pt x="566341" y="310242"/>
                  <a:pt x="563760" y="310153"/>
                  <a:pt x="561267" y="310153"/>
                </a:cubicBezTo>
                <a:cubicBezTo>
                  <a:pt x="521571" y="310153"/>
                  <a:pt x="484100" y="327751"/>
                  <a:pt x="458377" y="358238"/>
                </a:cubicBezTo>
                <a:cubicBezTo>
                  <a:pt x="456152" y="360993"/>
                  <a:pt x="452058" y="361348"/>
                  <a:pt x="449299" y="359038"/>
                </a:cubicBezTo>
                <a:cubicBezTo>
                  <a:pt x="446540" y="356727"/>
                  <a:pt x="446184" y="352727"/>
                  <a:pt x="448498" y="349972"/>
                </a:cubicBezTo>
                <a:cubicBezTo>
                  <a:pt x="476623" y="316464"/>
                  <a:pt x="517744" y="297265"/>
                  <a:pt x="561267" y="297265"/>
                </a:cubicBezTo>
                <a:cubicBezTo>
                  <a:pt x="563760" y="297265"/>
                  <a:pt x="566341" y="297354"/>
                  <a:pt x="568833" y="297443"/>
                </a:cubicBezTo>
                <a:lnTo>
                  <a:pt x="568833" y="236560"/>
                </a:lnTo>
                <a:cubicBezTo>
                  <a:pt x="568833" y="221094"/>
                  <a:pt x="558063" y="208118"/>
                  <a:pt x="543733" y="204829"/>
                </a:cubicBezTo>
                <a:cubicBezTo>
                  <a:pt x="454461" y="212206"/>
                  <a:pt x="375424" y="271134"/>
                  <a:pt x="342226" y="355216"/>
                </a:cubicBezTo>
                <a:cubicBezTo>
                  <a:pt x="340979" y="358504"/>
                  <a:pt x="337152" y="360104"/>
                  <a:pt x="333859" y="358860"/>
                </a:cubicBezTo>
                <a:cubicBezTo>
                  <a:pt x="330566" y="357527"/>
                  <a:pt x="328875" y="353794"/>
                  <a:pt x="330210" y="350416"/>
                </a:cubicBezTo>
                <a:cubicBezTo>
                  <a:pt x="347388" y="307042"/>
                  <a:pt x="376137" y="269268"/>
                  <a:pt x="413430" y="241181"/>
                </a:cubicBezTo>
                <a:cubicBezTo>
                  <a:pt x="435058" y="225005"/>
                  <a:pt x="458911" y="212473"/>
                  <a:pt x="484189" y="203940"/>
                </a:cubicBezTo>
                <a:lnTo>
                  <a:pt x="318639" y="203940"/>
                </a:lnTo>
                <a:cubicBezTo>
                  <a:pt x="283838" y="239937"/>
                  <a:pt x="256780" y="282955"/>
                  <a:pt x="240403" y="328551"/>
                </a:cubicBezTo>
                <a:cubicBezTo>
                  <a:pt x="239246" y="331929"/>
                  <a:pt x="235508" y="333618"/>
                  <a:pt x="232126" y="332462"/>
                </a:cubicBezTo>
                <a:cubicBezTo>
                  <a:pt x="228833" y="331218"/>
                  <a:pt x="227053" y="327574"/>
                  <a:pt x="228299" y="324196"/>
                </a:cubicBezTo>
                <a:cubicBezTo>
                  <a:pt x="243875" y="280644"/>
                  <a:pt x="268885" y="239404"/>
                  <a:pt x="301016" y="203940"/>
                </a:cubicBezTo>
                <a:lnTo>
                  <a:pt x="289089" y="203940"/>
                </a:lnTo>
                <a:cubicBezTo>
                  <a:pt x="275116" y="203940"/>
                  <a:pt x="261676" y="197363"/>
                  <a:pt x="253220" y="186253"/>
                </a:cubicBezTo>
                <a:lnTo>
                  <a:pt x="229812" y="155589"/>
                </a:lnTo>
                <a:cubicBezTo>
                  <a:pt x="228477" y="153900"/>
                  <a:pt x="227320" y="152211"/>
                  <a:pt x="226341" y="150345"/>
                </a:cubicBezTo>
                <a:cubicBezTo>
                  <a:pt x="209964" y="169365"/>
                  <a:pt x="195189" y="189719"/>
                  <a:pt x="182194" y="211140"/>
                </a:cubicBezTo>
                <a:cubicBezTo>
                  <a:pt x="180325" y="214250"/>
                  <a:pt x="176409" y="215228"/>
                  <a:pt x="173294" y="213362"/>
                </a:cubicBezTo>
                <a:cubicBezTo>
                  <a:pt x="170267" y="211495"/>
                  <a:pt x="169288" y="207495"/>
                  <a:pt x="171157" y="204473"/>
                </a:cubicBezTo>
                <a:cubicBezTo>
                  <a:pt x="185665" y="180564"/>
                  <a:pt x="202398" y="157811"/>
                  <a:pt x="221000" y="136835"/>
                </a:cubicBezTo>
                <a:cubicBezTo>
                  <a:pt x="220199" y="133280"/>
                  <a:pt x="219754" y="129725"/>
                  <a:pt x="219754" y="126080"/>
                </a:cubicBezTo>
                <a:cubicBezTo>
                  <a:pt x="219754" y="88039"/>
                  <a:pt x="195189" y="54442"/>
                  <a:pt x="159854" y="44399"/>
                </a:cubicBezTo>
                <a:cubicBezTo>
                  <a:pt x="157095" y="43599"/>
                  <a:pt x="155136" y="41110"/>
                  <a:pt x="155136" y="38177"/>
                </a:cubicBezTo>
                <a:lnTo>
                  <a:pt x="155136" y="34000"/>
                </a:lnTo>
                <a:cubicBezTo>
                  <a:pt x="155136" y="28756"/>
                  <a:pt x="153356" y="23600"/>
                  <a:pt x="150063" y="19423"/>
                </a:cubicBezTo>
                <a:cubicBezTo>
                  <a:pt x="147927" y="16668"/>
                  <a:pt x="145257" y="14446"/>
                  <a:pt x="142231" y="12935"/>
                </a:cubicBezTo>
                <a:lnTo>
                  <a:pt x="142231" y="36755"/>
                </a:lnTo>
                <a:cubicBezTo>
                  <a:pt x="142231" y="38888"/>
                  <a:pt x="141163" y="40843"/>
                  <a:pt x="139382" y="42088"/>
                </a:cubicBezTo>
                <a:lnTo>
                  <a:pt x="138225" y="42888"/>
                </a:lnTo>
                <a:cubicBezTo>
                  <a:pt x="138047" y="42977"/>
                  <a:pt x="137869" y="43154"/>
                  <a:pt x="137691" y="43243"/>
                </a:cubicBezTo>
                <a:lnTo>
                  <a:pt x="51712" y="102616"/>
                </a:lnTo>
                <a:lnTo>
                  <a:pt x="51712" y="165099"/>
                </a:lnTo>
                <a:lnTo>
                  <a:pt x="103691" y="165099"/>
                </a:lnTo>
                <a:cubicBezTo>
                  <a:pt x="110366" y="165099"/>
                  <a:pt x="116686" y="168654"/>
                  <a:pt x="120157" y="174343"/>
                </a:cubicBezTo>
                <a:lnTo>
                  <a:pt x="124518" y="181453"/>
                </a:lnTo>
                <a:cubicBezTo>
                  <a:pt x="139650" y="156033"/>
                  <a:pt x="156917" y="131858"/>
                  <a:pt x="176142" y="109371"/>
                </a:cubicBezTo>
                <a:cubicBezTo>
                  <a:pt x="178456" y="106704"/>
                  <a:pt x="182550" y="106349"/>
                  <a:pt x="185220" y="108660"/>
                </a:cubicBezTo>
                <a:cubicBezTo>
                  <a:pt x="187979" y="110971"/>
                  <a:pt x="188246" y="115059"/>
                  <a:pt x="185932" y="117814"/>
                </a:cubicBezTo>
                <a:cubicBezTo>
                  <a:pt x="165728" y="141457"/>
                  <a:pt x="147660" y="167055"/>
                  <a:pt x="132173" y="193985"/>
                </a:cubicBezTo>
                <a:lnTo>
                  <a:pt x="172403" y="259669"/>
                </a:lnTo>
                <a:cubicBezTo>
                  <a:pt x="178011" y="268912"/>
                  <a:pt x="181037" y="279489"/>
                  <a:pt x="181037" y="290244"/>
                </a:cubicBezTo>
                <a:lnTo>
                  <a:pt x="181037" y="305798"/>
                </a:lnTo>
                <a:cubicBezTo>
                  <a:pt x="192252" y="274245"/>
                  <a:pt x="207294" y="244203"/>
                  <a:pt x="225985" y="216206"/>
                </a:cubicBezTo>
                <a:cubicBezTo>
                  <a:pt x="228032" y="213184"/>
                  <a:pt x="232037" y="212384"/>
                  <a:pt x="234974" y="214339"/>
                </a:cubicBezTo>
                <a:cubicBezTo>
                  <a:pt x="237911" y="216384"/>
                  <a:pt x="238712" y="220383"/>
                  <a:pt x="236754" y="223316"/>
                </a:cubicBezTo>
                <a:cubicBezTo>
                  <a:pt x="211477" y="261268"/>
                  <a:pt x="193053" y="302865"/>
                  <a:pt x="182105" y="347039"/>
                </a:cubicBezTo>
                <a:cubicBezTo>
                  <a:pt x="184686" y="354682"/>
                  <a:pt x="191896" y="360104"/>
                  <a:pt x="200351" y="360104"/>
                </a:cubicBezTo>
                <a:lnTo>
                  <a:pt x="202665" y="360104"/>
                </a:lnTo>
                <a:cubicBezTo>
                  <a:pt x="210231" y="360104"/>
                  <a:pt x="216194" y="360460"/>
                  <a:pt x="223136" y="361437"/>
                </a:cubicBezTo>
                <a:cubicBezTo>
                  <a:pt x="223759" y="361437"/>
                  <a:pt x="224383" y="361615"/>
                  <a:pt x="224917" y="361882"/>
                </a:cubicBezTo>
                <a:cubicBezTo>
                  <a:pt x="225807" y="362237"/>
                  <a:pt x="226608" y="362771"/>
                  <a:pt x="227231" y="363482"/>
                </a:cubicBezTo>
                <a:cubicBezTo>
                  <a:pt x="227854" y="364282"/>
                  <a:pt x="228388" y="365170"/>
                  <a:pt x="228655" y="366148"/>
                </a:cubicBezTo>
                <a:cubicBezTo>
                  <a:pt x="228833" y="366681"/>
                  <a:pt x="228922" y="367303"/>
                  <a:pt x="228833" y="367926"/>
                </a:cubicBezTo>
                <a:lnTo>
                  <a:pt x="228833" y="431653"/>
                </a:lnTo>
                <a:cubicBezTo>
                  <a:pt x="228833" y="432542"/>
                  <a:pt x="229011" y="433431"/>
                  <a:pt x="229367" y="434231"/>
                </a:cubicBezTo>
                <a:cubicBezTo>
                  <a:pt x="237644" y="454051"/>
                  <a:pt x="241650" y="472450"/>
                  <a:pt x="241650" y="490404"/>
                </a:cubicBezTo>
                <a:lnTo>
                  <a:pt x="241650" y="516179"/>
                </a:lnTo>
                <a:lnTo>
                  <a:pt x="244498" y="516179"/>
                </a:lnTo>
                <a:cubicBezTo>
                  <a:pt x="248058" y="516179"/>
                  <a:pt x="250995" y="519112"/>
                  <a:pt x="250995" y="522668"/>
                </a:cubicBezTo>
                <a:cubicBezTo>
                  <a:pt x="250995" y="526223"/>
                  <a:pt x="248058" y="529156"/>
                  <a:pt x="244498" y="529156"/>
                </a:cubicBezTo>
                <a:lnTo>
                  <a:pt x="230257" y="529156"/>
                </a:lnTo>
                <a:cubicBezTo>
                  <a:pt x="227943" y="529156"/>
                  <a:pt x="225807" y="530489"/>
                  <a:pt x="224650" y="532711"/>
                </a:cubicBezTo>
                <a:lnTo>
                  <a:pt x="220021" y="542221"/>
                </a:lnTo>
                <a:lnTo>
                  <a:pt x="238890" y="542221"/>
                </a:lnTo>
                <a:cubicBezTo>
                  <a:pt x="242451" y="542221"/>
                  <a:pt x="245388" y="545066"/>
                  <a:pt x="245388" y="548710"/>
                </a:cubicBezTo>
                <a:cubicBezTo>
                  <a:pt x="245388" y="552265"/>
                  <a:pt x="242451" y="555109"/>
                  <a:pt x="238890" y="555109"/>
                </a:cubicBezTo>
                <a:lnTo>
                  <a:pt x="209608" y="555109"/>
                </a:lnTo>
                <a:cubicBezTo>
                  <a:pt x="207383" y="555109"/>
                  <a:pt x="205335" y="553954"/>
                  <a:pt x="204178" y="552087"/>
                </a:cubicBezTo>
                <a:cubicBezTo>
                  <a:pt x="203021" y="550221"/>
                  <a:pt x="202843" y="547821"/>
                  <a:pt x="203822" y="545865"/>
                </a:cubicBezTo>
                <a:lnTo>
                  <a:pt x="213079" y="527023"/>
                </a:lnTo>
                <a:cubicBezTo>
                  <a:pt x="216105" y="520801"/>
                  <a:pt x="221979" y="516801"/>
                  <a:pt x="228744" y="516268"/>
                </a:cubicBezTo>
                <a:lnTo>
                  <a:pt x="228744" y="490404"/>
                </a:lnTo>
                <a:cubicBezTo>
                  <a:pt x="228744" y="474138"/>
                  <a:pt x="225006" y="457429"/>
                  <a:pt x="217440" y="439119"/>
                </a:cubicBezTo>
                <a:cubicBezTo>
                  <a:pt x="216461" y="436808"/>
                  <a:pt x="215927" y="434231"/>
                  <a:pt x="215927" y="431653"/>
                </a:cubicBezTo>
                <a:lnTo>
                  <a:pt x="215927" y="373614"/>
                </a:lnTo>
                <a:cubicBezTo>
                  <a:pt x="211744" y="373259"/>
                  <a:pt x="207561" y="373081"/>
                  <a:pt x="202665" y="373081"/>
                </a:cubicBezTo>
                <a:lnTo>
                  <a:pt x="200351" y="373081"/>
                </a:lnTo>
                <a:cubicBezTo>
                  <a:pt x="182550" y="373081"/>
                  <a:pt x="168042" y="358504"/>
                  <a:pt x="168042" y="340550"/>
                </a:cubicBezTo>
                <a:lnTo>
                  <a:pt x="168042" y="290244"/>
                </a:lnTo>
                <a:cubicBezTo>
                  <a:pt x="168042" y="281800"/>
                  <a:pt x="165728" y="273534"/>
                  <a:pt x="161367" y="266424"/>
                </a:cubicBezTo>
                <a:lnTo>
                  <a:pt x="109120" y="181098"/>
                </a:lnTo>
                <a:cubicBezTo>
                  <a:pt x="107963" y="179142"/>
                  <a:pt x="105916" y="177987"/>
                  <a:pt x="103691" y="177987"/>
                </a:cubicBezTo>
                <a:lnTo>
                  <a:pt x="21094" y="177987"/>
                </a:lnTo>
                <a:cubicBezTo>
                  <a:pt x="9434" y="177987"/>
                  <a:pt x="0" y="168299"/>
                  <a:pt x="0" y="156300"/>
                </a:cubicBezTo>
                <a:cubicBezTo>
                  <a:pt x="0" y="135235"/>
                  <a:pt x="10146" y="115592"/>
                  <a:pt x="27146" y="103860"/>
                </a:cubicBezTo>
                <a:lnTo>
                  <a:pt x="41476" y="93994"/>
                </a:lnTo>
                <a:cubicBezTo>
                  <a:pt x="41565" y="93905"/>
                  <a:pt x="41565" y="93905"/>
                  <a:pt x="41654" y="93817"/>
                </a:cubicBezTo>
                <a:lnTo>
                  <a:pt x="103424" y="51242"/>
                </a:lnTo>
                <a:lnTo>
                  <a:pt x="103424" y="26000"/>
                </a:lnTo>
                <a:cubicBezTo>
                  <a:pt x="103424" y="21467"/>
                  <a:pt x="105738" y="17290"/>
                  <a:pt x="109565" y="14890"/>
                </a:cubicBezTo>
                <a:cubicBezTo>
                  <a:pt x="113392" y="12579"/>
                  <a:pt x="118110" y="12401"/>
                  <a:pt x="122115" y="14357"/>
                </a:cubicBezTo>
                <a:cubicBezTo>
                  <a:pt x="124696" y="15690"/>
                  <a:pt x="127099" y="17290"/>
                  <a:pt x="129325" y="19156"/>
                </a:cubicBezTo>
                <a:lnTo>
                  <a:pt x="129325" y="12935"/>
                </a:lnTo>
                <a:cubicBezTo>
                  <a:pt x="129325" y="8402"/>
                  <a:pt x="131550" y="4313"/>
                  <a:pt x="135466" y="1913"/>
                </a:cubicBezTo>
                <a:cubicBezTo>
                  <a:pt x="139293" y="-397"/>
                  <a:pt x="144011" y="-664"/>
                  <a:pt x="148016" y="138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scallop_202280"/>
          <p:cNvSpPr>
            <a:spLocks noChangeAspect="1"/>
          </p:cNvSpPr>
          <p:nvPr/>
        </p:nvSpPr>
        <p:spPr bwMode="auto">
          <a:xfrm>
            <a:off x="4927983" y="3937151"/>
            <a:ext cx="489784" cy="508535"/>
          </a:xfrm>
          <a:custGeom>
            <a:avLst/>
            <a:gdLst>
              <a:gd name="connsiteX0" fmla="*/ 516683 w 584352"/>
              <a:gd name="connsiteY0" fmla="*/ 286495 h 606722"/>
              <a:gd name="connsiteX1" fmla="*/ 517752 w 584352"/>
              <a:gd name="connsiteY1" fmla="*/ 303564 h 606722"/>
              <a:gd name="connsiteX2" fmla="*/ 347915 w 584352"/>
              <a:gd name="connsiteY2" fmla="*/ 495232 h 606722"/>
              <a:gd name="connsiteX3" fmla="*/ 338836 w 584352"/>
              <a:gd name="connsiteY3" fmla="*/ 499321 h 606722"/>
              <a:gd name="connsiteX4" fmla="*/ 330825 w 584352"/>
              <a:gd name="connsiteY4" fmla="*/ 496298 h 606722"/>
              <a:gd name="connsiteX5" fmla="*/ 329757 w 584352"/>
              <a:gd name="connsiteY5" fmla="*/ 479230 h 606722"/>
              <a:gd name="connsiteX6" fmla="*/ 499593 w 584352"/>
              <a:gd name="connsiteY6" fmla="*/ 287562 h 606722"/>
              <a:gd name="connsiteX7" fmla="*/ 516683 w 584352"/>
              <a:gd name="connsiteY7" fmla="*/ 286495 h 606722"/>
              <a:gd name="connsiteX8" fmla="*/ 67686 w 584352"/>
              <a:gd name="connsiteY8" fmla="*/ 286495 h 606722"/>
              <a:gd name="connsiteX9" fmla="*/ 84775 w 584352"/>
              <a:gd name="connsiteY9" fmla="*/ 287562 h 606722"/>
              <a:gd name="connsiteX10" fmla="*/ 254595 w 584352"/>
              <a:gd name="connsiteY10" fmla="*/ 479230 h 606722"/>
              <a:gd name="connsiteX11" fmla="*/ 253527 w 584352"/>
              <a:gd name="connsiteY11" fmla="*/ 496298 h 606722"/>
              <a:gd name="connsiteX12" fmla="*/ 245516 w 584352"/>
              <a:gd name="connsiteY12" fmla="*/ 499321 h 606722"/>
              <a:gd name="connsiteX13" fmla="*/ 236438 w 584352"/>
              <a:gd name="connsiteY13" fmla="*/ 495232 h 606722"/>
              <a:gd name="connsiteX14" fmla="*/ 66618 w 584352"/>
              <a:gd name="connsiteY14" fmla="*/ 303564 h 606722"/>
              <a:gd name="connsiteX15" fmla="*/ 67686 w 584352"/>
              <a:gd name="connsiteY15" fmla="*/ 286495 h 606722"/>
              <a:gd name="connsiteX16" fmla="*/ 169059 w 584352"/>
              <a:gd name="connsiteY16" fmla="*/ 169160 h 606722"/>
              <a:gd name="connsiteX17" fmla="*/ 175643 w 584352"/>
              <a:gd name="connsiteY17" fmla="*/ 175671 h 606722"/>
              <a:gd name="connsiteX18" fmla="*/ 277441 w 584352"/>
              <a:gd name="connsiteY18" fmla="*/ 420355 h 606722"/>
              <a:gd name="connsiteX19" fmla="*/ 270856 w 584352"/>
              <a:gd name="connsiteY19" fmla="*/ 436175 h 606722"/>
              <a:gd name="connsiteX20" fmla="*/ 266229 w 584352"/>
              <a:gd name="connsiteY20" fmla="*/ 437153 h 606722"/>
              <a:gd name="connsiteX21" fmla="*/ 255017 w 584352"/>
              <a:gd name="connsiteY21" fmla="*/ 429687 h 606722"/>
              <a:gd name="connsiteX22" fmla="*/ 153219 w 584352"/>
              <a:gd name="connsiteY22" fmla="*/ 185003 h 606722"/>
              <a:gd name="connsiteX23" fmla="*/ 159804 w 584352"/>
              <a:gd name="connsiteY23" fmla="*/ 169182 h 606722"/>
              <a:gd name="connsiteX24" fmla="*/ 169059 w 584352"/>
              <a:gd name="connsiteY24" fmla="*/ 169160 h 606722"/>
              <a:gd name="connsiteX25" fmla="*/ 437942 w 584352"/>
              <a:gd name="connsiteY25" fmla="*/ 114836 h 606722"/>
              <a:gd name="connsiteX26" fmla="*/ 447198 w 584352"/>
              <a:gd name="connsiteY26" fmla="*/ 114847 h 606722"/>
              <a:gd name="connsiteX27" fmla="*/ 453784 w 584352"/>
              <a:gd name="connsiteY27" fmla="*/ 130665 h 606722"/>
              <a:gd name="connsiteX28" fmla="*/ 329270 w 584352"/>
              <a:gd name="connsiteY28" fmla="*/ 429689 h 606722"/>
              <a:gd name="connsiteX29" fmla="*/ 318144 w 584352"/>
              <a:gd name="connsiteY29" fmla="*/ 437153 h 606722"/>
              <a:gd name="connsiteX30" fmla="*/ 313427 w 584352"/>
              <a:gd name="connsiteY30" fmla="*/ 436175 h 606722"/>
              <a:gd name="connsiteX31" fmla="*/ 306930 w 584352"/>
              <a:gd name="connsiteY31" fmla="*/ 420358 h 606722"/>
              <a:gd name="connsiteX32" fmla="*/ 431355 w 584352"/>
              <a:gd name="connsiteY32" fmla="*/ 121423 h 606722"/>
              <a:gd name="connsiteX33" fmla="*/ 437942 w 584352"/>
              <a:gd name="connsiteY33" fmla="*/ 114836 h 606722"/>
              <a:gd name="connsiteX34" fmla="*/ 146393 w 584352"/>
              <a:gd name="connsiteY34" fmla="*/ 114833 h 606722"/>
              <a:gd name="connsiteX35" fmla="*/ 152952 w 584352"/>
              <a:gd name="connsiteY35" fmla="*/ 121413 h 606722"/>
              <a:gd name="connsiteX36" fmla="*/ 157318 w 584352"/>
              <a:gd name="connsiteY36" fmla="*/ 131711 h 606722"/>
              <a:gd name="connsiteX37" fmla="*/ 150725 w 584352"/>
              <a:gd name="connsiteY37" fmla="*/ 147512 h 606722"/>
              <a:gd name="connsiteX38" fmla="*/ 146092 w 584352"/>
              <a:gd name="connsiteY38" fmla="*/ 148400 h 606722"/>
              <a:gd name="connsiteX39" fmla="*/ 134955 w 584352"/>
              <a:gd name="connsiteY39" fmla="*/ 141032 h 606722"/>
              <a:gd name="connsiteX40" fmla="*/ 130590 w 584352"/>
              <a:gd name="connsiteY40" fmla="*/ 130646 h 606722"/>
              <a:gd name="connsiteX41" fmla="*/ 137094 w 584352"/>
              <a:gd name="connsiteY41" fmla="*/ 114844 h 606722"/>
              <a:gd name="connsiteX42" fmla="*/ 146393 w 584352"/>
              <a:gd name="connsiteY42" fmla="*/ 114833 h 606722"/>
              <a:gd name="connsiteX43" fmla="*/ 292105 w 584352"/>
              <a:gd name="connsiteY43" fmla="*/ 56946 h 606722"/>
              <a:gd name="connsiteX44" fmla="*/ 304207 w 584352"/>
              <a:gd name="connsiteY44" fmla="*/ 69035 h 606722"/>
              <a:gd name="connsiteX45" fmla="*/ 304207 w 584352"/>
              <a:gd name="connsiteY45" fmla="*/ 362896 h 606722"/>
              <a:gd name="connsiteX46" fmla="*/ 292105 w 584352"/>
              <a:gd name="connsiteY46" fmla="*/ 374985 h 606722"/>
              <a:gd name="connsiteX47" fmla="*/ 280003 w 584352"/>
              <a:gd name="connsiteY47" fmla="*/ 362896 h 606722"/>
              <a:gd name="connsiteX48" fmla="*/ 280003 w 584352"/>
              <a:gd name="connsiteY48" fmla="*/ 69035 h 606722"/>
              <a:gd name="connsiteX49" fmla="*/ 292105 w 584352"/>
              <a:gd name="connsiteY49" fmla="*/ 56946 h 606722"/>
              <a:gd name="connsiteX50" fmla="*/ 292132 w 584352"/>
              <a:gd name="connsiteY50" fmla="*/ 24173 h 606722"/>
              <a:gd name="connsiteX51" fmla="*/ 24211 w 584352"/>
              <a:gd name="connsiteY51" fmla="*/ 291674 h 606722"/>
              <a:gd name="connsiteX52" fmla="*/ 24656 w 584352"/>
              <a:gd name="connsiteY52" fmla="*/ 307049 h 606722"/>
              <a:gd name="connsiteX53" fmla="*/ 209797 w 584352"/>
              <a:gd name="connsiteY53" fmla="*/ 514918 h 606722"/>
              <a:gd name="connsiteX54" fmla="*/ 212734 w 584352"/>
              <a:gd name="connsiteY54" fmla="*/ 524161 h 606722"/>
              <a:gd name="connsiteX55" fmla="*/ 208017 w 584352"/>
              <a:gd name="connsiteY55" fmla="*/ 532604 h 606722"/>
              <a:gd name="connsiteX56" fmla="*/ 166716 w 584352"/>
              <a:gd name="connsiteY56" fmla="*/ 582549 h 606722"/>
              <a:gd name="connsiteX57" fmla="*/ 417547 w 584352"/>
              <a:gd name="connsiteY57" fmla="*/ 582549 h 606722"/>
              <a:gd name="connsiteX58" fmla="*/ 376246 w 584352"/>
              <a:gd name="connsiteY58" fmla="*/ 532604 h 606722"/>
              <a:gd name="connsiteX59" fmla="*/ 371529 w 584352"/>
              <a:gd name="connsiteY59" fmla="*/ 524161 h 606722"/>
              <a:gd name="connsiteX60" fmla="*/ 374555 w 584352"/>
              <a:gd name="connsiteY60" fmla="*/ 514918 h 606722"/>
              <a:gd name="connsiteX61" fmla="*/ 559696 w 584352"/>
              <a:gd name="connsiteY61" fmla="*/ 307049 h 606722"/>
              <a:gd name="connsiteX62" fmla="*/ 560141 w 584352"/>
              <a:gd name="connsiteY62" fmla="*/ 291674 h 606722"/>
              <a:gd name="connsiteX63" fmla="*/ 292132 w 584352"/>
              <a:gd name="connsiteY63" fmla="*/ 24173 h 606722"/>
              <a:gd name="connsiteX64" fmla="*/ 292132 w 584352"/>
              <a:gd name="connsiteY64" fmla="*/ 0 h 606722"/>
              <a:gd name="connsiteX65" fmla="*/ 498724 w 584352"/>
              <a:gd name="connsiteY65" fmla="*/ 85405 h 606722"/>
              <a:gd name="connsiteX66" fmla="*/ 584352 w 584352"/>
              <a:gd name="connsiteY66" fmla="*/ 291674 h 606722"/>
              <a:gd name="connsiteX67" fmla="*/ 583551 w 584352"/>
              <a:gd name="connsiteY67" fmla="*/ 312826 h 606722"/>
              <a:gd name="connsiteX68" fmla="*/ 580525 w 584352"/>
              <a:gd name="connsiteY68" fmla="*/ 319935 h 606722"/>
              <a:gd name="connsiteX69" fmla="*/ 400991 w 584352"/>
              <a:gd name="connsiteY69" fmla="*/ 521584 h 606722"/>
              <a:gd name="connsiteX70" fmla="*/ 447098 w 584352"/>
              <a:gd name="connsiteY70" fmla="*/ 590725 h 606722"/>
              <a:gd name="connsiteX71" fmla="*/ 445496 w 584352"/>
              <a:gd name="connsiteY71" fmla="*/ 601656 h 606722"/>
              <a:gd name="connsiteX72" fmla="*/ 435705 w 584352"/>
              <a:gd name="connsiteY72" fmla="*/ 606722 h 606722"/>
              <a:gd name="connsiteX73" fmla="*/ 148647 w 584352"/>
              <a:gd name="connsiteY73" fmla="*/ 606722 h 606722"/>
              <a:gd name="connsiteX74" fmla="*/ 138767 w 584352"/>
              <a:gd name="connsiteY74" fmla="*/ 601656 h 606722"/>
              <a:gd name="connsiteX75" fmla="*/ 137165 w 584352"/>
              <a:gd name="connsiteY75" fmla="*/ 590725 h 606722"/>
              <a:gd name="connsiteX76" fmla="*/ 183361 w 584352"/>
              <a:gd name="connsiteY76" fmla="*/ 521584 h 606722"/>
              <a:gd name="connsiteX77" fmla="*/ 3827 w 584352"/>
              <a:gd name="connsiteY77" fmla="*/ 319935 h 606722"/>
              <a:gd name="connsiteX78" fmla="*/ 801 w 584352"/>
              <a:gd name="connsiteY78" fmla="*/ 312826 h 606722"/>
              <a:gd name="connsiteX79" fmla="*/ 0 w 584352"/>
              <a:gd name="connsiteY79" fmla="*/ 291674 h 606722"/>
              <a:gd name="connsiteX80" fmla="*/ 85539 w 584352"/>
              <a:gd name="connsiteY80" fmla="*/ 85405 h 606722"/>
              <a:gd name="connsiteX81" fmla="*/ 292132 w 584352"/>
              <a:gd name="connsiteY81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84352" h="606722">
                <a:moveTo>
                  <a:pt x="516683" y="286495"/>
                </a:moveTo>
                <a:cubicBezTo>
                  <a:pt x="521668" y="290940"/>
                  <a:pt x="522113" y="298585"/>
                  <a:pt x="517752" y="303564"/>
                </a:cubicBezTo>
                <a:lnTo>
                  <a:pt x="347915" y="495232"/>
                </a:lnTo>
                <a:cubicBezTo>
                  <a:pt x="345512" y="497899"/>
                  <a:pt x="342130" y="499321"/>
                  <a:pt x="338836" y="499321"/>
                </a:cubicBezTo>
                <a:cubicBezTo>
                  <a:pt x="335988" y="499321"/>
                  <a:pt x="333050" y="498254"/>
                  <a:pt x="330825" y="496298"/>
                </a:cubicBezTo>
                <a:cubicBezTo>
                  <a:pt x="325751" y="491853"/>
                  <a:pt x="325306" y="484208"/>
                  <a:pt x="329757" y="479230"/>
                </a:cubicBezTo>
                <a:lnTo>
                  <a:pt x="499593" y="287562"/>
                </a:lnTo>
                <a:cubicBezTo>
                  <a:pt x="504044" y="282583"/>
                  <a:pt x="511699" y="282050"/>
                  <a:pt x="516683" y="286495"/>
                </a:cubicBezTo>
                <a:close/>
                <a:moveTo>
                  <a:pt x="67686" y="286495"/>
                </a:moveTo>
                <a:cubicBezTo>
                  <a:pt x="72670" y="282050"/>
                  <a:pt x="80325" y="282583"/>
                  <a:pt x="84775" y="287562"/>
                </a:cubicBezTo>
                <a:lnTo>
                  <a:pt x="254595" y="479230"/>
                </a:lnTo>
                <a:cubicBezTo>
                  <a:pt x="259045" y="484208"/>
                  <a:pt x="258511" y="491853"/>
                  <a:pt x="253527" y="496298"/>
                </a:cubicBezTo>
                <a:cubicBezTo>
                  <a:pt x="251213" y="498254"/>
                  <a:pt x="248364" y="499321"/>
                  <a:pt x="245516" y="499321"/>
                </a:cubicBezTo>
                <a:cubicBezTo>
                  <a:pt x="242134" y="499321"/>
                  <a:pt x="238841" y="497899"/>
                  <a:pt x="236438" y="495232"/>
                </a:cubicBezTo>
                <a:lnTo>
                  <a:pt x="66618" y="303564"/>
                </a:lnTo>
                <a:cubicBezTo>
                  <a:pt x="62168" y="298585"/>
                  <a:pt x="62613" y="290940"/>
                  <a:pt x="67686" y="286495"/>
                </a:cubicBezTo>
                <a:close/>
                <a:moveTo>
                  <a:pt x="169059" y="169160"/>
                </a:moveTo>
                <a:cubicBezTo>
                  <a:pt x="171928" y="170338"/>
                  <a:pt x="174353" y="172605"/>
                  <a:pt x="175643" y="175671"/>
                </a:cubicBezTo>
                <a:lnTo>
                  <a:pt x="277441" y="420355"/>
                </a:lnTo>
                <a:cubicBezTo>
                  <a:pt x="279933" y="426576"/>
                  <a:pt x="277085" y="433598"/>
                  <a:pt x="270856" y="436175"/>
                </a:cubicBezTo>
                <a:cubicBezTo>
                  <a:pt x="269344" y="436797"/>
                  <a:pt x="267742" y="437153"/>
                  <a:pt x="266229" y="437153"/>
                </a:cubicBezTo>
                <a:cubicBezTo>
                  <a:pt x="261513" y="437153"/>
                  <a:pt x="256975" y="434309"/>
                  <a:pt x="255017" y="429687"/>
                </a:cubicBezTo>
                <a:lnTo>
                  <a:pt x="153219" y="185003"/>
                </a:lnTo>
                <a:cubicBezTo>
                  <a:pt x="150728" y="178781"/>
                  <a:pt x="153575" y="171760"/>
                  <a:pt x="159804" y="169182"/>
                </a:cubicBezTo>
                <a:cubicBezTo>
                  <a:pt x="162874" y="167894"/>
                  <a:pt x="166189" y="167983"/>
                  <a:pt x="169059" y="169160"/>
                </a:cubicBezTo>
                <a:close/>
                <a:moveTo>
                  <a:pt x="437942" y="114836"/>
                </a:moveTo>
                <a:cubicBezTo>
                  <a:pt x="440812" y="113647"/>
                  <a:pt x="444127" y="113559"/>
                  <a:pt x="447198" y="114847"/>
                </a:cubicBezTo>
                <a:cubicBezTo>
                  <a:pt x="453428" y="117424"/>
                  <a:pt x="456276" y="124533"/>
                  <a:pt x="453784" y="130665"/>
                </a:cubicBezTo>
                <a:lnTo>
                  <a:pt x="329270" y="429689"/>
                </a:lnTo>
                <a:cubicBezTo>
                  <a:pt x="327312" y="434309"/>
                  <a:pt x="322862" y="437153"/>
                  <a:pt x="318144" y="437153"/>
                </a:cubicBezTo>
                <a:cubicBezTo>
                  <a:pt x="316542" y="437153"/>
                  <a:pt x="315029" y="436798"/>
                  <a:pt x="313427" y="436175"/>
                </a:cubicBezTo>
                <a:cubicBezTo>
                  <a:pt x="307286" y="433598"/>
                  <a:pt x="304349" y="426578"/>
                  <a:pt x="306930" y="420358"/>
                </a:cubicBezTo>
                <a:lnTo>
                  <a:pt x="431355" y="121423"/>
                </a:lnTo>
                <a:cubicBezTo>
                  <a:pt x="432646" y="118313"/>
                  <a:pt x="435071" y="116024"/>
                  <a:pt x="437942" y="114836"/>
                </a:cubicBezTo>
                <a:close/>
                <a:moveTo>
                  <a:pt x="146393" y="114833"/>
                </a:moveTo>
                <a:cubicBezTo>
                  <a:pt x="149255" y="116020"/>
                  <a:pt x="151661" y="118306"/>
                  <a:pt x="152952" y="121413"/>
                </a:cubicBezTo>
                <a:lnTo>
                  <a:pt x="157318" y="131711"/>
                </a:lnTo>
                <a:cubicBezTo>
                  <a:pt x="159902" y="137836"/>
                  <a:pt x="156962" y="144938"/>
                  <a:pt x="150725" y="147512"/>
                </a:cubicBezTo>
                <a:cubicBezTo>
                  <a:pt x="149210" y="148134"/>
                  <a:pt x="147696" y="148400"/>
                  <a:pt x="146092" y="148400"/>
                </a:cubicBezTo>
                <a:cubicBezTo>
                  <a:pt x="141370" y="148400"/>
                  <a:pt x="136826" y="145648"/>
                  <a:pt x="134955" y="141032"/>
                </a:cubicBezTo>
                <a:lnTo>
                  <a:pt x="130590" y="130646"/>
                </a:lnTo>
                <a:cubicBezTo>
                  <a:pt x="128006" y="124520"/>
                  <a:pt x="130946" y="117419"/>
                  <a:pt x="137094" y="114844"/>
                </a:cubicBezTo>
                <a:cubicBezTo>
                  <a:pt x="140212" y="113557"/>
                  <a:pt x="143531" y="113646"/>
                  <a:pt x="146393" y="114833"/>
                </a:cubicBezTo>
                <a:close/>
                <a:moveTo>
                  <a:pt x="292105" y="56946"/>
                </a:moveTo>
                <a:cubicBezTo>
                  <a:pt x="298779" y="56946"/>
                  <a:pt x="304207" y="62368"/>
                  <a:pt x="304207" y="69035"/>
                </a:cubicBezTo>
                <a:lnTo>
                  <a:pt x="304207" y="362896"/>
                </a:lnTo>
                <a:cubicBezTo>
                  <a:pt x="304207" y="369563"/>
                  <a:pt x="298779" y="374985"/>
                  <a:pt x="292105" y="374985"/>
                </a:cubicBezTo>
                <a:cubicBezTo>
                  <a:pt x="285431" y="374985"/>
                  <a:pt x="280003" y="369563"/>
                  <a:pt x="280003" y="362896"/>
                </a:cubicBezTo>
                <a:lnTo>
                  <a:pt x="280003" y="69035"/>
                </a:lnTo>
                <a:cubicBezTo>
                  <a:pt x="280003" y="62368"/>
                  <a:pt x="285431" y="56946"/>
                  <a:pt x="292105" y="56946"/>
                </a:cubicBezTo>
                <a:close/>
                <a:moveTo>
                  <a:pt x="292132" y="24173"/>
                </a:moveTo>
                <a:cubicBezTo>
                  <a:pt x="144374" y="24173"/>
                  <a:pt x="24211" y="144149"/>
                  <a:pt x="24211" y="291674"/>
                </a:cubicBezTo>
                <a:cubicBezTo>
                  <a:pt x="24211" y="296740"/>
                  <a:pt x="24389" y="301806"/>
                  <a:pt x="24656" y="307049"/>
                </a:cubicBezTo>
                <a:lnTo>
                  <a:pt x="209797" y="514918"/>
                </a:lnTo>
                <a:cubicBezTo>
                  <a:pt x="212022" y="517496"/>
                  <a:pt x="213090" y="520784"/>
                  <a:pt x="212734" y="524161"/>
                </a:cubicBezTo>
                <a:cubicBezTo>
                  <a:pt x="212467" y="527538"/>
                  <a:pt x="210687" y="530560"/>
                  <a:pt x="208017" y="532604"/>
                </a:cubicBezTo>
                <a:cubicBezTo>
                  <a:pt x="190393" y="545934"/>
                  <a:pt x="176329" y="562997"/>
                  <a:pt x="166716" y="582549"/>
                </a:cubicBezTo>
                <a:lnTo>
                  <a:pt x="417547" y="582549"/>
                </a:lnTo>
                <a:cubicBezTo>
                  <a:pt x="408023" y="562997"/>
                  <a:pt x="393959" y="545934"/>
                  <a:pt x="376246" y="532604"/>
                </a:cubicBezTo>
                <a:cubicBezTo>
                  <a:pt x="373576" y="530560"/>
                  <a:pt x="371885" y="527538"/>
                  <a:pt x="371529" y="524161"/>
                </a:cubicBezTo>
                <a:cubicBezTo>
                  <a:pt x="371262" y="520784"/>
                  <a:pt x="372330" y="517496"/>
                  <a:pt x="374555" y="514918"/>
                </a:cubicBezTo>
                <a:lnTo>
                  <a:pt x="559696" y="307049"/>
                </a:lnTo>
                <a:cubicBezTo>
                  <a:pt x="559963" y="301806"/>
                  <a:pt x="560141" y="296740"/>
                  <a:pt x="560141" y="291674"/>
                </a:cubicBezTo>
                <a:cubicBezTo>
                  <a:pt x="560141" y="144149"/>
                  <a:pt x="439889" y="24173"/>
                  <a:pt x="292132" y="24173"/>
                </a:cubicBezTo>
                <a:close/>
                <a:moveTo>
                  <a:pt x="292132" y="0"/>
                </a:moveTo>
                <a:cubicBezTo>
                  <a:pt x="370194" y="0"/>
                  <a:pt x="443538" y="30305"/>
                  <a:pt x="498724" y="85405"/>
                </a:cubicBezTo>
                <a:cubicBezTo>
                  <a:pt x="553911" y="140505"/>
                  <a:pt x="584352" y="213824"/>
                  <a:pt x="584352" y="291674"/>
                </a:cubicBezTo>
                <a:cubicBezTo>
                  <a:pt x="584352" y="298606"/>
                  <a:pt x="584085" y="305716"/>
                  <a:pt x="583551" y="312826"/>
                </a:cubicBezTo>
                <a:cubicBezTo>
                  <a:pt x="583373" y="315492"/>
                  <a:pt x="582305" y="317980"/>
                  <a:pt x="580525" y="319935"/>
                </a:cubicBezTo>
                <a:lnTo>
                  <a:pt x="400991" y="521584"/>
                </a:lnTo>
                <a:cubicBezTo>
                  <a:pt x="422087" y="540335"/>
                  <a:pt x="437930" y="563975"/>
                  <a:pt x="447098" y="590725"/>
                </a:cubicBezTo>
                <a:cubicBezTo>
                  <a:pt x="448345" y="594369"/>
                  <a:pt x="447810" y="598457"/>
                  <a:pt x="445496" y="601656"/>
                </a:cubicBezTo>
                <a:cubicBezTo>
                  <a:pt x="443271" y="604767"/>
                  <a:pt x="439533" y="606722"/>
                  <a:pt x="435705" y="606722"/>
                </a:cubicBezTo>
                <a:lnTo>
                  <a:pt x="148647" y="606722"/>
                </a:lnTo>
                <a:cubicBezTo>
                  <a:pt x="144730" y="606722"/>
                  <a:pt x="141081" y="604767"/>
                  <a:pt x="138767" y="601656"/>
                </a:cubicBezTo>
                <a:cubicBezTo>
                  <a:pt x="136542" y="598457"/>
                  <a:pt x="135918" y="594369"/>
                  <a:pt x="137165" y="590725"/>
                </a:cubicBezTo>
                <a:cubicBezTo>
                  <a:pt x="146422" y="563975"/>
                  <a:pt x="162176" y="540335"/>
                  <a:pt x="183361" y="521584"/>
                </a:cubicBezTo>
                <a:lnTo>
                  <a:pt x="3827" y="319935"/>
                </a:lnTo>
                <a:cubicBezTo>
                  <a:pt x="2047" y="317980"/>
                  <a:pt x="979" y="315492"/>
                  <a:pt x="801" y="312826"/>
                </a:cubicBezTo>
                <a:cubicBezTo>
                  <a:pt x="267" y="305716"/>
                  <a:pt x="0" y="298606"/>
                  <a:pt x="0" y="291674"/>
                </a:cubicBezTo>
                <a:cubicBezTo>
                  <a:pt x="0" y="213824"/>
                  <a:pt x="30352" y="140505"/>
                  <a:pt x="85539" y="85405"/>
                </a:cubicBezTo>
                <a:cubicBezTo>
                  <a:pt x="140725" y="30305"/>
                  <a:pt x="214158" y="0"/>
                  <a:pt x="29213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7" name="文本框 22"/>
          <p:cNvSpPr txBox="1"/>
          <p:nvPr/>
        </p:nvSpPr>
        <p:spPr>
          <a:xfrm flipH="1">
            <a:off x="771007" y="5253657"/>
            <a:ext cx="2799384" cy="93288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此处添加本章节的简要内容。本模板精心设计，模板所有素材均可自由编辑替换移动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9" name="文本框 22"/>
          <p:cNvSpPr txBox="1"/>
          <p:nvPr/>
        </p:nvSpPr>
        <p:spPr>
          <a:xfrm flipH="1">
            <a:off x="4486586" y="2321069"/>
            <a:ext cx="2799384" cy="93288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此处添加本章节的简要内容。本模板精心设计，模板所有素材均可自由编辑替换移动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文本框 22"/>
          <p:cNvSpPr txBox="1"/>
          <p:nvPr/>
        </p:nvSpPr>
        <p:spPr>
          <a:xfrm flipH="1">
            <a:off x="4577063" y="5164714"/>
            <a:ext cx="2799384" cy="93288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此处添加本章节的简要内容。本模板精心设计，模板所有素材均可自由编辑替换移动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7" t="667" r="-5973"/>
          <a:stretch>
            <a:fillRect/>
          </a:stretch>
        </p:blipFill>
        <p:spPr>
          <a:xfrm>
            <a:off x="0" y="1"/>
            <a:ext cx="923925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261100" y="0"/>
            <a:ext cx="5930900" cy="6858001"/>
            <a:chOff x="5919900" y="0"/>
            <a:chExt cx="6272100" cy="6858001"/>
          </a:xfrm>
        </p:grpSpPr>
        <p:sp>
          <p:nvSpPr>
            <p:cNvPr id="14" name="矩形 13"/>
            <p:cNvSpPr/>
            <p:nvPr/>
          </p:nvSpPr>
          <p:spPr>
            <a:xfrm>
              <a:off x="5919900" y="0"/>
              <a:ext cx="6272100" cy="6857999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248399" y="2"/>
              <a:ext cx="5943601" cy="6857999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540500" y="1"/>
              <a:ext cx="5651500" cy="6857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591199" y="2204955"/>
            <a:ext cx="3917360" cy="2448091"/>
            <a:chOff x="5695530" y="2169271"/>
            <a:chExt cx="4709592" cy="2448091"/>
          </a:xfrm>
        </p:grpSpPr>
        <p:sp>
          <p:nvSpPr>
            <p:cNvPr id="23" name="矩形: 圆角 22"/>
            <p:cNvSpPr/>
            <p:nvPr/>
          </p:nvSpPr>
          <p:spPr>
            <a:xfrm>
              <a:off x="5695530" y="4237443"/>
              <a:ext cx="4709592" cy="379919"/>
            </a:xfrm>
            <a:prstGeom prst="roundRect">
              <a:avLst>
                <a:gd name="adj" fmla="val 50000"/>
              </a:avLst>
            </a:prstGeom>
            <a:solidFill>
              <a:srgbClr val="66715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A6B882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638801" y="2169271"/>
              <a:ext cx="823050" cy="10156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6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2.</a:t>
              </a:r>
              <a:endParaRPr kumimoji="0" lang="zh-CN" altLang="en-US" sz="6600" b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 flipH="1">
              <a:off x="5919900" y="4237786"/>
              <a:ext cx="4260852" cy="36439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000" i="0" u="none" strike="noStrike" cap="none" spc="0" normalizeH="0" baseline="0">
                  <a:ln>
                    <a:noFill/>
                  </a:ln>
                  <a:gradFill>
                    <a:gsLst>
                      <a:gs pos="0">
                        <a:srgbClr val="0093FF"/>
                      </a:gs>
                      <a:gs pos="100000">
                        <a:srgbClr val="00ECDA"/>
                      </a:gs>
                    </a:gsLst>
                    <a:lin ang="0" scaled="0"/>
                  </a:gra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dist"/>
              <a:r>
                <a:rPr lang="en-US" altLang="zh-CN" sz="1600" noProof="1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charset="-122"/>
                </a:rPr>
                <a:t>Please enter the required title here</a:t>
              </a:r>
              <a:endParaRPr lang="zh-CN" altLang="zh-CN" sz="1600" noProof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5919901" y="3835673"/>
              <a:ext cx="426085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dist" fontAlgn="base"/>
              <a:r>
                <a:rPr lang="zh-CN" altLang="zh-CN" sz="20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charset="-122"/>
                </a:rPr>
                <a:t>请在此处输入所需标题</a:t>
              </a:r>
              <a:endPara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 flipH="1">
              <a:off x="5919900" y="3510303"/>
              <a:ext cx="426085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3" name="任意多边形: 形状 2"/>
          <p:cNvSpPr/>
          <p:nvPr/>
        </p:nvSpPr>
        <p:spPr>
          <a:xfrm>
            <a:off x="4461165" y="1854692"/>
            <a:ext cx="1626418" cy="1603323"/>
          </a:xfrm>
          <a:custGeom>
            <a:avLst/>
            <a:gdLst>
              <a:gd name="connsiteX0" fmla="*/ 1626418 w 1626418"/>
              <a:gd name="connsiteY0" fmla="*/ 0 h 1603323"/>
              <a:gd name="connsiteX1" fmla="*/ 1535379 w 1626418"/>
              <a:gd name="connsiteY1" fmla="*/ 1603323 h 1603323"/>
              <a:gd name="connsiteX2" fmla="*/ 0 w 1626418"/>
              <a:gd name="connsiteY2" fmla="*/ 1183307 h 1603323"/>
              <a:gd name="connsiteX3" fmla="*/ 1626418 w 1626418"/>
              <a:gd name="connsiteY3" fmla="*/ 0 h 1603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6418" h="1603323">
                <a:moveTo>
                  <a:pt x="1626418" y="0"/>
                </a:moveTo>
                <a:lnTo>
                  <a:pt x="1535379" y="1603323"/>
                </a:lnTo>
                <a:lnTo>
                  <a:pt x="0" y="1183307"/>
                </a:lnTo>
                <a:lnTo>
                  <a:pt x="1626418" y="0"/>
                </a:lnTo>
                <a:close/>
              </a:path>
            </a:pathLst>
          </a:cu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6104418" y="1854692"/>
            <a:ext cx="1626418" cy="1603323"/>
          </a:xfrm>
          <a:custGeom>
            <a:avLst/>
            <a:gdLst>
              <a:gd name="connsiteX0" fmla="*/ 0 w 1626418"/>
              <a:gd name="connsiteY0" fmla="*/ 0 h 1603323"/>
              <a:gd name="connsiteX1" fmla="*/ 1626418 w 1626418"/>
              <a:gd name="connsiteY1" fmla="*/ 1183307 h 1603323"/>
              <a:gd name="connsiteX2" fmla="*/ 91038 w 1626418"/>
              <a:gd name="connsiteY2" fmla="*/ 1603323 h 1603323"/>
              <a:gd name="connsiteX3" fmla="*/ 0 w 1626418"/>
              <a:gd name="connsiteY3" fmla="*/ 0 h 1603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6418" h="1603323">
                <a:moveTo>
                  <a:pt x="0" y="0"/>
                </a:moveTo>
                <a:lnTo>
                  <a:pt x="1626418" y="1183307"/>
                </a:lnTo>
                <a:lnTo>
                  <a:pt x="91038" y="1603323"/>
                </a:lnTo>
                <a:lnTo>
                  <a:pt x="0" y="0"/>
                </a:lnTo>
                <a:close/>
              </a:path>
            </a:pathLst>
          </a:cu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>
            <a:off x="4445003" y="3045059"/>
            <a:ext cx="1490074" cy="1948263"/>
          </a:xfrm>
          <a:custGeom>
            <a:avLst/>
            <a:gdLst>
              <a:gd name="connsiteX0" fmla="*/ 6458 w 1490074"/>
              <a:gd name="connsiteY0" fmla="*/ 0 h 1948263"/>
              <a:gd name="connsiteX1" fmla="*/ 1490074 w 1490074"/>
              <a:gd name="connsiteY1" fmla="*/ 611867 h 1948263"/>
              <a:gd name="connsiteX2" fmla="*/ 677765 w 1490074"/>
              <a:gd name="connsiteY2" fmla="*/ 1948263 h 1948263"/>
              <a:gd name="connsiteX3" fmla="*/ 630625 w 1490074"/>
              <a:gd name="connsiteY3" fmla="*/ 1948263 h 1948263"/>
              <a:gd name="connsiteX4" fmla="*/ 0 w 1490074"/>
              <a:gd name="connsiteY4" fmla="*/ 4698 h 1948263"/>
              <a:gd name="connsiteX5" fmla="*/ 6458 w 1490074"/>
              <a:gd name="connsiteY5" fmla="*/ 0 h 19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0074" h="1948263">
                <a:moveTo>
                  <a:pt x="6458" y="0"/>
                </a:moveTo>
                <a:lnTo>
                  <a:pt x="1490074" y="611867"/>
                </a:lnTo>
                <a:lnTo>
                  <a:pt x="677765" y="1948263"/>
                </a:lnTo>
                <a:lnTo>
                  <a:pt x="630625" y="1948263"/>
                </a:lnTo>
                <a:lnTo>
                  <a:pt x="0" y="4698"/>
                </a:lnTo>
                <a:lnTo>
                  <a:pt x="6458" y="0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>
            <a:off x="6256923" y="3045059"/>
            <a:ext cx="1490074" cy="1948263"/>
          </a:xfrm>
          <a:custGeom>
            <a:avLst/>
            <a:gdLst>
              <a:gd name="connsiteX0" fmla="*/ 1483616 w 1490074"/>
              <a:gd name="connsiteY0" fmla="*/ 0 h 1948263"/>
              <a:gd name="connsiteX1" fmla="*/ 1490074 w 1490074"/>
              <a:gd name="connsiteY1" fmla="*/ 4698 h 1948263"/>
              <a:gd name="connsiteX2" fmla="*/ 859449 w 1490074"/>
              <a:gd name="connsiteY2" fmla="*/ 1948263 h 1948263"/>
              <a:gd name="connsiteX3" fmla="*/ 812310 w 1490074"/>
              <a:gd name="connsiteY3" fmla="*/ 1948263 h 1948263"/>
              <a:gd name="connsiteX4" fmla="*/ 0 w 1490074"/>
              <a:gd name="connsiteY4" fmla="*/ 611867 h 1948263"/>
              <a:gd name="connsiteX5" fmla="*/ 1483616 w 1490074"/>
              <a:gd name="connsiteY5" fmla="*/ 0 h 19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0074" h="1948263">
                <a:moveTo>
                  <a:pt x="1483616" y="0"/>
                </a:moveTo>
                <a:lnTo>
                  <a:pt x="1490074" y="4698"/>
                </a:lnTo>
                <a:lnTo>
                  <a:pt x="859449" y="1948263"/>
                </a:lnTo>
                <a:lnTo>
                  <a:pt x="812310" y="1948263"/>
                </a:lnTo>
                <a:lnTo>
                  <a:pt x="0" y="611867"/>
                </a:lnTo>
                <a:lnTo>
                  <a:pt x="1483616" y="0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/>
        </p:nvSpPr>
        <p:spPr>
          <a:xfrm>
            <a:off x="5147474" y="3779859"/>
            <a:ext cx="1897055" cy="1213462"/>
          </a:xfrm>
          <a:custGeom>
            <a:avLst/>
            <a:gdLst>
              <a:gd name="connsiteX0" fmla="*/ 948527 w 1897055"/>
              <a:gd name="connsiteY0" fmla="*/ 0 h 1213462"/>
              <a:gd name="connsiteX1" fmla="*/ 1897055 w 1897055"/>
              <a:gd name="connsiteY1" fmla="*/ 1213462 h 1213462"/>
              <a:gd name="connsiteX2" fmla="*/ 0 w 1897055"/>
              <a:gd name="connsiteY2" fmla="*/ 1213462 h 1213462"/>
              <a:gd name="connsiteX3" fmla="*/ 948527 w 1897055"/>
              <a:gd name="connsiteY3" fmla="*/ 0 h 121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7055" h="1213462">
                <a:moveTo>
                  <a:pt x="948527" y="0"/>
                </a:moveTo>
                <a:lnTo>
                  <a:pt x="1897055" y="1213462"/>
                </a:lnTo>
                <a:lnTo>
                  <a:pt x="0" y="1213462"/>
                </a:lnTo>
                <a:lnTo>
                  <a:pt x="948527" y="0"/>
                </a:lnTo>
                <a:close/>
              </a:path>
            </a:pathLst>
          </a:cu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22"/>
          <p:cNvSpPr txBox="1"/>
          <p:nvPr/>
        </p:nvSpPr>
        <p:spPr>
          <a:xfrm flipH="1">
            <a:off x="1885089" y="1508070"/>
            <a:ext cx="2930954" cy="84747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</a:t>
            </a: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 flipH="1">
            <a:off x="1885089" y="1147520"/>
            <a:ext cx="2930952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22"/>
          <p:cNvSpPr txBox="1"/>
          <p:nvPr/>
        </p:nvSpPr>
        <p:spPr>
          <a:xfrm flipH="1">
            <a:off x="955849" y="4021889"/>
            <a:ext cx="2930954" cy="84747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</a:t>
            </a: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955849" y="3661339"/>
            <a:ext cx="2930952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22"/>
          <p:cNvSpPr txBox="1"/>
          <p:nvPr/>
        </p:nvSpPr>
        <p:spPr>
          <a:xfrm flipH="1">
            <a:off x="4816043" y="5695167"/>
            <a:ext cx="2930954" cy="84747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</a:t>
            </a: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flipH="1">
            <a:off x="4816043" y="5334617"/>
            <a:ext cx="2930952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22"/>
          <p:cNvSpPr txBox="1"/>
          <p:nvPr/>
        </p:nvSpPr>
        <p:spPr>
          <a:xfrm flipH="1">
            <a:off x="7375957" y="1473835"/>
            <a:ext cx="2930954" cy="84747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</a:t>
            </a: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7375957" y="1113285"/>
            <a:ext cx="2930952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22"/>
          <p:cNvSpPr txBox="1"/>
          <p:nvPr/>
        </p:nvSpPr>
        <p:spPr>
          <a:xfrm flipH="1">
            <a:off x="8305197" y="4061449"/>
            <a:ext cx="2930954" cy="84747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</a:t>
            </a: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flipH="1">
            <a:off x="8305197" y="3700899"/>
            <a:ext cx="2930952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9" name="letter_100718"/>
          <p:cNvSpPr>
            <a:spLocks noChangeAspect="1"/>
          </p:cNvSpPr>
          <p:nvPr/>
        </p:nvSpPr>
        <p:spPr bwMode="auto">
          <a:xfrm>
            <a:off x="5241375" y="2446600"/>
            <a:ext cx="609685" cy="537769"/>
          </a:xfrm>
          <a:custGeom>
            <a:avLst/>
            <a:gdLst>
              <a:gd name="connsiteX0" fmla="*/ 210948 w 608415"/>
              <a:gd name="connsiteY0" fmla="*/ 351029 h 536649"/>
              <a:gd name="connsiteX1" fmla="*/ 67141 w 608415"/>
              <a:gd name="connsiteY1" fmla="*/ 495537 h 536649"/>
              <a:gd name="connsiteX2" fmla="*/ 541274 w 608415"/>
              <a:gd name="connsiteY2" fmla="*/ 495537 h 536649"/>
              <a:gd name="connsiteX3" fmla="*/ 397467 w 608415"/>
              <a:gd name="connsiteY3" fmla="*/ 351029 h 536649"/>
              <a:gd name="connsiteX4" fmla="*/ 313426 w 608415"/>
              <a:gd name="connsiteY4" fmla="*/ 392909 h 536649"/>
              <a:gd name="connsiteX5" fmla="*/ 304208 w 608415"/>
              <a:gd name="connsiteY5" fmla="*/ 395056 h 536649"/>
              <a:gd name="connsiteX6" fmla="*/ 294989 w 608415"/>
              <a:gd name="connsiteY6" fmla="*/ 392909 h 536649"/>
              <a:gd name="connsiteX7" fmla="*/ 567239 w 608415"/>
              <a:gd name="connsiteY7" fmla="*/ 266196 h 536649"/>
              <a:gd name="connsiteX8" fmla="*/ 436184 w 608415"/>
              <a:gd name="connsiteY8" fmla="*/ 331700 h 536649"/>
              <a:gd name="connsiteX9" fmla="*/ 567239 w 608415"/>
              <a:gd name="connsiteY9" fmla="*/ 463322 h 536649"/>
              <a:gd name="connsiteX10" fmla="*/ 41176 w 608415"/>
              <a:gd name="connsiteY10" fmla="*/ 266196 h 536649"/>
              <a:gd name="connsiteX11" fmla="*/ 41176 w 608415"/>
              <a:gd name="connsiteY11" fmla="*/ 463322 h 536649"/>
              <a:gd name="connsiteX12" fmla="*/ 172231 w 608415"/>
              <a:gd name="connsiteY12" fmla="*/ 331700 h 536649"/>
              <a:gd name="connsiteX13" fmla="*/ 233361 w 608415"/>
              <a:gd name="connsiteY13" fmla="*/ 247754 h 536649"/>
              <a:gd name="connsiteX14" fmla="*/ 375055 w 608415"/>
              <a:gd name="connsiteY14" fmla="*/ 247754 h 536649"/>
              <a:gd name="connsiteX15" fmla="*/ 395802 w 608415"/>
              <a:gd name="connsiteY15" fmla="*/ 268324 h 536649"/>
              <a:gd name="connsiteX16" fmla="*/ 375055 w 608415"/>
              <a:gd name="connsiteY16" fmla="*/ 288894 h 536649"/>
              <a:gd name="connsiteX17" fmla="*/ 233361 w 608415"/>
              <a:gd name="connsiteY17" fmla="*/ 288894 h 536649"/>
              <a:gd name="connsiteX18" fmla="*/ 212614 w 608415"/>
              <a:gd name="connsiteY18" fmla="*/ 268324 h 536649"/>
              <a:gd name="connsiteX19" fmla="*/ 233361 w 608415"/>
              <a:gd name="connsiteY19" fmla="*/ 247754 h 536649"/>
              <a:gd name="connsiteX20" fmla="*/ 509471 w 608415"/>
              <a:gd name="connsiteY20" fmla="*/ 199925 h 536649"/>
              <a:gd name="connsiteX21" fmla="*/ 509471 w 608415"/>
              <a:gd name="connsiteY21" fmla="*/ 249015 h 536649"/>
              <a:gd name="connsiteX22" fmla="*/ 548649 w 608415"/>
              <a:gd name="connsiteY22" fmla="*/ 229379 h 536649"/>
              <a:gd name="connsiteX23" fmla="*/ 98944 w 608415"/>
              <a:gd name="connsiteY23" fmla="*/ 199925 h 536649"/>
              <a:gd name="connsiteX24" fmla="*/ 59766 w 608415"/>
              <a:gd name="connsiteY24" fmla="*/ 229379 h 536649"/>
              <a:gd name="connsiteX25" fmla="*/ 98944 w 608415"/>
              <a:gd name="connsiteY25" fmla="*/ 249015 h 536649"/>
              <a:gd name="connsiteX26" fmla="*/ 233361 w 608415"/>
              <a:gd name="connsiteY26" fmla="*/ 176906 h 536649"/>
              <a:gd name="connsiteX27" fmla="*/ 375055 w 608415"/>
              <a:gd name="connsiteY27" fmla="*/ 176906 h 536649"/>
              <a:gd name="connsiteX28" fmla="*/ 395802 w 608415"/>
              <a:gd name="connsiteY28" fmla="*/ 197470 h 536649"/>
              <a:gd name="connsiteX29" fmla="*/ 375055 w 608415"/>
              <a:gd name="connsiteY29" fmla="*/ 218187 h 536649"/>
              <a:gd name="connsiteX30" fmla="*/ 233361 w 608415"/>
              <a:gd name="connsiteY30" fmla="*/ 218187 h 536649"/>
              <a:gd name="connsiteX31" fmla="*/ 212614 w 608415"/>
              <a:gd name="connsiteY31" fmla="*/ 197470 h 536649"/>
              <a:gd name="connsiteX32" fmla="*/ 233361 w 608415"/>
              <a:gd name="connsiteY32" fmla="*/ 176906 h 536649"/>
              <a:gd name="connsiteX33" fmla="*/ 140888 w 608415"/>
              <a:gd name="connsiteY33" fmla="*/ 116013 h 536649"/>
              <a:gd name="connsiteX34" fmla="*/ 140888 w 608415"/>
              <a:gd name="connsiteY34" fmla="*/ 270031 h 536649"/>
              <a:gd name="connsiteX35" fmla="*/ 304208 w 608415"/>
              <a:gd name="connsiteY35" fmla="*/ 351489 h 536649"/>
              <a:gd name="connsiteX36" fmla="*/ 467527 w 608415"/>
              <a:gd name="connsiteY36" fmla="*/ 270031 h 536649"/>
              <a:gd name="connsiteX37" fmla="*/ 467527 w 608415"/>
              <a:gd name="connsiteY37" fmla="*/ 116013 h 536649"/>
              <a:gd name="connsiteX38" fmla="*/ 304208 w 608415"/>
              <a:gd name="connsiteY38" fmla="*/ 46367 h 536649"/>
              <a:gd name="connsiteX39" fmla="*/ 266105 w 608415"/>
              <a:gd name="connsiteY39" fmla="*/ 74900 h 536649"/>
              <a:gd name="connsiteX40" fmla="*/ 342310 w 608415"/>
              <a:gd name="connsiteY40" fmla="*/ 74900 h 536649"/>
              <a:gd name="connsiteX41" fmla="*/ 304208 w 608415"/>
              <a:gd name="connsiteY41" fmla="*/ 0 h 536649"/>
              <a:gd name="connsiteX42" fmla="*/ 316652 w 608415"/>
              <a:gd name="connsiteY42" fmla="*/ 4027 h 536649"/>
              <a:gd name="connsiteX43" fmla="*/ 410987 w 608415"/>
              <a:gd name="connsiteY43" fmla="*/ 74900 h 536649"/>
              <a:gd name="connsiteX44" fmla="*/ 488422 w 608415"/>
              <a:gd name="connsiteY44" fmla="*/ 74900 h 536649"/>
              <a:gd name="connsiteX45" fmla="*/ 509471 w 608415"/>
              <a:gd name="connsiteY45" fmla="*/ 95456 h 536649"/>
              <a:gd name="connsiteX46" fmla="*/ 509471 w 608415"/>
              <a:gd name="connsiteY46" fmla="*/ 148535 h 536649"/>
              <a:gd name="connsiteX47" fmla="*/ 600118 w 608415"/>
              <a:gd name="connsiteY47" fmla="*/ 216493 h 536649"/>
              <a:gd name="connsiteX48" fmla="*/ 608415 w 608415"/>
              <a:gd name="connsiteY48" fmla="*/ 232907 h 536649"/>
              <a:gd name="connsiteX49" fmla="*/ 608415 w 608415"/>
              <a:gd name="connsiteY49" fmla="*/ 516093 h 536649"/>
              <a:gd name="connsiteX50" fmla="*/ 587827 w 608415"/>
              <a:gd name="connsiteY50" fmla="*/ 536649 h 536649"/>
              <a:gd name="connsiteX51" fmla="*/ 20588 w 608415"/>
              <a:gd name="connsiteY51" fmla="*/ 536649 h 536649"/>
              <a:gd name="connsiteX52" fmla="*/ 0 w 608415"/>
              <a:gd name="connsiteY52" fmla="*/ 516093 h 536649"/>
              <a:gd name="connsiteX53" fmla="*/ 0 w 608415"/>
              <a:gd name="connsiteY53" fmla="*/ 232907 h 536649"/>
              <a:gd name="connsiteX54" fmla="*/ 8297 w 608415"/>
              <a:gd name="connsiteY54" fmla="*/ 216493 h 536649"/>
              <a:gd name="connsiteX55" fmla="*/ 98944 w 608415"/>
              <a:gd name="connsiteY55" fmla="*/ 148535 h 536649"/>
              <a:gd name="connsiteX56" fmla="*/ 98944 w 608415"/>
              <a:gd name="connsiteY56" fmla="*/ 95456 h 536649"/>
              <a:gd name="connsiteX57" fmla="*/ 119993 w 608415"/>
              <a:gd name="connsiteY57" fmla="*/ 74900 h 536649"/>
              <a:gd name="connsiteX58" fmla="*/ 197428 w 608415"/>
              <a:gd name="connsiteY58" fmla="*/ 74900 h 536649"/>
              <a:gd name="connsiteX59" fmla="*/ 291763 w 608415"/>
              <a:gd name="connsiteY59" fmla="*/ 4027 h 536649"/>
              <a:gd name="connsiteX60" fmla="*/ 304208 w 608415"/>
              <a:gd name="connsiteY60" fmla="*/ 0 h 536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08415" h="536649">
                <a:moveTo>
                  <a:pt x="210948" y="351029"/>
                </a:moveTo>
                <a:lnTo>
                  <a:pt x="67141" y="495537"/>
                </a:lnTo>
                <a:lnTo>
                  <a:pt x="541274" y="495537"/>
                </a:lnTo>
                <a:lnTo>
                  <a:pt x="397467" y="351029"/>
                </a:lnTo>
                <a:lnTo>
                  <a:pt x="313426" y="392909"/>
                </a:lnTo>
                <a:cubicBezTo>
                  <a:pt x="310507" y="394443"/>
                  <a:pt x="307434" y="395056"/>
                  <a:pt x="304208" y="395056"/>
                </a:cubicBezTo>
                <a:cubicBezTo>
                  <a:pt x="300981" y="395056"/>
                  <a:pt x="297908" y="394443"/>
                  <a:pt x="294989" y="392909"/>
                </a:cubicBezTo>
                <a:close/>
                <a:moveTo>
                  <a:pt x="567239" y="266196"/>
                </a:moveTo>
                <a:lnTo>
                  <a:pt x="436184" y="331700"/>
                </a:lnTo>
                <a:lnTo>
                  <a:pt x="567239" y="463322"/>
                </a:lnTo>
                <a:close/>
                <a:moveTo>
                  <a:pt x="41176" y="266196"/>
                </a:moveTo>
                <a:lnTo>
                  <a:pt x="41176" y="463322"/>
                </a:lnTo>
                <a:lnTo>
                  <a:pt x="172231" y="331700"/>
                </a:lnTo>
                <a:close/>
                <a:moveTo>
                  <a:pt x="233361" y="247754"/>
                </a:moveTo>
                <a:lnTo>
                  <a:pt x="375055" y="247754"/>
                </a:lnTo>
                <a:cubicBezTo>
                  <a:pt x="386581" y="247754"/>
                  <a:pt x="395802" y="256965"/>
                  <a:pt x="395802" y="268324"/>
                </a:cubicBezTo>
                <a:cubicBezTo>
                  <a:pt x="395802" y="279684"/>
                  <a:pt x="386581" y="288894"/>
                  <a:pt x="375055" y="288894"/>
                </a:cubicBezTo>
                <a:lnTo>
                  <a:pt x="233361" y="288894"/>
                </a:lnTo>
                <a:cubicBezTo>
                  <a:pt x="221835" y="288894"/>
                  <a:pt x="212614" y="279684"/>
                  <a:pt x="212614" y="268324"/>
                </a:cubicBezTo>
                <a:cubicBezTo>
                  <a:pt x="212614" y="256965"/>
                  <a:pt x="221835" y="247754"/>
                  <a:pt x="233361" y="247754"/>
                </a:cubicBezTo>
                <a:close/>
                <a:moveTo>
                  <a:pt x="509471" y="199925"/>
                </a:moveTo>
                <a:lnTo>
                  <a:pt x="509471" y="249015"/>
                </a:lnTo>
                <a:lnTo>
                  <a:pt x="548649" y="229379"/>
                </a:lnTo>
                <a:close/>
                <a:moveTo>
                  <a:pt x="98944" y="199925"/>
                </a:moveTo>
                <a:lnTo>
                  <a:pt x="59766" y="229379"/>
                </a:lnTo>
                <a:lnTo>
                  <a:pt x="98944" y="249015"/>
                </a:lnTo>
                <a:close/>
                <a:moveTo>
                  <a:pt x="233361" y="176906"/>
                </a:moveTo>
                <a:lnTo>
                  <a:pt x="375055" y="176906"/>
                </a:lnTo>
                <a:cubicBezTo>
                  <a:pt x="386581" y="176906"/>
                  <a:pt x="395802" y="186114"/>
                  <a:pt x="395802" y="197470"/>
                </a:cubicBezTo>
                <a:cubicBezTo>
                  <a:pt x="395802" y="208979"/>
                  <a:pt x="386581" y="218187"/>
                  <a:pt x="375055" y="218187"/>
                </a:cubicBezTo>
                <a:lnTo>
                  <a:pt x="233361" y="218187"/>
                </a:lnTo>
                <a:cubicBezTo>
                  <a:pt x="221835" y="218187"/>
                  <a:pt x="212614" y="208979"/>
                  <a:pt x="212614" y="197470"/>
                </a:cubicBezTo>
                <a:cubicBezTo>
                  <a:pt x="212614" y="186114"/>
                  <a:pt x="221835" y="176906"/>
                  <a:pt x="233361" y="176906"/>
                </a:cubicBezTo>
                <a:close/>
                <a:moveTo>
                  <a:pt x="140888" y="116013"/>
                </a:moveTo>
                <a:lnTo>
                  <a:pt x="140888" y="270031"/>
                </a:lnTo>
                <a:lnTo>
                  <a:pt x="304208" y="351489"/>
                </a:lnTo>
                <a:lnTo>
                  <a:pt x="467527" y="270031"/>
                </a:lnTo>
                <a:lnTo>
                  <a:pt x="467527" y="116013"/>
                </a:lnTo>
                <a:close/>
                <a:moveTo>
                  <a:pt x="304208" y="46367"/>
                </a:moveTo>
                <a:lnTo>
                  <a:pt x="266105" y="74900"/>
                </a:lnTo>
                <a:lnTo>
                  <a:pt x="342310" y="74900"/>
                </a:lnTo>
                <a:close/>
                <a:moveTo>
                  <a:pt x="304208" y="0"/>
                </a:moveTo>
                <a:cubicBezTo>
                  <a:pt x="308586" y="0"/>
                  <a:pt x="312965" y="1343"/>
                  <a:pt x="316652" y="4027"/>
                </a:cubicBezTo>
                <a:lnTo>
                  <a:pt x="410987" y="74900"/>
                </a:lnTo>
                <a:lnTo>
                  <a:pt x="488422" y="74900"/>
                </a:lnTo>
                <a:cubicBezTo>
                  <a:pt x="500099" y="74900"/>
                  <a:pt x="509471" y="84104"/>
                  <a:pt x="509471" y="95456"/>
                </a:cubicBezTo>
                <a:lnTo>
                  <a:pt x="509471" y="148535"/>
                </a:lnTo>
                <a:lnTo>
                  <a:pt x="600118" y="216493"/>
                </a:lnTo>
                <a:cubicBezTo>
                  <a:pt x="605342" y="220328"/>
                  <a:pt x="608415" y="226464"/>
                  <a:pt x="608415" y="232907"/>
                </a:cubicBezTo>
                <a:lnTo>
                  <a:pt x="608415" y="516093"/>
                </a:lnTo>
                <a:cubicBezTo>
                  <a:pt x="608415" y="527445"/>
                  <a:pt x="599197" y="536649"/>
                  <a:pt x="587827" y="536649"/>
                </a:cubicBezTo>
                <a:lnTo>
                  <a:pt x="20588" y="536649"/>
                </a:lnTo>
                <a:cubicBezTo>
                  <a:pt x="9218" y="536649"/>
                  <a:pt x="0" y="527445"/>
                  <a:pt x="0" y="516093"/>
                </a:cubicBezTo>
                <a:lnTo>
                  <a:pt x="0" y="232907"/>
                </a:lnTo>
                <a:cubicBezTo>
                  <a:pt x="0" y="226464"/>
                  <a:pt x="3073" y="220328"/>
                  <a:pt x="8297" y="216493"/>
                </a:cubicBezTo>
                <a:lnTo>
                  <a:pt x="98944" y="148535"/>
                </a:lnTo>
                <a:lnTo>
                  <a:pt x="98944" y="95456"/>
                </a:lnTo>
                <a:cubicBezTo>
                  <a:pt x="98944" y="84104"/>
                  <a:pt x="108316" y="74900"/>
                  <a:pt x="119993" y="74900"/>
                </a:cubicBezTo>
                <a:lnTo>
                  <a:pt x="197428" y="74900"/>
                </a:lnTo>
                <a:lnTo>
                  <a:pt x="291763" y="4027"/>
                </a:lnTo>
                <a:cubicBezTo>
                  <a:pt x="295450" y="1343"/>
                  <a:pt x="299829" y="0"/>
                  <a:pt x="304208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</p:sp>
      <p:sp>
        <p:nvSpPr>
          <p:cNvPr id="20" name="reading-quran_84646"/>
          <p:cNvSpPr>
            <a:spLocks noChangeAspect="1"/>
          </p:cNvSpPr>
          <p:nvPr/>
        </p:nvSpPr>
        <p:spPr bwMode="auto">
          <a:xfrm>
            <a:off x="6326427" y="2560436"/>
            <a:ext cx="609685" cy="423933"/>
          </a:xfrm>
          <a:custGeom>
            <a:avLst/>
            <a:gdLst>
              <a:gd name="connsiteX0" fmla="*/ 464065 w 606147"/>
              <a:gd name="connsiteY0" fmla="*/ 141335 h 421473"/>
              <a:gd name="connsiteX1" fmla="*/ 472087 w 606147"/>
              <a:gd name="connsiteY1" fmla="*/ 144818 h 421473"/>
              <a:gd name="connsiteX2" fmla="*/ 468599 w 606147"/>
              <a:gd name="connsiteY2" fmla="*/ 152829 h 421473"/>
              <a:gd name="connsiteX3" fmla="*/ 377101 w 606147"/>
              <a:gd name="connsiteY3" fmla="*/ 188471 h 421473"/>
              <a:gd name="connsiteX4" fmla="*/ 374892 w 606147"/>
              <a:gd name="connsiteY4" fmla="*/ 188819 h 421473"/>
              <a:gd name="connsiteX5" fmla="*/ 369079 w 606147"/>
              <a:gd name="connsiteY5" fmla="*/ 184872 h 421473"/>
              <a:gd name="connsiteX6" fmla="*/ 372567 w 606147"/>
              <a:gd name="connsiteY6" fmla="*/ 176861 h 421473"/>
              <a:gd name="connsiteX7" fmla="*/ 142118 w 606147"/>
              <a:gd name="connsiteY7" fmla="*/ 141335 h 421473"/>
              <a:gd name="connsiteX8" fmla="*/ 233616 w 606147"/>
              <a:gd name="connsiteY8" fmla="*/ 176861 h 421473"/>
              <a:gd name="connsiteX9" fmla="*/ 237104 w 606147"/>
              <a:gd name="connsiteY9" fmla="*/ 184872 h 421473"/>
              <a:gd name="connsiteX10" fmla="*/ 231291 w 606147"/>
              <a:gd name="connsiteY10" fmla="*/ 188819 h 421473"/>
              <a:gd name="connsiteX11" fmla="*/ 229082 w 606147"/>
              <a:gd name="connsiteY11" fmla="*/ 188471 h 421473"/>
              <a:gd name="connsiteX12" fmla="*/ 137584 w 606147"/>
              <a:gd name="connsiteY12" fmla="*/ 152829 h 421473"/>
              <a:gd name="connsiteX13" fmla="*/ 134096 w 606147"/>
              <a:gd name="connsiteY13" fmla="*/ 144818 h 421473"/>
              <a:gd name="connsiteX14" fmla="*/ 142118 w 606147"/>
              <a:gd name="connsiteY14" fmla="*/ 141335 h 421473"/>
              <a:gd name="connsiteX15" fmla="*/ 447764 w 606147"/>
              <a:gd name="connsiteY15" fmla="*/ 104218 h 421473"/>
              <a:gd name="connsiteX16" fmla="*/ 455786 w 606147"/>
              <a:gd name="connsiteY16" fmla="*/ 107701 h 421473"/>
              <a:gd name="connsiteX17" fmla="*/ 452298 w 606147"/>
              <a:gd name="connsiteY17" fmla="*/ 115712 h 421473"/>
              <a:gd name="connsiteX18" fmla="*/ 360800 w 606147"/>
              <a:gd name="connsiteY18" fmla="*/ 151354 h 421473"/>
              <a:gd name="connsiteX19" fmla="*/ 358591 w 606147"/>
              <a:gd name="connsiteY19" fmla="*/ 151702 h 421473"/>
              <a:gd name="connsiteX20" fmla="*/ 352778 w 606147"/>
              <a:gd name="connsiteY20" fmla="*/ 147755 h 421473"/>
              <a:gd name="connsiteX21" fmla="*/ 356266 w 606147"/>
              <a:gd name="connsiteY21" fmla="*/ 139744 h 421473"/>
              <a:gd name="connsiteX22" fmla="*/ 158371 w 606147"/>
              <a:gd name="connsiteY22" fmla="*/ 104218 h 421473"/>
              <a:gd name="connsiteX23" fmla="*/ 249848 w 606147"/>
              <a:gd name="connsiteY23" fmla="*/ 139744 h 421473"/>
              <a:gd name="connsiteX24" fmla="*/ 253335 w 606147"/>
              <a:gd name="connsiteY24" fmla="*/ 147755 h 421473"/>
              <a:gd name="connsiteX25" fmla="*/ 247639 w 606147"/>
              <a:gd name="connsiteY25" fmla="*/ 151702 h 421473"/>
              <a:gd name="connsiteX26" fmla="*/ 245314 w 606147"/>
              <a:gd name="connsiteY26" fmla="*/ 151354 h 421473"/>
              <a:gd name="connsiteX27" fmla="*/ 153954 w 606147"/>
              <a:gd name="connsiteY27" fmla="*/ 115712 h 421473"/>
              <a:gd name="connsiteX28" fmla="*/ 150351 w 606147"/>
              <a:gd name="connsiteY28" fmla="*/ 107701 h 421473"/>
              <a:gd name="connsiteX29" fmla="*/ 158371 w 606147"/>
              <a:gd name="connsiteY29" fmla="*/ 104218 h 421473"/>
              <a:gd name="connsiteX30" fmla="*/ 432659 w 606147"/>
              <a:gd name="connsiteY30" fmla="*/ 70089 h 421473"/>
              <a:gd name="connsiteX31" fmla="*/ 440685 w 606147"/>
              <a:gd name="connsiteY31" fmla="*/ 73688 h 421473"/>
              <a:gd name="connsiteX32" fmla="*/ 437195 w 606147"/>
              <a:gd name="connsiteY32" fmla="*/ 81699 h 421473"/>
              <a:gd name="connsiteX33" fmla="*/ 345658 w 606147"/>
              <a:gd name="connsiteY33" fmla="*/ 117225 h 421473"/>
              <a:gd name="connsiteX34" fmla="*/ 343448 w 606147"/>
              <a:gd name="connsiteY34" fmla="*/ 117689 h 421473"/>
              <a:gd name="connsiteX35" fmla="*/ 337632 w 606147"/>
              <a:gd name="connsiteY35" fmla="*/ 113742 h 421473"/>
              <a:gd name="connsiteX36" fmla="*/ 341238 w 606147"/>
              <a:gd name="connsiteY36" fmla="*/ 105731 h 421473"/>
              <a:gd name="connsiteX37" fmla="*/ 173520 w 606147"/>
              <a:gd name="connsiteY37" fmla="*/ 70089 h 421473"/>
              <a:gd name="connsiteX38" fmla="*/ 265018 w 606147"/>
              <a:gd name="connsiteY38" fmla="*/ 105731 h 421473"/>
              <a:gd name="connsiteX39" fmla="*/ 268506 w 606147"/>
              <a:gd name="connsiteY39" fmla="*/ 113742 h 421473"/>
              <a:gd name="connsiteX40" fmla="*/ 262693 w 606147"/>
              <a:gd name="connsiteY40" fmla="*/ 117689 h 421473"/>
              <a:gd name="connsiteX41" fmla="*/ 260484 w 606147"/>
              <a:gd name="connsiteY41" fmla="*/ 117225 h 421473"/>
              <a:gd name="connsiteX42" fmla="*/ 168986 w 606147"/>
              <a:gd name="connsiteY42" fmla="*/ 81699 h 421473"/>
              <a:gd name="connsiteX43" fmla="*/ 165498 w 606147"/>
              <a:gd name="connsiteY43" fmla="*/ 73688 h 421473"/>
              <a:gd name="connsiteX44" fmla="*/ 173520 w 606147"/>
              <a:gd name="connsiteY44" fmla="*/ 70089 h 421473"/>
              <a:gd name="connsiteX45" fmla="*/ 157201 w 606147"/>
              <a:gd name="connsiteY45" fmla="*/ 25487 h 421473"/>
              <a:gd name="connsiteX46" fmla="*/ 71396 w 606147"/>
              <a:gd name="connsiteY46" fmla="*/ 165957 h 421473"/>
              <a:gd name="connsiteX47" fmla="*/ 296836 w 606147"/>
              <a:gd name="connsiteY47" fmla="*/ 255231 h 421473"/>
              <a:gd name="connsiteX48" fmla="*/ 296836 w 606147"/>
              <a:gd name="connsiteY48" fmla="*/ 156089 h 421473"/>
              <a:gd name="connsiteX49" fmla="*/ 303114 w 606147"/>
              <a:gd name="connsiteY49" fmla="*/ 149936 h 421473"/>
              <a:gd name="connsiteX50" fmla="*/ 309276 w 606147"/>
              <a:gd name="connsiteY50" fmla="*/ 156089 h 421473"/>
              <a:gd name="connsiteX51" fmla="*/ 309276 w 606147"/>
              <a:gd name="connsiteY51" fmla="*/ 255231 h 421473"/>
              <a:gd name="connsiteX52" fmla="*/ 534716 w 606147"/>
              <a:gd name="connsiteY52" fmla="*/ 165957 h 421473"/>
              <a:gd name="connsiteX53" fmla="*/ 448912 w 606147"/>
              <a:gd name="connsiteY53" fmla="*/ 25487 h 421473"/>
              <a:gd name="connsiteX54" fmla="*/ 307184 w 606147"/>
              <a:gd name="connsiteY54" fmla="*/ 80630 h 421473"/>
              <a:gd name="connsiteX55" fmla="*/ 298929 w 606147"/>
              <a:gd name="connsiteY55" fmla="*/ 80630 h 421473"/>
              <a:gd name="connsiteX56" fmla="*/ 156619 w 606147"/>
              <a:gd name="connsiteY56" fmla="*/ 759 h 421473"/>
              <a:gd name="connsiteX57" fmla="*/ 303114 w 606147"/>
              <a:gd name="connsiteY57" fmla="*/ 57760 h 421473"/>
              <a:gd name="connsiteX58" fmla="*/ 449609 w 606147"/>
              <a:gd name="connsiteY58" fmla="*/ 759 h 421473"/>
              <a:gd name="connsiteX59" fmla="*/ 463445 w 606147"/>
              <a:gd name="connsiteY59" fmla="*/ 5519 h 421473"/>
              <a:gd name="connsiteX60" fmla="*/ 465422 w 606147"/>
              <a:gd name="connsiteY60" fmla="*/ 8654 h 421473"/>
              <a:gd name="connsiteX61" fmla="*/ 479257 w 606147"/>
              <a:gd name="connsiteY61" fmla="*/ 3313 h 421473"/>
              <a:gd name="connsiteX62" fmla="*/ 488791 w 606147"/>
              <a:gd name="connsiteY62" fmla="*/ 6448 h 421473"/>
              <a:gd name="connsiteX63" fmla="*/ 605057 w 606147"/>
              <a:gd name="connsiteY63" fmla="*/ 196837 h 421473"/>
              <a:gd name="connsiteX64" fmla="*/ 605755 w 606147"/>
              <a:gd name="connsiteY64" fmla="*/ 203338 h 421473"/>
              <a:gd name="connsiteX65" fmla="*/ 601220 w 606147"/>
              <a:gd name="connsiteY65" fmla="*/ 208098 h 421473"/>
              <a:gd name="connsiteX66" fmla="*/ 435425 w 606147"/>
              <a:gd name="connsiteY66" fmla="*/ 273689 h 421473"/>
              <a:gd name="connsiteX67" fmla="*/ 457050 w 606147"/>
              <a:gd name="connsiteY67" fmla="*/ 412534 h 421473"/>
              <a:gd name="connsiteX68" fmla="*/ 455306 w 606147"/>
              <a:gd name="connsiteY68" fmla="*/ 418687 h 421473"/>
              <a:gd name="connsiteX69" fmla="*/ 449377 w 606147"/>
              <a:gd name="connsiteY69" fmla="*/ 421473 h 421473"/>
              <a:gd name="connsiteX70" fmla="*/ 430077 w 606147"/>
              <a:gd name="connsiteY70" fmla="*/ 421473 h 421473"/>
              <a:gd name="connsiteX71" fmla="*/ 425659 w 606147"/>
              <a:gd name="connsiteY71" fmla="*/ 420080 h 421473"/>
              <a:gd name="connsiteX72" fmla="*/ 303114 w 606147"/>
              <a:gd name="connsiteY72" fmla="*/ 336030 h 421473"/>
              <a:gd name="connsiteX73" fmla="*/ 180570 w 606147"/>
              <a:gd name="connsiteY73" fmla="*/ 420080 h 421473"/>
              <a:gd name="connsiteX74" fmla="*/ 176152 w 606147"/>
              <a:gd name="connsiteY74" fmla="*/ 421473 h 421473"/>
              <a:gd name="connsiteX75" fmla="*/ 156736 w 606147"/>
              <a:gd name="connsiteY75" fmla="*/ 421473 h 421473"/>
              <a:gd name="connsiteX76" fmla="*/ 150922 w 606147"/>
              <a:gd name="connsiteY76" fmla="*/ 418687 h 421473"/>
              <a:gd name="connsiteX77" fmla="*/ 149062 w 606147"/>
              <a:gd name="connsiteY77" fmla="*/ 412534 h 421473"/>
              <a:gd name="connsiteX78" fmla="*/ 170687 w 606147"/>
              <a:gd name="connsiteY78" fmla="*/ 273689 h 421473"/>
              <a:gd name="connsiteX79" fmla="*/ 4892 w 606147"/>
              <a:gd name="connsiteY79" fmla="*/ 208098 h 421473"/>
              <a:gd name="connsiteX80" fmla="*/ 357 w 606147"/>
              <a:gd name="connsiteY80" fmla="*/ 203338 h 421473"/>
              <a:gd name="connsiteX81" fmla="*/ 1171 w 606147"/>
              <a:gd name="connsiteY81" fmla="*/ 196837 h 421473"/>
              <a:gd name="connsiteX82" fmla="*/ 117437 w 606147"/>
              <a:gd name="connsiteY82" fmla="*/ 6448 h 421473"/>
              <a:gd name="connsiteX83" fmla="*/ 126855 w 606147"/>
              <a:gd name="connsiteY83" fmla="*/ 3313 h 421473"/>
              <a:gd name="connsiteX84" fmla="*/ 140691 w 606147"/>
              <a:gd name="connsiteY84" fmla="*/ 8654 h 421473"/>
              <a:gd name="connsiteX85" fmla="*/ 142667 w 606147"/>
              <a:gd name="connsiteY85" fmla="*/ 5519 h 421473"/>
              <a:gd name="connsiteX86" fmla="*/ 156619 w 606147"/>
              <a:gd name="connsiteY86" fmla="*/ 759 h 421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606147" h="421473">
                <a:moveTo>
                  <a:pt x="464065" y="141335"/>
                </a:moveTo>
                <a:cubicBezTo>
                  <a:pt x="467321" y="140058"/>
                  <a:pt x="470925" y="141683"/>
                  <a:pt x="472087" y="144818"/>
                </a:cubicBezTo>
                <a:cubicBezTo>
                  <a:pt x="473366" y="147953"/>
                  <a:pt x="471739" y="151552"/>
                  <a:pt x="468599" y="152829"/>
                </a:cubicBezTo>
                <a:lnTo>
                  <a:pt x="377101" y="188471"/>
                </a:lnTo>
                <a:cubicBezTo>
                  <a:pt x="376404" y="188703"/>
                  <a:pt x="375590" y="188819"/>
                  <a:pt x="374892" y="188819"/>
                </a:cubicBezTo>
                <a:cubicBezTo>
                  <a:pt x="372451" y="188819"/>
                  <a:pt x="370009" y="187426"/>
                  <a:pt x="369079" y="184872"/>
                </a:cubicBezTo>
                <a:cubicBezTo>
                  <a:pt x="367800" y="181737"/>
                  <a:pt x="369428" y="178138"/>
                  <a:pt x="372567" y="176861"/>
                </a:cubicBezTo>
                <a:close/>
                <a:moveTo>
                  <a:pt x="142118" y="141335"/>
                </a:moveTo>
                <a:lnTo>
                  <a:pt x="233616" y="176861"/>
                </a:lnTo>
                <a:cubicBezTo>
                  <a:pt x="236756" y="178138"/>
                  <a:pt x="238383" y="181737"/>
                  <a:pt x="237104" y="184872"/>
                </a:cubicBezTo>
                <a:cubicBezTo>
                  <a:pt x="236174" y="187426"/>
                  <a:pt x="233849" y="188819"/>
                  <a:pt x="231291" y="188819"/>
                </a:cubicBezTo>
                <a:cubicBezTo>
                  <a:pt x="230594" y="188819"/>
                  <a:pt x="229780" y="188703"/>
                  <a:pt x="229082" y="188471"/>
                </a:cubicBezTo>
                <a:lnTo>
                  <a:pt x="137584" y="152829"/>
                </a:lnTo>
                <a:cubicBezTo>
                  <a:pt x="134445" y="151552"/>
                  <a:pt x="132817" y="148069"/>
                  <a:pt x="134096" y="144818"/>
                </a:cubicBezTo>
                <a:cubicBezTo>
                  <a:pt x="135375" y="141683"/>
                  <a:pt x="138979" y="140058"/>
                  <a:pt x="142118" y="141335"/>
                </a:cubicBezTo>
                <a:close/>
                <a:moveTo>
                  <a:pt x="447764" y="104218"/>
                </a:moveTo>
                <a:cubicBezTo>
                  <a:pt x="450903" y="102941"/>
                  <a:pt x="454507" y="104450"/>
                  <a:pt x="455786" y="107701"/>
                </a:cubicBezTo>
                <a:cubicBezTo>
                  <a:pt x="457065" y="110836"/>
                  <a:pt x="455438" y="114435"/>
                  <a:pt x="452298" y="115712"/>
                </a:cubicBezTo>
                <a:lnTo>
                  <a:pt x="360800" y="151354"/>
                </a:lnTo>
                <a:cubicBezTo>
                  <a:pt x="360103" y="151586"/>
                  <a:pt x="359289" y="151702"/>
                  <a:pt x="358591" y="151702"/>
                </a:cubicBezTo>
                <a:cubicBezTo>
                  <a:pt x="356033" y="151702"/>
                  <a:pt x="353708" y="150193"/>
                  <a:pt x="352778" y="147755"/>
                </a:cubicBezTo>
                <a:cubicBezTo>
                  <a:pt x="351499" y="144620"/>
                  <a:pt x="353127" y="141021"/>
                  <a:pt x="356266" y="139744"/>
                </a:cubicBezTo>
                <a:close/>
                <a:moveTo>
                  <a:pt x="158371" y="104218"/>
                </a:moveTo>
                <a:lnTo>
                  <a:pt x="249848" y="139744"/>
                </a:lnTo>
                <a:cubicBezTo>
                  <a:pt x="252986" y="141021"/>
                  <a:pt x="254613" y="144620"/>
                  <a:pt x="253335" y="147755"/>
                </a:cubicBezTo>
                <a:cubicBezTo>
                  <a:pt x="252405" y="150193"/>
                  <a:pt x="250080" y="151702"/>
                  <a:pt x="247639" y="151702"/>
                </a:cubicBezTo>
                <a:cubicBezTo>
                  <a:pt x="246826" y="151702"/>
                  <a:pt x="246128" y="151586"/>
                  <a:pt x="245314" y="151354"/>
                </a:cubicBezTo>
                <a:lnTo>
                  <a:pt x="153954" y="115712"/>
                </a:lnTo>
                <a:cubicBezTo>
                  <a:pt x="150699" y="114435"/>
                  <a:pt x="149188" y="110836"/>
                  <a:pt x="150351" y="107701"/>
                </a:cubicBezTo>
                <a:cubicBezTo>
                  <a:pt x="151629" y="104450"/>
                  <a:pt x="155232" y="102941"/>
                  <a:pt x="158371" y="104218"/>
                </a:cubicBezTo>
                <a:close/>
                <a:moveTo>
                  <a:pt x="432659" y="70089"/>
                </a:moveTo>
                <a:cubicBezTo>
                  <a:pt x="435916" y="68928"/>
                  <a:pt x="439522" y="70437"/>
                  <a:pt x="440685" y="73688"/>
                </a:cubicBezTo>
                <a:cubicBezTo>
                  <a:pt x="441964" y="76823"/>
                  <a:pt x="440452" y="80422"/>
                  <a:pt x="437195" y="81699"/>
                </a:cubicBezTo>
                <a:lnTo>
                  <a:pt x="345658" y="117225"/>
                </a:lnTo>
                <a:cubicBezTo>
                  <a:pt x="344960" y="117573"/>
                  <a:pt x="344146" y="117689"/>
                  <a:pt x="343448" y="117689"/>
                </a:cubicBezTo>
                <a:cubicBezTo>
                  <a:pt x="341005" y="117689"/>
                  <a:pt x="338679" y="116180"/>
                  <a:pt x="337632" y="113742"/>
                </a:cubicBezTo>
                <a:cubicBezTo>
                  <a:pt x="336469" y="110607"/>
                  <a:pt x="337981" y="107008"/>
                  <a:pt x="341238" y="105731"/>
                </a:cubicBezTo>
                <a:close/>
                <a:moveTo>
                  <a:pt x="173520" y="70089"/>
                </a:moveTo>
                <a:lnTo>
                  <a:pt x="265018" y="105731"/>
                </a:lnTo>
                <a:cubicBezTo>
                  <a:pt x="268158" y="107008"/>
                  <a:pt x="269785" y="110607"/>
                  <a:pt x="268506" y="113742"/>
                </a:cubicBezTo>
                <a:cubicBezTo>
                  <a:pt x="267576" y="116180"/>
                  <a:pt x="265251" y="117689"/>
                  <a:pt x="262693" y="117689"/>
                </a:cubicBezTo>
                <a:cubicBezTo>
                  <a:pt x="261996" y="117689"/>
                  <a:pt x="261182" y="117573"/>
                  <a:pt x="260484" y="117225"/>
                </a:cubicBezTo>
                <a:lnTo>
                  <a:pt x="168986" y="81699"/>
                </a:lnTo>
                <a:cubicBezTo>
                  <a:pt x="165847" y="80422"/>
                  <a:pt x="164219" y="76823"/>
                  <a:pt x="165498" y="73688"/>
                </a:cubicBezTo>
                <a:cubicBezTo>
                  <a:pt x="166777" y="70437"/>
                  <a:pt x="170381" y="68928"/>
                  <a:pt x="173520" y="70089"/>
                </a:cubicBezTo>
                <a:close/>
                <a:moveTo>
                  <a:pt x="157201" y="25487"/>
                </a:moveTo>
                <a:lnTo>
                  <a:pt x="71396" y="165957"/>
                </a:lnTo>
                <a:lnTo>
                  <a:pt x="296836" y="255231"/>
                </a:lnTo>
                <a:lnTo>
                  <a:pt x="296836" y="156089"/>
                </a:lnTo>
                <a:cubicBezTo>
                  <a:pt x="296836" y="152723"/>
                  <a:pt x="299626" y="149936"/>
                  <a:pt x="303114" y="149936"/>
                </a:cubicBezTo>
                <a:cubicBezTo>
                  <a:pt x="306486" y="149936"/>
                  <a:pt x="309276" y="152723"/>
                  <a:pt x="309276" y="156089"/>
                </a:cubicBezTo>
                <a:lnTo>
                  <a:pt x="309276" y="255231"/>
                </a:lnTo>
                <a:lnTo>
                  <a:pt x="534716" y="165957"/>
                </a:lnTo>
                <a:lnTo>
                  <a:pt x="448912" y="25487"/>
                </a:lnTo>
                <a:lnTo>
                  <a:pt x="307184" y="80630"/>
                </a:lnTo>
                <a:cubicBezTo>
                  <a:pt x="304510" y="81675"/>
                  <a:pt x="301603" y="81675"/>
                  <a:pt x="298929" y="80630"/>
                </a:cubicBezTo>
                <a:close/>
                <a:moveTo>
                  <a:pt x="156619" y="759"/>
                </a:moveTo>
                <a:lnTo>
                  <a:pt x="303114" y="57760"/>
                </a:lnTo>
                <a:lnTo>
                  <a:pt x="449609" y="759"/>
                </a:lnTo>
                <a:cubicBezTo>
                  <a:pt x="454725" y="-1214"/>
                  <a:pt x="460538" y="759"/>
                  <a:pt x="463445" y="5519"/>
                </a:cubicBezTo>
                <a:lnTo>
                  <a:pt x="465422" y="8654"/>
                </a:lnTo>
                <a:lnTo>
                  <a:pt x="479257" y="3313"/>
                </a:lnTo>
                <a:cubicBezTo>
                  <a:pt x="482862" y="1920"/>
                  <a:pt x="486815" y="3197"/>
                  <a:pt x="488791" y="6448"/>
                </a:cubicBezTo>
                <a:lnTo>
                  <a:pt x="605057" y="196837"/>
                </a:lnTo>
                <a:cubicBezTo>
                  <a:pt x="606220" y="198811"/>
                  <a:pt x="606452" y="201133"/>
                  <a:pt x="605755" y="203338"/>
                </a:cubicBezTo>
                <a:cubicBezTo>
                  <a:pt x="605057" y="205544"/>
                  <a:pt x="603429" y="207285"/>
                  <a:pt x="601220" y="208098"/>
                </a:cubicBezTo>
                <a:lnTo>
                  <a:pt x="435425" y="273689"/>
                </a:lnTo>
                <a:lnTo>
                  <a:pt x="457050" y="412534"/>
                </a:lnTo>
                <a:cubicBezTo>
                  <a:pt x="457399" y="414740"/>
                  <a:pt x="456702" y="417062"/>
                  <a:pt x="455306" y="418687"/>
                </a:cubicBezTo>
                <a:cubicBezTo>
                  <a:pt x="453795" y="420428"/>
                  <a:pt x="451586" y="421473"/>
                  <a:pt x="449377" y="421473"/>
                </a:cubicBezTo>
                <a:lnTo>
                  <a:pt x="430077" y="421473"/>
                </a:lnTo>
                <a:cubicBezTo>
                  <a:pt x="428449" y="421473"/>
                  <a:pt x="426938" y="421009"/>
                  <a:pt x="425659" y="420080"/>
                </a:cubicBezTo>
                <a:lnTo>
                  <a:pt x="303114" y="336030"/>
                </a:lnTo>
                <a:lnTo>
                  <a:pt x="180570" y="420080"/>
                </a:lnTo>
                <a:cubicBezTo>
                  <a:pt x="179175" y="421009"/>
                  <a:pt x="177663" y="421473"/>
                  <a:pt x="176152" y="421473"/>
                </a:cubicBezTo>
                <a:lnTo>
                  <a:pt x="156736" y="421473"/>
                </a:lnTo>
                <a:cubicBezTo>
                  <a:pt x="154526" y="421473"/>
                  <a:pt x="152317" y="420428"/>
                  <a:pt x="150922" y="418687"/>
                </a:cubicBezTo>
                <a:cubicBezTo>
                  <a:pt x="149411" y="417062"/>
                  <a:pt x="148713" y="414740"/>
                  <a:pt x="149062" y="412534"/>
                </a:cubicBezTo>
                <a:lnTo>
                  <a:pt x="170687" y="273689"/>
                </a:lnTo>
                <a:lnTo>
                  <a:pt x="4892" y="208098"/>
                </a:lnTo>
                <a:cubicBezTo>
                  <a:pt x="2799" y="207285"/>
                  <a:pt x="1171" y="205544"/>
                  <a:pt x="357" y="203338"/>
                </a:cubicBezTo>
                <a:cubicBezTo>
                  <a:pt x="-340" y="201133"/>
                  <a:pt x="9" y="198811"/>
                  <a:pt x="1171" y="196837"/>
                </a:cubicBezTo>
                <a:lnTo>
                  <a:pt x="117437" y="6448"/>
                </a:lnTo>
                <a:cubicBezTo>
                  <a:pt x="119414" y="3197"/>
                  <a:pt x="123367" y="1920"/>
                  <a:pt x="126855" y="3313"/>
                </a:cubicBezTo>
                <a:lnTo>
                  <a:pt x="140691" y="8654"/>
                </a:lnTo>
                <a:lnTo>
                  <a:pt x="142667" y="5519"/>
                </a:lnTo>
                <a:cubicBezTo>
                  <a:pt x="145574" y="759"/>
                  <a:pt x="151387" y="-1214"/>
                  <a:pt x="156619" y="759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</p:sp>
      <p:sp>
        <p:nvSpPr>
          <p:cNvPr id="21" name="map_320107"/>
          <p:cNvSpPr>
            <a:spLocks noChangeAspect="1"/>
          </p:cNvSpPr>
          <p:nvPr/>
        </p:nvSpPr>
        <p:spPr bwMode="auto">
          <a:xfrm>
            <a:off x="6697117" y="3518797"/>
            <a:ext cx="609685" cy="608765"/>
          </a:xfrm>
          <a:custGeom>
            <a:avLst/>
            <a:gdLst>
              <a:gd name="connsiteX0" fmla="*/ 129243 w 607561"/>
              <a:gd name="connsiteY0" fmla="*/ 432873 h 606645"/>
              <a:gd name="connsiteX1" fmla="*/ 148582 w 607561"/>
              <a:gd name="connsiteY1" fmla="*/ 433539 h 606645"/>
              <a:gd name="connsiteX2" fmla="*/ 161134 w 607561"/>
              <a:gd name="connsiteY2" fmla="*/ 467045 h 606645"/>
              <a:gd name="connsiteX3" fmla="*/ 151876 w 607561"/>
              <a:gd name="connsiteY3" fmla="*/ 505618 h 606645"/>
              <a:gd name="connsiteX4" fmla="*/ 126505 w 607561"/>
              <a:gd name="connsiteY4" fmla="*/ 530858 h 606645"/>
              <a:gd name="connsiteX5" fmla="*/ 101224 w 607561"/>
              <a:gd name="connsiteY5" fmla="*/ 505618 h 606645"/>
              <a:gd name="connsiteX6" fmla="*/ 115111 w 607561"/>
              <a:gd name="connsiteY6" fmla="*/ 446071 h 606645"/>
              <a:gd name="connsiteX7" fmla="*/ 129243 w 607561"/>
              <a:gd name="connsiteY7" fmla="*/ 432873 h 606645"/>
              <a:gd name="connsiteX8" fmla="*/ 230233 w 607561"/>
              <a:gd name="connsiteY8" fmla="*/ 359160 h 606645"/>
              <a:gd name="connsiteX9" fmla="*/ 260234 w 607561"/>
              <a:gd name="connsiteY9" fmla="*/ 378534 h 606645"/>
              <a:gd name="connsiteX10" fmla="*/ 240738 w 607561"/>
              <a:gd name="connsiteY10" fmla="*/ 408573 h 606645"/>
              <a:gd name="connsiteX11" fmla="*/ 201033 w 607561"/>
              <a:gd name="connsiteY11" fmla="*/ 423326 h 606645"/>
              <a:gd name="connsiteX12" fmla="*/ 188392 w 607561"/>
              <a:gd name="connsiteY12" fmla="*/ 426703 h 606645"/>
              <a:gd name="connsiteX13" fmla="*/ 166492 w 607561"/>
              <a:gd name="connsiteY13" fmla="*/ 414083 h 606645"/>
              <a:gd name="connsiteX14" fmla="*/ 175661 w 607561"/>
              <a:gd name="connsiteY14" fmla="*/ 379601 h 606645"/>
              <a:gd name="connsiteX15" fmla="*/ 230233 w 607561"/>
              <a:gd name="connsiteY15" fmla="*/ 359160 h 606645"/>
              <a:gd name="connsiteX16" fmla="*/ 466517 w 607561"/>
              <a:gd name="connsiteY16" fmla="*/ 300854 h 606645"/>
              <a:gd name="connsiteX17" fmla="*/ 485587 w 607561"/>
              <a:gd name="connsiteY17" fmla="*/ 304187 h 606645"/>
              <a:gd name="connsiteX18" fmla="*/ 493425 w 607561"/>
              <a:gd name="connsiteY18" fmla="*/ 339114 h 606645"/>
              <a:gd name="connsiteX19" fmla="*/ 446133 w 607561"/>
              <a:gd name="connsiteY19" fmla="*/ 380884 h 606645"/>
              <a:gd name="connsiteX20" fmla="*/ 434376 w 607561"/>
              <a:gd name="connsiteY20" fmla="*/ 383728 h 606645"/>
              <a:gd name="connsiteX21" fmla="*/ 411933 w 607561"/>
              <a:gd name="connsiteY21" fmla="*/ 370219 h 606645"/>
              <a:gd name="connsiteX22" fmla="*/ 422620 w 607561"/>
              <a:gd name="connsiteY22" fmla="*/ 336092 h 606645"/>
              <a:gd name="connsiteX23" fmla="*/ 450586 w 607561"/>
              <a:gd name="connsiteY23" fmla="*/ 311919 h 606645"/>
              <a:gd name="connsiteX24" fmla="*/ 466517 w 607561"/>
              <a:gd name="connsiteY24" fmla="*/ 300854 h 606645"/>
              <a:gd name="connsiteX25" fmla="*/ 50624 w 607561"/>
              <a:gd name="connsiteY25" fmla="*/ 202164 h 606645"/>
              <a:gd name="connsiteX26" fmla="*/ 151905 w 607561"/>
              <a:gd name="connsiteY26" fmla="*/ 202164 h 606645"/>
              <a:gd name="connsiteX27" fmla="*/ 177181 w 607561"/>
              <a:gd name="connsiteY27" fmla="*/ 227494 h 606645"/>
              <a:gd name="connsiteX28" fmla="*/ 151905 w 607561"/>
              <a:gd name="connsiteY28" fmla="*/ 252735 h 606645"/>
              <a:gd name="connsiteX29" fmla="*/ 74209 w 607561"/>
              <a:gd name="connsiteY29" fmla="*/ 252735 h 606645"/>
              <a:gd name="connsiteX30" fmla="*/ 52493 w 607561"/>
              <a:gd name="connsiteY30" fmla="*/ 556074 h 606645"/>
              <a:gd name="connsiteX31" fmla="*/ 555070 w 607561"/>
              <a:gd name="connsiteY31" fmla="*/ 556074 h 606645"/>
              <a:gd name="connsiteX32" fmla="*/ 533354 w 607561"/>
              <a:gd name="connsiteY32" fmla="*/ 252735 h 606645"/>
              <a:gd name="connsiteX33" fmla="*/ 455658 w 607561"/>
              <a:gd name="connsiteY33" fmla="*/ 252735 h 606645"/>
              <a:gd name="connsiteX34" fmla="*/ 430382 w 607561"/>
              <a:gd name="connsiteY34" fmla="*/ 227494 h 606645"/>
              <a:gd name="connsiteX35" fmla="*/ 455658 w 607561"/>
              <a:gd name="connsiteY35" fmla="*/ 202164 h 606645"/>
              <a:gd name="connsiteX36" fmla="*/ 556939 w 607561"/>
              <a:gd name="connsiteY36" fmla="*/ 202164 h 606645"/>
              <a:gd name="connsiteX37" fmla="*/ 582125 w 607561"/>
              <a:gd name="connsiteY37" fmla="*/ 225717 h 606645"/>
              <a:gd name="connsiteX38" fmla="*/ 607490 w 607561"/>
              <a:gd name="connsiteY38" fmla="*/ 579627 h 606645"/>
              <a:gd name="connsiteX39" fmla="*/ 600726 w 607561"/>
              <a:gd name="connsiteY39" fmla="*/ 598646 h 606645"/>
              <a:gd name="connsiteX40" fmla="*/ 582214 w 607561"/>
              <a:gd name="connsiteY40" fmla="*/ 606645 h 606645"/>
              <a:gd name="connsiteX41" fmla="*/ 25260 w 607561"/>
              <a:gd name="connsiteY41" fmla="*/ 606645 h 606645"/>
              <a:gd name="connsiteX42" fmla="*/ 6748 w 607561"/>
              <a:gd name="connsiteY42" fmla="*/ 598646 h 606645"/>
              <a:gd name="connsiteX43" fmla="*/ 73 w 607561"/>
              <a:gd name="connsiteY43" fmla="*/ 579627 h 606645"/>
              <a:gd name="connsiteX44" fmla="*/ 25349 w 607561"/>
              <a:gd name="connsiteY44" fmla="*/ 225717 h 606645"/>
              <a:gd name="connsiteX45" fmla="*/ 50624 w 607561"/>
              <a:gd name="connsiteY45" fmla="*/ 202164 h 606645"/>
              <a:gd name="connsiteX46" fmla="*/ 303736 w 607561"/>
              <a:gd name="connsiteY46" fmla="*/ 101117 h 606645"/>
              <a:gd name="connsiteX47" fmla="*/ 278455 w 607561"/>
              <a:gd name="connsiteY47" fmla="*/ 126357 h 606645"/>
              <a:gd name="connsiteX48" fmla="*/ 303736 w 607561"/>
              <a:gd name="connsiteY48" fmla="*/ 151596 h 606645"/>
              <a:gd name="connsiteX49" fmla="*/ 329106 w 607561"/>
              <a:gd name="connsiteY49" fmla="*/ 126357 h 606645"/>
              <a:gd name="connsiteX50" fmla="*/ 303736 w 607561"/>
              <a:gd name="connsiteY50" fmla="*/ 101117 h 606645"/>
              <a:gd name="connsiteX51" fmla="*/ 275662 w 607561"/>
              <a:gd name="connsiteY51" fmla="*/ 3114 h 606645"/>
              <a:gd name="connsiteX52" fmla="*/ 332845 w 607561"/>
              <a:gd name="connsiteY52" fmla="*/ 3270 h 606645"/>
              <a:gd name="connsiteX53" fmla="*/ 424534 w 607561"/>
              <a:gd name="connsiteY53" fmla="*/ 88320 h 606645"/>
              <a:gd name="connsiteX54" fmla="*/ 416611 w 607561"/>
              <a:gd name="connsiteY54" fmla="*/ 182968 h 606645"/>
              <a:gd name="connsiteX55" fmla="*/ 416611 w 607561"/>
              <a:gd name="connsiteY55" fmla="*/ 183057 h 606645"/>
              <a:gd name="connsiteX56" fmla="*/ 413763 w 607561"/>
              <a:gd name="connsiteY56" fmla="*/ 188478 h 606645"/>
              <a:gd name="connsiteX57" fmla="*/ 393556 w 607561"/>
              <a:gd name="connsiteY57" fmla="*/ 231759 h 606645"/>
              <a:gd name="connsiteX58" fmla="*/ 341925 w 607561"/>
              <a:gd name="connsiteY58" fmla="*/ 353957 h 606645"/>
              <a:gd name="connsiteX59" fmla="*/ 359105 w 607561"/>
              <a:gd name="connsiteY59" fmla="*/ 352890 h 606645"/>
              <a:gd name="connsiteX60" fmla="*/ 386790 w 607561"/>
              <a:gd name="connsiteY60" fmla="*/ 375553 h 606645"/>
              <a:gd name="connsiteX61" fmla="*/ 364090 w 607561"/>
              <a:gd name="connsiteY61" fmla="*/ 403192 h 606645"/>
              <a:gd name="connsiteX62" fmla="*/ 326169 w 607561"/>
              <a:gd name="connsiteY62" fmla="*/ 404969 h 606645"/>
              <a:gd name="connsiteX63" fmla="*/ 310234 w 607561"/>
              <a:gd name="connsiteY63" fmla="*/ 404703 h 606645"/>
              <a:gd name="connsiteX64" fmla="*/ 307030 w 607561"/>
              <a:gd name="connsiteY64" fmla="*/ 403992 h 606645"/>
              <a:gd name="connsiteX65" fmla="*/ 303736 w 607561"/>
              <a:gd name="connsiteY65" fmla="*/ 404436 h 606645"/>
              <a:gd name="connsiteX66" fmla="*/ 280413 w 607561"/>
              <a:gd name="connsiteY66" fmla="*/ 388972 h 606645"/>
              <a:gd name="connsiteX67" fmla="*/ 214718 w 607561"/>
              <a:gd name="connsiteY67" fmla="*/ 233803 h 606645"/>
              <a:gd name="connsiteX68" fmla="*/ 194155 w 607561"/>
              <a:gd name="connsiteY68" fmla="*/ 189189 h 606645"/>
              <a:gd name="connsiteX69" fmla="*/ 190772 w 607561"/>
              <a:gd name="connsiteY69" fmla="*/ 182701 h 606645"/>
              <a:gd name="connsiteX70" fmla="*/ 177152 w 607561"/>
              <a:gd name="connsiteY70" fmla="*/ 126357 h 606645"/>
              <a:gd name="connsiteX71" fmla="*/ 224688 w 607561"/>
              <a:gd name="connsiteY71" fmla="*/ 27620 h 606645"/>
              <a:gd name="connsiteX72" fmla="*/ 275662 w 607561"/>
              <a:gd name="connsiteY72" fmla="*/ 3114 h 6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07561" h="606645">
                <a:moveTo>
                  <a:pt x="129243" y="432873"/>
                </a:moveTo>
                <a:cubicBezTo>
                  <a:pt x="135318" y="430606"/>
                  <a:pt x="142262" y="430651"/>
                  <a:pt x="148582" y="433539"/>
                </a:cubicBezTo>
                <a:cubicBezTo>
                  <a:pt x="161312" y="439316"/>
                  <a:pt x="166920" y="454336"/>
                  <a:pt x="161134" y="467045"/>
                </a:cubicBezTo>
                <a:cubicBezTo>
                  <a:pt x="151965" y="487220"/>
                  <a:pt x="151876" y="504818"/>
                  <a:pt x="151876" y="505618"/>
                </a:cubicBezTo>
                <a:cubicBezTo>
                  <a:pt x="151876" y="519571"/>
                  <a:pt x="140481" y="530858"/>
                  <a:pt x="126505" y="530858"/>
                </a:cubicBezTo>
                <a:cubicBezTo>
                  <a:pt x="112529" y="530858"/>
                  <a:pt x="101224" y="519571"/>
                  <a:pt x="101224" y="505618"/>
                </a:cubicBezTo>
                <a:cubicBezTo>
                  <a:pt x="101224" y="500729"/>
                  <a:pt x="101847" y="475044"/>
                  <a:pt x="115111" y="446071"/>
                </a:cubicBezTo>
                <a:cubicBezTo>
                  <a:pt x="117960" y="439716"/>
                  <a:pt x="123167" y="435139"/>
                  <a:pt x="129243" y="432873"/>
                </a:cubicBezTo>
                <a:close/>
                <a:moveTo>
                  <a:pt x="230233" y="359160"/>
                </a:moveTo>
                <a:cubicBezTo>
                  <a:pt x="243854" y="356138"/>
                  <a:pt x="257296" y="364937"/>
                  <a:pt x="260234" y="378534"/>
                </a:cubicBezTo>
                <a:cubicBezTo>
                  <a:pt x="263172" y="392221"/>
                  <a:pt x="254448" y="405640"/>
                  <a:pt x="240738" y="408573"/>
                </a:cubicBezTo>
                <a:cubicBezTo>
                  <a:pt x="225782" y="411773"/>
                  <a:pt x="212428" y="416661"/>
                  <a:pt x="201033" y="423326"/>
                </a:cubicBezTo>
                <a:cubicBezTo>
                  <a:pt x="197027" y="425637"/>
                  <a:pt x="192665" y="426703"/>
                  <a:pt x="188392" y="426703"/>
                </a:cubicBezTo>
                <a:cubicBezTo>
                  <a:pt x="179667" y="426703"/>
                  <a:pt x="171121" y="422171"/>
                  <a:pt x="166492" y="414083"/>
                </a:cubicBezTo>
                <a:cubicBezTo>
                  <a:pt x="159370" y="401997"/>
                  <a:pt x="163554" y="386533"/>
                  <a:pt x="175661" y="379601"/>
                </a:cubicBezTo>
                <a:cubicBezTo>
                  <a:pt x="191686" y="370269"/>
                  <a:pt x="210025" y="363426"/>
                  <a:pt x="230233" y="359160"/>
                </a:cubicBezTo>
                <a:close/>
                <a:moveTo>
                  <a:pt x="466517" y="300854"/>
                </a:moveTo>
                <a:cubicBezTo>
                  <a:pt x="472851" y="299454"/>
                  <a:pt x="479709" y="300454"/>
                  <a:pt x="485587" y="304187"/>
                </a:cubicBezTo>
                <a:cubicBezTo>
                  <a:pt x="497433" y="311741"/>
                  <a:pt x="500906" y="327383"/>
                  <a:pt x="493425" y="339114"/>
                </a:cubicBezTo>
                <a:cubicBezTo>
                  <a:pt x="482559" y="356089"/>
                  <a:pt x="466617" y="370131"/>
                  <a:pt x="446133" y="380884"/>
                </a:cubicBezTo>
                <a:cubicBezTo>
                  <a:pt x="442392" y="382840"/>
                  <a:pt x="438384" y="383728"/>
                  <a:pt x="434376" y="383728"/>
                </a:cubicBezTo>
                <a:cubicBezTo>
                  <a:pt x="425292" y="383728"/>
                  <a:pt x="416475" y="378840"/>
                  <a:pt x="411933" y="370219"/>
                </a:cubicBezTo>
                <a:cubicBezTo>
                  <a:pt x="405431" y="357866"/>
                  <a:pt x="410240" y="342580"/>
                  <a:pt x="422620" y="336092"/>
                </a:cubicBezTo>
                <a:cubicBezTo>
                  <a:pt x="435178" y="329516"/>
                  <a:pt x="444618" y="321339"/>
                  <a:pt x="450586" y="311919"/>
                </a:cubicBezTo>
                <a:cubicBezTo>
                  <a:pt x="454371" y="306053"/>
                  <a:pt x="460182" y="302254"/>
                  <a:pt x="466517" y="300854"/>
                </a:cubicBezTo>
                <a:close/>
                <a:moveTo>
                  <a:pt x="50624" y="202164"/>
                </a:moveTo>
                <a:lnTo>
                  <a:pt x="151905" y="202164"/>
                </a:lnTo>
                <a:cubicBezTo>
                  <a:pt x="165878" y="202164"/>
                  <a:pt x="177181" y="213541"/>
                  <a:pt x="177181" y="227494"/>
                </a:cubicBezTo>
                <a:cubicBezTo>
                  <a:pt x="177181" y="241448"/>
                  <a:pt x="165878" y="252735"/>
                  <a:pt x="151905" y="252735"/>
                </a:cubicBezTo>
                <a:lnTo>
                  <a:pt x="74209" y="252735"/>
                </a:lnTo>
                <a:lnTo>
                  <a:pt x="52493" y="556074"/>
                </a:lnTo>
                <a:lnTo>
                  <a:pt x="555070" y="556074"/>
                </a:lnTo>
                <a:lnTo>
                  <a:pt x="533354" y="252735"/>
                </a:lnTo>
                <a:lnTo>
                  <a:pt x="455658" y="252735"/>
                </a:lnTo>
                <a:cubicBezTo>
                  <a:pt x="441685" y="252735"/>
                  <a:pt x="430382" y="241448"/>
                  <a:pt x="430382" y="227494"/>
                </a:cubicBezTo>
                <a:cubicBezTo>
                  <a:pt x="430382" y="213541"/>
                  <a:pt x="441685" y="202164"/>
                  <a:pt x="455658" y="202164"/>
                </a:cubicBezTo>
                <a:lnTo>
                  <a:pt x="556939" y="202164"/>
                </a:lnTo>
                <a:cubicBezTo>
                  <a:pt x="570200" y="202164"/>
                  <a:pt x="581235" y="212474"/>
                  <a:pt x="582125" y="225717"/>
                </a:cubicBezTo>
                <a:lnTo>
                  <a:pt x="607490" y="579627"/>
                </a:lnTo>
                <a:cubicBezTo>
                  <a:pt x="608024" y="586648"/>
                  <a:pt x="605532" y="593491"/>
                  <a:pt x="600726" y="598646"/>
                </a:cubicBezTo>
                <a:cubicBezTo>
                  <a:pt x="596009" y="603801"/>
                  <a:pt x="589245" y="606645"/>
                  <a:pt x="582214" y="606645"/>
                </a:cubicBezTo>
                <a:lnTo>
                  <a:pt x="25260" y="606645"/>
                </a:lnTo>
                <a:cubicBezTo>
                  <a:pt x="18318" y="606645"/>
                  <a:pt x="11554" y="603801"/>
                  <a:pt x="6748" y="598646"/>
                </a:cubicBezTo>
                <a:cubicBezTo>
                  <a:pt x="1942" y="593491"/>
                  <a:pt x="-461" y="586648"/>
                  <a:pt x="73" y="579627"/>
                </a:cubicBezTo>
                <a:lnTo>
                  <a:pt x="25349" y="225717"/>
                </a:lnTo>
                <a:cubicBezTo>
                  <a:pt x="26328" y="212474"/>
                  <a:pt x="37364" y="202164"/>
                  <a:pt x="50624" y="202164"/>
                </a:cubicBezTo>
                <a:close/>
                <a:moveTo>
                  <a:pt x="303736" y="101117"/>
                </a:moveTo>
                <a:cubicBezTo>
                  <a:pt x="289760" y="101117"/>
                  <a:pt x="278455" y="112404"/>
                  <a:pt x="278455" y="126357"/>
                </a:cubicBezTo>
                <a:cubicBezTo>
                  <a:pt x="278455" y="140310"/>
                  <a:pt x="289760" y="151596"/>
                  <a:pt x="303736" y="151596"/>
                </a:cubicBezTo>
                <a:cubicBezTo>
                  <a:pt x="317712" y="151596"/>
                  <a:pt x="329106" y="140310"/>
                  <a:pt x="329106" y="126357"/>
                </a:cubicBezTo>
                <a:cubicBezTo>
                  <a:pt x="329106" y="112404"/>
                  <a:pt x="317712" y="101117"/>
                  <a:pt x="303736" y="101117"/>
                </a:cubicBezTo>
                <a:close/>
                <a:moveTo>
                  <a:pt x="275662" y="3114"/>
                </a:moveTo>
                <a:cubicBezTo>
                  <a:pt x="294100" y="-1041"/>
                  <a:pt x="313573" y="-1085"/>
                  <a:pt x="332845" y="3270"/>
                </a:cubicBezTo>
                <a:cubicBezTo>
                  <a:pt x="375752" y="12868"/>
                  <a:pt x="411715" y="46284"/>
                  <a:pt x="424534" y="88320"/>
                </a:cubicBezTo>
                <a:cubicBezTo>
                  <a:pt x="434504" y="120758"/>
                  <a:pt x="431744" y="153552"/>
                  <a:pt x="416611" y="182968"/>
                </a:cubicBezTo>
                <a:lnTo>
                  <a:pt x="416611" y="183057"/>
                </a:lnTo>
                <a:lnTo>
                  <a:pt x="413763" y="188478"/>
                </a:lnTo>
                <a:cubicBezTo>
                  <a:pt x="406107" y="203231"/>
                  <a:pt x="398897" y="217272"/>
                  <a:pt x="393556" y="231759"/>
                </a:cubicBezTo>
                <a:lnTo>
                  <a:pt x="341925" y="353957"/>
                </a:lnTo>
                <a:cubicBezTo>
                  <a:pt x="347800" y="353690"/>
                  <a:pt x="353675" y="353424"/>
                  <a:pt x="359105" y="352890"/>
                </a:cubicBezTo>
                <a:cubicBezTo>
                  <a:pt x="372903" y="351469"/>
                  <a:pt x="385455" y="361689"/>
                  <a:pt x="386790" y="375553"/>
                </a:cubicBezTo>
                <a:cubicBezTo>
                  <a:pt x="388214" y="389417"/>
                  <a:pt x="378066" y="401859"/>
                  <a:pt x="364090" y="403192"/>
                </a:cubicBezTo>
                <a:cubicBezTo>
                  <a:pt x="352251" y="404436"/>
                  <a:pt x="339432" y="404969"/>
                  <a:pt x="326169" y="404969"/>
                </a:cubicBezTo>
                <a:cubicBezTo>
                  <a:pt x="321006" y="404969"/>
                  <a:pt x="315754" y="404880"/>
                  <a:pt x="310234" y="404703"/>
                </a:cubicBezTo>
                <a:cubicBezTo>
                  <a:pt x="309077" y="404703"/>
                  <a:pt x="308098" y="404169"/>
                  <a:pt x="307030" y="403992"/>
                </a:cubicBezTo>
                <a:cubicBezTo>
                  <a:pt x="305873" y="404081"/>
                  <a:pt x="304893" y="404436"/>
                  <a:pt x="303736" y="404436"/>
                </a:cubicBezTo>
                <a:cubicBezTo>
                  <a:pt x="293588" y="404436"/>
                  <a:pt x="284419" y="398393"/>
                  <a:pt x="280413" y="388972"/>
                </a:cubicBezTo>
                <a:lnTo>
                  <a:pt x="214718" y="233803"/>
                </a:lnTo>
                <a:cubicBezTo>
                  <a:pt x="208932" y="218072"/>
                  <a:pt x="201721" y="204031"/>
                  <a:pt x="194155" y="189189"/>
                </a:cubicBezTo>
                <a:lnTo>
                  <a:pt x="190772" y="182701"/>
                </a:lnTo>
                <a:cubicBezTo>
                  <a:pt x="181781" y="165016"/>
                  <a:pt x="177152" y="145997"/>
                  <a:pt x="177152" y="126357"/>
                </a:cubicBezTo>
                <a:cubicBezTo>
                  <a:pt x="177152" y="87787"/>
                  <a:pt x="194511" y="51794"/>
                  <a:pt x="224688" y="27620"/>
                </a:cubicBezTo>
                <a:cubicBezTo>
                  <a:pt x="239821" y="15534"/>
                  <a:pt x="257224" y="7269"/>
                  <a:pt x="275662" y="3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2" name="wrench-and-bolt-tool-and-screwdriver-outline_28386"/>
          <p:cNvSpPr>
            <a:spLocks noChangeAspect="1"/>
          </p:cNvSpPr>
          <p:nvPr/>
        </p:nvSpPr>
        <p:spPr bwMode="auto">
          <a:xfrm>
            <a:off x="5782739" y="4228596"/>
            <a:ext cx="609685" cy="596210"/>
          </a:xfrm>
          <a:custGeom>
            <a:avLst/>
            <a:gdLst>
              <a:gd name="connsiteX0" fmla="*/ 480240 w 608551"/>
              <a:gd name="connsiteY0" fmla="*/ 438791 h 595102"/>
              <a:gd name="connsiteX1" fmla="*/ 509306 w 608551"/>
              <a:gd name="connsiteY1" fmla="*/ 467959 h 595102"/>
              <a:gd name="connsiteX2" fmla="*/ 498618 w 608551"/>
              <a:gd name="connsiteY2" fmla="*/ 507675 h 595102"/>
              <a:gd name="connsiteX3" fmla="*/ 458865 w 608551"/>
              <a:gd name="connsiteY3" fmla="*/ 518352 h 595102"/>
              <a:gd name="connsiteX4" fmla="*/ 429799 w 608551"/>
              <a:gd name="connsiteY4" fmla="*/ 489184 h 595102"/>
              <a:gd name="connsiteX5" fmla="*/ 440357 w 608551"/>
              <a:gd name="connsiteY5" fmla="*/ 449468 h 595102"/>
              <a:gd name="connsiteX6" fmla="*/ 480631 w 608551"/>
              <a:gd name="connsiteY6" fmla="*/ 419389 h 595102"/>
              <a:gd name="connsiteX7" fmla="*/ 430320 w 608551"/>
              <a:gd name="connsiteY7" fmla="*/ 432801 h 595102"/>
              <a:gd name="connsiteX8" fmla="*/ 423803 w 608551"/>
              <a:gd name="connsiteY8" fmla="*/ 439442 h 595102"/>
              <a:gd name="connsiteX9" fmla="*/ 410248 w 608551"/>
              <a:gd name="connsiteY9" fmla="*/ 489575 h 595102"/>
              <a:gd name="connsiteX10" fmla="*/ 412725 w 608551"/>
              <a:gd name="connsiteY10" fmla="*/ 498560 h 595102"/>
              <a:gd name="connsiteX11" fmla="*/ 449480 w 608551"/>
              <a:gd name="connsiteY11" fmla="*/ 535280 h 595102"/>
              <a:gd name="connsiteX12" fmla="*/ 456128 w 608551"/>
              <a:gd name="connsiteY12" fmla="*/ 538015 h 595102"/>
              <a:gd name="connsiteX13" fmla="*/ 458474 w 608551"/>
              <a:gd name="connsiteY13" fmla="*/ 537755 h 595102"/>
              <a:gd name="connsiteX14" fmla="*/ 508785 w 608551"/>
              <a:gd name="connsiteY14" fmla="*/ 524342 h 595102"/>
              <a:gd name="connsiteX15" fmla="*/ 515302 w 608551"/>
              <a:gd name="connsiteY15" fmla="*/ 517701 h 595102"/>
              <a:gd name="connsiteX16" fmla="*/ 528727 w 608551"/>
              <a:gd name="connsiteY16" fmla="*/ 467568 h 595102"/>
              <a:gd name="connsiteX17" fmla="*/ 526381 w 608551"/>
              <a:gd name="connsiteY17" fmla="*/ 458583 h 595102"/>
              <a:gd name="connsiteX18" fmla="*/ 489625 w 608551"/>
              <a:gd name="connsiteY18" fmla="*/ 421863 h 595102"/>
              <a:gd name="connsiteX19" fmla="*/ 480631 w 608551"/>
              <a:gd name="connsiteY19" fmla="*/ 419389 h 595102"/>
              <a:gd name="connsiteX20" fmla="*/ 262289 w 608551"/>
              <a:gd name="connsiteY20" fmla="*/ 382032 h 595102"/>
              <a:gd name="connsiteX21" fmla="*/ 131665 w 608551"/>
              <a:gd name="connsiteY21" fmla="*/ 512451 h 595102"/>
              <a:gd name="connsiteX22" fmla="*/ 131665 w 608551"/>
              <a:gd name="connsiteY22" fmla="*/ 525597 h 595102"/>
              <a:gd name="connsiteX23" fmla="*/ 138313 w 608551"/>
              <a:gd name="connsiteY23" fmla="*/ 528331 h 595102"/>
              <a:gd name="connsiteX24" fmla="*/ 144832 w 608551"/>
              <a:gd name="connsiteY24" fmla="*/ 525597 h 595102"/>
              <a:gd name="connsiteX25" fmla="*/ 275456 w 608551"/>
              <a:gd name="connsiteY25" fmla="*/ 395178 h 595102"/>
              <a:gd name="connsiteX26" fmla="*/ 275456 w 608551"/>
              <a:gd name="connsiteY26" fmla="*/ 382032 h 595102"/>
              <a:gd name="connsiteX27" fmla="*/ 262289 w 608551"/>
              <a:gd name="connsiteY27" fmla="*/ 382032 h 595102"/>
              <a:gd name="connsiteX28" fmla="*/ 239085 w 608551"/>
              <a:gd name="connsiteY28" fmla="*/ 358864 h 595102"/>
              <a:gd name="connsiteX29" fmla="*/ 108460 w 608551"/>
              <a:gd name="connsiteY29" fmla="*/ 489283 h 595102"/>
              <a:gd name="connsiteX30" fmla="*/ 108460 w 608551"/>
              <a:gd name="connsiteY30" fmla="*/ 502559 h 595102"/>
              <a:gd name="connsiteX31" fmla="*/ 115109 w 608551"/>
              <a:gd name="connsiteY31" fmla="*/ 505293 h 595102"/>
              <a:gd name="connsiteX32" fmla="*/ 121757 w 608551"/>
              <a:gd name="connsiteY32" fmla="*/ 502559 h 595102"/>
              <a:gd name="connsiteX33" fmla="*/ 252382 w 608551"/>
              <a:gd name="connsiteY33" fmla="*/ 372140 h 595102"/>
              <a:gd name="connsiteX34" fmla="*/ 252382 w 608551"/>
              <a:gd name="connsiteY34" fmla="*/ 358864 h 595102"/>
              <a:gd name="connsiteX35" fmla="*/ 239085 w 608551"/>
              <a:gd name="connsiteY35" fmla="*/ 358864 h 595102"/>
              <a:gd name="connsiteX36" fmla="*/ 212751 w 608551"/>
              <a:gd name="connsiteY36" fmla="*/ 332572 h 595102"/>
              <a:gd name="connsiteX37" fmla="*/ 82127 w 608551"/>
              <a:gd name="connsiteY37" fmla="*/ 462991 h 595102"/>
              <a:gd name="connsiteX38" fmla="*/ 82127 w 608551"/>
              <a:gd name="connsiteY38" fmla="*/ 476137 h 595102"/>
              <a:gd name="connsiteX39" fmla="*/ 88645 w 608551"/>
              <a:gd name="connsiteY39" fmla="*/ 478870 h 595102"/>
              <a:gd name="connsiteX40" fmla="*/ 95293 w 608551"/>
              <a:gd name="connsiteY40" fmla="*/ 476137 h 595102"/>
              <a:gd name="connsiteX41" fmla="*/ 225918 w 608551"/>
              <a:gd name="connsiteY41" fmla="*/ 345718 h 595102"/>
              <a:gd name="connsiteX42" fmla="*/ 225918 w 608551"/>
              <a:gd name="connsiteY42" fmla="*/ 332572 h 595102"/>
              <a:gd name="connsiteX43" fmla="*/ 212751 w 608551"/>
              <a:gd name="connsiteY43" fmla="*/ 332572 h 595102"/>
              <a:gd name="connsiteX44" fmla="*/ 560431 w 608551"/>
              <a:gd name="connsiteY44" fmla="*/ 1969 h 595102"/>
              <a:gd name="connsiteX45" fmla="*/ 572816 w 608551"/>
              <a:gd name="connsiteY45" fmla="*/ 2750 h 595102"/>
              <a:gd name="connsiteX46" fmla="*/ 605798 w 608551"/>
              <a:gd name="connsiteY46" fmla="*/ 35681 h 595102"/>
              <a:gd name="connsiteX47" fmla="*/ 606580 w 608551"/>
              <a:gd name="connsiteY47" fmla="*/ 48046 h 595102"/>
              <a:gd name="connsiteX48" fmla="*/ 565255 w 608551"/>
              <a:gd name="connsiteY48" fmla="*/ 101020 h 595102"/>
              <a:gd name="connsiteX49" fmla="*/ 559519 w 608551"/>
              <a:gd name="connsiteY49" fmla="*/ 108309 h 595102"/>
              <a:gd name="connsiteX50" fmla="*/ 529796 w 608551"/>
              <a:gd name="connsiteY50" fmla="*/ 120544 h 595102"/>
              <a:gd name="connsiteX51" fmla="*/ 507504 w 608551"/>
              <a:gd name="connsiteY51" fmla="*/ 114036 h 595102"/>
              <a:gd name="connsiteX52" fmla="*/ 344158 w 608551"/>
              <a:gd name="connsiteY52" fmla="*/ 277125 h 595102"/>
              <a:gd name="connsiteX53" fmla="*/ 387178 w 608551"/>
              <a:gd name="connsiteY53" fmla="*/ 319947 h 595102"/>
              <a:gd name="connsiteX54" fmla="*/ 389524 w 608551"/>
              <a:gd name="connsiteY54" fmla="*/ 325153 h 595102"/>
              <a:gd name="connsiteX55" fmla="*/ 432544 w 608551"/>
              <a:gd name="connsiteY55" fmla="*/ 367975 h 595102"/>
              <a:gd name="connsiteX56" fmla="*/ 469568 w 608551"/>
              <a:gd name="connsiteY56" fmla="*/ 361988 h 595102"/>
              <a:gd name="connsiteX57" fmla="*/ 552218 w 608551"/>
              <a:gd name="connsiteY57" fmla="*/ 396090 h 595102"/>
              <a:gd name="connsiteX58" fmla="*/ 586374 w 608551"/>
              <a:gd name="connsiteY58" fmla="*/ 478610 h 595102"/>
              <a:gd name="connsiteX59" fmla="*/ 552218 w 608551"/>
              <a:gd name="connsiteY59" fmla="*/ 561000 h 595102"/>
              <a:gd name="connsiteX60" fmla="*/ 469568 w 608551"/>
              <a:gd name="connsiteY60" fmla="*/ 595102 h 595102"/>
              <a:gd name="connsiteX61" fmla="*/ 386917 w 608551"/>
              <a:gd name="connsiteY61" fmla="*/ 561000 h 595102"/>
              <a:gd name="connsiteX62" fmla="*/ 358889 w 608551"/>
              <a:gd name="connsiteY62" fmla="*/ 441645 h 595102"/>
              <a:gd name="connsiteX63" fmla="*/ 318737 w 608551"/>
              <a:gd name="connsiteY63" fmla="*/ 401556 h 595102"/>
              <a:gd name="connsiteX64" fmla="*/ 169601 w 608551"/>
              <a:gd name="connsiteY64" fmla="*/ 550327 h 595102"/>
              <a:gd name="connsiteX65" fmla="*/ 113414 w 608551"/>
              <a:gd name="connsiteY65" fmla="*/ 573626 h 595102"/>
              <a:gd name="connsiteX66" fmla="*/ 57358 w 608551"/>
              <a:gd name="connsiteY66" fmla="*/ 550327 h 595102"/>
              <a:gd name="connsiteX67" fmla="*/ 34022 w 608551"/>
              <a:gd name="connsiteY67" fmla="*/ 494229 h 595102"/>
              <a:gd name="connsiteX68" fmla="*/ 57358 w 608551"/>
              <a:gd name="connsiteY68" fmla="*/ 438261 h 595102"/>
              <a:gd name="connsiteX69" fmla="*/ 206363 w 608551"/>
              <a:gd name="connsiteY69" fmla="*/ 289360 h 595102"/>
              <a:gd name="connsiteX70" fmla="*/ 153696 w 608551"/>
              <a:gd name="connsiteY70" fmla="*/ 236776 h 595102"/>
              <a:gd name="connsiteX71" fmla="*/ 116543 w 608551"/>
              <a:gd name="connsiteY71" fmla="*/ 242893 h 595102"/>
              <a:gd name="connsiteX72" fmla="*/ 34283 w 608551"/>
              <a:gd name="connsiteY72" fmla="*/ 208922 h 595102"/>
              <a:gd name="connsiteX73" fmla="*/ 8732 w 608551"/>
              <a:gd name="connsiteY73" fmla="*/ 82277 h 595102"/>
              <a:gd name="connsiteX74" fmla="*/ 15511 w 608551"/>
              <a:gd name="connsiteY74" fmla="*/ 76680 h 595102"/>
              <a:gd name="connsiteX75" fmla="*/ 23984 w 608551"/>
              <a:gd name="connsiteY75" fmla="*/ 79154 h 595102"/>
              <a:gd name="connsiteX76" fmla="*/ 77825 w 608551"/>
              <a:gd name="connsiteY76" fmla="*/ 133039 h 595102"/>
              <a:gd name="connsiteX77" fmla="*/ 121105 w 608551"/>
              <a:gd name="connsiteY77" fmla="*/ 130696 h 595102"/>
              <a:gd name="connsiteX78" fmla="*/ 123452 w 608551"/>
              <a:gd name="connsiteY78" fmla="*/ 87484 h 595102"/>
              <a:gd name="connsiteX79" fmla="*/ 69612 w 608551"/>
              <a:gd name="connsiteY79" fmla="*/ 33728 h 595102"/>
              <a:gd name="connsiteX80" fmla="*/ 67004 w 608551"/>
              <a:gd name="connsiteY80" fmla="*/ 25268 h 595102"/>
              <a:gd name="connsiteX81" fmla="*/ 72610 w 608551"/>
              <a:gd name="connsiteY81" fmla="*/ 18500 h 595102"/>
              <a:gd name="connsiteX82" fmla="*/ 116934 w 608551"/>
              <a:gd name="connsiteY82" fmla="*/ 9779 h 595102"/>
              <a:gd name="connsiteX83" fmla="*/ 199454 w 608551"/>
              <a:gd name="connsiteY83" fmla="*/ 44011 h 595102"/>
              <a:gd name="connsiteX84" fmla="*/ 227482 w 608551"/>
              <a:gd name="connsiteY84" fmla="*/ 163236 h 595102"/>
              <a:gd name="connsiteX85" fmla="*/ 282887 w 608551"/>
              <a:gd name="connsiteY85" fmla="*/ 218683 h 595102"/>
              <a:gd name="connsiteX86" fmla="*/ 287971 w 608551"/>
              <a:gd name="connsiteY86" fmla="*/ 221026 h 595102"/>
              <a:gd name="connsiteX87" fmla="*/ 330991 w 608551"/>
              <a:gd name="connsiteY87" fmla="*/ 263979 h 595102"/>
              <a:gd name="connsiteX88" fmla="*/ 494337 w 608551"/>
              <a:gd name="connsiteY88" fmla="*/ 100890 h 595102"/>
              <a:gd name="connsiteX89" fmla="*/ 487819 w 608551"/>
              <a:gd name="connsiteY89" fmla="*/ 78503 h 595102"/>
              <a:gd name="connsiteX90" fmla="*/ 500073 w 608551"/>
              <a:gd name="connsiteY90" fmla="*/ 48827 h 595102"/>
              <a:gd name="connsiteX91" fmla="*/ 507243 w 608551"/>
              <a:gd name="connsiteY91" fmla="*/ 43230 h 595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8551" h="595102">
                <a:moveTo>
                  <a:pt x="480240" y="438791"/>
                </a:moveTo>
                <a:lnTo>
                  <a:pt x="509306" y="467959"/>
                </a:lnTo>
                <a:lnTo>
                  <a:pt x="498618" y="507675"/>
                </a:lnTo>
                <a:lnTo>
                  <a:pt x="458865" y="518352"/>
                </a:lnTo>
                <a:lnTo>
                  <a:pt x="429799" y="489184"/>
                </a:lnTo>
                <a:lnTo>
                  <a:pt x="440357" y="449468"/>
                </a:lnTo>
                <a:close/>
                <a:moveTo>
                  <a:pt x="480631" y="419389"/>
                </a:moveTo>
                <a:lnTo>
                  <a:pt x="430320" y="432801"/>
                </a:lnTo>
                <a:cubicBezTo>
                  <a:pt x="427192" y="433712"/>
                  <a:pt x="424585" y="436186"/>
                  <a:pt x="423803" y="439442"/>
                </a:cubicBezTo>
                <a:lnTo>
                  <a:pt x="410248" y="489575"/>
                </a:lnTo>
                <a:cubicBezTo>
                  <a:pt x="409466" y="492830"/>
                  <a:pt x="410378" y="496216"/>
                  <a:pt x="412725" y="498560"/>
                </a:cubicBezTo>
                <a:lnTo>
                  <a:pt x="449480" y="535280"/>
                </a:lnTo>
                <a:cubicBezTo>
                  <a:pt x="451305" y="537103"/>
                  <a:pt x="453651" y="538015"/>
                  <a:pt x="456128" y="538015"/>
                </a:cubicBezTo>
                <a:cubicBezTo>
                  <a:pt x="456910" y="538015"/>
                  <a:pt x="457692" y="538015"/>
                  <a:pt x="458474" y="537755"/>
                </a:cubicBezTo>
                <a:lnTo>
                  <a:pt x="508785" y="524342"/>
                </a:lnTo>
                <a:cubicBezTo>
                  <a:pt x="511913" y="523431"/>
                  <a:pt x="514520" y="520957"/>
                  <a:pt x="515302" y="517701"/>
                </a:cubicBezTo>
                <a:lnTo>
                  <a:pt x="528727" y="467568"/>
                </a:lnTo>
                <a:cubicBezTo>
                  <a:pt x="529639" y="464313"/>
                  <a:pt x="528727" y="460927"/>
                  <a:pt x="526381" y="458583"/>
                </a:cubicBezTo>
                <a:lnTo>
                  <a:pt x="489625" y="421863"/>
                </a:lnTo>
                <a:cubicBezTo>
                  <a:pt x="487279" y="419519"/>
                  <a:pt x="483890" y="418477"/>
                  <a:pt x="480631" y="419389"/>
                </a:cubicBezTo>
                <a:close/>
                <a:moveTo>
                  <a:pt x="262289" y="382032"/>
                </a:moveTo>
                <a:lnTo>
                  <a:pt x="131665" y="512451"/>
                </a:lnTo>
                <a:cubicBezTo>
                  <a:pt x="128015" y="516096"/>
                  <a:pt x="128015" y="521953"/>
                  <a:pt x="131665" y="525597"/>
                </a:cubicBezTo>
                <a:cubicBezTo>
                  <a:pt x="133490" y="527420"/>
                  <a:pt x="135837" y="528331"/>
                  <a:pt x="138313" y="528331"/>
                </a:cubicBezTo>
                <a:cubicBezTo>
                  <a:pt x="140660" y="528331"/>
                  <a:pt x="143007" y="527420"/>
                  <a:pt x="144832" y="525597"/>
                </a:cubicBezTo>
                <a:lnTo>
                  <a:pt x="275456" y="395178"/>
                </a:lnTo>
                <a:cubicBezTo>
                  <a:pt x="279106" y="391534"/>
                  <a:pt x="279106" y="385677"/>
                  <a:pt x="275456" y="382032"/>
                </a:cubicBezTo>
                <a:cubicBezTo>
                  <a:pt x="271806" y="378388"/>
                  <a:pt x="265940" y="378388"/>
                  <a:pt x="262289" y="382032"/>
                </a:cubicBezTo>
                <a:close/>
                <a:moveTo>
                  <a:pt x="239085" y="358864"/>
                </a:moveTo>
                <a:lnTo>
                  <a:pt x="108460" y="489283"/>
                </a:lnTo>
                <a:cubicBezTo>
                  <a:pt x="104810" y="492928"/>
                  <a:pt x="104810" y="498915"/>
                  <a:pt x="108460" y="502559"/>
                </a:cubicBezTo>
                <a:cubicBezTo>
                  <a:pt x="110285" y="504382"/>
                  <a:pt x="112762" y="505293"/>
                  <a:pt x="115109" y="505293"/>
                </a:cubicBezTo>
                <a:cubicBezTo>
                  <a:pt x="117455" y="505293"/>
                  <a:pt x="119932" y="504382"/>
                  <a:pt x="121757" y="502559"/>
                </a:cubicBezTo>
                <a:lnTo>
                  <a:pt x="252382" y="372140"/>
                </a:lnTo>
                <a:cubicBezTo>
                  <a:pt x="256032" y="368496"/>
                  <a:pt x="256032" y="362509"/>
                  <a:pt x="252382" y="358864"/>
                </a:cubicBezTo>
                <a:cubicBezTo>
                  <a:pt x="248732" y="355220"/>
                  <a:pt x="242735" y="355220"/>
                  <a:pt x="239085" y="358864"/>
                </a:cubicBezTo>
                <a:close/>
                <a:moveTo>
                  <a:pt x="212751" y="332572"/>
                </a:moveTo>
                <a:lnTo>
                  <a:pt x="82127" y="462991"/>
                </a:lnTo>
                <a:cubicBezTo>
                  <a:pt x="78477" y="466636"/>
                  <a:pt x="78477" y="472493"/>
                  <a:pt x="82127" y="476137"/>
                </a:cubicBezTo>
                <a:cubicBezTo>
                  <a:pt x="83952" y="477959"/>
                  <a:pt x="86298" y="478870"/>
                  <a:pt x="88645" y="478870"/>
                </a:cubicBezTo>
                <a:cubicBezTo>
                  <a:pt x="91122" y="478870"/>
                  <a:pt x="93468" y="477959"/>
                  <a:pt x="95293" y="476137"/>
                </a:cubicBezTo>
                <a:lnTo>
                  <a:pt x="225918" y="345718"/>
                </a:lnTo>
                <a:cubicBezTo>
                  <a:pt x="229568" y="342074"/>
                  <a:pt x="229568" y="336217"/>
                  <a:pt x="225918" y="332572"/>
                </a:cubicBezTo>
                <a:cubicBezTo>
                  <a:pt x="222268" y="328928"/>
                  <a:pt x="216401" y="328928"/>
                  <a:pt x="212751" y="332572"/>
                </a:cubicBezTo>
                <a:close/>
                <a:moveTo>
                  <a:pt x="560431" y="1969"/>
                </a:moveTo>
                <a:cubicBezTo>
                  <a:pt x="564082" y="-894"/>
                  <a:pt x="569426" y="-634"/>
                  <a:pt x="572816" y="2750"/>
                </a:cubicBezTo>
                <a:lnTo>
                  <a:pt x="605798" y="35681"/>
                </a:lnTo>
                <a:cubicBezTo>
                  <a:pt x="609187" y="39065"/>
                  <a:pt x="609448" y="44271"/>
                  <a:pt x="606580" y="48046"/>
                </a:cubicBezTo>
                <a:lnTo>
                  <a:pt x="565255" y="101020"/>
                </a:lnTo>
                <a:cubicBezTo>
                  <a:pt x="563430" y="103884"/>
                  <a:pt x="561605" y="106226"/>
                  <a:pt x="559519" y="108309"/>
                </a:cubicBezTo>
                <a:cubicBezTo>
                  <a:pt x="551567" y="116119"/>
                  <a:pt x="541007" y="120544"/>
                  <a:pt x="529796" y="120544"/>
                </a:cubicBezTo>
                <a:cubicBezTo>
                  <a:pt x="521844" y="120544"/>
                  <a:pt x="514152" y="118201"/>
                  <a:pt x="507504" y="114036"/>
                </a:cubicBezTo>
                <a:lnTo>
                  <a:pt x="344158" y="277125"/>
                </a:lnTo>
                <a:lnTo>
                  <a:pt x="387178" y="319947"/>
                </a:lnTo>
                <a:cubicBezTo>
                  <a:pt x="388482" y="321379"/>
                  <a:pt x="389264" y="323201"/>
                  <a:pt x="389524" y="325153"/>
                </a:cubicBezTo>
                <a:lnTo>
                  <a:pt x="432544" y="367975"/>
                </a:lnTo>
                <a:cubicBezTo>
                  <a:pt x="444277" y="364071"/>
                  <a:pt x="456792" y="361988"/>
                  <a:pt x="469568" y="361988"/>
                </a:cubicBezTo>
                <a:cubicBezTo>
                  <a:pt x="500725" y="361988"/>
                  <a:pt x="530057" y="374093"/>
                  <a:pt x="552218" y="396090"/>
                </a:cubicBezTo>
                <a:cubicBezTo>
                  <a:pt x="574250" y="418086"/>
                  <a:pt x="586374" y="447372"/>
                  <a:pt x="586374" y="478610"/>
                </a:cubicBezTo>
                <a:cubicBezTo>
                  <a:pt x="586374" y="509718"/>
                  <a:pt x="574250" y="539004"/>
                  <a:pt x="552218" y="561000"/>
                </a:cubicBezTo>
                <a:cubicBezTo>
                  <a:pt x="530057" y="582997"/>
                  <a:pt x="500725" y="595102"/>
                  <a:pt x="469568" y="595102"/>
                </a:cubicBezTo>
                <a:cubicBezTo>
                  <a:pt x="438411" y="595102"/>
                  <a:pt x="409079" y="582997"/>
                  <a:pt x="386917" y="561000"/>
                </a:cubicBezTo>
                <a:cubicBezTo>
                  <a:pt x="355630" y="529632"/>
                  <a:pt x="344940" y="483426"/>
                  <a:pt x="358889" y="441645"/>
                </a:cubicBezTo>
                <a:lnTo>
                  <a:pt x="318737" y="401556"/>
                </a:lnTo>
                <a:lnTo>
                  <a:pt x="169601" y="550327"/>
                </a:lnTo>
                <a:cubicBezTo>
                  <a:pt x="154609" y="565296"/>
                  <a:pt x="134663" y="573626"/>
                  <a:pt x="113414" y="573626"/>
                </a:cubicBezTo>
                <a:cubicBezTo>
                  <a:pt x="92295" y="573626"/>
                  <a:pt x="72349" y="565296"/>
                  <a:pt x="57358" y="550327"/>
                </a:cubicBezTo>
                <a:cubicBezTo>
                  <a:pt x="42366" y="535359"/>
                  <a:pt x="34022" y="515445"/>
                  <a:pt x="34022" y="494229"/>
                </a:cubicBezTo>
                <a:cubicBezTo>
                  <a:pt x="34022" y="473143"/>
                  <a:pt x="42366" y="453229"/>
                  <a:pt x="57358" y="438261"/>
                </a:cubicBezTo>
                <a:lnTo>
                  <a:pt x="206363" y="289360"/>
                </a:lnTo>
                <a:lnTo>
                  <a:pt x="153696" y="236776"/>
                </a:lnTo>
                <a:cubicBezTo>
                  <a:pt x="141703" y="240810"/>
                  <a:pt x="129318" y="242893"/>
                  <a:pt x="116543" y="242893"/>
                </a:cubicBezTo>
                <a:cubicBezTo>
                  <a:pt x="85516" y="242893"/>
                  <a:pt x="56184" y="230788"/>
                  <a:pt x="34283" y="208922"/>
                </a:cubicBezTo>
                <a:cubicBezTo>
                  <a:pt x="910" y="175601"/>
                  <a:pt x="-9128" y="125880"/>
                  <a:pt x="8732" y="82277"/>
                </a:cubicBezTo>
                <a:cubicBezTo>
                  <a:pt x="9905" y="79414"/>
                  <a:pt x="12382" y="77331"/>
                  <a:pt x="15511" y="76680"/>
                </a:cubicBezTo>
                <a:cubicBezTo>
                  <a:pt x="18640" y="76030"/>
                  <a:pt x="21768" y="77071"/>
                  <a:pt x="23984" y="79154"/>
                </a:cubicBezTo>
                <a:lnTo>
                  <a:pt x="77825" y="133039"/>
                </a:lnTo>
                <a:lnTo>
                  <a:pt x="121105" y="130696"/>
                </a:lnTo>
                <a:lnTo>
                  <a:pt x="123452" y="87484"/>
                </a:lnTo>
                <a:lnTo>
                  <a:pt x="69612" y="33728"/>
                </a:lnTo>
                <a:cubicBezTo>
                  <a:pt x="67396" y="31515"/>
                  <a:pt x="66353" y="28262"/>
                  <a:pt x="67004" y="25268"/>
                </a:cubicBezTo>
                <a:cubicBezTo>
                  <a:pt x="67656" y="22144"/>
                  <a:pt x="69742" y="19671"/>
                  <a:pt x="72610" y="18500"/>
                </a:cubicBezTo>
                <a:cubicBezTo>
                  <a:pt x="86689" y="12773"/>
                  <a:pt x="101551" y="9779"/>
                  <a:pt x="116934" y="9779"/>
                </a:cubicBezTo>
                <a:cubicBezTo>
                  <a:pt x="148091" y="9779"/>
                  <a:pt x="177423" y="21884"/>
                  <a:pt x="199454" y="44011"/>
                </a:cubicBezTo>
                <a:cubicBezTo>
                  <a:pt x="230481" y="74988"/>
                  <a:pt x="241431" y="121585"/>
                  <a:pt x="227482" y="163236"/>
                </a:cubicBezTo>
                <a:lnTo>
                  <a:pt x="282887" y="218683"/>
                </a:lnTo>
                <a:cubicBezTo>
                  <a:pt x="284842" y="218944"/>
                  <a:pt x="286667" y="219725"/>
                  <a:pt x="287971" y="221026"/>
                </a:cubicBezTo>
                <a:lnTo>
                  <a:pt x="330991" y="263979"/>
                </a:lnTo>
                <a:lnTo>
                  <a:pt x="494337" y="100890"/>
                </a:lnTo>
                <a:cubicBezTo>
                  <a:pt x="490165" y="94252"/>
                  <a:pt x="487819" y="86573"/>
                  <a:pt x="487819" y="78503"/>
                </a:cubicBezTo>
                <a:cubicBezTo>
                  <a:pt x="487819" y="67309"/>
                  <a:pt x="492121" y="56766"/>
                  <a:pt x="500073" y="48827"/>
                </a:cubicBezTo>
                <a:cubicBezTo>
                  <a:pt x="502159" y="46744"/>
                  <a:pt x="504505" y="44922"/>
                  <a:pt x="507243" y="4323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</p:sp>
      <p:sp>
        <p:nvSpPr>
          <p:cNvPr id="23" name="reuse_107790"/>
          <p:cNvSpPr>
            <a:spLocks noChangeAspect="1"/>
          </p:cNvSpPr>
          <p:nvPr/>
        </p:nvSpPr>
        <p:spPr bwMode="auto">
          <a:xfrm>
            <a:off x="4902283" y="3554913"/>
            <a:ext cx="609685" cy="601187"/>
          </a:xfrm>
          <a:custGeom>
            <a:avLst/>
            <a:gdLst>
              <a:gd name="connsiteX0" fmla="*/ 84102 w 605058"/>
              <a:gd name="connsiteY0" fmla="*/ 462071 h 596625"/>
              <a:gd name="connsiteX1" fmla="*/ 136115 w 605058"/>
              <a:gd name="connsiteY1" fmla="*/ 462071 h 596625"/>
              <a:gd name="connsiteX2" fmla="*/ 155668 w 605058"/>
              <a:gd name="connsiteY2" fmla="*/ 481600 h 596625"/>
              <a:gd name="connsiteX3" fmla="*/ 136115 w 605058"/>
              <a:gd name="connsiteY3" fmla="*/ 501129 h 596625"/>
              <a:gd name="connsiteX4" fmla="*/ 129858 w 605058"/>
              <a:gd name="connsiteY4" fmla="*/ 501129 h 596625"/>
              <a:gd name="connsiteX5" fmla="*/ 244246 w 605058"/>
              <a:gd name="connsiteY5" fmla="*/ 553662 h 596625"/>
              <a:gd name="connsiteX6" fmla="*/ 477326 w 605058"/>
              <a:gd name="connsiteY6" fmla="*/ 469102 h 596625"/>
              <a:gd name="connsiteX7" fmla="*/ 504896 w 605058"/>
              <a:gd name="connsiteY7" fmla="*/ 466563 h 596625"/>
              <a:gd name="connsiteX8" fmla="*/ 507243 w 605058"/>
              <a:gd name="connsiteY8" fmla="*/ 494099 h 596625"/>
              <a:gd name="connsiteX9" fmla="*/ 286873 w 605058"/>
              <a:gd name="connsiteY9" fmla="*/ 596625 h 596625"/>
              <a:gd name="connsiteX10" fmla="*/ 237403 w 605058"/>
              <a:gd name="connsiteY10" fmla="*/ 592133 h 596625"/>
              <a:gd name="connsiteX11" fmla="*/ 101700 w 605058"/>
              <a:gd name="connsiteY11" fmla="*/ 528665 h 596625"/>
              <a:gd name="connsiteX12" fmla="*/ 101700 w 605058"/>
              <a:gd name="connsiteY12" fmla="*/ 535500 h 596625"/>
              <a:gd name="connsiteX13" fmla="*/ 82147 w 605058"/>
              <a:gd name="connsiteY13" fmla="*/ 555029 h 596625"/>
              <a:gd name="connsiteX14" fmla="*/ 62593 w 605058"/>
              <a:gd name="connsiteY14" fmla="*/ 535500 h 596625"/>
              <a:gd name="connsiteX15" fmla="*/ 62593 w 605058"/>
              <a:gd name="connsiteY15" fmla="*/ 481600 h 596625"/>
              <a:gd name="connsiteX16" fmla="*/ 62593 w 605058"/>
              <a:gd name="connsiteY16" fmla="*/ 481405 h 596625"/>
              <a:gd name="connsiteX17" fmla="*/ 62789 w 605058"/>
              <a:gd name="connsiteY17" fmla="*/ 479647 h 596625"/>
              <a:gd name="connsiteX18" fmla="*/ 69632 w 605058"/>
              <a:gd name="connsiteY18" fmla="*/ 466563 h 596625"/>
              <a:gd name="connsiteX19" fmla="*/ 84102 w 605058"/>
              <a:gd name="connsiteY19" fmla="*/ 462071 h 596625"/>
              <a:gd name="connsiteX20" fmla="*/ 337122 w 605058"/>
              <a:gd name="connsiteY20" fmla="*/ 27227 h 596625"/>
              <a:gd name="connsiteX21" fmla="*/ 522516 w 605058"/>
              <a:gd name="connsiteY21" fmla="*/ 145178 h 596625"/>
              <a:gd name="connsiteX22" fmla="*/ 570037 w 605058"/>
              <a:gd name="connsiteY22" fmla="*/ 359600 h 596625"/>
              <a:gd name="connsiteX23" fmla="*/ 569255 w 605058"/>
              <a:gd name="connsiteY23" fmla="*/ 363701 h 596625"/>
              <a:gd name="connsiteX24" fmla="*/ 575709 w 605058"/>
              <a:gd name="connsiteY24" fmla="*/ 359991 h 596625"/>
              <a:gd name="connsiteX25" fmla="*/ 602501 w 605058"/>
              <a:gd name="connsiteY25" fmla="*/ 367216 h 596625"/>
              <a:gd name="connsiteX26" fmla="*/ 595265 w 605058"/>
              <a:gd name="connsiteY26" fmla="*/ 393775 h 596625"/>
              <a:gd name="connsiteX27" fmla="*/ 548526 w 605058"/>
              <a:gd name="connsiteY27" fmla="*/ 420724 h 596625"/>
              <a:gd name="connsiteX28" fmla="*/ 538747 w 605058"/>
              <a:gd name="connsiteY28" fmla="*/ 423458 h 596625"/>
              <a:gd name="connsiteX29" fmla="*/ 533663 w 605058"/>
              <a:gd name="connsiteY29" fmla="*/ 422677 h 596625"/>
              <a:gd name="connsiteX30" fmla="*/ 521929 w 605058"/>
              <a:gd name="connsiteY30" fmla="*/ 413694 h 596625"/>
              <a:gd name="connsiteX31" fmla="*/ 494941 w 605058"/>
              <a:gd name="connsiteY31" fmla="*/ 367021 h 596625"/>
              <a:gd name="connsiteX32" fmla="*/ 502177 w 605058"/>
              <a:gd name="connsiteY32" fmla="*/ 340267 h 596625"/>
              <a:gd name="connsiteX33" fmla="*/ 528774 w 605058"/>
              <a:gd name="connsiteY33" fmla="*/ 347492 h 596625"/>
              <a:gd name="connsiteX34" fmla="*/ 531707 w 605058"/>
              <a:gd name="connsiteY34" fmla="*/ 352375 h 596625"/>
              <a:gd name="connsiteX35" fmla="*/ 490443 w 605058"/>
              <a:gd name="connsiteY35" fmla="*/ 167636 h 596625"/>
              <a:gd name="connsiteX36" fmla="*/ 330278 w 605058"/>
              <a:gd name="connsiteY36" fmla="*/ 65698 h 596625"/>
              <a:gd name="connsiteX37" fmla="*/ 314437 w 605058"/>
              <a:gd name="connsiteY37" fmla="*/ 43240 h 596625"/>
              <a:gd name="connsiteX38" fmla="*/ 337122 w 605058"/>
              <a:gd name="connsiteY38" fmla="*/ 27227 h 596625"/>
              <a:gd name="connsiteX39" fmla="*/ 191663 w 605058"/>
              <a:gd name="connsiteY39" fmla="*/ 687 h 596625"/>
              <a:gd name="connsiteX40" fmla="*/ 206526 w 605058"/>
              <a:gd name="connsiteY40" fmla="*/ 2639 h 596625"/>
              <a:gd name="connsiteX41" fmla="*/ 253073 w 605058"/>
              <a:gd name="connsiteY41" fmla="*/ 29586 h 596625"/>
              <a:gd name="connsiteX42" fmla="*/ 262265 w 605058"/>
              <a:gd name="connsiteY42" fmla="*/ 41498 h 596625"/>
              <a:gd name="connsiteX43" fmla="*/ 260309 w 605058"/>
              <a:gd name="connsiteY43" fmla="*/ 56338 h 596625"/>
              <a:gd name="connsiteX44" fmla="*/ 233320 w 605058"/>
              <a:gd name="connsiteY44" fmla="*/ 102811 h 596625"/>
              <a:gd name="connsiteX45" fmla="*/ 216305 w 605058"/>
              <a:gd name="connsiteY45" fmla="*/ 112575 h 596625"/>
              <a:gd name="connsiteX46" fmla="*/ 206722 w 605058"/>
              <a:gd name="connsiteY46" fmla="*/ 110036 h 596625"/>
              <a:gd name="connsiteX47" fmla="*/ 199486 w 605058"/>
              <a:gd name="connsiteY47" fmla="*/ 83285 h 596625"/>
              <a:gd name="connsiteX48" fmla="*/ 203397 w 605058"/>
              <a:gd name="connsiteY48" fmla="*/ 76645 h 596625"/>
              <a:gd name="connsiteX49" fmla="*/ 42830 w 605058"/>
              <a:gd name="connsiteY49" fmla="*/ 266835 h 596625"/>
              <a:gd name="connsiteX50" fmla="*/ 53978 w 605058"/>
              <a:gd name="connsiteY50" fmla="*/ 394539 h 596625"/>
              <a:gd name="connsiteX51" fmla="*/ 42439 w 605058"/>
              <a:gd name="connsiteY51" fmla="*/ 419533 h 596625"/>
              <a:gd name="connsiteX52" fmla="*/ 35594 w 605058"/>
              <a:gd name="connsiteY52" fmla="*/ 420705 h 596625"/>
              <a:gd name="connsiteX53" fmla="*/ 17210 w 605058"/>
              <a:gd name="connsiteY53" fmla="*/ 407817 h 596625"/>
              <a:gd name="connsiteX54" fmla="*/ 4302 w 605058"/>
              <a:gd name="connsiteY54" fmla="*/ 260001 h 596625"/>
              <a:gd name="connsiteX55" fmla="*/ 191858 w 605058"/>
              <a:gd name="connsiteY55" fmla="*/ 39350 h 596625"/>
              <a:gd name="connsiteX56" fmla="*/ 186969 w 605058"/>
              <a:gd name="connsiteY56" fmla="*/ 36421 h 596625"/>
              <a:gd name="connsiteX57" fmla="*/ 179733 w 605058"/>
              <a:gd name="connsiteY57" fmla="*/ 9864 h 596625"/>
              <a:gd name="connsiteX58" fmla="*/ 191663 w 605058"/>
              <a:gd name="connsiteY58" fmla="*/ 687 h 59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605058" h="596625">
                <a:moveTo>
                  <a:pt x="84102" y="462071"/>
                </a:moveTo>
                <a:lnTo>
                  <a:pt x="136115" y="462071"/>
                </a:lnTo>
                <a:cubicBezTo>
                  <a:pt x="146869" y="462071"/>
                  <a:pt x="155668" y="470859"/>
                  <a:pt x="155668" y="481600"/>
                </a:cubicBezTo>
                <a:cubicBezTo>
                  <a:pt x="155668" y="492341"/>
                  <a:pt x="146869" y="501129"/>
                  <a:pt x="136115" y="501129"/>
                </a:cubicBezTo>
                <a:lnTo>
                  <a:pt x="129858" y="501129"/>
                </a:lnTo>
                <a:cubicBezTo>
                  <a:pt x="162512" y="528079"/>
                  <a:pt x="202010" y="546241"/>
                  <a:pt x="244246" y="553662"/>
                </a:cubicBezTo>
                <a:cubicBezTo>
                  <a:pt x="331064" y="569089"/>
                  <a:pt x="420425" y="536672"/>
                  <a:pt x="477326" y="469102"/>
                </a:cubicBezTo>
                <a:cubicBezTo>
                  <a:pt x="484365" y="460704"/>
                  <a:pt x="496684" y="459728"/>
                  <a:pt x="504896" y="466563"/>
                </a:cubicBezTo>
                <a:cubicBezTo>
                  <a:pt x="513109" y="473593"/>
                  <a:pt x="514282" y="485897"/>
                  <a:pt x="507243" y="494099"/>
                </a:cubicBezTo>
                <a:cubicBezTo>
                  <a:pt x="452297" y="559520"/>
                  <a:pt x="370954" y="596625"/>
                  <a:pt x="286873" y="596625"/>
                </a:cubicBezTo>
                <a:cubicBezTo>
                  <a:pt x="270448" y="596625"/>
                  <a:pt x="253828" y="595063"/>
                  <a:pt x="237403" y="592133"/>
                </a:cubicBezTo>
                <a:cubicBezTo>
                  <a:pt x="187150" y="583345"/>
                  <a:pt x="140221" y="561278"/>
                  <a:pt x="101700" y="528665"/>
                </a:cubicBezTo>
                <a:lnTo>
                  <a:pt x="101700" y="535500"/>
                </a:lnTo>
                <a:cubicBezTo>
                  <a:pt x="101700" y="546241"/>
                  <a:pt x="92901" y="555029"/>
                  <a:pt x="82147" y="555029"/>
                </a:cubicBezTo>
                <a:cubicBezTo>
                  <a:pt x="71392" y="555029"/>
                  <a:pt x="62593" y="546241"/>
                  <a:pt x="62593" y="535500"/>
                </a:cubicBezTo>
                <a:lnTo>
                  <a:pt x="62593" y="481600"/>
                </a:lnTo>
                <a:cubicBezTo>
                  <a:pt x="62593" y="481600"/>
                  <a:pt x="62593" y="481405"/>
                  <a:pt x="62593" y="481405"/>
                </a:cubicBezTo>
                <a:cubicBezTo>
                  <a:pt x="62593" y="480819"/>
                  <a:pt x="62593" y="480233"/>
                  <a:pt x="62789" y="479647"/>
                </a:cubicBezTo>
                <a:cubicBezTo>
                  <a:pt x="63180" y="474765"/>
                  <a:pt x="65526" y="470078"/>
                  <a:pt x="69632" y="466563"/>
                </a:cubicBezTo>
                <a:cubicBezTo>
                  <a:pt x="73739" y="463048"/>
                  <a:pt x="79018" y="461681"/>
                  <a:pt x="84102" y="462071"/>
                </a:cubicBezTo>
                <a:close/>
                <a:moveTo>
                  <a:pt x="337122" y="27227"/>
                </a:moveTo>
                <a:cubicBezTo>
                  <a:pt x="412610" y="40506"/>
                  <a:pt x="478514" y="82492"/>
                  <a:pt x="522516" y="145178"/>
                </a:cubicBezTo>
                <a:cubicBezTo>
                  <a:pt x="566517" y="208060"/>
                  <a:pt x="583531" y="284220"/>
                  <a:pt x="570037" y="359600"/>
                </a:cubicBezTo>
                <a:cubicBezTo>
                  <a:pt x="569842" y="360967"/>
                  <a:pt x="569646" y="362334"/>
                  <a:pt x="569255" y="363701"/>
                </a:cubicBezTo>
                <a:lnTo>
                  <a:pt x="575709" y="359991"/>
                </a:lnTo>
                <a:cubicBezTo>
                  <a:pt x="585096" y="354718"/>
                  <a:pt x="597025" y="357843"/>
                  <a:pt x="602501" y="367216"/>
                </a:cubicBezTo>
                <a:cubicBezTo>
                  <a:pt x="607781" y="376590"/>
                  <a:pt x="604652" y="388502"/>
                  <a:pt x="595265" y="393775"/>
                </a:cubicBezTo>
                <a:lnTo>
                  <a:pt x="548526" y="420724"/>
                </a:lnTo>
                <a:cubicBezTo>
                  <a:pt x="545592" y="422482"/>
                  <a:pt x="542268" y="423458"/>
                  <a:pt x="538747" y="423458"/>
                </a:cubicBezTo>
                <a:cubicBezTo>
                  <a:pt x="537183" y="423458"/>
                  <a:pt x="535423" y="423067"/>
                  <a:pt x="533663" y="422677"/>
                </a:cubicBezTo>
                <a:cubicBezTo>
                  <a:pt x="528774" y="421310"/>
                  <a:pt x="524471" y="418185"/>
                  <a:pt x="521929" y="413694"/>
                </a:cubicBezTo>
                <a:lnTo>
                  <a:pt x="494941" y="367021"/>
                </a:lnTo>
                <a:cubicBezTo>
                  <a:pt x="489466" y="357647"/>
                  <a:pt x="492790" y="345735"/>
                  <a:pt x="502177" y="340267"/>
                </a:cubicBezTo>
                <a:cubicBezTo>
                  <a:pt x="511369" y="334994"/>
                  <a:pt x="523494" y="338119"/>
                  <a:pt x="528774" y="347492"/>
                </a:cubicBezTo>
                <a:lnTo>
                  <a:pt x="531707" y="352375"/>
                </a:lnTo>
                <a:cubicBezTo>
                  <a:pt x="543050" y="287345"/>
                  <a:pt x="528383" y="221730"/>
                  <a:pt x="490443" y="167636"/>
                </a:cubicBezTo>
                <a:cubicBezTo>
                  <a:pt x="452504" y="113347"/>
                  <a:pt x="395596" y="77219"/>
                  <a:pt x="330278" y="65698"/>
                </a:cubicBezTo>
                <a:cubicBezTo>
                  <a:pt x="319717" y="63940"/>
                  <a:pt x="312677" y="53785"/>
                  <a:pt x="314437" y="43240"/>
                </a:cubicBezTo>
                <a:cubicBezTo>
                  <a:pt x="316393" y="32499"/>
                  <a:pt x="326562" y="25469"/>
                  <a:pt x="337122" y="27227"/>
                </a:cubicBezTo>
                <a:close/>
                <a:moveTo>
                  <a:pt x="191663" y="687"/>
                </a:moveTo>
                <a:cubicBezTo>
                  <a:pt x="196503" y="-631"/>
                  <a:pt x="201833" y="-94"/>
                  <a:pt x="206526" y="2639"/>
                </a:cubicBezTo>
                <a:lnTo>
                  <a:pt x="253073" y="29586"/>
                </a:lnTo>
                <a:cubicBezTo>
                  <a:pt x="257571" y="32125"/>
                  <a:pt x="260896" y="36421"/>
                  <a:pt x="262265" y="41498"/>
                </a:cubicBezTo>
                <a:cubicBezTo>
                  <a:pt x="263634" y="46379"/>
                  <a:pt x="262852" y="51847"/>
                  <a:pt x="260309" y="56338"/>
                </a:cubicBezTo>
                <a:lnTo>
                  <a:pt x="233320" y="102811"/>
                </a:lnTo>
                <a:cubicBezTo>
                  <a:pt x="229800" y="109060"/>
                  <a:pt x="223150" y="112575"/>
                  <a:pt x="216305" y="112575"/>
                </a:cubicBezTo>
                <a:cubicBezTo>
                  <a:pt x="213176" y="112575"/>
                  <a:pt x="209655" y="111793"/>
                  <a:pt x="206722" y="110036"/>
                </a:cubicBezTo>
                <a:cubicBezTo>
                  <a:pt x="197334" y="104569"/>
                  <a:pt x="194010" y="92657"/>
                  <a:pt x="199486" y="83285"/>
                </a:cubicBezTo>
                <a:lnTo>
                  <a:pt x="203397" y="76645"/>
                </a:lnTo>
                <a:cubicBezTo>
                  <a:pt x="120865" y="106326"/>
                  <a:pt x="58476" y="178575"/>
                  <a:pt x="42830" y="266835"/>
                </a:cubicBezTo>
                <a:cubicBezTo>
                  <a:pt x="35399" y="309598"/>
                  <a:pt x="39115" y="353729"/>
                  <a:pt x="53978" y="394539"/>
                </a:cubicBezTo>
                <a:cubicBezTo>
                  <a:pt x="57694" y="404693"/>
                  <a:pt x="52609" y="415823"/>
                  <a:pt x="42439" y="419533"/>
                </a:cubicBezTo>
                <a:cubicBezTo>
                  <a:pt x="40092" y="420314"/>
                  <a:pt x="37941" y="420705"/>
                  <a:pt x="35594" y="420705"/>
                </a:cubicBezTo>
                <a:cubicBezTo>
                  <a:pt x="27771" y="420705"/>
                  <a:pt x="20144" y="415823"/>
                  <a:pt x="17210" y="407817"/>
                </a:cubicBezTo>
                <a:cubicBezTo>
                  <a:pt x="0" y="360758"/>
                  <a:pt x="-4303" y="309598"/>
                  <a:pt x="4302" y="260001"/>
                </a:cubicBezTo>
                <a:cubicBezTo>
                  <a:pt x="22491" y="157291"/>
                  <a:pt x="95440" y="73326"/>
                  <a:pt x="191858" y="39350"/>
                </a:cubicBezTo>
                <a:lnTo>
                  <a:pt x="186969" y="36421"/>
                </a:lnTo>
                <a:cubicBezTo>
                  <a:pt x="177581" y="31148"/>
                  <a:pt x="174256" y="19042"/>
                  <a:pt x="179733" y="9864"/>
                </a:cubicBezTo>
                <a:cubicBezTo>
                  <a:pt x="182471" y="5178"/>
                  <a:pt x="186823" y="2005"/>
                  <a:pt x="191663" y="6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30" name="任意多边形: 形状 29"/>
          <p:cNvSpPr/>
          <p:nvPr/>
        </p:nvSpPr>
        <p:spPr>
          <a:xfrm>
            <a:off x="1181101" y="1368461"/>
            <a:ext cx="9606057" cy="2592374"/>
          </a:xfrm>
          <a:custGeom>
            <a:avLst/>
            <a:gdLst>
              <a:gd name="connsiteX0" fmla="*/ 404997 w 9004129"/>
              <a:gd name="connsiteY0" fmla="*/ 0 h 2429933"/>
              <a:gd name="connsiteX1" fmla="*/ 2024936 w 9004129"/>
              <a:gd name="connsiteY1" fmla="*/ 0 h 2429933"/>
              <a:gd name="connsiteX2" fmla="*/ 2429933 w 9004129"/>
              <a:gd name="connsiteY2" fmla="*/ 404997 h 2429933"/>
              <a:gd name="connsiteX3" fmla="*/ 2429933 w 9004129"/>
              <a:gd name="connsiteY3" fmla="*/ 507120 h 2429933"/>
              <a:gd name="connsiteX4" fmla="*/ 2528456 w 9004129"/>
              <a:gd name="connsiteY4" fmla="*/ 594844 h 2429933"/>
              <a:gd name="connsiteX5" fmla="*/ 3876538 w 9004129"/>
              <a:gd name="connsiteY5" fmla="*/ 916634 h 2429933"/>
              <a:gd name="connsiteX6" fmla="*/ 3974132 w 9004129"/>
              <a:gd name="connsiteY6" fmla="*/ 887065 h 2429933"/>
              <a:gd name="connsiteX7" fmla="*/ 3974132 w 9004129"/>
              <a:gd name="connsiteY7" fmla="*/ 573741 h 2429933"/>
              <a:gd name="connsiteX8" fmla="*/ 4294755 w 9004129"/>
              <a:gd name="connsiteY8" fmla="*/ 253118 h 2429933"/>
              <a:gd name="connsiteX9" fmla="*/ 5577206 w 9004129"/>
              <a:gd name="connsiteY9" fmla="*/ 253118 h 2429933"/>
              <a:gd name="connsiteX10" fmla="*/ 5897829 w 9004129"/>
              <a:gd name="connsiteY10" fmla="*/ 573741 h 2429933"/>
              <a:gd name="connsiteX11" fmla="*/ 5897829 w 9004129"/>
              <a:gd name="connsiteY11" fmla="*/ 734045 h 2429933"/>
              <a:gd name="connsiteX12" fmla="*/ 6067124 w 9004129"/>
              <a:gd name="connsiteY12" fmla="*/ 829351 h 2429933"/>
              <a:gd name="connsiteX13" fmla="*/ 7221639 w 9004129"/>
              <a:gd name="connsiteY13" fmla="*/ 1017807 h 2429933"/>
              <a:gd name="connsiteX14" fmla="*/ 7442029 w 9004129"/>
              <a:gd name="connsiteY14" fmla="*/ 977758 h 2429933"/>
              <a:gd name="connsiteX15" fmla="*/ 7442029 w 9004129"/>
              <a:gd name="connsiteY15" fmla="*/ 694271 h 2429933"/>
              <a:gd name="connsiteX16" fmla="*/ 7702384 w 9004129"/>
              <a:gd name="connsiteY16" fmla="*/ 433916 h 2429933"/>
              <a:gd name="connsiteX17" fmla="*/ 8743774 w 9004129"/>
              <a:gd name="connsiteY17" fmla="*/ 433916 h 2429933"/>
              <a:gd name="connsiteX18" fmla="*/ 9004129 w 9004129"/>
              <a:gd name="connsiteY18" fmla="*/ 694271 h 2429933"/>
              <a:gd name="connsiteX19" fmla="*/ 9004129 w 9004129"/>
              <a:gd name="connsiteY19" fmla="*/ 1735661 h 2429933"/>
              <a:gd name="connsiteX20" fmla="*/ 8743774 w 9004129"/>
              <a:gd name="connsiteY20" fmla="*/ 1996016 h 2429933"/>
              <a:gd name="connsiteX21" fmla="*/ 7702384 w 9004129"/>
              <a:gd name="connsiteY21" fmla="*/ 1996016 h 2429933"/>
              <a:gd name="connsiteX22" fmla="*/ 7442029 w 9004129"/>
              <a:gd name="connsiteY22" fmla="*/ 1735661 h 2429933"/>
              <a:gd name="connsiteX23" fmla="*/ 7442029 w 9004129"/>
              <a:gd name="connsiteY23" fmla="*/ 1454653 h 2429933"/>
              <a:gd name="connsiteX24" fmla="*/ 7222157 w 9004129"/>
              <a:gd name="connsiteY24" fmla="*/ 1445106 h 2429933"/>
              <a:gd name="connsiteX25" fmla="*/ 6047791 w 9004129"/>
              <a:gd name="connsiteY25" fmla="*/ 1633626 h 2429933"/>
              <a:gd name="connsiteX26" fmla="*/ 5897829 w 9004129"/>
              <a:gd name="connsiteY26" fmla="*/ 1695891 h 2429933"/>
              <a:gd name="connsiteX27" fmla="*/ 5897829 w 9004129"/>
              <a:gd name="connsiteY27" fmla="*/ 1856192 h 2429933"/>
              <a:gd name="connsiteX28" fmla="*/ 5577206 w 9004129"/>
              <a:gd name="connsiteY28" fmla="*/ 2176815 h 2429933"/>
              <a:gd name="connsiteX29" fmla="*/ 4294755 w 9004129"/>
              <a:gd name="connsiteY29" fmla="*/ 2176815 h 2429933"/>
              <a:gd name="connsiteX30" fmla="*/ 3974132 w 9004129"/>
              <a:gd name="connsiteY30" fmla="*/ 1856192 h 2429933"/>
              <a:gd name="connsiteX31" fmla="*/ 3974132 w 9004129"/>
              <a:gd name="connsiteY31" fmla="*/ 1622088 h 2429933"/>
              <a:gd name="connsiteX32" fmla="*/ 3760694 w 9004129"/>
              <a:gd name="connsiteY32" fmla="*/ 1607812 h 2429933"/>
              <a:gd name="connsiteX33" fmla="*/ 2602182 w 9004129"/>
              <a:gd name="connsiteY33" fmla="*/ 1886980 h 2429933"/>
              <a:gd name="connsiteX34" fmla="*/ 2429933 w 9004129"/>
              <a:gd name="connsiteY34" fmla="*/ 1996015 h 2429933"/>
              <a:gd name="connsiteX35" fmla="*/ 2429933 w 9004129"/>
              <a:gd name="connsiteY35" fmla="*/ 2024936 h 2429933"/>
              <a:gd name="connsiteX36" fmla="*/ 2024936 w 9004129"/>
              <a:gd name="connsiteY36" fmla="*/ 2429933 h 2429933"/>
              <a:gd name="connsiteX37" fmla="*/ 404997 w 9004129"/>
              <a:gd name="connsiteY37" fmla="*/ 2429933 h 2429933"/>
              <a:gd name="connsiteX38" fmla="*/ 0 w 9004129"/>
              <a:gd name="connsiteY38" fmla="*/ 2024936 h 2429933"/>
              <a:gd name="connsiteX39" fmla="*/ 0 w 9004129"/>
              <a:gd name="connsiteY39" fmla="*/ 404997 h 2429933"/>
              <a:gd name="connsiteX40" fmla="*/ 404997 w 9004129"/>
              <a:gd name="connsiteY40" fmla="*/ 0 h 2429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004129" h="2429933">
                <a:moveTo>
                  <a:pt x="404997" y="0"/>
                </a:moveTo>
                <a:lnTo>
                  <a:pt x="2024936" y="0"/>
                </a:lnTo>
                <a:cubicBezTo>
                  <a:pt x="2248610" y="0"/>
                  <a:pt x="2429933" y="181323"/>
                  <a:pt x="2429933" y="404997"/>
                </a:cubicBezTo>
                <a:lnTo>
                  <a:pt x="2429933" y="507120"/>
                </a:lnTo>
                <a:lnTo>
                  <a:pt x="2528456" y="594844"/>
                </a:lnTo>
                <a:cubicBezTo>
                  <a:pt x="2979640" y="982872"/>
                  <a:pt x="3318396" y="1073119"/>
                  <a:pt x="3876538" y="916634"/>
                </a:cubicBezTo>
                <a:lnTo>
                  <a:pt x="3974132" y="887065"/>
                </a:lnTo>
                <a:lnTo>
                  <a:pt x="3974132" y="573741"/>
                </a:lnTo>
                <a:cubicBezTo>
                  <a:pt x="3974132" y="396666"/>
                  <a:pt x="4117680" y="253118"/>
                  <a:pt x="4294755" y="253118"/>
                </a:cubicBezTo>
                <a:lnTo>
                  <a:pt x="5577206" y="253118"/>
                </a:lnTo>
                <a:cubicBezTo>
                  <a:pt x="5754281" y="253118"/>
                  <a:pt x="5897829" y="396666"/>
                  <a:pt x="5897829" y="573741"/>
                </a:cubicBezTo>
                <a:lnTo>
                  <a:pt x="5897829" y="734045"/>
                </a:lnTo>
                <a:lnTo>
                  <a:pt x="6067124" y="829351"/>
                </a:lnTo>
                <a:cubicBezTo>
                  <a:pt x="6450342" y="1030736"/>
                  <a:pt x="6761442" y="1086190"/>
                  <a:pt x="7221639" y="1017807"/>
                </a:cubicBezTo>
                <a:lnTo>
                  <a:pt x="7442029" y="977758"/>
                </a:lnTo>
                <a:lnTo>
                  <a:pt x="7442029" y="694271"/>
                </a:lnTo>
                <a:cubicBezTo>
                  <a:pt x="7442029" y="550481"/>
                  <a:pt x="7558594" y="433916"/>
                  <a:pt x="7702384" y="433916"/>
                </a:cubicBezTo>
                <a:lnTo>
                  <a:pt x="8743774" y="433916"/>
                </a:lnTo>
                <a:cubicBezTo>
                  <a:pt x="8887564" y="433916"/>
                  <a:pt x="9004129" y="550481"/>
                  <a:pt x="9004129" y="694271"/>
                </a:cubicBezTo>
                <a:lnTo>
                  <a:pt x="9004129" y="1735661"/>
                </a:lnTo>
                <a:cubicBezTo>
                  <a:pt x="9004129" y="1879451"/>
                  <a:pt x="8887564" y="1996016"/>
                  <a:pt x="8743774" y="1996016"/>
                </a:cubicBezTo>
                <a:lnTo>
                  <a:pt x="7702384" y="1996016"/>
                </a:lnTo>
                <a:cubicBezTo>
                  <a:pt x="7558594" y="1996016"/>
                  <a:pt x="7442029" y="1879451"/>
                  <a:pt x="7442029" y="1735661"/>
                </a:cubicBezTo>
                <a:lnTo>
                  <a:pt x="7442029" y="1454653"/>
                </a:lnTo>
                <a:lnTo>
                  <a:pt x="7222157" y="1445106"/>
                </a:lnTo>
                <a:cubicBezTo>
                  <a:pt x="6755459" y="1435808"/>
                  <a:pt x="6398036" y="1498648"/>
                  <a:pt x="6047791" y="1633626"/>
                </a:cubicBezTo>
                <a:lnTo>
                  <a:pt x="5897829" y="1695891"/>
                </a:lnTo>
                <a:lnTo>
                  <a:pt x="5897829" y="1856192"/>
                </a:lnTo>
                <a:cubicBezTo>
                  <a:pt x="5897829" y="2033267"/>
                  <a:pt x="5754281" y="2176815"/>
                  <a:pt x="5577206" y="2176815"/>
                </a:cubicBezTo>
                <a:lnTo>
                  <a:pt x="4294755" y="2176815"/>
                </a:lnTo>
                <a:cubicBezTo>
                  <a:pt x="4117680" y="2176815"/>
                  <a:pt x="3974132" y="2033267"/>
                  <a:pt x="3974132" y="1856192"/>
                </a:cubicBezTo>
                <a:lnTo>
                  <a:pt x="3974132" y="1622088"/>
                </a:lnTo>
                <a:lnTo>
                  <a:pt x="3760694" y="1607812"/>
                </a:lnTo>
                <a:cubicBezTo>
                  <a:pt x="3301300" y="1593712"/>
                  <a:pt x="2947276" y="1686768"/>
                  <a:pt x="2602182" y="1886980"/>
                </a:cubicBezTo>
                <a:lnTo>
                  <a:pt x="2429933" y="1996015"/>
                </a:lnTo>
                <a:lnTo>
                  <a:pt x="2429933" y="2024936"/>
                </a:lnTo>
                <a:cubicBezTo>
                  <a:pt x="2429933" y="2248610"/>
                  <a:pt x="2248610" y="2429933"/>
                  <a:pt x="2024936" y="2429933"/>
                </a:cubicBezTo>
                <a:lnTo>
                  <a:pt x="404997" y="2429933"/>
                </a:lnTo>
                <a:cubicBezTo>
                  <a:pt x="181323" y="2429933"/>
                  <a:pt x="0" y="2248610"/>
                  <a:pt x="0" y="2024936"/>
                </a:cubicBezTo>
                <a:lnTo>
                  <a:pt x="0" y="404997"/>
                </a:lnTo>
                <a:cubicBezTo>
                  <a:pt x="0" y="181323"/>
                  <a:pt x="181323" y="0"/>
                  <a:pt x="40499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矩形: 圆角 30"/>
          <p:cNvSpPr/>
          <p:nvPr/>
        </p:nvSpPr>
        <p:spPr>
          <a:xfrm>
            <a:off x="1286683" y="1474043"/>
            <a:ext cx="2381210" cy="2381209"/>
          </a:xfrm>
          <a:prstGeom prst="roundRect">
            <a:avLst/>
          </a:pr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矩形: 圆角 31"/>
          <p:cNvSpPr/>
          <p:nvPr/>
        </p:nvSpPr>
        <p:spPr>
          <a:xfrm>
            <a:off x="5510822" y="1728417"/>
            <a:ext cx="1872462" cy="1872461"/>
          </a:xfrm>
          <a:prstGeom prst="roundRect">
            <a:avLst/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矩形: 圆角 32"/>
          <p:cNvSpPr/>
          <p:nvPr/>
        </p:nvSpPr>
        <p:spPr>
          <a:xfrm>
            <a:off x="9193648" y="1904401"/>
            <a:ext cx="1520495" cy="1520495"/>
          </a:xfrm>
          <a:prstGeom prst="roundRect">
            <a:avLst/>
          </a:pr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 flipH="1">
            <a:off x="1758583" y="2252600"/>
            <a:ext cx="1437409" cy="77245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lvl="0" algn="just">
              <a:lnSpc>
                <a:spcPct val="120000"/>
              </a:lnSpc>
              <a:defRPr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/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89%</a:t>
            </a:r>
            <a:endParaRPr lang="en-US" altLang="zh-CN" sz="400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 flipH="1">
            <a:off x="5728347" y="2252600"/>
            <a:ext cx="1437409" cy="82409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lvl="0" algn="just">
              <a:lnSpc>
                <a:spcPct val="120000"/>
              </a:lnSpc>
              <a:defRPr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/>
            <a:r>
              <a:rPr lang="en-US" altLang="zh-CN" sz="4000">
                <a:solidFill>
                  <a:schemeClr val="bg1"/>
                </a:solidFill>
                <a:sym typeface="Arial" panose="020B0604020202020204" pitchFamily="34" charset="0"/>
              </a:rPr>
              <a:t>56%</a:t>
            </a:r>
            <a:endParaRPr lang="en-US" altLang="zh-CN" sz="40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 flipH="1">
            <a:off x="9235190" y="2252600"/>
            <a:ext cx="1437409" cy="77245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lvl="0" algn="just">
              <a:lnSpc>
                <a:spcPct val="120000"/>
              </a:lnSpc>
              <a:defRPr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/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40%</a:t>
            </a:r>
            <a:endParaRPr lang="en-US" altLang="zh-CN" sz="400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37" name="文本框 22"/>
          <p:cNvSpPr txBox="1"/>
          <p:nvPr/>
        </p:nvSpPr>
        <p:spPr>
          <a:xfrm flipH="1">
            <a:off x="1395772" y="4565292"/>
            <a:ext cx="2122533" cy="162307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 flipH="1">
            <a:off x="1395773" y="4113430"/>
            <a:ext cx="2122531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22"/>
          <p:cNvSpPr txBox="1"/>
          <p:nvPr/>
        </p:nvSpPr>
        <p:spPr>
          <a:xfrm flipH="1">
            <a:off x="5392726" y="4565292"/>
            <a:ext cx="2122533" cy="162307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 flipH="1">
            <a:off x="5392727" y="4113430"/>
            <a:ext cx="2122531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文本框 22"/>
          <p:cNvSpPr txBox="1"/>
          <p:nvPr/>
        </p:nvSpPr>
        <p:spPr>
          <a:xfrm flipH="1">
            <a:off x="8888367" y="4565292"/>
            <a:ext cx="2122533" cy="162307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 flipH="1">
            <a:off x="8888368" y="4113430"/>
            <a:ext cx="2122531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cxnSp>
        <p:nvCxnSpPr>
          <p:cNvPr id="43" name="直接箭头连接符 42"/>
          <p:cNvCxnSpPr/>
          <p:nvPr/>
        </p:nvCxnSpPr>
        <p:spPr>
          <a:xfrm>
            <a:off x="4060814" y="2714899"/>
            <a:ext cx="1164665" cy="0"/>
          </a:xfrm>
          <a:prstGeom prst="straightConnector1">
            <a:avLst/>
          </a:prstGeom>
          <a:ln>
            <a:solidFill>
              <a:srgbClr val="667151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/>
          <p:nvPr/>
        </p:nvCxnSpPr>
        <p:spPr>
          <a:xfrm>
            <a:off x="7723702" y="2714899"/>
            <a:ext cx="1164665" cy="0"/>
          </a:xfrm>
          <a:prstGeom prst="straightConnector1">
            <a:avLst/>
          </a:prstGeom>
          <a:ln>
            <a:solidFill>
              <a:srgbClr val="667151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4154" y="1393490"/>
            <a:ext cx="2213310" cy="2213310"/>
          </a:xfrm>
          <a:prstGeom prst="ellipse">
            <a:avLst/>
          </a:prstGeom>
          <a:solidFill>
            <a:schemeClr val="bg1"/>
          </a:solidFill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026272" y="1795608"/>
            <a:ext cx="1409074" cy="1409074"/>
          </a:xfrm>
          <a:prstGeom prst="ellipse">
            <a:avLst/>
          </a:prstGeom>
          <a:solidFill>
            <a:srgbClr val="D8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不完整圆 8"/>
          <p:cNvSpPr/>
          <p:nvPr/>
        </p:nvSpPr>
        <p:spPr>
          <a:xfrm>
            <a:off x="767055" y="1536391"/>
            <a:ext cx="1927507" cy="1927507"/>
          </a:xfrm>
          <a:prstGeom prst="pie">
            <a:avLst>
              <a:gd name="adj1" fmla="val 4198675"/>
              <a:gd name="adj2" fmla="val 16200000"/>
            </a:avLst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05236" y="2186839"/>
            <a:ext cx="1051146" cy="626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60%</a:t>
            </a:r>
            <a:endParaRPr lang="zh-CN" altLang="en-US" sz="4400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489168" y="1393490"/>
            <a:ext cx="2213310" cy="2213310"/>
          </a:xfrm>
          <a:prstGeom prst="ellipse">
            <a:avLst/>
          </a:prstGeom>
          <a:solidFill>
            <a:schemeClr val="bg1"/>
          </a:solidFill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891286" y="1795608"/>
            <a:ext cx="1409074" cy="1409074"/>
          </a:xfrm>
          <a:prstGeom prst="ellipse">
            <a:avLst/>
          </a:prstGeom>
          <a:solidFill>
            <a:srgbClr val="D8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不完整圆 14"/>
          <p:cNvSpPr/>
          <p:nvPr/>
        </p:nvSpPr>
        <p:spPr>
          <a:xfrm>
            <a:off x="3632069" y="1536391"/>
            <a:ext cx="1927507" cy="1927507"/>
          </a:xfrm>
          <a:prstGeom prst="pie">
            <a:avLst>
              <a:gd name="adj1" fmla="val 8899360"/>
              <a:gd name="adj2" fmla="val 16200000"/>
            </a:avLst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066334" y="2186839"/>
            <a:ext cx="1058979" cy="626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40%</a:t>
            </a:r>
            <a:endParaRPr lang="zh-CN" altLang="en-US" sz="4400">
              <a:solidFill>
                <a:schemeClr val="bg1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354182" y="1393490"/>
            <a:ext cx="2213310" cy="2213310"/>
          </a:xfrm>
          <a:prstGeom prst="ellipse">
            <a:avLst/>
          </a:prstGeom>
          <a:solidFill>
            <a:schemeClr val="bg1"/>
          </a:solidFill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756300" y="1795608"/>
            <a:ext cx="1409074" cy="1409074"/>
          </a:xfrm>
          <a:prstGeom prst="ellipse">
            <a:avLst/>
          </a:prstGeom>
          <a:solidFill>
            <a:srgbClr val="D8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不完整圆 20"/>
          <p:cNvSpPr/>
          <p:nvPr/>
        </p:nvSpPr>
        <p:spPr>
          <a:xfrm>
            <a:off x="6497083" y="1536391"/>
            <a:ext cx="1927507" cy="1927507"/>
          </a:xfrm>
          <a:prstGeom prst="pie">
            <a:avLst>
              <a:gd name="adj1" fmla="val 747050"/>
              <a:gd name="adj2" fmla="val 16200000"/>
            </a:avLst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39180" y="2186839"/>
            <a:ext cx="1043314" cy="626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75%</a:t>
            </a:r>
            <a:endParaRPr lang="zh-CN" altLang="en-US" sz="4400">
              <a:solidFill>
                <a:schemeClr val="bg1"/>
              </a:solidFill>
            </a:endParaRPr>
          </a:p>
        </p:txBody>
      </p:sp>
      <p:sp>
        <p:nvSpPr>
          <p:cNvPr id="22" name="文本框 22"/>
          <p:cNvSpPr txBox="1"/>
          <p:nvPr/>
        </p:nvSpPr>
        <p:spPr>
          <a:xfrm flipH="1">
            <a:off x="685474" y="4366017"/>
            <a:ext cx="2090670" cy="162307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685475" y="3998031"/>
            <a:ext cx="2090669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2"/>
          <p:cNvSpPr txBox="1"/>
          <p:nvPr/>
        </p:nvSpPr>
        <p:spPr>
          <a:xfrm flipH="1">
            <a:off x="3550488" y="4366017"/>
            <a:ext cx="2090670" cy="162307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3550489" y="3998031"/>
            <a:ext cx="2090669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2"/>
          <p:cNvSpPr txBox="1"/>
          <p:nvPr/>
        </p:nvSpPr>
        <p:spPr>
          <a:xfrm flipH="1">
            <a:off x="6415502" y="4366017"/>
            <a:ext cx="2090670" cy="162307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 flipH="1">
            <a:off x="6415503" y="3998031"/>
            <a:ext cx="2090669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9219195" y="1393490"/>
            <a:ext cx="2213310" cy="2213310"/>
          </a:xfrm>
          <a:prstGeom prst="ellipse">
            <a:avLst/>
          </a:prstGeom>
          <a:solidFill>
            <a:schemeClr val="bg1"/>
          </a:solidFill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621313" y="1795608"/>
            <a:ext cx="1409074" cy="1409074"/>
          </a:xfrm>
          <a:prstGeom prst="ellipse">
            <a:avLst/>
          </a:prstGeom>
          <a:solidFill>
            <a:srgbClr val="D8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不完整圆 32"/>
          <p:cNvSpPr/>
          <p:nvPr/>
        </p:nvSpPr>
        <p:spPr>
          <a:xfrm>
            <a:off x="9362096" y="1536391"/>
            <a:ext cx="1927507" cy="1927507"/>
          </a:xfrm>
          <a:prstGeom prst="pie">
            <a:avLst>
              <a:gd name="adj1" fmla="val 12072875"/>
              <a:gd name="adj2" fmla="val 16200000"/>
            </a:avLst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680480" y="2186839"/>
            <a:ext cx="12907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32%</a:t>
            </a:r>
            <a:endParaRPr lang="zh-CN" altLang="en-US" sz="4400">
              <a:solidFill>
                <a:schemeClr val="bg1"/>
              </a:solidFill>
            </a:endParaRPr>
          </a:p>
        </p:txBody>
      </p:sp>
      <p:sp>
        <p:nvSpPr>
          <p:cNvPr id="34" name="文本框 22"/>
          <p:cNvSpPr txBox="1"/>
          <p:nvPr/>
        </p:nvSpPr>
        <p:spPr>
          <a:xfrm flipH="1">
            <a:off x="9280515" y="4366017"/>
            <a:ext cx="2090670" cy="162307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 flipH="1">
            <a:off x="9280516" y="3998031"/>
            <a:ext cx="2090669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7" t="667" r="-5973"/>
          <a:stretch>
            <a:fillRect/>
          </a:stretch>
        </p:blipFill>
        <p:spPr>
          <a:xfrm>
            <a:off x="0" y="1"/>
            <a:ext cx="923925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261100" y="0"/>
            <a:ext cx="5930900" cy="6858001"/>
            <a:chOff x="5919900" y="0"/>
            <a:chExt cx="6272100" cy="6858001"/>
          </a:xfrm>
        </p:grpSpPr>
        <p:sp>
          <p:nvSpPr>
            <p:cNvPr id="14" name="矩形 13"/>
            <p:cNvSpPr/>
            <p:nvPr/>
          </p:nvSpPr>
          <p:spPr>
            <a:xfrm>
              <a:off x="5919900" y="0"/>
              <a:ext cx="6272100" cy="6857999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248399" y="2"/>
              <a:ext cx="5943601" cy="6857999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540500" y="1"/>
              <a:ext cx="5651500" cy="6857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591199" y="2204955"/>
            <a:ext cx="3917360" cy="2448091"/>
            <a:chOff x="5695530" y="2169271"/>
            <a:chExt cx="4709592" cy="2448091"/>
          </a:xfrm>
        </p:grpSpPr>
        <p:sp>
          <p:nvSpPr>
            <p:cNvPr id="23" name="矩形: 圆角 22"/>
            <p:cNvSpPr/>
            <p:nvPr/>
          </p:nvSpPr>
          <p:spPr>
            <a:xfrm>
              <a:off x="5695530" y="4237443"/>
              <a:ext cx="4709592" cy="379919"/>
            </a:xfrm>
            <a:prstGeom prst="roundRect">
              <a:avLst>
                <a:gd name="adj" fmla="val 50000"/>
              </a:avLst>
            </a:prstGeom>
            <a:solidFill>
              <a:srgbClr val="66715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A6B882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638801" y="2169271"/>
              <a:ext cx="823050" cy="10156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6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3.</a:t>
              </a:r>
              <a:endParaRPr kumimoji="0" lang="zh-CN" altLang="en-US" sz="6600" b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 flipH="1">
              <a:off x="5919900" y="4237786"/>
              <a:ext cx="4260852" cy="36439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000" i="0" u="none" strike="noStrike" cap="none" spc="0" normalizeH="0" baseline="0">
                  <a:ln>
                    <a:noFill/>
                  </a:ln>
                  <a:gradFill>
                    <a:gsLst>
                      <a:gs pos="0">
                        <a:srgbClr val="0093FF"/>
                      </a:gs>
                      <a:gs pos="100000">
                        <a:srgbClr val="00ECDA"/>
                      </a:gs>
                    </a:gsLst>
                    <a:lin ang="0" scaled="0"/>
                  </a:gra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dist"/>
              <a:r>
                <a:rPr lang="en-US" altLang="zh-CN" sz="1600" noProof="1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charset="-122"/>
                </a:rPr>
                <a:t>Please enter the required title here</a:t>
              </a:r>
              <a:endParaRPr lang="zh-CN" altLang="zh-CN" sz="1600" noProof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5919901" y="3835673"/>
              <a:ext cx="426085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dist" fontAlgn="base"/>
              <a:r>
                <a:rPr lang="zh-CN" altLang="zh-CN" sz="20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charset="-122"/>
                </a:rPr>
                <a:t>请在此处输入所需标题</a:t>
              </a:r>
              <a:endPara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 flipH="1">
              <a:off x="5919900" y="3510303"/>
              <a:ext cx="426085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3" name="任意多边形: 形状 2"/>
          <p:cNvSpPr/>
          <p:nvPr/>
        </p:nvSpPr>
        <p:spPr>
          <a:xfrm flipV="1">
            <a:off x="1435100" y="1409813"/>
            <a:ext cx="8995832" cy="2438400"/>
          </a:xfrm>
          <a:custGeom>
            <a:avLst/>
            <a:gdLst>
              <a:gd name="connsiteX0" fmla="*/ 1219200 w 8995832"/>
              <a:gd name="connsiteY0" fmla="*/ 0 h 2438400"/>
              <a:gd name="connsiteX1" fmla="*/ 2438400 w 8995832"/>
              <a:gd name="connsiteY1" fmla="*/ 1219200 h 2438400"/>
              <a:gd name="connsiteX2" fmla="*/ 2442300 w 8995832"/>
              <a:gd name="connsiteY2" fmla="*/ 1219200 h 2438400"/>
              <a:gd name="connsiteX3" fmla="*/ 3407834 w 8995832"/>
              <a:gd name="connsiteY3" fmla="*/ 2184733 h 2438400"/>
              <a:gd name="connsiteX4" fmla="*/ 4373366 w 8995832"/>
              <a:gd name="connsiteY4" fmla="*/ 1219200 h 2438400"/>
              <a:gd name="connsiteX5" fmla="*/ 4368799 w 8995832"/>
              <a:gd name="connsiteY5" fmla="*/ 1219200 h 2438400"/>
              <a:gd name="connsiteX6" fmla="*/ 5587999 w 8995832"/>
              <a:gd name="connsiteY6" fmla="*/ 0 h 2438400"/>
              <a:gd name="connsiteX7" fmla="*/ 6807199 w 8995832"/>
              <a:gd name="connsiteY7" fmla="*/ 1219200 h 2438400"/>
              <a:gd name="connsiteX8" fmla="*/ 6811099 w 8995832"/>
              <a:gd name="connsiteY8" fmla="*/ 1219200 h 2438400"/>
              <a:gd name="connsiteX9" fmla="*/ 7776632 w 8995832"/>
              <a:gd name="connsiteY9" fmla="*/ 2184733 h 2438400"/>
              <a:gd name="connsiteX10" fmla="*/ 8742165 w 8995832"/>
              <a:gd name="connsiteY10" fmla="*/ 1219200 h 2438400"/>
              <a:gd name="connsiteX11" fmla="*/ 8995832 w 8995832"/>
              <a:gd name="connsiteY11" fmla="*/ 1219200 h 2438400"/>
              <a:gd name="connsiteX12" fmla="*/ 7776632 w 8995832"/>
              <a:gd name="connsiteY12" fmla="*/ 2438400 h 2438400"/>
              <a:gd name="connsiteX13" fmla="*/ 6557432 w 8995832"/>
              <a:gd name="connsiteY13" fmla="*/ 1219200 h 2438400"/>
              <a:gd name="connsiteX14" fmla="*/ 6553532 w 8995832"/>
              <a:gd name="connsiteY14" fmla="*/ 1219200 h 2438400"/>
              <a:gd name="connsiteX15" fmla="*/ 5587999 w 8995832"/>
              <a:gd name="connsiteY15" fmla="*/ 253667 h 2438400"/>
              <a:gd name="connsiteX16" fmla="*/ 4622466 w 8995832"/>
              <a:gd name="connsiteY16" fmla="*/ 1219200 h 2438400"/>
              <a:gd name="connsiteX17" fmla="*/ 4627033 w 8995832"/>
              <a:gd name="connsiteY17" fmla="*/ 1219200 h 2438400"/>
              <a:gd name="connsiteX18" fmla="*/ 3407834 w 8995832"/>
              <a:gd name="connsiteY18" fmla="*/ 2438400 h 2438400"/>
              <a:gd name="connsiteX19" fmla="*/ 2188633 w 8995832"/>
              <a:gd name="connsiteY19" fmla="*/ 1219200 h 2438400"/>
              <a:gd name="connsiteX20" fmla="*/ 2184734 w 8995832"/>
              <a:gd name="connsiteY20" fmla="*/ 1219200 h 2438400"/>
              <a:gd name="connsiteX21" fmla="*/ 1219200 w 8995832"/>
              <a:gd name="connsiteY21" fmla="*/ 253667 h 2438400"/>
              <a:gd name="connsiteX22" fmla="*/ 253668 w 8995832"/>
              <a:gd name="connsiteY22" fmla="*/ 1219200 h 2438400"/>
              <a:gd name="connsiteX23" fmla="*/ 0 w 8995832"/>
              <a:gd name="connsiteY23" fmla="*/ 1219200 h 2438400"/>
              <a:gd name="connsiteX24" fmla="*/ 1219200 w 8995832"/>
              <a:gd name="connsiteY24" fmla="*/ 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995832" h="2438400">
                <a:moveTo>
                  <a:pt x="1219200" y="0"/>
                </a:moveTo>
                <a:cubicBezTo>
                  <a:pt x="1892546" y="0"/>
                  <a:pt x="2438400" y="545854"/>
                  <a:pt x="2438400" y="1219200"/>
                </a:cubicBezTo>
                <a:lnTo>
                  <a:pt x="2442300" y="1219200"/>
                </a:lnTo>
                <a:cubicBezTo>
                  <a:pt x="2442300" y="1752449"/>
                  <a:pt x="2874584" y="2184733"/>
                  <a:pt x="3407834" y="2184733"/>
                </a:cubicBezTo>
                <a:cubicBezTo>
                  <a:pt x="3941082" y="2184733"/>
                  <a:pt x="4373366" y="1752449"/>
                  <a:pt x="4373366" y="1219200"/>
                </a:cubicBezTo>
                <a:lnTo>
                  <a:pt x="4368799" y="1219200"/>
                </a:lnTo>
                <a:cubicBezTo>
                  <a:pt x="4368799" y="545854"/>
                  <a:pt x="4914653" y="0"/>
                  <a:pt x="5587999" y="0"/>
                </a:cubicBezTo>
                <a:cubicBezTo>
                  <a:pt x="6261345" y="0"/>
                  <a:pt x="6807199" y="545854"/>
                  <a:pt x="6807199" y="1219200"/>
                </a:cubicBezTo>
                <a:lnTo>
                  <a:pt x="6811099" y="1219200"/>
                </a:lnTo>
                <a:cubicBezTo>
                  <a:pt x="6811099" y="1752449"/>
                  <a:pt x="7243383" y="2184733"/>
                  <a:pt x="7776632" y="2184733"/>
                </a:cubicBezTo>
                <a:cubicBezTo>
                  <a:pt x="8309881" y="2184733"/>
                  <a:pt x="8742165" y="1752449"/>
                  <a:pt x="8742165" y="1219200"/>
                </a:cubicBezTo>
                <a:lnTo>
                  <a:pt x="8995832" y="1219200"/>
                </a:lnTo>
                <a:cubicBezTo>
                  <a:pt x="8995832" y="1892546"/>
                  <a:pt x="8449978" y="2438400"/>
                  <a:pt x="7776632" y="2438400"/>
                </a:cubicBezTo>
                <a:cubicBezTo>
                  <a:pt x="7103286" y="2438400"/>
                  <a:pt x="6557432" y="1892546"/>
                  <a:pt x="6557432" y="1219200"/>
                </a:cubicBezTo>
                <a:lnTo>
                  <a:pt x="6553532" y="1219200"/>
                </a:lnTo>
                <a:cubicBezTo>
                  <a:pt x="6553532" y="685951"/>
                  <a:pt x="6121248" y="253667"/>
                  <a:pt x="5587999" y="253667"/>
                </a:cubicBezTo>
                <a:cubicBezTo>
                  <a:pt x="5054750" y="253667"/>
                  <a:pt x="4622466" y="685951"/>
                  <a:pt x="4622466" y="1219200"/>
                </a:cubicBezTo>
                <a:lnTo>
                  <a:pt x="4627033" y="1219200"/>
                </a:lnTo>
                <a:cubicBezTo>
                  <a:pt x="4627033" y="1892546"/>
                  <a:pt x="4081179" y="2438400"/>
                  <a:pt x="3407834" y="2438400"/>
                </a:cubicBezTo>
                <a:cubicBezTo>
                  <a:pt x="2734487" y="2438400"/>
                  <a:pt x="2188633" y="1892546"/>
                  <a:pt x="2188633" y="1219200"/>
                </a:cubicBezTo>
                <a:lnTo>
                  <a:pt x="2184734" y="1219200"/>
                </a:lnTo>
                <a:cubicBezTo>
                  <a:pt x="2184734" y="685951"/>
                  <a:pt x="1752449" y="253667"/>
                  <a:pt x="1219200" y="253667"/>
                </a:cubicBezTo>
                <a:cubicBezTo>
                  <a:pt x="685951" y="253667"/>
                  <a:pt x="253668" y="685951"/>
                  <a:pt x="253668" y="1219200"/>
                </a:cubicBezTo>
                <a:lnTo>
                  <a:pt x="0" y="1219200"/>
                </a:lnTo>
                <a:cubicBezTo>
                  <a:pt x="0" y="545854"/>
                  <a:pt x="545854" y="0"/>
                  <a:pt x="1219200" y="0"/>
                </a:cubicBezTo>
                <a:close/>
              </a:path>
            </a:pathLst>
          </a:custGeom>
          <a:solidFill>
            <a:srgbClr val="D8DEDA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任意多边形: 形状 4"/>
          <p:cNvSpPr/>
          <p:nvPr/>
        </p:nvSpPr>
        <p:spPr>
          <a:xfrm>
            <a:off x="1435100" y="1409813"/>
            <a:ext cx="8995832" cy="2438400"/>
          </a:xfrm>
          <a:custGeom>
            <a:avLst/>
            <a:gdLst>
              <a:gd name="connsiteX0" fmla="*/ 1219200 w 8995832"/>
              <a:gd name="connsiteY0" fmla="*/ 0 h 2438400"/>
              <a:gd name="connsiteX1" fmla="*/ 2438400 w 8995832"/>
              <a:gd name="connsiteY1" fmla="*/ 1219200 h 2438400"/>
              <a:gd name="connsiteX2" fmla="*/ 2442300 w 8995832"/>
              <a:gd name="connsiteY2" fmla="*/ 1219200 h 2438400"/>
              <a:gd name="connsiteX3" fmla="*/ 3407834 w 8995832"/>
              <a:gd name="connsiteY3" fmla="*/ 2184733 h 2438400"/>
              <a:gd name="connsiteX4" fmla="*/ 4373366 w 8995832"/>
              <a:gd name="connsiteY4" fmla="*/ 1219200 h 2438400"/>
              <a:gd name="connsiteX5" fmla="*/ 4368799 w 8995832"/>
              <a:gd name="connsiteY5" fmla="*/ 1219200 h 2438400"/>
              <a:gd name="connsiteX6" fmla="*/ 5587999 w 8995832"/>
              <a:gd name="connsiteY6" fmla="*/ 0 h 2438400"/>
              <a:gd name="connsiteX7" fmla="*/ 6807199 w 8995832"/>
              <a:gd name="connsiteY7" fmla="*/ 1219200 h 2438400"/>
              <a:gd name="connsiteX8" fmla="*/ 6811099 w 8995832"/>
              <a:gd name="connsiteY8" fmla="*/ 1219200 h 2438400"/>
              <a:gd name="connsiteX9" fmla="*/ 7776632 w 8995832"/>
              <a:gd name="connsiteY9" fmla="*/ 2184733 h 2438400"/>
              <a:gd name="connsiteX10" fmla="*/ 8742165 w 8995832"/>
              <a:gd name="connsiteY10" fmla="*/ 1219200 h 2438400"/>
              <a:gd name="connsiteX11" fmla="*/ 8995832 w 8995832"/>
              <a:gd name="connsiteY11" fmla="*/ 1219200 h 2438400"/>
              <a:gd name="connsiteX12" fmla="*/ 7776632 w 8995832"/>
              <a:gd name="connsiteY12" fmla="*/ 2438400 h 2438400"/>
              <a:gd name="connsiteX13" fmla="*/ 6557432 w 8995832"/>
              <a:gd name="connsiteY13" fmla="*/ 1219200 h 2438400"/>
              <a:gd name="connsiteX14" fmla="*/ 6553532 w 8995832"/>
              <a:gd name="connsiteY14" fmla="*/ 1219200 h 2438400"/>
              <a:gd name="connsiteX15" fmla="*/ 5587999 w 8995832"/>
              <a:gd name="connsiteY15" fmla="*/ 253667 h 2438400"/>
              <a:gd name="connsiteX16" fmla="*/ 4622466 w 8995832"/>
              <a:gd name="connsiteY16" fmla="*/ 1219200 h 2438400"/>
              <a:gd name="connsiteX17" fmla="*/ 4627033 w 8995832"/>
              <a:gd name="connsiteY17" fmla="*/ 1219200 h 2438400"/>
              <a:gd name="connsiteX18" fmla="*/ 3407834 w 8995832"/>
              <a:gd name="connsiteY18" fmla="*/ 2438400 h 2438400"/>
              <a:gd name="connsiteX19" fmla="*/ 2188633 w 8995832"/>
              <a:gd name="connsiteY19" fmla="*/ 1219200 h 2438400"/>
              <a:gd name="connsiteX20" fmla="*/ 2184734 w 8995832"/>
              <a:gd name="connsiteY20" fmla="*/ 1219200 h 2438400"/>
              <a:gd name="connsiteX21" fmla="*/ 1219200 w 8995832"/>
              <a:gd name="connsiteY21" fmla="*/ 253667 h 2438400"/>
              <a:gd name="connsiteX22" fmla="*/ 253668 w 8995832"/>
              <a:gd name="connsiteY22" fmla="*/ 1219200 h 2438400"/>
              <a:gd name="connsiteX23" fmla="*/ 0 w 8995832"/>
              <a:gd name="connsiteY23" fmla="*/ 1219200 h 2438400"/>
              <a:gd name="connsiteX24" fmla="*/ 1219200 w 8995832"/>
              <a:gd name="connsiteY24" fmla="*/ 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995832" h="2438400">
                <a:moveTo>
                  <a:pt x="1219200" y="0"/>
                </a:moveTo>
                <a:cubicBezTo>
                  <a:pt x="1892546" y="0"/>
                  <a:pt x="2438400" y="545854"/>
                  <a:pt x="2438400" y="1219200"/>
                </a:cubicBezTo>
                <a:lnTo>
                  <a:pt x="2442300" y="1219200"/>
                </a:lnTo>
                <a:cubicBezTo>
                  <a:pt x="2442300" y="1752449"/>
                  <a:pt x="2874584" y="2184733"/>
                  <a:pt x="3407834" y="2184733"/>
                </a:cubicBezTo>
                <a:cubicBezTo>
                  <a:pt x="3941082" y="2184733"/>
                  <a:pt x="4373366" y="1752449"/>
                  <a:pt x="4373366" y="1219200"/>
                </a:cubicBezTo>
                <a:lnTo>
                  <a:pt x="4368799" y="1219200"/>
                </a:lnTo>
                <a:cubicBezTo>
                  <a:pt x="4368799" y="545854"/>
                  <a:pt x="4914653" y="0"/>
                  <a:pt x="5587999" y="0"/>
                </a:cubicBezTo>
                <a:cubicBezTo>
                  <a:pt x="6261345" y="0"/>
                  <a:pt x="6807199" y="545854"/>
                  <a:pt x="6807199" y="1219200"/>
                </a:cubicBezTo>
                <a:lnTo>
                  <a:pt x="6811099" y="1219200"/>
                </a:lnTo>
                <a:cubicBezTo>
                  <a:pt x="6811099" y="1752449"/>
                  <a:pt x="7243383" y="2184733"/>
                  <a:pt x="7776632" y="2184733"/>
                </a:cubicBezTo>
                <a:cubicBezTo>
                  <a:pt x="8309881" y="2184733"/>
                  <a:pt x="8742165" y="1752449"/>
                  <a:pt x="8742165" y="1219200"/>
                </a:cubicBezTo>
                <a:lnTo>
                  <a:pt x="8995832" y="1219200"/>
                </a:lnTo>
                <a:cubicBezTo>
                  <a:pt x="8995832" y="1892546"/>
                  <a:pt x="8449978" y="2438400"/>
                  <a:pt x="7776632" y="2438400"/>
                </a:cubicBezTo>
                <a:cubicBezTo>
                  <a:pt x="7103286" y="2438400"/>
                  <a:pt x="6557432" y="1892546"/>
                  <a:pt x="6557432" y="1219200"/>
                </a:cubicBezTo>
                <a:lnTo>
                  <a:pt x="6553532" y="1219200"/>
                </a:lnTo>
                <a:cubicBezTo>
                  <a:pt x="6553532" y="685951"/>
                  <a:pt x="6121248" y="253667"/>
                  <a:pt x="5587999" y="253667"/>
                </a:cubicBezTo>
                <a:cubicBezTo>
                  <a:pt x="5054750" y="253667"/>
                  <a:pt x="4622466" y="685951"/>
                  <a:pt x="4622466" y="1219200"/>
                </a:cubicBezTo>
                <a:lnTo>
                  <a:pt x="4627033" y="1219200"/>
                </a:lnTo>
                <a:cubicBezTo>
                  <a:pt x="4627033" y="1892546"/>
                  <a:pt x="4081179" y="2438400"/>
                  <a:pt x="3407834" y="2438400"/>
                </a:cubicBezTo>
                <a:cubicBezTo>
                  <a:pt x="2734487" y="2438400"/>
                  <a:pt x="2188633" y="1892546"/>
                  <a:pt x="2188633" y="1219200"/>
                </a:cubicBezTo>
                <a:lnTo>
                  <a:pt x="2184734" y="1219200"/>
                </a:lnTo>
                <a:cubicBezTo>
                  <a:pt x="2184734" y="685951"/>
                  <a:pt x="1752449" y="253667"/>
                  <a:pt x="1219200" y="253667"/>
                </a:cubicBezTo>
                <a:cubicBezTo>
                  <a:pt x="685951" y="253667"/>
                  <a:pt x="253668" y="685951"/>
                  <a:pt x="253668" y="1219200"/>
                </a:cubicBezTo>
                <a:lnTo>
                  <a:pt x="0" y="1219200"/>
                </a:lnTo>
                <a:cubicBezTo>
                  <a:pt x="0" y="545854"/>
                  <a:pt x="545854" y="0"/>
                  <a:pt x="1219200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4800" y="4663043"/>
            <a:ext cx="11582400" cy="1943100"/>
          </a:xfrm>
          <a:prstGeom prst="rect">
            <a:avLst/>
          </a:prstGeom>
          <a:solidFill>
            <a:srgbClr val="D8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22"/>
          <p:cNvSpPr txBox="1"/>
          <p:nvPr/>
        </p:nvSpPr>
        <p:spPr>
          <a:xfrm flipH="1">
            <a:off x="4921653" y="5578186"/>
            <a:ext cx="5009746" cy="60971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单击此处添加本章节的简要内容。设计，模板所有素材均可自由编辑替换移动。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921655" y="5046337"/>
            <a:ext cx="2808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5"/>
          <p:cNvSpPr txBox="1"/>
          <p:nvPr/>
        </p:nvSpPr>
        <p:spPr>
          <a:xfrm>
            <a:off x="4921655" y="5166704"/>
            <a:ext cx="446048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单击此处添加本简要内容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TextBox 25"/>
          <p:cNvSpPr txBox="1"/>
          <p:nvPr/>
        </p:nvSpPr>
        <p:spPr>
          <a:xfrm>
            <a:off x="2117458" y="4875472"/>
            <a:ext cx="2905796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94%</a:t>
            </a:r>
            <a:endParaRPr kumimoji="0" lang="zh-CN" altLang="en-US" sz="34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983568" y="1788377"/>
            <a:ext cx="1693332" cy="1693332"/>
          </a:xfrm>
          <a:prstGeom prst="ellipse">
            <a:avLst/>
          </a:prstGeom>
          <a:solidFill>
            <a:schemeClr val="bg1"/>
          </a:solidFill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 flipH="1">
            <a:off x="4132335" y="2839777"/>
            <a:ext cx="1371013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lvl="0" algn="just">
              <a:lnSpc>
                <a:spcPct val="120000"/>
              </a:lnSpc>
              <a:defRPr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/>
            <a:r>
              <a:rPr lang="zh-CN" altLang="en-US">
                <a:sym typeface="Arial" panose="020B0604020202020204" pitchFamily="34" charset="0"/>
              </a:rPr>
              <a:t>单击键入标题</a:t>
            </a:r>
            <a:endParaRPr lang="en-US" altLang="zh-CN">
              <a:sym typeface="Arial" panose="020B0604020202020204" pitchFamily="34" charset="0"/>
            </a:endParaRPr>
          </a:p>
        </p:txBody>
      </p:sp>
      <p:sp>
        <p:nvSpPr>
          <p:cNvPr id="13" name="share_302377"/>
          <p:cNvSpPr>
            <a:spLocks noChangeAspect="1"/>
          </p:cNvSpPr>
          <p:nvPr/>
        </p:nvSpPr>
        <p:spPr bwMode="auto">
          <a:xfrm>
            <a:off x="4441634" y="2028319"/>
            <a:ext cx="752413" cy="75127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  <a:gd name="connsiteX127" fmla="*/ 373273 h 605239"/>
              <a:gd name="connsiteY127" fmla="*/ 373273 h 605239"/>
              <a:gd name="connsiteX128" fmla="*/ 373273 h 605239"/>
              <a:gd name="connsiteY128" fmla="*/ 373273 h 605239"/>
              <a:gd name="connsiteX129" fmla="*/ 373273 h 605239"/>
              <a:gd name="connsiteY129" fmla="*/ 373273 h 605239"/>
              <a:gd name="connsiteX130" fmla="*/ 373273 h 605239"/>
              <a:gd name="connsiteY130" fmla="*/ 373273 h 605239"/>
              <a:gd name="connsiteX131" fmla="*/ 373273 h 605239"/>
              <a:gd name="connsiteY131" fmla="*/ 373273 h 605239"/>
              <a:gd name="connsiteX132" fmla="*/ 373273 h 605239"/>
              <a:gd name="connsiteY132" fmla="*/ 373273 h 605239"/>
              <a:gd name="connsiteX133" fmla="*/ 373273 h 605239"/>
              <a:gd name="connsiteY133" fmla="*/ 373273 h 605239"/>
              <a:gd name="connsiteX134" fmla="*/ 373273 h 605239"/>
              <a:gd name="connsiteY134" fmla="*/ 373273 h 605239"/>
              <a:gd name="connsiteX135" fmla="*/ 373273 h 605239"/>
              <a:gd name="connsiteY135" fmla="*/ 373273 h 605239"/>
              <a:gd name="connsiteX136" fmla="*/ 373273 h 605239"/>
              <a:gd name="connsiteY136" fmla="*/ 373273 h 605239"/>
              <a:gd name="connsiteX137" fmla="*/ 373273 h 605239"/>
              <a:gd name="connsiteY137" fmla="*/ 373273 h 605239"/>
              <a:gd name="connsiteX138" fmla="*/ 373273 h 605239"/>
              <a:gd name="connsiteY138" fmla="*/ 373273 h 605239"/>
              <a:gd name="connsiteX139" fmla="*/ 373273 h 605239"/>
              <a:gd name="connsiteY139" fmla="*/ 373273 h 605239"/>
              <a:gd name="connsiteX140" fmla="*/ 373273 h 605239"/>
              <a:gd name="connsiteY140" fmla="*/ 373273 h 605239"/>
              <a:gd name="connsiteX141" fmla="*/ 373273 h 605239"/>
              <a:gd name="connsiteY141" fmla="*/ 373273 h 605239"/>
              <a:gd name="connsiteX142" fmla="*/ 373273 h 605239"/>
              <a:gd name="connsiteY142" fmla="*/ 373273 h 605239"/>
              <a:gd name="connsiteX143" fmla="*/ 373273 h 605239"/>
              <a:gd name="connsiteY143" fmla="*/ 373273 h 605239"/>
              <a:gd name="connsiteX144" fmla="*/ 373273 h 605239"/>
              <a:gd name="connsiteY144" fmla="*/ 373273 h 605239"/>
              <a:gd name="connsiteX145" fmla="*/ 373273 h 605239"/>
              <a:gd name="connsiteY145" fmla="*/ 373273 h 605239"/>
              <a:gd name="connsiteX146" fmla="*/ 373273 h 605239"/>
              <a:gd name="connsiteY146" fmla="*/ 373273 h 605239"/>
              <a:gd name="connsiteX147" fmla="*/ 373273 h 605239"/>
              <a:gd name="connsiteY147" fmla="*/ 373273 h 605239"/>
              <a:gd name="connsiteX148" fmla="*/ 373273 h 605239"/>
              <a:gd name="connsiteY148" fmla="*/ 373273 h 605239"/>
              <a:gd name="connsiteX149" fmla="*/ 373273 h 605239"/>
              <a:gd name="connsiteY149" fmla="*/ 373273 h 605239"/>
              <a:gd name="connsiteX150" fmla="*/ 373273 h 605239"/>
              <a:gd name="connsiteY150" fmla="*/ 373273 h 605239"/>
              <a:gd name="connsiteX151" fmla="*/ 373273 h 605239"/>
              <a:gd name="connsiteY151" fmla="*/ 373273 h 605239"/>
              <a:gd name="connsiteX152" fmla="*/ 373273 h 605239"/>
              <a:gd name="connsiteY152" fmla="*/ 373273 h 605239"/>
              <a:gd name="connsiteX153" fmla="*/ 373273 h 605239"/>
              <a:gd name="connsiteY153" fmla="*/ 373273 h 605239"/>
              <a:gd name="connsiteX154" fmla="*/ 373273 h 605239"/>
              <a:gd name="connsiteY154" fmla="*/ 373273 h 605239"/>
              <a:gd name="connsiteX155" fmla="*/ 373273 h 605239"/>
              <a:gd name="connsiteY155" fmla="*/ 373273 h 605239"/>
              <a:gd name="connsiteX156" fmla="*/ 373273 h 605239"/>
              <a:gd name="connsiteY156" fmla="*/ 373273 h 605239"/>
              <a:gd name="connsiteX157" fmla="*/ 373273 h 605239"/>
              <a:gd name="connsiteY157" fmla="*/ 373273 h 605239"/>
              <a:gd name="connsiteX158" fmla="*/ 373273 h 605239"/>
              <a:gd name="connsiteY158" fmla="*/ 373273 h 605239"/>
              <a:gd name="connsiteX159" fmla="*/ 373273 h 605239"/>
              <a:gd name="connsiteY159" fmla="*/ 373273 h 605239"/>
              <a:gd name="connsiteX160" fmla="*/ 373273 h 605239"/>
              <a:gd name="connsiteY160" fmla="*/ 373273 h 605239"/>
              <a:gd name="connsiteX161" fmla="*/ 373273 h 605239"/>
              <a:gd name="connsiteY161" fmla="*/ 373273 h 605239"/>
              <a:gd name="connsiteX162" fmla="*/ 373273 h 605239"/>
              <a:gd name="connsiteY162" fmla="*/ 373273 h 605239"/>
              <a:gd name="connsiteX163" fmla="*/ 373273 h 605239"/>
              <a:gd name="connsiteY163" fmla="*/ 373273 h 605239"/>
              <a:gd name="connsiteX164" fmla="*/ 373273 h 605239"/>
              <a:gd name="connsiteY164" fmla="*/ 373273 h 605239"/>
              <a:gd name="connsiteX165" fmla="*/ 373273 h 605239"/>
              <a:gd name="connsiteY165" fmla="*/ 373273 h 605239"/>
              <a:gd name="connsiteX166" fmla="*/ 373273 h 605239"/>
              <a:gd name="connsiteY166" fmla="*/ 373273 h 605239"/>
              <a:gd name="connsiteX167" fmla="*/ 373273 h 605239"/>
              <a:gd name="connsiteY167" fmla="*/ 373273 h 605239"/>
              <a:gd name="connsiteX168" fmla="*/ 373273 h 605239"/>
              <a:gd name="connsiteY168" fmla="*/ 373273 h 605239"/>
              <a:gd name="connsiteX169" fmla="*/ 373273 h 605239"/>
              <a:gd name="connsiteY169" fmla="*/ 373273 h 605239"/>
              <a:gd name="connsiteX170" fmla="*/ 373273 h 605239"/>
              <a:gd name="connsiteY170" fmla="*/ 373273 h 605239"/>
              <a:gd name="connsiteX171" fmla="*/ 373273 h 605239"/>
              <a:gd name="connsiteY171" fmla="*/ 373273 h 605239"/>
              <a:gd name="connsiteX172" fmla="*/ 373273 h 605239"/>
              <a:gd name="connsiteY172" fmla="*/ 373273 h 605239"/>
              <a:gd name="connsiteX173" fmla="*/ 373273 h 605239"/>
              <a:gd name="connsiteY173" fmla="*/ 373273 h 605239"/>
              <a:gd name="connsiteX174" fmla="*/ 373273 h 605239"/>
              <a:gd name="connsiteY174" fmla="*/ 373273 h 605239"/>
              <a:gd name="connsiteX175" fmla="*/ 373273 h 605239"/>
              <a:gd name="connsiteY175" fmla="*/ 373273 h 605239"/>
              <a:gd name="connsiteX176" fmla="*/ 373273 h 605239"/>
              <a:gd name="connsiteY176" fmla="*/ 373273 h 605239"/>
              <a:gd name="connsiteX177" fmla="*/ 373273 h 605239"/>
              <a:gd name="connsiteY177" fmla="*/ 373273 h 605239"/>
              <a:gd name="connsiteX178" fmla="*/ 373273 h 605239"/>
              <a:gd name="connsiteY178" fmla="*/ 373273 h 605239"/>
              <a:gd name="connsiteX179" fmla="*/ 373273 h 605239"/>
              <a:gd name="connsiteY179" fmla="*/ 373273 h 605239"/>
              <a:gd name="connsiteX180" fmla="*/ 373273 h 605239"/>
              <a:gd name="connsiteY180" fmla="*/ 373273 h 605239"/>
              <a:gd name="connsiteX181" fmla="*/ 373273 h 605239"/>
              <a:gd name="connsiteY181" fmla="*/ 373273 h 605239"/>
              <a:gd name="connsiteX182" fmla="*/ 373273 h 605239"/>
              <a:gd name="connsiteY182" fmla="*/ 373273 h 605239"/>
              <a:gd name="connsiteX183" fmla="*/ 373273 h 605239"/>
              <a:gd name="connsiteY183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607639" h="606722">
                <a:moveTo>
                  <a:pt x="394921" y="535874"/>
                </a:moveTo>
                <a:lnTo>
                  <a:pt x="475998" y="535874"/>
                </a:lnTo>
                <a:cubicBezTo>
                  <a:pt x="482050" y="535874"/>
                  <a:pt x="486055" y="539975"/>
                  <a:pt x="486055" y="546036"/>
                </a:cubicBezTo>
                <a:cubicBezTo>
                  <a:pt x="486055" y="552097"/>
                  <a:pt x="482050" y="556197"/>
                  <a:pt x="475998" y="556197"/>
                </a:cubicBezTo>
                <a:lnTo>
                  <a:pt x="394921" y="556197"/>
                </a:lnTo>
                <a:cubicBezTo>
                  <a:pt x="388869" y="556197"/>
                  <a:pt x="384864" y="552097"/>
                  <a:pt x="384864" y="546036"/>
                </a:cubicBezTo>
                <a:cubicBezTo>
                  <a:pt x="384864" y="539975"/>
                  <a:pt x="388869" y="535874"/>
                  <a:pt x="394921" y="535874"/>
                </a:cubicBezTo>
                <a:close/>
                <a:moveTo>
                  <a:pt x="220740" y="524793"/>
                </a:moveTo>
                <a:cubicBezTo>
                  <a:pt x="227852" y="526838"/>
                  <a:pt x="234964" y="528882"/>
                  <a:pt x="241986" y="530838"/>
                </a:cubicBezTo>
                <a:cubicBezTo>
                  <a:pt x="247054" y="531905"/>
                  <a:pt x="251143" y="537950"/>
                  <a:pt x="250076" y="543017"/>
                </a:cubicBezTo>
                <a:cubicBezTo>
                  <a:pt x="247054" y="547017"/>
                  <a:pt x="243053" y="550128"/>
                  <a:pt x="238964" y="550128"/>
                </a:cubicBezTo>
                <a:lnTo>
                  <a:pt x="236919" y="550128"/>
                </a:lnTo>
                <a:cubicBezTo>
                  <a:pt x="228830" y="548084"/>
                  <a:pt x="220740" y="546039"/>
                  <a:pt x="213717" y="543995"/>
                </a:cubicBezTo>
                <a:cubicBezTo>
                  <a:pt x="208650" y="541950"/>
                  <a:pt x="205628" y="536972"/>
                  <a:pt x="207583" y="530838"/>
                </a:cubicBezTo>
                <a:cubicBezTo>
                  <a:pt x="209628" y="525771"/>
                  <a:pt x="214695" y="522749"/>
                  <a:pt x="220740" y="524793"/>
                </a:cubicBezTo>
                <a:close/>
                <a:moveTo>
                  <a:pt x="169111" y="500513"/>
                </a:moveTo>
                <a:cubicBezTo>
                  <a:pt x="175165" y="504607"/>
                  <a:pt x="182288" y="508612"/>
                  <a:pt x="188343" y="511639"/>
                </a:cubicBezTo>
                <a:cubicBezTo>
                  <a:pt x="193418" y="513686"/>
                  <a:pt x="195466" y="519738"/>
                  <a:pt x="192439" y="524811"/>
                </a:cubicBezTo>
                <a:cubicBezTo>
                  <a:pt x="190391" y="528906"/>
                  <a:pt x="187363" y="530864"/>
                  <a:pt x="183268" y="530864"/>
                </a:cubicBezTo>
                <a:cubicBezTo>
                  <a:pt x="181309" y="530864"/>
                  <a:pt x="180240" y="530864"/>
                  <a:pt x="179261" y="529885"/>
                </a:cubicBezTo>
                <a:cubicBezTo>
                  <a:pt x="172138" y="525790"/>
                  <a:pt x="165104" y="521785"/>
                  <a:pt x="157981" y="517691"/>
                </a:cubicBezTo>
                <a:cubicBezTo>
                  <a:pt x="152906" y="514665"/>
                  <a:pt x="151927" y="508612"/>
                  <a:pt x="154954" y="503539"/>
                </a:cubicBezTo>
                <a:cubicBezTo>
                  <a:pt x="157981" y="498466"/>
                  <a:pt x="164036" y="497487"/>
                  <a:pt x="169111" y="500513"/>
                </a:cubicBezTo>
                <a:close/>
                <a:moveTo>
                  <a:pt x="374693" y="495440"/>
                </a:moveTo>
                <a:lnTo>
                  <a:pt x="415216" y="495440"/>
                </a:lnTo>
                <a:cubicBezTo>
                  <a:pt x="421272" y="495440"/>
                  <a:pt x="425368" y="499540"/>
                  <a:pt x="425368" y="505601"/>
                </a:cubicBezTo>
                <a:cubicBezTo>
                  <a:pt x="425368" y="511662"/>
                  <a:pt x="421272" y="515763"/>
                  <a:pt x="415216" y="515763"/>
                </a:cubicBezTo>
                <a:lnTo>
                  <a:pt x="374693" y="515763"/>
                </a:lnTo>
                <a:cubicBezTo>
                  <a:pt x="368637" y="515763"/>
                  <a:pt x="364541" y="511662"/>
                  <a:pt x="364541" y="505601"/>
                </a:cubicBezTo>
                <a:cubicBezTo>
                  <a:pt x="364541" y="499540"/>
                  <a:pt x="368637" y="495440"/>
                  <a:pt x="374693" y="495440"/>
                </a:cubicBezTo>
                <a:close/>
                <a:moveTo>
                  <a:pt x="112403" y="464086"/>
                </a:moveTo>
                <a:cubicBezTo>
                  <a:pt x="116408" y="460087"/>
                  <a:pt x="122549" y="461064"/>
                  <a:pt x="126554" y="465152"/>
                </a:cubicBezTo>
                <a:cubicBezTo>
                  <a:pt x="131627" y="470217"/>
                  <a:pt x="136700" y="476259"/>
                  <a:pt x="142753" y="481325"/>
                </a:cubicBezTo>
                <a:cubicBezTo>
                  <a:pt x="146847" y="485323"/>
                  <a:pt x="146847" y="491455"/>
                  <a:pt x="143821" y="495453"/>
                </a:cubicBezTo>
                <a:cubicBezTo>
                  <a:pt x="140795" y="497497"/>
                  <a:pt x="137680" y="498475"/>
                  <a:pt x="135721" y="498475"/>
                </a:cubicBezTo>
                <a:cubicBezTo>
                  <a:pt x="133674" y="498475"/>
                  <a:pt x="130648" y="497497"/>
                  <a:pt x="128601" y="495453"/>
                </a:cubicBezTo>
                <a:cubicBezTo>
                  <a:pt x="122549" y="490388"/>
                  <a:pt x="116408" y="484346"/>
                  <a:pt x="111424" y="478303"/>
                </a:cubicBezTo>
                <a:cubicBezTo>
                  <a:pt x="107330" y="474216"/>
                  <a:pt x="108309" y="468173"/>
                  <a:pt x="112403" y="464086"/>
                </a:cubicBezTo>
                <a:close/>
                <a:moveTo>
                  <a:pt x="374689" y="455006"/>
                </a:moveTo>
                <a:lnTo>
                  <a:pt x="475996" y="455006"/>
                </a:lnTo>
                <a:cubicBezTo>
                  <a:pt x="482049" y="455006"/>
                  <a:pt x="486055" y="459092"/>
                  <a:pt x="486055" y="465132"/>
                </a:cubicBezTo>
                <a:cubicBezTo>
                  <a:pt x="486055" y="471172"/>
                  <a:pt x="482049" y="475258"/>
                  <a:pt x="475996" y="475258"/>
                </a:cubicBezTo>
                <a:lnTo>
                  <a:pt x="374689" y="475258"/>
                </a:lnTo>
                <a:cubicBezTo>
                  <a:pt x="368636" y="475258"/>
                  <a:pt x="364541" y="471172"/>
                  <a:pt x="364541" y="465132"/>
                </a:cubicBezTo>
                <a:cubicBezTo>
                  <a:pt x="364541" y="459092"/>
                  <a:pt x="368636" y="455006"/>
                  <a:pt x="374689" y="455006"/>
                </a:cubicBezTo>
                <a:close/>
                <a:moveTo>
                  <a:pt x="405034" y="414572"/>
                </a:moveTo>
                <a:lnTo>
                  <a:pt x="516499" y="414572"/>
                </a:lnTo>
                <a:cubicBezTo>
                  <a:pt x="522553" y="414572"/>
                  <a:pt x="526559" y="418573"/>
                  <a:pt x="526559" y="424707"/>
                </a:cubicBezTo>
                <a:cubicBezTo>
                  <a:pt x="526559" y="430753"/>
                  <a:pt x="522553" y="434754"/>
                  <a:pt x="516499" y="434754"/>
                </a:cubicBezTo>
                <a:lnTo>
                  <a:pt x="405034" y="434754"/>
                </a:lnTo>
                <a:cubicBezTo>
                  <a:pt x="398980" y="434754"/>
                  <a:pt x="394884" y="430753"/>
                  <a:pt x="394884" y="424707"/>
                </a:cubicBezTo>
                <a:cubicBezTo>
                  <a:pt x="394884" y="418573"/>
                  <a:pt x="398980" y="414572"/>
                  <a:pt x="405034" y="414572"/>
                </a:cubicBezTo>
                <a:close/>
                <a:moveTo>
                  <a:pt x="80992" y="414569"/>
                </a:moveTo>
                <a:cubicBezTo>
                  <a:pt x="86065" y="412526"/>
                  <a:pt x="92118" y="414569"/>
                  <a:pt x="94165" y="418568"/>
                </a:cubicBezTo>
                <a:cubicBezTo>
                  <a:pt x="97191" y="425676"/>
                  <a:pt x="101285" y="431717"/>
                  <a:pt x="105291" y="437848"/>
                </a:cubicBezTo>
                <a:cubicBezTo>
                  <a:pt x="108317" y="442824"/>
                  <a:pt x="107338" y="448954"/>
                  <a:pt x="102264" y="451975"/>
                </a:cubicBezTo>
                <a:cubicBezTo>
                  <a:pt x="101285" y="452953"/>
                  <a:pt x="99238" y="454019"/>
                  <a:pt x="97191" y="454019"/>
                </a:cubicBezTo>
                <a:cubicBezTo>
                  <a:pt x="94165" y="454019"/>
                  <a:pt x="90160" y="451975"/>
                  <a:pt x="89092" y="448954"/>
                </a:cubicBezTo>
                <a:cubicBezTo>
                  <a:pt x="85086" y="441846"/>
                  <a:pt x="80992" y="434738"/>
                  <a:pt x="76987" y="427719"/>
                </a:cubicBezTo>
                <a:cubicBezTo>
                  <a:pt x="74940" y="422655"/>
                  <a:pt x="76987" y="416613"/>
                  <a:pt x="80992" y="414569"/>
                </a:cubicBezTo>
                <a:close/>
                <a:moveTo>
                  <a:pt x="374689" y="374138"/>
                </a:moveTo>
                <a:lnTo>
                  <a:pt x="475996" y="374138"/>
                </a:lnTo>
                <a:cubicBezTo>
                  <a:pt x="482049" y="374138"/>
                  <a:pt x="486055" y="378139"/>
                  <a:pt x="486055" y="384273"/>
                </a:cubicBezTo>
                <a:cubicBezTo>
                  <a:pt x="486055" y="390319"/>
                  <a:pt x="482049" y="394320"/>
                  <a:pt x="475996" y="394320"/>
                </a:cubicBezTo>
                <a:lnTo>
                  <a:pt x="374689" y="394320"/>
                </a:lnTo>
                <a:cubicBezTo>
                  <a:pt x="368636" y="394320"/>
                  <a:pt x="364541" y="390319"/>
                  <a:pt x="364541" y="384273"/>
                </a:cubicBezTo>
                <a:cubicBezTo>
                  <a:pt x="364541" y="378139"/>
                  <a:pt x="368636" y="374138"/>
                  <a:pt x="374689" y="374138"/>
                </a:cubicBezTo>
                <a:close/>
                <a:moveTo>
                  <a:pt x="64820" y="358957"/>
                </a:moveTo>
                <a:cubicBezTo>
                  <a:pt x="69891" y="357979"/>
                  <a:pt x="75939" y="361001"/>
                  <a:pt x="77007" y="367046"/>
                </a:cubicBezTo>
                <a:cubicBezTo>
                  <a:pt x="78964" y="374157"/>
                  <a:pt x="81010" y="381179"/>
                  <a:pt x="83056" y="388291"/>
                </a:cubicBezTo>
                <a:cubicBezTo>
                  <a:pt x="85102" y="393358"/>
                  <a:pt x="82077" y="399402"/>
                  <a:pt x="77007" y="401447"/>
                </a:cubicBezTo>
                <a:cubicBezTo>
                  <a:pt x="74961" y="400469"/>
                  <a:pt x="73982" y="401447"/>
                  <a:pt x="72915" y="401447"/>
                </a:cubicBezTo>
                <a:cubicBezTo>
                  <a:pt x="68912" y="401447"/>
                  <a:pt x="64820" y="398424"/>
                  <a:pt x="62774" y="394335"/>
                </a:cubicBezTo>
                <a:cubicBezTo>
                  <a:pt x="60817" y="386246"/>
                  <a:pt x="57793" y="379224"/>
                  <a:pt x="56725" y="371135"/>
                </a:cubicBezTo>
                <a:cubicBezTo>
                  <a:pt x="55747" y="366068"/>
                  <a:pt x="58771" y="359934"/>
                  <a:pt x="64820" y="358957"/>
                </a:cubicBezTo>
                <a:close/>
                <a:moveTo>
                  <a:pt x="354390" y="343784"/>
                </a:moveTo>
                <a:cubicBezTo>
                  <a:pt x="348337" y="343784"/>
                  <a:pt x="344242" y="347872"/>
                  <a:pt x="344242" y="353914"/>
                </a:cubicBezTo>
                <a:lnTo>
                  <a:pt x="344242" y="576332"/>
                </a:lnTo>
                <a:cubicBezTo>
                  <a:pt x="344242" y="582463"/>
                  <a:pt x="348337" y="586462"/>
                  <a:pt x="354390" y="586462"/>
                </a:cubicBezTo>
                <a:lnTo>
                  <a:pt x="577196" y="586462"/>
                </a:lnTo>
                <a:cubicBezTo>
                  <a:pt x="583338" y="586462"/>
                  <a:pt x="587344" y="582463"/>
                  <a:pt x="587344" y="576332"/>
                </a:cubicBezTo>
                <a:lnTo>
                  <a:pt x="587344" y="353914"/>
                </a:lnTo>
                <a:cubicBezTo>
                  <a:pt x="587344" y="347872"/>
                  <a:pt x="583338" y="343784"/>
                  <a:pt x="577196" y="343784"/>
                </a:cubicBezTo>
                <a:close/>
                <a:moveTo>
                  <a:pt x="354390" y="323613"/>
                </a:moveTo>
                <a:lnTo>
                  <a:pt x="577196" y="323613"/>
                </a:lnTo>
                <a:cubicBezTo>
                  <a:pt x="594465" y="323613"/>
                  <a:pt x="607639" y="336764"/>
                  <a:pt x="607639" y="353914"/>
                </a:cubicBezTo>
                <a:lnTo>
                  <a:pt x="607639" y="576332"/>
                </a:lnTo>
                <a:cubicBezTo>
                  <a:pt x="607639" y="593571"/>
                  <a:pt x="594465" y="606722"/>
                  <a:pt x="577196" y="606722"/>
                </a:cubicBezTo>
                <a:lnTo>
                  <a:pt x="354390" y="606722"/>
                </a:lnTo>
                <a:cubicBezTo>
                  <a:pt x="337210" y="606722"/>
                  <a:pt x="324036" y="593571"/>
                  <a:pt x="324036" y="576332"/>
                </a:cubicBezTo>
                <a:lnTo>
                  <a:pt x="324036" y="353914"/>
                </a:lnTo>
                <a:cubicBezTo>
                  <a:pt x="324036" y="336764"/>
                  <a:pt x="337210" y="323613"/>
                  <a:pt x="354390" y="323613"/>
                </a:cubicBezTo>
                <a:close/>
                <a:moveTo>
                  <a:pt x="70821" y="212332"/>
                </a:moveTo>
                <a:lnTo>
                  <a:pt x="151954" y="212332"/>
                </a:lnTo>
                <a:cubicBezTo>
                  <a:pt x="158010" y="212332"/>
                  <a:pt x="162018" y="216418"/>
                  <a:pt x="162018" y="222458"/>
                </a:cubicBezTo>
                <a:cubicBezTo>
                  <a:pt x="162018" y="228498"/>
                  <a:pt x="158010" y="232584"/>
                  <a:pt x="151954" y="232584"/>
                </a:cubicBezTo>
                <a:lnTo>
                  <a:pt x="70821" y="232584"/>
                </a:lnTo>
                <a:cubicBezTo>
                  <a:pt x="64764" y="232584"/>
                  <a:pt x="60757" y="228498"/>
                  <a:pt x="60757" y="222458"/>
                </a:cubicBezTo>
                <a:cubicBezTo>
                  <a:pt x="60757" y="216418"/>
                  <a:pt x="64764" y="212332"/>
                  <a:pt x="70821" y="212332"/>
                </a:cubicBezTo>
                <a:close/>
                <a:moveTo>
                  <a:pt x="530629" y="206261"/>
                </a:moveTo>
                <a:cubicBezTo>
                  <a:pt x="535698" y="204217"/>
                  <a:pt x="541745" y="207239"/>
                  <a:pt x="543790" y="212304"/>
                </a:cubicBezTo>
                <a:cubicBezTo>
                  <a:pt x="545836" y="220392"/>
                  <a:pt x="548859" y="227502"/>
                  <a:pt x="549837" y="235590"/>
                </a:cubicBezTo>
                <a:cubicBezTo>
                  <a:pt x="550904" y="240656"/>
                  <a:pt x="547792" y="246700"/>
                  <a:pt x="541745" y="247766"/>
                </a:cubicBezTo>
                <a:cubicBezTo>
                  <a:pt x="542723" y="248744"/>
                  <a:pt x="541745" y="248744"/>
                  <a:pt x="540767" y="248744"/>
                </a:cubicBezTo>
                <a:cubicBezTo>
                  <a:pt x="535698" y="248744"/>
                  <a:pt x="531608" y="245722"/>
                  <a:pt x="530629" y="240656"/>
                </a:cubicBezTo>
                <a:cubicBezTo>
                  <a:pt x="528584" y="233546"/>
                  <a:pt x="526539" y="226525"/>
                  <a:pt x="524583" y="219415"/>
                </a:cubicBezTo>
                <a:cubicBezTo>
                  <a:pt x="522537" y="214349"/>
                  <a:pt x="525561" y="208305"/>
                  <a:pt x="530629" y="206261"/>
                </a:cubicBezTo>
                <a:close/>
                <a:moveTo>
                  <a:pt x="50646" y="171898"/>
                </a:moveTo>
                <a:lnTo>
                  <a:pt x="91121" y="171898"/>
                </a:lnTo>
                <a:cubicBezTo>
                  <a:pt x="97170" y="171898"/>
                  <a:pt x="101262" y="175984"/>
                  <a:pt x="101262" y="182024"/>
                </a:cubicBezTo>
                <a:cubicBezTo>
                  <a:pt x="101262" y="188064"/>
                  <a:pt x="97170" y="192150"/>
                  <a:pt x="91121" y="192150"/>
                </a:cubicBezTo>
                <a:lnTo>
                  <a:pt x="50646" y="192150"/>
                </a:lnTo>
                <a:cubicBezTo>
                  <a:pt x="44597" y="192150"/>
                  <a:pt x="40505" y="188064"/>
                  <a:pt x="40505" y="182024"/>
                </a:cubicBezTo>
                <a:cubicBezTo>
                  <a:pt x="40505" y="175984"/>
                  <a:pt x="44597" y="171898"/>
                  <a:pt x="50646" y="171898"/>
                </a:cubicBezTo>
                <a:close/>
                <a:moveTo>
                  <a:pt x="504314" y="153678"/>
                </a:moveTo>
                <a:cubicBezTo>
                  <a:pt x="509386" y="150657"/>
                  <a:pt x="515437" y="151723"/>
                  <a:pt x="518462" y="156789"/>
                </a:cubicBezTo>
                <a:cubicBezTo>
                  <a:pt x="522555" y="163810"/>
                  <a:pt x="526559" y="170919"/>
                  <a:pt x="530653" y="177940"/>
                </a:cubicBezTo>
                <a:cubicBezTo>
                  <a:pt x="532699" y="183006"/>
                  <a:pt x="530653" y="189138"/>
                  <a:pt x="526559" y="191093"/>
                </a:cubicBezTo>
                <a:cubicBezTo>
                  <a:pt x="524602" y="193137"/>
                  <a:pt x="523534" y="193137"/>
                  <a:pt x="521577" y="193137"/>
                </a:cubicBezTo>
                <a:cubicBezTo>
                  <a:pt x="517483" y="193137"/>
                  <a:pt x="514458" y="191093"/>
                  <a:pt x="512411" y="187094"/>
                </a:cubicBezTo>
                <a:cubicBezTo>
                  <a:pt x="509386" y="179984"/>
                  <a:pt x="505382" y="173941"/>
                  <a:pt x="501289" y="167898"/>
                </a:cubicBezTo>
                <a:cubicBezTo>
                  <a:pt x="498263" y="162832"/>
                  <a:pt x="499242" y="156789"/>
                  <a:pt x="504314" y="153678"/>
                </a:cubicBezTo>
                <a:close/>
                <a:moveTo>
                  <a:pt x="50653" y="131463"/>
                </a:moveTo>
                <a:lnTo>
                  <a:pt x="151959" y="131463"/>
                </a:lnTo>
                <a:cubicBezTo>
                  <a:pt x="158013" y="131463"/>
                  <a:pt x="162019" y="135549"/>
                  <a:pt x="162019" y="141589"/>
                </a:cubicBezTo>
                <a:cubicBezTo>
                  <a:pt x="162019" y="147629"/>
                  <a:pt x="158013" y="151715"/>
                  <a:pt x="151959" y="151715"/>
                </a:cubicBezTo>
                <a:lnTo>
                  <a:pt x="50653" y="151715"/>
                </a:lnTo>
                <a:cubicBezTo>
                  <a:pt x="44600" y="151715"/>
                  <a:pt x="40505" y="147629"/>
                  <a:pt x="40505" y="141589"/>
                </a:cubicBezTo>
                <a:cubicBezTo>
                  <a:pt x="40505" y="135549"/>
                  <a:pt x="44600" y="131463"/>
                  <a:pt x="50653" y="131463"/>
                </a:cubicBezTo>
                <a:close/>
                <a:moveTo>
                  <a:pt x="479043" y="111286"/>
                </a:moveTo>
                <a:cubicBezTo>
                  <a:pt x="485093" y="116261"/>
                  <a:pt x="491144" y="122391"/>
                  <a:pt x="496216" y="128431"/>
                </a:cubicBezTo>
                <a:cubicBezTo>
                  <a:pt x="500309" y="132429"/>
                  <a:pt x="499241" y="138559"/>
                  <a:pt x="495237" y="142556"/>
                </a:cubicBezTo>
                <a:cubicBezTo>
                  <a:pt x="493191" y="144600"/>
                  <a:pt x="491144" y="145577"/>
                  <a:pt x="489098" y="145577"/>
                </a:cubicBezTo>
                <a:cubicBezTo>
                  <a:pt x="486072" y="145577"/>
                  <a:pt x="484115" y="144600"/>
                  <a:pt x="482068" y="142556"/>
                </a:cubicBezTo>
                <a:cubicBezTo>
                  <a:pt x="476996" y="137493"/>
                  <a:pt x="471924" y="131452"/>
                  <a:pt x="465873" y="126388"/>
                </a:cubicBezTo>
                <a:cubicBezTo>
                  <a:pt x="461780" y="122391"/>
                  <a:pt x="461780" y="116261"/>
                  <a:pt x="464806" y="112263"/>
                </a:cubicBezTo>
                <a:cubicBezTo>
                  <a:pt x="468899" y="108177"/>
                  <a:pt x="474950" y="108177"/>
                  <a:pt x="479043" y="111286"/>
                </a:cubicBezTo>
                <a:close/>
                <a:moveTo>
                  <a:pt x="80996" y="91029"/>
                </a:moveTo>
                <a:lnTo>
                  <a:pt x="192446" y="91029"/>
                </a:lnTo>
                <a:cubicBezTo>
                  <a:pt x="198499" y="91029"/>
                  <a:pt x="202594" y="95115"/>
                  <a:pt x="202594" y="101155"/>
                </a:cubicBezTo>
                <a:cubicBezTo>
                  <a:pt x="202594" y="107195"/>
                  <a:pt x="198499" y="111281"/>
                  <a:pt x="192446" y="111281"/>
                </a:cubicBezTo>
                <a:lnTo>
                  <a:pt x="80996" y="111281"/>
                </a:lnTo>
                <a:cubicBezTo>
                  <a:pt x="74943" y="111281"/>
                  <a:pt x="70848" y="107195"/>
                  <a:pt x="70848" y="101155"/>
                </a:cubicBezTo>
                <a:cubicBezTo>
                  <a:pt x="70848" y="95115"/>
                  <a:pt x="74943" y="91029"/>
                  <a:pt x="80996" y="91029"/>
                </a:cubicBezTo>
                <a:close/>
                <a:moveTo>
                  <a:pt x="428378" y="76902"/>
                </a:moveTo>
                <a:cubicBezTo>
                  <a:pt x="435412" y="80898"/>
                  <a:pt x="442535" y="84984"/>
                  <a:pt x="449658" y="88981"/>
                </a:cubicBezTo>
                <a:cubicBezTo>
                  <a:pt x="454733" y="92001"/>
                  <a:pt x="455712" y="98129"/>
                  <a:pt x="452685" y="103192"/>
                </a:cubicBezTo>
                <a:cubicBezTo>
                  <a:pt x="450637" y="106212"/>
                  <a:pt x="447610" y="107189"/>
                  <a:pt x="444583" y="107189"/>
                </a:cubicBezTo>
                <a:cubicBezTo>
                  <a:pt x="442535" y="107189"/>
                  <a:pt x="440487" y="106212"/>
                  <a:pt x="439508" y="105146"/>
                </a:cubicBezTo>
                <a:cubicBezTo>
                  <a:pt x="433453" y="101149"/>
                  <a:pt x="426330" y="97063"/>
                  <a:pt x="420276" y="94044"/>
                </a:cubicBezTo>
                <a:cubicBezTo>
                  <a:pt x="414221" y="92001"/>
                  <a:pt x="412173" y="85961"/>
                  <a:pt x="415201" y="80898"/>
                </a:cubicBezTo>
                <a:cubicBezTo>
                  <a:pt x="417248" y="75836"/>
                  <a:pt x="423303" y="73882"/>
                  <a:pt x="428378" y="76902"/>
                </a:cubicBezTo>
                <a:close/>
                <a:moveTo>
                  <a:pt x="371652" y="56584"/>
                </a:moveTo>
                <a:cubicBezTo>
                  <a:pt x="378687" y="58630"/>
                  <a:pt x="386791" y="60676"/>
                  <a:pt x="394895" y="62633"/>
                </a:cubicBezTo>
                <a:cubicBezTo>
                  <a:pt x="399971" y="64679"/>
                  <a:pt x="402999" y="69749"/>
                  <a:pt x="401040" y="75798"/>
                </a:cubicBezTo>
                <a:cubicBezTo>
                  <a:pt x="399971" y="79890"/>
                  <a:pt x="395964" y="82915"/>
                  <a:pt x="391867" y="82915"/>
                </a:cubicBezTo>
                <a:lnTo>
                  <a:pt x="388840" y="82915"/>
                </a:lnTo>
                <a:cubicBezTo>
                  <a:pt x="381715" y="80869"/>
                  <a:pt x="374680" y="78823"/>
                  <a:pt x="367555" y="76866"/>
                </a:cubicBezTo>
                <a:cubicBezTo>
                  <a:pt x="362479" y="75798"/>
                  <a:pt x="358472" y="69749"/>
                  <a:pt x="359451" y="64679"/>
                </a:cubicBezTo>
                <a:cubicBezTo>
                  <a:pt x="360431" y="59609"/>
                  <a:pt x="365507" y="55606"/>
                  <a:pt x="371652" y="56584"/>
                </a:cubicBezTo>
                <a:close/>
                <a:moveTo>
                  <a:pt x="50653" y="50595"/>
                </a:moveTo>
                <a:lnTo>
                  <a:pt x="151959" y="50595"/>
                </a:lnTo>
                <a:cubicBezTo>
                  <a:pt x="158013" y="50595"/>
                  <a:pt x="162019" y="54596"/>
                  <a:pt x="162019" y="60730"/>
                </a:cubicBezTo>
                <a:cubicBezTo>
                  <a:pt x="162019" y="66776"/>
                  <a:pt x="158013" y="70777"/>
                  <a:pt x="151959" y="70777"/>
                </a:cubicBezTo>
                <a:lnTo>
                  <a:pt x="50653" y="70777"/>
                </a:lnTo>
                <a:cubicBezTo>
                  <a:pt x="44600" y="70777"/>
                  <a:pt x="40505" y="66776"/>
                  <a:pt x="40505" y="60730"/>
                </a:cubicBezTo>
                <a:cubicBezTo>
                  <a:pt x="40505" y="54596"/>
                  <a:pt x="44600" y="50595"/>
                  <a:pt x="50653" y="50595"/>
                </a:cubicBezTo>
                <a:close/>
                <a:moveTo>
                  <a:pt x="30354" y="20265"/>
                </a:moveTo>
                <a:cubicBezTo>
                  <a:pt x="24301" y="20265"/>
                  <a:pt x="20295" y="24265"/>
                  <a:pt x="20295" y="30309"/>
                </a:cubicBezTo>
                <a:lnTo>
                  <a:pt x="20295" y="252781"/>
                </a:lnTo>
                <a:cubicBezTo>
                  <a:pt x="20295" y="258914"/>
                  <a:pt x="24301" y="262914"/>
                  <a:pt x="30354" y="262914"/>
                </a:cubicBezTo>
                <a:lnTo>
                  <a:pt x="253159" y="262914"/>
                </a:lnTo>
                <a:cubicBezTo>
                  <a:pt x="259302" y="262914"/>
                  <a:pt x="263307" y="258914"/>
                  <a:pt x="263307" y="252781"/>
                </a:cubicBezTo>
                <a:lnTo>
                  <a:pt x="263307" y="30309"/>
                </a:lnTo>
                <a:cubicBezTo>
                  <a:pt x="263307" y="24265"/>
                  <a:pt x="259302" y="20265"/>
                  <a:pt x="253159" y="20265"/>
                </a:cubicBezTo>
                <a:close/>
                <a:moveTo>
                  <a:pt x="30354" y="0"/>
                </a:moveTo>
                <a:lnTo>
                  <a:pt x="253159" y="0"/>
                </a:lnTo>
                <a:cubicBezTo>
                  <a:pt x="270428" y="0"/>
                  <a:pt x="283603" y="13154"/>
                  <a:pt x="283603" y="30309"/>
                </a:cubicBezTo>
                <a:lnTo>
                  <a:pt x="283603" y="252781"/>
                </a:lnTo>
                <a:cubicBezTo>
                  <a:pt x="283603" y="270024"/>
                  <a:pt x="270428" y="283179"/>
                  <a:pt x="253159" y="283179"/>
                </a:cubicBezTo>
                <a:lnTo>
                  <a:pt x="30354" y="283179"/>
                </a:lnTo>
                <a:cubicBezTo>
                  <a:pt x="13174" y="283179"/>
                  <a:pt x="0" y="270024"/>
                  <a:pt x="0" y="252781"/>
                </a:cubicBezTo>
                <a:lnTo>
                  <a:pt x="0" y="30309"/>
                </a:lnTo>
                <a:cubicBezTo>
                  <a:pt x="0" y="13154"/>
                  <a:pt x="13174" y="0"/>
                  <a:pt x="30354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</p:sp>
      <p:sp>
        <p:nvSpPr>
          <p:cNvPr id="14" name="椭圆 13"/>
          <p:cNvSpPr/>
          <p:nvPr/>
        </p:nvSpPr>
        <p:spPr>
          <a:xfrm>
            <a:off x="1798915" y="1788377"/>
            <a:ext cx="1693332" cy="1693332"/>
          </a:xfrm>
          <a:prstGeom prst="ellipse">
            <a:avLst/>
          </a:prstGeom>
          <a:solidFill>
            <a:schemeClr val="bg1"/>
          </a:solidFill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 flipH="1">
            <a:off x="1947682" y="2839777"/>
            <a:ext cx="1371013" cy="3279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lvl="0" algn="just">
              <a:lnSpc>
                <a:spcPct val="120000"/>
              </a:lnSpc>
              <a:defRPr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/>
            <a:r>
              <a:rPr lang="zh-CN" altLang="en-US">
                <a:sym typeface="Arial" panose="020B0604020202020204" pitchFamily="34" charset="0"/>
              </a:rPr>
              <a:t>单击键入标题</a:t>
            </a:r>
            <a:endParaRPr lang="en-US" altLang="zh-CN"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168221" y="1788377"/>
            <a:ext cx="1693332" cy="1693332"/>
          </a:xfrm>
          <a:prstGeom prst="ellipse">
            <a:avLst/>
          </a:prstGeom>
          <a:solidFill>
            <a:schemeClr val="bg1"/>
          </a:solidFill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 flipH="1">
            <a:off x="6316988" y="2839777"/>
            <a:ext cx="1371013" cy="3279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lvl="0" algn="just">
              <a:lnSpc>
                <a:spcPct val="120000"/>
              </a:lnSpc>
              <a:defRPr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/>
            <a:r>
              <a:rPr lang="zh-CN" altLang="en-US">
                <a:sym typeface="Arial" panose="020B0604020202020204" pitchFamily="34" charset="0"/>
              </a:rPr>
              <a:t>单击键入标题</a:t>
            </a:r>
            <a:endParaRPr lang="en-US" altLang="zh-CN"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352874" y="1788377"/>
            <a:ext cx="1693332" cy="1693332"/>
          </a:xfrm>
          <a:prstGeom prst="ellipse">
            <a:avLst/>
          </a:prstGeom>
          <a:solidFill>
            <a:schemeClr val="bg1"/>
          </a:solidFill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 flipH="1">
            <a:off x="8501641" y="2839777"/>
            <a:ext cx="1371013" cy="3279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lvl="0" algn="just">
              <a:lnSpc>
                <a:spcPct val="120000"/>
              </a:lnSpc>
              <a:defRPr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/>
            <a:r>
              <a:rPr lang="zh-CN" altLang="en-US">
                <a:sym typeface="Arial" panose="020B0604020202020204" pitchFamily="34" charset="0"/>
              </a:rPr>
              <a:t>单击键入标题</a:t>
            </a:r>
            <a:endParaRPr lang="en-US" altLang="zh-CN">
              <a:sym typeface="Arial" panose="020B0604020202020204" pitchFamily="34" charset="0"/>
            </a:endParaRPr>
          </a:p>
        </p:txBody>
      </p:sp>
      <p:sp>
        <p:nvSpPr>
          <p:cNvPr id="20" name="clipboard-variant-with-pencil-and-check-mark-variant_33280"/>
          <p:cNvSpPr>
            <a:spLocks noChangeAspect="1"/>
          </p:cNvSpPr>
          <p:nvPr/>
        </p:nvSpPr>
        <p:spPr bwMode="auto">
          <a:xfrm>
            <a:off x="2335258" y="2028319"/>
            <a:ext cx="703424" cy="740819"/>
          </a:xfrm>
          <a:custGeom>
            <a:avLst/>
            <a:gdLst>
              <a:gd name="connsiteX0" fmla="*/ 398144 w 576241"/>
              <a:gd name="connsiteY0" fmla="*/ 388654 h 606874"/>
              <a:gd name="connsiteX1" fmla="*/ 436876 w 576241"/>
              <a:gd name="connsiteY1" fmla="*/ 407057 h 606874"/>
              <a:gd name="connsiteX2" fmla="*/ 353878 w 576241"/>
              <a:gd name="connsiteY2" fmla="*/ 464106 h 606874"/>
              <a:gd name="connsiteX3" fmla="*/ 398144 w 576241"/>
              <a:gd name="connsiteY3" fmla="*/ 388654 h 606874"/>
              <a:gd name="connsiteX4" fmla="*/ 193457 w 576241"/>
              <a:gd name="connsiteY4" fmla="*/ 388654 h 606874"/>
              <a:gd name="connsiteX5" fmla="*/ 237741 w 576241"/>
              <a:gd name="connsiteY5" fmla="*/ 464106 h 606874"/>
              <a:gd name="connsiteX6" fmla="*/ 155631 w 576241"/>
              <a:gd name="connsiteY6" fmla="*/ 407057 h 606874"/>
              <a:gd name="connsiteX7" fmla="*/ 193457 w 576241"/>
              <a:gd name="connsiteY7" fmla="*/ 388654 h 606874"/>
              <a:gd name="connsiteX8" fmla="*/ 304021 w 576241"/>
              <a:gd name="connsiteY8" fmla="*/ 371048 h 606874"/>
              <a:gd name="connsiteX9" fmla="*/ 383468 w 576241"/>
              <a:gd name="connsiteY9" fmla="*/ 383025 h 606874"/>
              <a:gd name="connsiteX10" fmla="*/ 304021 w 576241"/>
              <a:gd name="connsiteY10" fmla="*/ 472391 h 606874"/>
              <a:gd name="connsiteX11" fmla="*/ 288339 w 576241"/>
              <a:gd name="connsiteY11" fmla="*/ 371048 h 606874"/>
              <a:gd name="connsiteX12" fmla="*/ 288339 w 576241"/>
              <a:gd name="connsiteY12" fmla="*/ 473279 h 606874"/>
              <a:gd name="connsiteX13" fmla="*/ 208152 w 576241"/>
              <a:gd name="connsiteY13" fmla="*/ 383021 h 606874"/>
              <a:gd name="connsiteX14" fmla="*/ 288339 w 576241"/>
              <a:gd name="connsiteY14" fmla="*/ 371048 h 606874"/>
              <a:gd name="connsiteX15" fmla="*/ 543953 w 576241"/>
              <a:gd name="connsiteY15" fmla="*/ 348117 h 606874"/>
              <a:gd name="connsiteX16" fmla="*/ 576241 w 576241"/>
              <a:gd name="connsiteY16" fmla="*/ 361009 h 606874"/>
              <a:gd name="connsiteX17" fmla="*/ 518123 w 576241"/>
              <a:gd name="connsiteY17" fmla="*/ 474273 h 606874"/>
              <a:gd name="connsiteX18" fmla="*/ 292109 w 576241"/>
              <a:gd name="connsiteY18" fmla="*/ 574644 h 606874"/>
              <a:gd name="connsiteX19" fmla="*/ 288419 w 576241"/>
              <a:gd name="connsiteY19" fmla="*/ 606874 h 606874"/>
              <a:gd name="connsiteX20" fmla="*/ 211851 w 576241"/>
              <a:gd name="connsiteY20" fmla="*/ 555307 h 606874"/>
              <a:gd name="connsiteX21" fmla="*/ 297644 w 576241"/>
              <a:gd name="connsiteY21" fmla="*/ 503740 h 606874"/>
              <a:gd name="connsiteX22" fmla="*/ 294877 w 576241"/>
              <a:gd name="connsiteY22" fmla="*/ 540573 h 606874"/>
              <a:gd name="connsiteX23" fmla="*/ 491370 w 576241"/>
              <a:gd name="connsiteY23" fmla="*/ 452172 h 606874"/>
              <a:gd name="connsiteX24" fmla="*/ 543953 w 576241"/>
              <a:gd name="connsiteY24" fmla="*/ 348117 h 606874"/>
              <a:gd name="connsiteX25" fmla="*/ 413873 w 576241"/>
              <a:gd name="connsiteY25" fmla="*/ 303881 h 606874"/>
              <a:gd name="connsiteX26" fmla="*/ 480224 w 576241"/>
              <a:gd name="connsiteY26" fmla="*/ 303881 h 606874"/>
              <a:gd name="connsiteX27" fmla="*/ 447048 w 576241"/>
              <a:gd name="connsiteY27" fmla="*/ 395016 h 606874"/>
              <a:gd name="connsiteX28" fmla="*/ 403736 w 576241"/>
              <a:gd name="connsiteY28" fmla="*/ 372923 h 606874"/>
              <a:gd name="connsiteX29" fmla="*/ 413873 w 576241"/>
              <a:gd name="connsiteY29" fmla="*/ 303881 h 606874"/>
              <a:gd name="connsiteX30" fmla="*/ 304021 w 576241"/>
              <a:gd name="connsiteY30" fmla="*/ 303881 h 606874"/>
              <a:gd name="connsiteX31" fmla="*/ 397227 w 576241"/>
              <a:gd name="connsiteY31" fmla="*/ 303881 h 606874"/>
              <a:gd name="connsiteX32" fmla="*/ 387999 w 576241"/>
              <a:gd name="connsiteY32" fmla="*/ 367498 h 606874"/>
              <a:gd name="connsiteX33" fmla="*/ 304021 w 576241"/>
              <a:gd name="connsiteY33" fmla="*/ 354590 h 606874"/>
              <a:gd name="connsiteX34" fmla="*/ 194393 w 576241"/>
              <a:gd name="connsiteY34" fmla="*/ 303881 h 606874"/>
              <a:gd name="connsiteX35" fmla="*/ 288339 w 576241"/>
              <a:gd name="connsiteY35" fmla="*/ 303881 h 606874"/>
              <a:gd name="connsiteX36" fmla="*/ 288339 w 576241"/>
              <a:gd name="connsiteY36" fmla="*/ 354563 h 606874"/>
              <a:gd name="connsiteX37" fmla="*/ 203603 w 576241"/>
              <a:gd name="connsiteY37" fmla="*/ 368385 h 606874"/>
              <a:gd name="connsiteX38" fmla="*/ 194393 w 576241"/>
              <a:gd name="connsiteY38" fmla="*/ 303881 h 606874"/>
              <a:gd name="connsiteX39" fmla="*/ 112283 w 576241"/>
              <a:gd name="connsiteY39" fmla="*/ 303881 h 606874"/>
              <a:gd name="connsiteX40" fmla="*/ 177712 w 576241"/>
              <a:gd name="connsiteY40" fmla="*/ 303881 h 606874"/>
              <a:gd name="connsiteX41" fmla="*/ 188771 w 576241"/>
              <a:gd name="connsiteY41" fmla="*/ 372923 h 606874"/>
              <a:gd name="connsiteX42" fmla="*/ 145459 w 576241"/>
              <a:gd name="connsiteY42" fmla="*/ 395016 h 606874"/>
              <a:gd name="connsiteX43" fmla="*/ 112283 w 576241"/>
              <a:gd name="connsiteY43" fmla="*/ 303881 h 606874"/>
              <a:gd name="connsiteX44" fmla="*/ 387999 w 576241"/>
              <a:gd name="connsiteY44" fmla="*/ 209935 h 606874"/>
              <a:gd name="connsiteX45" fmla="*/ 397227 w 576241"/>
              <a:gd name="connsiteY45" fmla="*/ 287311 h 606874"/>
              <a:gd name="connsiteX46" fmla="*/ 304021 w 576241"/>
              <a:gd name="connsiteY46" fmla="*/ 287311 h 606874"/>
              <a:gd name="connsiteX47" fmla="*/ 304021 w 576241"/>
              <a:gd name="connsiteY47" fmla="*/ 222831 h 606874"/>
              <a:gd name="connsiteX48" fmla="*/ 387999 w 576241"/>
              <a:gd name="connsiteY48" fmla="*/ 209935 h 606874"/>
              <a:gd name="connsiteX49" fmla="*/ 203603 w 576241"/>
              <a:gd name="connsiteY49" fmla="*/ 209935 h 606874"/>
              <a:gd name="connsiteX50" fmla="*/ 288339 w 576241"/>
              <a:gd name="connsiteY50" fmla="*/ 222831 h 606874"/>
              <a:gd name="connsiteX51" fmla="*/ 288339 w 576241"/>
              <a:gd name="connsiteY51" fmla="*/ 287311 h 606874"/>
              <a:gd name="connsiteX52" fmla="*/ 194393 w 576241"/>
              <a:gd name="connsiteY52" fmla="*/ 287311 h 606874"/>
              <a:gd name="connsiteX53" fmla="*/ 203603 w 576241"/>
              <a:gd name="connsiteY53" fmla="*/ 209935 h 606874"/>
              <a:gd name="connsiteX54" fmla="*/ 447113 w 576241"/>
              <a:gd name="connsiteY54" fmla="*/ 182269 h 606874"/>
              <a:gd name="connsiteX55" fmla="*/ 481260 w 576241"/>
              <a:gd name="connsiteY55" fmla="*/ 287311 h 606874"/>
              <a:gd name="connsiteX56" fmla="*/ 413888 w 576241"/>
              <a:gd name="connsiteY56" fmla="*/ 287311 h 606874"/>
              <a:gd name="connsiteX57" fmla="*/ 403736 w 576241"/>
              <a:gd name="connsiteY57" fmla="*/ 204383 h 606874"/>
              <a:gd name="connsiteX58" fmla="*/ 447113 w 576241"/>
              <a:gd name="connsiteY58" fmla="*/ 182269 h 606874"/>
              <a:gd name="connsiteX59" fmla="*/ 145459 w 576241"/>
              <a:gd name="connsiteY59" fmla="*/ 182269 h 606874"/>
              <a:gd name="connsiteX60" fmla="*/ 188771 w 576241"/>
              <a:gd name="connsiteY60" fmla="*/ 204383 h 606874"/>
              <a:gd name="connsiteX61" fmla="*/ 177712 w 576241"/>
              <a:gd name="connsiteY61" fmla="*/ 287311 h 606874"/>
              <a:gd name="connsiteX62" fmla="*/ 112283 w 576241"/>
              <a:gd name="connsiteY62" fmla="*/ 287311 h 606874"/>
              <a:gd name="connsiteX63" fmla="*/ 145459 w 576241"/>
              <a:gd name="connsiteY63" fmla="*/ 182269 h 606874"/>
              <a:gd name="connsiteX64" fmla="*/ 353878 w 576241"/>
              <a:gd name="connsiteY64" fmla="*/ 113327 h 606874"/>
              <a:gd name="connsiteX65" fmla="*/ 437911 w 576241"/>
              <a:gd name="connsiteY65" fmla="*/ 170376 h 606874"/>
              <a:gd name="connsiteX66" fmla="*/ 398203 w 576241"/>
              <a:gd name="connsiteY66" fmla="*/ 188779 h 606874"/>
              <a:gd name="connsiteX67" fmla="*/ 353878 w 576241"/>
              <a:gd name="connsiteY67" fmla="*/ 113327 h 606874"/>
              <a:gd name="connsiteX68" fmla="*/ 237741 w 576241"/>
              <a:gd name="connsiteY68" fmla="*/ 113327 h 606874"/>
              <a:gd name="connsiteX69" fmla="*/ 193457 w 576241"/>
              <a:gd name="connsiteY69" fmla="*/ 188779 h 606874"/>
              <a:gd name="connsiteX70" fmla="*/ 155631 w 576241"/>
              <a:gd name="connsiteY70" fmla="*/ 170376 h 606874"/>
              <a:gd name="connsiteX71" fmla="*/ 237741 w 576241"/>
              <a:gd name="connsiteY71" fmla="*/ 113327 h 606874"/>
              <a:gd name="connsiteX72" fmla="*/ 304021 w 576241"/>
              <a:gd name="connsiteY72" fmla="*/ 105042 h 606874"/>
              <a:gd name="connsiteX73" fmla="*/ 383468 w 576241"/>
              <a:gd name="connsiteY73" fmla="*/ 194278 h 606874"/>
              <a:gd name="connsiteX74" fmla="*/ 304021 w 576241"/>
              <a:gd name="connsiteY74" fmla="*/ 206237 h 606874"/>
              <a:gd name="connsiteX75" fmla="*/ 288487 w 576241"/>
              <a:gd name="connsiteY75" fmla="*/ 105042 h 606874"/>
              <a:gd name="connsiteX76" fmla="*/ 288487 w 576241"/>
              <a:gd name="connsiteY76" fmla="*/ 206237 h 606874"/>
              <a:gd name="connsiteX77" fmla="*/ 208152 w 576241"/>
              <a:gd name="connsiteY77" fmla="*/ 194278 h 606874"/>
              <a:gd name="connsiteX78" fmla="*/ 288487 w 576241"/>
              <a:gd name="connsiteY78" fmla="*/ 105042 h 606874"/>
              <a:gd name="connsiteX79" fmla="*/ 91026 w 576241"/>
              <a:gd name="connsiteY79" fmla="*/ 90247 h 606874"/>
              <a:gd name="connsiteX80" fmla="*/ 96558 w 576241"/>
              <a:gd name="connsiteY80" fmla="*/ 190639 h 606874"/>
              <a:gd name="connsiteX81" fmla="*/ 66128 w 576241"/>
              <a:gd name="connsiteY81" fmla="*/ 170377 h 606874"/>
              <a:gd name="connsiteX82" fmla="*/ 53218 w 576241"/>
              <a:gd name="connsiteY82" fmla="*/ 385897 h 606874"/>
              <a:gd name="connsiteX83" fmla="*/ 121456 w 576241"/>
              <a:gd name="connsiteY83" fmla="*/ 479842 h 606874"/>
              <a:gd name="connsiteX84" fmla="*/ 94714 w 576241"/>
              <a:gd name="connsiteY84" fmla="*/ 502868 h 606874"/>
              <a:gd name="connsiteX85" fmla="*/ 20944 w 576241"/>
              <a:gd name="connsiteY85" fmla="*/ 398792 h 606874"/>
              <a:gd name="connsiteX86" fmla="*/ 36620 w 576241"/>
              <a:gd name="connsiteY86" fmla="*/ 151956 h 606874"/>
              <a:gd name="connsiteX87" fmla="*/ 8956 w 576241"/>
              <a:gd name="connsiteY87" fmla="*/ 134456 h 606874"/>
              <a:gd name="connsiteX88" fmla="*/ 295806 w 576241"/>
              <a:gd name="connsiteY88" fmla="*/ 0 h 606874"/>
              <a:gd name="connsiteX89" fmla="*/ 518049 w 576241"/>
              <a:gd name="connsiteY89" fmla="*/ 107724 h 606874"/>
              <a:gd name="connsiteX90" fmla="*/ 544792 w 576241"/>
              <a:gd name="connsiteY90" fmla="*/ 89310 h 606874"/>
              <a:gd name="connsiteX91" fmla="*/ 554936 w 576241"/>
              <a:gd name="connsiteY91" fmla="*/ 181382 h 606874"/>
              <a:gd name="connsiteX92" fmla="*/ 459952 w 576241"/>
              <a:gd name="connsiteY92" fmla="*/ 149157 h 606874"/>
              <a:gd name="connsiteX93" fmla="*/ 490384 w 576241"/>
              <a:gd name="connsiteY93" fmla="*/ 127980 h 606874"/>
              <a:gd name="connsiteX94" fmla="*/ 295806 w 576241"/>
              <a:gd name="connsiteY94" fmla="*/ 34067 h 606874"/>
              <a:gd name="connsiteX95" fmla="*/ 182379 w 576241"/>
              <a:gd name="connsiteY95" fmla="*/ 61688 h 606874"/>
              <a:gd name="connsiteX96" fmla="*/ 171313 w 576241"/>
              <a:gd name="connsiteY96" fmla="*/ 28542 h 606874"/>
              <a:gd name="connsiteX97" fmla="*/ 295806 w 576241"/>
              <a:gd name="connsiteY97" fmla="*/ 0 h 60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576241" h="606874">
                <a:moveTo>
                  <a:pt x="398144" y="388654"/>
                </a:moveTo>
                <a:cubicBezTo>
                  <a:pt x="412899" y="393255"/>
                  <a:pt x="425810" y="400616"/>
                  <a:pt x="436876" y="407057"/>
                </a:cubicBezTo>
                <a:cubicBezTo>
                  <a:pt x="415665" y="433741"/>
                  <a:pt x="386155" y="453064"/>
                  <a:pt x="353878" y="464106"/>
                </a:cubicBezTo>
                <a:cubicBezTo>
                  <a:pt x="372322" y="446623"/>
                  <a:pt x="387999" y="419939"/>
                  <a:pt x="398144" y="388654"/>
                </a:cubicBezTo>
                <a:close/>
                <a:moveTo>
                  <a:pt x="193457" y="388654"/>
                </a:moveTo>
                <a:cubicBezTo>
                  <a:pt x="203605" y="419939"/>
                  <a:pt x="219289" y="445703"/>
                  <a:pt x="237741" y="464106"/>
                </a:cubicBezTo>
                <a:cubicBezTo>
                  <a:pt x="205451" y="453064"/>
                  <a:pt x="176850" y="432821"/>
                  <a:pt x="155631" y="407057"/>
                </a:cubicBezTo>
                <a:cubicBezTo>
                  <a:pt x="166702" y="400616"/>
                  <a:pt x="178696" y="394175"/>
                  <a:pt x="193457" y="388654"/>
                </a:cubicBezTo>
                <a:close/>
                <a:moveTo>
                  <a:pt x="304021" y="371048"/>
                </a:moveTo>
                <a:cubicBezTo>
                  <a:pt x="332659" y="371969"/>
                  <a:pt x="359449" y="375655"/>
                  <a:pt x="383468" y="383025"/>
                </a:cubicBezTo>
                <a:cubicBezTo>
                  <a:pt x="366840" y="432775"/>
                  <a:pt x="338202" y="467785"/>
                  <a:pt x="304021" y="472391"/>
                </a:cubicBezTo>
                <a:close/>
                <a:moveTo>
                  <a:pt x="288339" y="371048"/>
                </a:moveTo>
                <a:lnTo>
                  <a:pt x="288339" y="473279"/>
                </a:lnTo>
                <a:cubicBezTo>
                  <a:pt x="254236" y="467753"/>
                  <a:pt x="224742" y="433676"/>
                  <a:pt x="208152" y="383021"/>
                </a:cubicBezTo>
                <a:cubicBezTo>
                  <a:pt x="232116" y="376574"/>
                  <a:pt x="258845" y="371969"/>
                  <a:pt x="288339" y="371048"/>
                </a:cubicBezTo>
                <a:close/>
                <a:moveTo>
                  <a:pt x="543953" y="348117"/>
                </a:moveTo>
                <a:lnTo>
                  <a:pt x="576241" y="361009"/>
                </a:lnTo>
                <a:cubicBezTo>
                  <a:pt x="566093" y="401526"/>
                  <a:pt x="546721" y="440201"/>
                  <a:pt x="518123" y="474273"/>
                </a:cubicBezTo>
                <a:cubicBezTo>
                  <a:pt x="460005" y="543336"/>
                  <a:pt x="375135" y="577407"/>
                  <a:pt x="292109" y="574644"/>
                </a:cubicBezTo>
                <a:lnTo>
                  <a:pt x="288419" y="606874"/>
                </a:lnTo>
                <a:lnTo>
                  <a:pt x="211851" y="555307"/>
                </a:lnTo>
                <a:lnTo>
                  <a:pt x="297644" y="503740"/>
                </a:lnTo>
                <a:lnTo>
                  <a:pt x="294877" y="540573"/>
                </a:lnTo>
                <a:cubicBezTo>
                  <a:pt x="367755" y="542415"/>
                  <a:pt x="440633" y="512027"/>
                  <a:pt x="491370" y="452172"/>
                </a:cubicBezTo>
                <a:cubicBezTo>
                  <a:pt x="518123" y="420864"/>
                  <a:pt x="534728" y="384951"/>
                  <a:pt x="543953" y="348117"/>
                </a:cubicBezTo>
                <a:close/>
                <a:moveTo>
                  <a:pt x="413873" y="303881"/>
                </a:moveTo>
                <a:lnTo>
                  <a:pt x="480224" y="303881"/>
                </a:lnTo>
                <a:cubicBezTo>
                  <a:pt x="477459" y="337021"/>
                  <a:pt x="465479" y="368320"/>
                  <a:pt x="447048" y="395016"/>
                </a:cubicBezTo>
                <a:cubicBezTo>
                  <a:pt x="434147" y="386731"/>
                  <a:pt x="419402" y="378446"/>
                  <a:pt x="403736" y="372923"/>
                </a:cubicBezTo>
                <a:cubicBezTo>
                  <a:pt x="409265" y="351750"/>
                  <a:pt x="412951" y="327815"/>
                  <a:pt x="413873" y="303881"/>
                </a:cubicBezTo>
                <a:close/>
                <a:moveTo>
                  <a:pt x="304021" y="303881"/>
                </a:moveTo>
                <a:lnTo>
                  <a:pt x="397227" y="303881"/>
                </a:lnTo>
                <a:cubicBezTo>
                  <a:pt x="396304" y="326009"/>
                  <a:pt x="392613" y="348136"/>
                  <a:pt x="387999" y="367498"/>
                </a:cubicBezTo>
                <a:cubicBezTo>
                  <a:pt x="363082" y="360122"/>
                  <a:pt x="334474" y="355512"/>
                  <a:pt x="304021" y="354590"/>
                </a:cubicBezTo>
                <a:close/>
                <a:moveTo>
                  <a:pt x="194393" y="303881"/>
                </a:moveTo>
                <a:lnTo>
                  <a:pt x="288339" y="303881"/>
                </a:lnTo>
                <a:lnTo>
                  <a:pt x="288339" y="354563"/>
                </a:lnTo>
                <a:cubicBezTo>
                  <a:pt x="257945" y="355484"/>
                  <a:pt x="229392" y="360092"/>
                  <a:pt x="203603" y="368385"/>
                </a:cubicBezTo>
                <a:cubicBezTo>
                  <a:pt x="198998" y="348112"/>
                  <a:pt x="195314" y="325997"/>
                  <a:pt x="194393" y="303881"/>
                </a:cubicBezTo>
                <a:close/>
                <a:moveTo>
                  <a:pt x="112283" y="303881"/>
                </a:moveTo>
                <a:lnTo>
                  <a:pt x="177712" y="303881"/>
                </a:lnTo>
                <a:cubicBezTo>
                  <a:pt x="178634" y="327815"/>
                  <a:pt x="182320" y="351750"/>
                  <a:pt x="188771" y="372923"/>
                </a:cubicBezTo>
                <a:cubicBezTo>
                  <a:pt x="172183" y="379367"/>
                  <a:pt x="158360" y="386731"/>
                  <a:pt x="145459" y="395016"/>
                </a:cubicBezTo>
                <a:cubicBezTo>
                  <a:pt x="127028" y="368320"/>
                  <a:pt x="115048" y="337021"/>
                  <a:pt x="112283" y="303881"/>
                </a:cubicBezTo>
                <a:close/>
                <a:moveTo>
                  <a:pt x="387999" y="209935"/>
                </a:moveTo>
                <a:cubicBezTo>
                  <a:pt x="393536" y="232964"/>
                  <a:pt x="397227" y="259677"/>
                  <a:pt x="397227" y="287311"/>
                </a:cubicBezTo>
                <a:lnTo>
                  <a:pt x="304021" y="287311"/>
                </a:lnTo>
                <a:lnTo>
                  <a:pt x="304021" y="222831"/>
                </a:lnTo>
                <a:cubicBezTo>
                  <a:pt x="334474" y="221910"/>
                  <a:pt x="362159" y="217304"/>
                  <a:pt x="387999" y="209935"/>
                </a:cubicBezTo>
                <a:close/>
                <a:moveTo>
                  <a:pt x="203603" y="209935"/>
                </a:moveTo>
                <a:cubicBezTo>
                  <a:pt x="229392" y="217304"/>
                  <a:pt x="257945" y="221910"/>
                  <a:pt x="288339" y="222831"/>
                </a:cubicBezTo>
                <a:lnTo>
                  <a:pt x="288339" y="287311"/>
                </a:lnTo>
                <a:lnTo>
                  <a:pt x="194393" y="287311"/>
                </a:lnTo>
                <a:cubicBezTo>
                  <a:pt x="194393" y="259677"/>
                  <a:pt x="198077" y="232964"/>
                  <a:pt x="203603" y="209935"/>
                </a:cubicBezTo>
                <a:close/>
                <a:moveTo>
                  <a:pt x="447113" y="182269"/>
                </a:moveTo>
                <a:cubicBezTo>
                  <a:pt x="468339" y="211754"/>
                  <a:pt x="480337" y="247690"/>
                  <a:pt x="481260" y="287311"/>
                </a:cubicBezTo>
                <a:lnTo>
                  <a:pt x="413888" y="287311"/>
                </a:lnTo>
                <a:cubicBezTo>
                  <a:pt x="413888" y="257826"/>
                  <a:pt x="410196" y="229261"/>
                  <a:pt x="403736" y="204383"/>
                </a:cubicBezTo>
                <a:cubicBezTo>
                  <a:pt x="419425" y="198855"/>
                  <a:pt x="434192" y="190562"/>
                  <a:pt x="447113" y="182269"/>
                </a:cubicBezTo>
                <a:close/>
                <a:moveTo>
                  <a:pt x="145459" y="182269"/>
                </a:moveTo>
                <a:cubicBezTo>
                  <a:pt x="158360" y="190562"/>
                  <a:pt x="172183" y="197933"/>
                  <a:pt x="188771" y="204383"/>
                </a:cubicBezTo>
                <a:cubicBezTo>
                  <a:pt x="181399" y="229261"/>
                  <a:pt x="177712" y="257826"/>
                  <a:pt x="177712" y="287311"/>
                </a:cubicBezTo>
                <a:lnTo>
                  <a:pt x="112283" y="287311"/>
                </a:lnTo>
                <a:cubicBezTo>
                  <a:pt x="112283" y="247690"/>
                  <a:pt x="124263" y="211754"/>
                  <a:pt x="145459" y="182269"/>
                </a:cubicBezTo>
                <a:close/>
                <a:moveTo>
                  <a:pt x="353878" y="113327"/>
                </a:moveTo>
                <a:cubicBezTo>
                  <a:pt x="386198" y="124369"/>
                  <a:pt x="415748" y="143692"/>
                  <a:pt x="437911" y="170376"/>
                </a:cubicBezTo>
                <a:cubicBezTo>
                  <a:pt x="425906" y="177737"/>
                  <a:pt x="412978" y="184178"/>
                  <a:pt x="398203" y="188779"/>
                </a:cubicBezTo>
                <a:cubicBezTo>
                  <a:pt x="388045" y="157494"/>
                  <a:pt x="372347" y="130810"/>
                  <a:pt x="353878" y="113327"/>
                </a:cubicBezTo>
                <a:close/>
                <a:moveTo>
                  <a:pt x="237741" y="113327"/>
                </a:moveTo>
                <a:cubicBezTo>
                  <a:pt x="219289" y="131730"/>
                  <a:pt x="203605" y="157494"/>
                  <a:pt x="193457" y="188779"/>
                </a:cubicBezTo>
                <a:cubicBezTo>
                  <a:pt x="178696" y="183258"/>
                  <a:pt x="166702" y="176817"/>
                  <a:pt x="155631" y="170376"/>
                </a:cubicBezTo>
                <a:cubicBezTo>
                  <a:pt x="176850" y="144612"/>
                  <a:pt x="205451" y="124369"/>
                  <a:pt x="237741" y="113327"/>
                </a:cubicBezTo>
                <a:close/>
                <a:moveTo>
                  <a:pt x="304021" y="105042"/>
                </a:moveTo>
                <a:cubicBezTo>
                  <a:pt x="338202" y="109642"/>
                  <a:pt x="366840" y="144600"/>
                  <a:pt x="383468" y="194278"/>
                </a:cubicBezTo>
                <a:cubicBezTo>
                  <a:pt x="359449" y="201637"/>
                  <a:pt x="332659" y="205317"/>
                  <a:pt x="304021" y="206237"/>
                </a:cubicBezTo>
                <a:close/>
                <a:moveTo>
                  <a:pt x="288487" y="105042"/>
                </a:moveTo>
                <a:lnTo>
                  <a:pt x="288487" y="206237"/>
                </a:lnTo>
                <a:cubicBezTo>
                  <a:pt x="259862" y="205317"/>
                  <a:pt x="232160" y="200717"/>
                  <a:pt x="208152" y="194278"/>
                </a:cubicBezTo>
                <a:cubicBezTo>
                  <a:pt x="224773" y="143680"/>
                  <a:pt x="254322" y="109642"/>
                  <a:pt x="288487" y="105042"/>
                </a:cubicBezTo>
                <a:close/>
                <a:moveTo>
                  <a:pt x="91026" y="90247"/>
                </a:moveTo>
                <a:lnTo>
                  <a:pt x="96558" y="190639"/>
                </a:lnTo>
                <a:lnTo>
                  <a:pt x="66128" y="170377"/>
                </a:lnTo>
                <a:cubicBezTo>
                  <a:pt x="30165" y="234849"/>
                  <a:pt x="23710" y="313136"/>
                  <a:pt x="53218" y="385897"/>
                </a:cubicBezTo>
                <a:cubicBezTo>
                  <a:pt x="68895" y="423659"/>
                  <a:pt x="91948" y="454975"/>
                  <a:pt x="121456" y="479842"/>
                </a:cubicBezTo>
                <a:lnTo>
                  <a:pt x="94714" y="502868"/>
                </a:lnTo>
                <a:cubicBezTo>
                  <a:pt x="63362" y="475237"/>
                  <a:pt x="38464" y="440238"/>
                  <a:pt x="20944" y="398792"/>
                </a:cubicBezTo>
                <a:cubicBezTo>
                  <a:pt x="-13175" y="315899"/>
                  <a:pt x="-3954" y="225638"/>
                  <a:pt x="36620" y="151956"/>
                </a:cubicBezTo>
                <a:lnTo>
                  <a:pt x="8956" y="134456"/>
                </a:lnTo>
                <a:close/>
                <a:moveTo>
                  <a:pt x="295806" y="0"/>
                </a:moveTo>
                <a:cubicBezTo>
                  <a:pt x="385257" y="0"/>
                  <a:pt x="466408" y="42353"/>
                  <a:pt x="518049" y="107724"/>
                </a:cubicBezTo>
                <a:lnTo>
                  <a:pt x="544792" y="89310"/>
                </a:lnTo>
                <a:lnTo>
                  <a:pt x="554936" y="181382"/>
                </a:lnTo>
                <a:lnTo>
                  <a:pt x="459952" y="149157"/>
                </a:lnTo>
                <a:lnTo>
                  <a:pt x="490384" y="127980"/>
                </a:lnTo>
                <a:cubicBezTo>
                  <a:pt x="444276" y="70895"/>
                  <a:pt x="374191" y="34067"/>
                  <a:pt x="295806" y="34067"/>
                </a:cubicBezTo>
                <a:cubicBezTo>
                  <a:pt x="255231" y="34067"/>
                  <a:pt x="216499" y="44195"/>
                  <a:pt x="182379" y="61688"/>
                </a:cubicBezTo>
                <a:lnTo>
                  <a:pt x="171313" y="28542"/>
                </a:lnTo>
                <a:cubicBezTo>
                  <a:pt x="209122" y="10128"/>
                  <a:pt x="250620" y="0"/>
                  <a:pt x="295806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map-location_106196"/>
          <p:cNvSpPr>
            <a:spLocks noChangeAspect="1"/>
          </p:cNvSpPr>
          <p:nvPr/>
        </p:nvSpPr>
        <p:spPr bwMode="auto">
          <a:xfrm>
            <a:off x="6710044" y="2072813"/>
            <a:ext cx="609685" cy="575317"/>
          </a:xfrm>
          <a:custGeom>
            <a:avLst/>
            <a:gdLst>
              <a:gd name="connsiteX0" fmla="*/ 308549 w 608416"/>
              <a:gd name="connsiteY0" fmla="*/ 455358 h 574120"/>
              <a:gd name="connsiteX1" fmla="*/ 326224 w 608416"/>
              <a:gd name="connsiteY1" fmla="*/ 497088 h 574120"/>
              <a:gd name="connsiteX2" fmla="*/ 164535 w 608416"/>
              <a:gd name="connsiteY2" fmla="*/ 524089 h 574120"/>
              <a:gd name="connsiteX3" fmla="*/ 166072 w 608416"/>
              <a:gd name="connsiteY3" fmla="*/ 506600 h 574120"/>
              <a:gd name="connsiteX4" fmla="*/ 162230 w 608416"/>
              <a:gd name="connsiteY4" fmla="*/ 479752 h 574120"/>
              <a:gd name="connsiteX5" fmla="*/ 67602 w 608416"/>
              <a:gd name="connsiteY5" fmla="*/ 439058 h 574120"/>
              <a:gd name="connsiteX6" fmla="*/ 135204 w 608416"/>
              <a:gd name="connsiteY6" fmla="*/ 506589 h 574120"/>
              <a:gd name="connsiteX7" fmla="*/ 67602 w 608416"/>
              <a:gd name="connsiteY7" fmla="*/ 574120 h 574120"/>
              <a:gd name="connsiteX8" fmla="*/ 0 w 608416"/>
              <a:gd name="connsiteY8" fmla="*/ 506589 h 574120"/>
              <a:gd name="connsiteX9" fmla="*/ 67602 w 608416"/>
              <a:gd name="connsiteY9" fmla="*/ 439058 h 574120"/>
              <a:gd name="connsiteX10" fmla="*/ 405610 w 608416"/>
              <a:gd name="connsiteY10" fmla="*/ 371456 h 574120"/>
              <a:gd name="connsiteX11" fmla="*/ 473212 w 608416"/>
              <a:gd name="connsiteY11" fmla="*/ 439023 h 574120"/>
              <a:gd name="connsiteX12" fmla="*/ 405610 w 608416"/>
              <a:gd name="connsiteY12" fmla="*/ 506590 h 574120"/>
              <a:gd name="connsiteX13" fmla="*/ 338008 w 608416"/>
              <a:gd name="connsiteY13" fmla="*/ 439023 h 574120"/>
              <a:gd name="connsiteX14" fmla="*/ 405610 w 608416"/>
              <a:gd name="connsiteY14" fmla="*/ 371456 h 574120"/>
              <a:gd name="connsiteX15" fmla="*/ 335123 w 608416"/>
              <a:gd name="connsiteY15" fmla="*/ 276757 h 574120"/>
              <a:gd name="connsiteX16" fmla="*/ 379994 w 608416"/>
              <a:gd name="connsiteY16" fmla="*/ 344101 h 574120"/>
              <a:gd name="connsiteX17" fmla="*/ 340963 w 608416"/>
              <a:gd name="connsiteY17" fmla="*/ 364964 h 574120"/>
              <a:gd name="connsiteX18" fmla="*/ 296092 w 608416"/>
              <a:gd name="connsiteY18" fmla="*/ 297620 h 574120"/>
              <a:gd name="connsiteX19" fmla="*/ 335123 w 608416"/>
              <a:gd name="connsiteY19" fmla="*/ 276757 h 574120"/>
              <a:gd name="connsiteX20" fmla="*/ 270407 w 608416"/>
              <a:gd name="connsiteY20" fmla="*/ 134992 h 574120"/>
              <a:gd name="connsiteX21" fmla="*/ 338009 w 608416"/>
              <a:gd name="connsiteY21" fmla="*/ 202594 h 574120"/>
              <a:gd name="connsiteX22" fmla="*/ 270407 w 608416"/>
              <a:gd name="connsiteY22" fmla="*/ 270196 h 574120"/>
              <a:gd name="connsiteX23" fmla="*/ 202805 w 608416"/>
              <a:gd name="connsiteY23" fmla="*/ 202594 h 574120"/>
              <a:gd name="connsiteX24" fmla="*/ 270407 w 608416"/>
              <a:gd name="connsiteY24" fmla="*/ 134992 h 574120"/>
              <a:gd name="connsiteX25" fmla="*/ 445134 w 608416"/>
              <a:gd name="connsiteY25" fmla="*/ 90677 h 574120"/>
              <a:gd name="connsiteX26" fmla="*/ 464955 w 608416"/>
              <a:gd name="connsiteY26" fmla="*/ 130116 h 574120"/>
              <a:gd name="connsiteX27" fmla="*/ 366156 w 608416"/>
              <a:gd name="connsiteY27" fmla="*/ 179378 h 574120"/>
              <a:gd name="connsiteX28" fmla="*/ 346335 w 608416"/>
              <a:gd name="connsiteY28" fmla="*/ 140092 h 574120"/>
              <a:gd name="connsiteX29" fmla="*/ 540814 w 608416"/>
              <a:gd name="connsiteY29" fmla="*/ 0 h 574120"/>
              <a:gd name="connsiteX30" fmla="*/ 608416 w 608416"/>
              <a:gd name="connsiteY30" fmla="*/ 67496 h 574120"/>
              <a:gd name="connsiteX31" fmla="*/ 540814 w 608416"/>
              <a:gd name="connsiteY31" fmla="*/ 134992 h 574120"/>
              <a:gd name="connsiteX32" fmla="*/ 473212 w 608416"/>
              <a:gd name="connsiteY32" fmla="*/ 67496 h 574120"/>
              <a:gd name="connsiteX33" fmla="*/ 540814 w 608416"/>
              <a:gd name="connsiteY33" fmla="*/ 0 h 574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8416" h="574120">
                <a:moveTo>
                  <a:pt x="308549" y="455358"/>
                </a:moveTo>
                <a:cubicBezTo>
                  <a:pt x="311162" y="470853"/>
                  <a:pt x="317310" y="484968"/>
                  <a:pt x="326224" y="497088"/>
                </a:cubicBezTo>
                <a:lnTo>
                  <a:pt x="164535" y="524089"/>
                </a:lnTo>
                <a:cubicBezTo>
                  <a:pt x="165458" y="518413"/>
                  <a:pt x="166072" y="512583"/>
                  <a:pt x="166072" y="506600"/>
                </a:cubicBezTo>
                <a:cubicBezTo>
                  <a:pt x="166072" y="497241"/>
                  <a:pt x="164689" y="488343"/>
                  <a:pt x="162230" y="479752"/>
                </a:cubicBezTo>
                <a:close/>
                <a:moveTo>
                  <a:pt x="67602" y="439058"/>
                </a:moveTo>
                <a:cubicBezTo>
                  <a:pt x="104938" y="439058"/>
                  <a:pt x="135204" y="469293"/>
                  <a:pt x="135204" y="506589"/>
                </a:cubicBezTo>
                <a:cubicBezTo>
                  <a:pt x="135204" y="543885"/>
                  <a:pt x="104938" y="574120"/>
                  <a:pt x="67602" y="574120"/>
                </a:cubicBezTo>
                <a:cubicBezTo>
                  <a:pt x="30266" y="574120"/>
                  <a:pt x="0" y="543885"/>
                  <a:pt x="0" y="506589"/>
                </a:cubicBezTo>
                <a:cubicBezTo>
                  <a:pt x="0" y="469293"/>
                  <a:pt x="30266" y="439058"/>
                  <a:pt x="67602" y="439058"/>
                </a:cubicBezTo>
                <a:close/>
                <a:moveTo>
                  <a:pt x="405610" y="371456"/>
                </a:moveTo>
                <a:cubicBezTo>
                  <a:pt x="442946" y="371456"/>
                  <a:pt x="473212" y="401707"/>
                  <a:pt x="473212" y="439023"/>
                </a:cubicBezTo>
                <a:cubicBezTo>
                  <a:pt x="473212" y="476339"/>
                  <a:pt x="442946" y="506590"/>
                  <a:pt x="405610" y="506590"/>
                </a:cubicBezTo>
                <a:cubicBezTo>
                  <a:pt x="368274" y="506590"/>
                  <a:pt x="338008" y="476339"/>
                  <a:pt x="338008" y="439023"/>
                </a:cubicBezTo>
                <a:cubicBezTo>
                  <a:pt x="338008" y="401707"/>
                  <a:pt x="368274" y="371456"/>
                  <a:pt x="405610" y="371456"/>
                </a:cubicBezTo>
                <a:close/>
                <a:moveTo>
                  <a:pt x="335123" y="276757"/>
                </a:moveTo>
                <a:lnTo>
                  <a:pt x="379994" y="344101"/>
                </a:lnTo>
                <a:cubicBezTo>
                  <a:pt x="365396" y="347936"/>
                  <a:pt x="352180" y="355300"/>
                  <a:pt x="340963" y="364964"/>
                </a:cubicBezTo>
                <a:lnTo>
                  <a:pt x="296092" y="297620"/>
                </a:lnTo>
                <a:cubicBezTo>
                  <a:pt x="310690" y="293632"/>
                  <a:pt x="323906" y="286422"/>
                  <a:pt x="335123" y="276757"/>
                </a:cubicBezTo>
                <a:close/>
                <a:moveTo>
                  <a:pt x="270407" y="134992"/>
                </a:moveTo>
                <a:cubicBezTo>
                  <a:pt x="307743" y="134992"/>
                  <a:pt x="338009" y="165258"/>
                  <a:pt x="338009" y="202594"/>
                </a:cubicBezTo>
                <a:cubicBezTo>
                  <a:pt x="338009" y="239930"/>
                  <a:pt x="307743" y="270196"/>
                  <a:pt x="270407" y="270196"/>
                </a:cubicBezTo>
                <a:cubicBezTo>
                  <a:pt x="233071" y="270196"/>
                  <a:pt x="202805" y="239930"/>
                  <a:pt x="202805" y="202594"/>
                </a:cubicBezTo>
                <a:cubicBezTo>
                  <a:pt x="202805" y="165258"/>
                  <a:pt x="233071" y="134992"/>
                  <a:pt x="270407" y="134992"/>
                </a:cubicBezTo>
                <a:close/>
                <a:moveTo>
                  <a:pt x="445134" y="90677"/>
                </a:moveTo>
                <a:cubicBezTo>
                  <a:pt x="448668" y="105409"/>
                  <a:pt x="455582" y="118760"/>
                  <a:pt x="464955" y="130116"/>
                </a:cubicBezTo>
                <a:lnTo>
                  <a:pt x="366156" y="179378"/>
                </a:lnTo>
                <a:cubicBezTo>
                  <a:pt x="362469" y="164799"/>
                  <a:pt x="355708" y="151295"/>
                  <a:pt x="346335" y="140092"/>
                </a:cubicBezTo>
                <a:close/>
                <a:moveTo>
                  <a:pt x="540814" y="0"/>
                </a:moveTo>
                <a:cubicBezTo>
                  <a:pt x="578150" y="0"/>
                  <a:pt x="608416" y="30219"/>
                  <a:pt x="608416" y="67496"/>
                </a:cubicBezTo>
                <a:cubicBezTo>
                  <a:pt x="608416" y="104773"/>
                  <a:pt x="578150" y="134992"/>
                  <a:pt x="540814" y="134992"/>
                </a:cubicBezTo>
                <a:cubicBezTo>
                  <a:pt x="503478" y="134992"/>
                  <a:pt x="473212" y="104773"/>
                  <a:pt x="473212" y="67496"/>
                </a:cubicBezTo>
                <a:cubicBezTo>
                  <a:pt x="473212" y="30219"/>
                  <a:pt x="503478" y="0"/>
                  <a:pt x="540814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</p:sp>
      <p:sp>
        <p:nvSpPr>
          <p:cNvPr id="22" name="networking_126300"/>
          <p:cNvSpPr>
            <a:spLocks noChangeAspect="1"/>
          </p:cNvSpPr>
          <p:nvPr/>
        </p:nvSpPr>
        <p:spPr bwMode="auto">
          <a:xfrm>
            <a:off x="8894697" y="2094816"/>
            <a:ext cx="609685" cy="607823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  <a:gd name="connsiteX127" fmla="*/ 373273 h 605239"/>
              <a:gd name="connsiteY127" fmla="*/ 373273 h 605239"/>
              <a:gd name="connsiteX128" fmla="*/ 373273 h 605239"/>
              <a:gd name="connsiteY128" fmla="*/ 373273 h 605239"/>
              <a:gd name="connsiteX129" fmla="*/ 373273 h 605239"/>
              <a:gd name="connsiteY129" fmla="*/ 373273 h 605239"/>
              <a:gd name="connsiteX130" fmla="*/ 373273 h 605239"/>
              <a:gd name="connsiteY130" fmla="*/ 373273 h 605239"/>
              <a:gd name="connsiteX131" fmla="*/ 373273 h 605239"/>
              <a:gd name="connsiteY131" fmla="*/ 373273 h 605239"/>
              <a:gd name="connsiteX132" fmla="*/ 373273 h 605239"/>
              <a:gd name="connsiteY132" fmla="*/ 373273 h 605239"/>
              <a:gd name="connsiteX133" fmla="*/ 373273 h 605239"/>
              <a:gd name="connsiteY133" fmla="*/ 373273 h 605239"/>
              <a:gd name="connsiteX134" fmla="*/ 373273 h 605239"/>
              <a:gd name="connsiteY134" fmla="*/ 373273 h 605239"/>
              <a:gd name="connsiteX135" fmla="*/ 373273 h 605239"/>
              <a:gd name="connsiteY135" fmla="*/ 373273 h 605239"/>
              <a:gd name="connsiteX136" fmla="*/ 373273 h 605239"/>
              <a:gd name="connsiteY136" fmla="*/ 373273 h 605239"/>
              <a:gd name="connsiteX137" fmla="*/ 373273 h 605239"/>
              <a:gd name="connsiteY137" fmla="*/ 373273 h 605239"/>
              <a:gd name="connsiteX138" fmla="*/ 373273 h 605239"/>
              <a:gd name="connsiteY138" fmla="*/ 373273 h 605239"/>
              <a:gd name="connsiteX139" fmla="*/ 373273 h 605239"/>
              <a:gd name="connsiteY139" fmla="*/ 373273 h 605239"/>
              <a:gd name="connsiteX140" fmla="*/ 373273 h 605239"/>
              <a:gd name="connsiteY140" fmla="*/ 373273 h 605239"/>
              <a:gd name="connsiteX141" fmla="*/ 373273 h 605239"/>
              <a:gd name="connsiteY141" fmla="*/ 373273 h 605239"/>
              <a:gd name="connsiteX142" fmla="*/ 373273 h 605239"/>
              <a:gd name="connsiteY142" fmla="*/ 373273 h 605239"/>
              <a:gd name="connsiteX143" fmla="*/ 373273 h 605239"/>
              <a:gd name="connsiteY143" fmla="*/ 373273 h 605239"/>
              <a:gd name="connsiteX144" fmla="*/ 373273 h 605239"/>
              <a:gd name="connsiteY144" fmla="*/ 373273 h 605239"/>
              <a:gd name="connsiteX145" fmla="*/ 373273 h 605239"/>
              <a:gd name="connsiteY145" fmla="*/ 373273 h 605239"/>
              <a:gd name="connsiteX146" fmla="*/ 373273 h 605239"/>
              <a:gd name="connsiteY146" fmla="*/ 373273 h 605239"/>
              <a:gd name="connsiteX147" fmla="*/ 373273 h 605239"/>
              <a:gd name="connsiteY147" fmla="*/ 373273 h 605239"/>
              <a:gd name="connsiteX148" fmla="*/ 373273 h 605239"/>
              <a:gd name="connsiteY148" fmla="*/ 373273 h 605239"/>
              <a:gd name="connsiteX149" fmla="*/ 373273 h 605239"/>
              <a:gd name="connsiteY149" fmla="*/ 373273 h 605239"/>
              <a:gd name="connsiteX150" fmla="*/ 373273 h 605239"/>
              <a:gd name="connsiteY150" fmla="*/ 373273 h 605239"/>
              <a:gd name="connsiteX151" fmla="*/ 373273 h 605239"/>
              <a:gd name="connsiteY151" fmla="*/ 373273 h 605239"/>
              <a:gd name="connsiteX152" fmla="*/ 373273 h 605239"/>
              <a:gd name="connsiteY152" fmla="*/ 373273 h 605239"/>
              <a:gd name="connsiteX153" fmla="*/ 373273 h 605239"/>
              <a:gd name="connsiteY153" fmla="*/ 373273 h 605239"/>
              <a:gd name="connsiteX154" fmla="*/ 373273 h 605239"/>
              <a:gd name="connsiteY154" fmla="*/ 373273 h 605239"/>
              <a:gd name="connsiteX155" fmla="*/ 373273 h 605239"/>
              <a:gd name="connsiteY155" fmla="*/ 373273 h 605239"/>
              <a:gd name="connsiteX156" fmla="*/ 373273 h 605239"/>
              <a:gd name="connsiteY156" fmla="*/ 373273 h 605239"/>
              <a:gd name="connsiteX157" fmla="*/ 373273 h 605239"/>
              <a:gd name="connsiteY157" fmla="*/ 373273 h 605239"/>
              <a:gd name="connsiteX158" fmla="*/ 373273 h 605239"/>
              <a:gd name="connsiteY158" fmla="*/ 373273 h 605239"/>
              <a:gd name="connsiteX159" fmla="*/ 373273 h 605239"/>
              <a:gd name="connsiteY159" fmla="*/ 373273 h 605239"/>
              <a:gd name="connsiteX160" fmla="*/ 373273 h 605239"/>
              <a:gd name="connsiteY160" fmla="*/ 373273 h 605239"/>
              <a:gd name="connsiteX161" fmla="*/ 373273 h 605239"/>
              <a:gd name="connsiteY161" fmla="*/ 373273 h 605239"/>
              <a:gd name="connsiteX162" fmla="*/ 373273 h 605239"/>
              <a:gd name="connsiteY162" fmla="*/ 373273 h 605239"/>
              <a:gd name="connsiteX163" fmla="*/ 373273 h 605239"/>
              <a:gd name="connsiteY163" fmla="*/ 373273 h 605239"/>
              <a:gd name="connsiteX164" fmla="*/ 373273 h 605239"/>
              <a:gd name="connsiteY164" fmla="*/ 373273 h 605239"/>
              <a:gd name="connsiteX165" fmla="*/ 373273 h 605239"/>
              <a:gd name="connsiteY165" fmla="*/ 373273 h 605239"/>
              <a:gd name="connsiteX166" fmla="*/ 373273 h 605239"/>
              <a:gd name="connsiteY166" fmla="*/ 373273 h 605239"/>
              <a:gd name="connsiteX167" fmla="*/ 373273 h 605239"/>
              <a:gd name="connsiteY167" fmla="*/ 373273 h 605239"/>
              <a:gd name="connsiteX168" fmla="*/ 373273 h 605239"/>
              <a:gd name="connsiteY168" fmla="*/ 373273 h 605239"/>
              <a:gd name="connsiteX169" fmla="*/ 373273 h 605239"/>
              <a:gd name="connsiteY169" fmla="*/ 373273 h 605239"/>
              <a:gd name="connsiteX170" fmla="*/ 373273 h 605239"/>
              <a:gd name="connsiteY170" fmla="*/ 373273 h 605239"/>
              <a:gd name="connsiteX171" fmla="*/ 373273 h 605239"/>
              <a:gd name="connsiteY171" fmla="*/ 373273 h 605239"/>
              <a:gd name="connsiteX172" fmla="*/ 373273 h 605239"/>
              <a:gd name="connsiteY172" fmla="*/ 373273 h 605239"/>
              <a:gd name="connsiteX173" fmla="*/ 373273 h 605239"/>
              <a:gd name="connsiteY173" fmla="*/ 373273 h 605239"/>
              <a:gd name="connsiteX174" fmla="*/ 373273 h 605239"/>
              <a:gd name="connsiteY174" fmla="*/ 373273 h 605239"/>
              <a:gd name="connsiteX175" fmla="*/ 373273 h 605239"/>
              <a:gd name="connsiteY175" fmla="*/ 373273 h 605239"/>
              <a:gd name="connsiteX176" fmla="*/ 373273 h 605239"/>
              <a:gd name="connsiteY176" fmla="*/ 373273 h 605239"/>
              <a:gd name="connsiteX177" fmla="*/ 373273 h 605239"/>
              <a:gd name="connsiteY177" fmla="*/ 373273 h 605239"/>
              <a:gd name="connsiteX178" fmla="*/ 373273 h 605239"/>
              <a:gd name="connsiteY178" fmla="*/ 373273 h 605239"/>
              <a:gd name="connsiteX179" fmla="*/ 373273 h 605239"/>
              <a:gd name="connsiteY179" fmla="*/ 373273 h 605239"/>
              <a:gd name="connsiteX180" fmla="*/ 373273 h 605239"/>
              <a:gd name="connsiteY180" fmla="*/ 373273 h 605239"/>
              <a:gd name="connsiteX181" fmla="*/ 373273 h 605239"/>
              <a:gd name="connsiteY181" fmla="*/ 373273 h 605239"/>
              <a:gd name="connsiteX182" fmla="*/ 373273 h 605239"/>
              <a:gd name="connsiteY182" fmla="*/ 373273 h 605239"/>
              <a:gd name="connsiteX183" fmla="*/ 373273 h 605239"/>
              <a:gd name="connsiteY183" fmla="*/ 373273 h 605239"/>
              <a:gd name="connsiteX184" fmla="*/ 373273 h 605239"/>
              <a:gd name="connsiteY184" fmla="*/ 373273 h 605239"/>
              <a:gd name="connsiteX185" fmla="*/ 373273 h 605239"/>
              <a:gd name="connsiteY185" fmla="*/ 373273 h 605239"/>
              <a:gd name="connsiteX186" fmla="*/ 373273 h 605239"/>
              <a:gd name="connsiteY186" fmla="*/ 373273 h 605239"/>
              <a:gd name="connsiteX187" fmla="*/ 373273 h 605239"/>
              <a:gd name="connsiteY187" fmla="*/ 373273 h 605239"/>
              <a:gd name="connsiteX188" fmla="*/ 373273 h 605239"/>
              <a:gd name="connsiteY188" fmla="*/ 373273 h 605239"/>
              <a:gd name="connsiteX189" fmla="*/ 373273 h 605239"/>
              <a:gd name="connsiteY189" fmla="*/ 373273 h 605239"/>
              <a:gd name="connsiteX190" fmla="*/ 373273 h 605239"/>
              <a:gd name="connsiteY190" fmla="*/ 373273 h 605239"/>
              <a:gd name="connsiteX191" fmla="*/ 373273 h 605239"/>
              <a:gd name="connsiteY191" fmla="*/ 373273 h 605239"/>
              <a:gd name="connsiteX192" fmla="*/ 373273 h 605239"/>
              <a:gd name="connsiteY192" fmla="*/ 373273 h 605239"/>
              <a:gd name="connsiteX193" fmla="*/ 373273 h 605239"/>
              <a:gd name="connsiteY193" fmla="*/ 373273 h 605239"/>
              <a:gd name="connsiteX194" fmla="*/ 373273 h 605239"/>
              <a:gd name="connsiteY194" fmla="*/ 373273 h 605239"/>
              <a:gd name="connsiteX195" fmla="*/ 373273 h 605239"/>
              <a:gd name="connsiteY195" fmla="*/ 373273 h 605239"/>
              <a:gd name="connsiteX196" fmla="*/ 373273 h 605239"/>
              <a:gd name="connsiteY196" fmla="*/ 373273 h 605239"/>
              <a:gd name="connsiteX197" fmla="*/ 373273 h 605239"/>
              <a:gd name="connsiteY197" fmla="*/ 373273 h 605239"/>
              <a:gd name="connsiteX198" fmla="*/ 373273 h 605239"/>
              <a:gd name="connsiteY198" fmla="*/ 373273 h 605239"/>
              <a:gd name="connsiteX199" fmla="*/ 373273 h 605239"/>
              <a:gd name="connsiteY199" fmla="*/ 373273 h 605239"/>
              <a:gd name="connsiteX200" fmla="*/ 373273 h 605239"/>
              <a:gd name="connsiteY200" fmla="*/ 373273 h 605239"/>
              <a:gd name="connsiteX201" fmla="*/ 373273 h 605239"/>
              <a:gd name="connsiteY201" fmla="*/ 373273 h 605239"/>
              <a:gd name="connsiteX202" fmla="*/ 373273 h 605239"/>
              <a:gd name="connsiteY202" fmla="*/ 373273 h 605239"/>
              <a:gd name="connsiteX203" fmla="*/ 373273 h 605239"/>
              <a:gd name="connsiteY203" fmla="*/ 373273 h 605239"/>
              <a:gd name="connsiteX204" fmla="*/ 373273 h 605239"/>
              <a:gd name="connsiteY204" fmla="*/ 373273 h 605239"/>
              <a:gd name="connsiteX205" fmla="*/ 373273 h 605239"/>
              <a:gd name="connsiteY205" fmla="*/ 373273 h 605239"/>
              <a:gd name="connsiteX206" fmla="*/ 373273 h 605239"/>
              <a:gd name="connsiteY206" fmla="*/ 373273 h 605239"/>
              <a:gd name="connsiteX207" fmla="*/ 373273 h 605239"/>
              <a:gd name="connsiteY207" fmla="*/ 373273 h 605239"/>
              <a:gd name="connsiteX208" fmla="*/ 373273 h 605239"/>
              <a:gd name="connsiteY208" fmla="*/ 373273 h 605239"/>
              <a:gd name="connsiteX209" fmla="*/ 373273 h 605239"/>
              <a:gd name="connsiteY209" fmla="*/ 373273 h 605239"/>
              <a:gd name="connsiteX210" fmla="*/ 373273 h 605239"/>
              <a:gd name="connsiteY210" fmla="*/ 373273 h 605239"/>
              <a:gd name="connsiteX211" fmla="*/ 373273 h 605239"/>
              <a:gd name="connsiteY211" fmla="*/ 373273 h 605239"/>
              <a:gd name="connsiteX212" fmla="*/ 373273 h 605239"/>
              <a:gd name="connsiteY212" fmla="*/ 373273 h 605239"/>
              <a:gd name="connsiteX213" fmla="*/ 373273 h 605239"/>
              <a:gd name="connsiteY213" fmla="*/ 373273 h 605239"/>
              <a:gd name="connsiteX214" fmla="*/ 373273 h 605239"/>
              <a:gd name="connsiteY214" fmla="*/ 373273 h 605239"/>
              <a:gd name="connsiteX215" fmla="*/ 373273 h 605239"/>
              <a:gd name="connsiteY215" fmla="*/ 373273 h 605239"/>
              <a:gd name="connsiteX216" fmla="*/ 373273 h 605239"/>
              <a:gd name="connsiteY216" fmla="*/ 373273 h 605239"/>
              <a:gd name="connsiteX217" fmla="*/ 373273 h 605239"/>
              <a:gd name="connsiteY217" fmla="*/ 373273 h 605239"/>
              <a:gd name="connsiteX218" fmla="*/ 373273 h 605239"/>
              <a:gd name="connsiteY218" fmla="*/ 373273 h 605239"/>
              <a:gd name="connsiteX219" fmla="*/ 373273 h 605239"/>
              <a:gd name="connsiteY219" fmla="*/ 373273 h 605239"/>
              <a:gd name="connsiteX220" fmla="*/ 373273 h 605239"/>
              <a:gd name="connsiteY220" fmla="*/ 373273 h 605239"/>
              <a:gd name="connsiteX221" fmla="*/ 373273 h 605239"/>
              <a:gd name="connsiteY221" fmla="*/ 373273 h 605239"/>
              <a:gd name="connsiteX222" fmla="*/ 373273 h 605239"/>
              <a:gd name="connsiteY222" fmla="*/ 373273 h 605239"/>
              <a:gd name="connsiteX223" fmla="*/ 373273 h 605239"/>
              <a:gd name="connsiteY223" fmla="*/ 373273 h 605239"/>
              <a:gd name="connsiteX224" fmla="*/ 373273 h 605239"/>
              <a:gd name="connsiteY224" fmla="*/ 373273 h 605239"/>
              <a:gd name="connsiteX225" fmla="*/ 373273 h 605239"/>
              <a:gd name="connsiteY225" fmla="*/ 373273 h 605239"/>
              <a:gd name="connsiteX226" fmla="*/ 373273 h 605239"/>
              <a:gd name="connsiteY226" fmla="*/ 373273 h 605239"/>
              <a:gd name="connsiteX227" fmla="*/ 373273 h 605239"/>
              <a:gd name="connsiteY227" fmla="*/ 373273 h 605239"/>
              <a:gd name="connsiteX228" fmla="*/ 373273 h 605239"/>
              <a:gd name="connsiteY228" fmla="*/ 373273 h 605239"/>
              <a:gd name="connsiteX229" fmla="*/ 373273 h 605239"/>
              <a:gd name="connsiteY22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</a:cxnLst>
            <a:rect l="l" t="t" r="r" b="b"/>
            <a:pathLst>
              <a:path w="606653" h="604801">
                <a:moveTo>
                  <a:pt x="303444" y="579962"/>
                </a:moveTo>
                <a:cubicBezTo>
                  <a:pt x="310367" y="580055"/>
                  <a:pt x="315887" y="585565"/>
                  <a:pt x="315887" y="592382"/>
                </a:cubicBezTo>
                <a:cubicBezTo>
                  <a:pt x="315887" y="599198"/>
                  <a:pt x="310274" y="604801"/>
                  <a:pt x="303444" y="604801"/>
                </a:cubicBezTo>
                <a:lnTo>
                  <a:pt x="303163" y="604801"/>
                </a:lnTo>
                <a:cubicBezTo>
                  <a:pt x="296427" y="604708"/>
                  <a:pt x="290907" y="599198"/>
                  <a:pt x="290907" y="592382"/>
                </a:cubicBezTo>
                <a:cubicBezTo>
                  <a:pt x="290907" y="585565"/>
                  <a:pt x="296520" y="579962"/>
                  <a:pt x="303444" y="579962"/>
                </a:cubicBezTo>
                <a:close/>
                <a:moveTo>
                  <a:pt x="396819" y="561974"/>
                </a:moveTo>
                <a:cubicBezTo>
                  <a:pt x="399787" y="563095"/>
                  <a:pt x="402334" y="565337"/>
                  <a:pt x="403783" y="568467"/>
                </a:cubicBezTo>
                <a:cubicBezTo>
                  <a:pt x="406493" y="574820"/>
                  <a:pt x="403689" y="582201"/>
                  <a:pt x="397427" y="584910"/>
                </a:cubicBezTo>
                <a:cubicBezTo>
                  <a:pt x="395651" y="585657"/>
                  <a:pt x="393969" y="586031"/>
                  <a:pt x="392193" y="586031"/>
                </a:cubicBezTo>
                <a:cubicBezTo>
                  <a:pt x="387426" y="586031"/>
                  <a:pt x="382940" y="583322"/>
                  <a:pt x="380977" y="578650"/>
                </a:cubicBezTo>
                <a:cubicBezTo>
                  <a:pt x="378267" y="572297"/>
                  <a:pt x="380977" y="565010"/>
                  <a:pt x="387333" y="562207"/>
                </a:cubicBezTo>
                <a:cubicBezTo>
                  <a:pt x="390464" y="560853"/>
                  <a:pt x="393852" y="560853"/>
                  <a:pt x="396819" y="561974"/>
                </a:cubicBezTo>
                <a:close/>
                <a:moveTo>
                  <a:pt x="210085" y="561910"/>
                </a:moveTo>
                <a:cubicBezTo>
                  <a:pt x="213081" y="560779"/>
                  <a:pt x="216522" y="560779"/>
                  <a:pt x="219658" y="562132"/>
                </a:cubicBezTo>
                <a:cubicBezTo>
                  <a:pt x="225837" y="565023"/>
                  <a:pt x="228739" y="572298"/>
                  <a:pt x="226024" y="578640"/>
                </a:cubicBezTo>
                <a:cubicBezTo>
                  <a:pt x="223871" y="583303"/>
                  <a:pt x="219283" y="586101"/>
                  <a:pt x="214415" y="586008"/>
                </a:cubicBezTo>
                <a:cubicBezTo>
                  <a:pt x="212730" y="585915"/>
                  <a:pt x="211138" y="585635"/>
                  <a:pt x="209547" y="584889"/>
                </a:cubicBezTo>
                <a:cubicBezTo>
                  <a:pt x="203181" y="582184"/>
                  <a:pt x="200372" y="574816"/>
                  <a:pt x="203181" y="568474"/>
                </a:cubicBezTo>
                <a:cubicBezTo>
                  <a:pt x="204539" y="565303"/>
                  <a:pt x="207090" y="563041"/>
                  <a:pt x="210085" y="561910"/>
                </a:cubicBezTo>
                <a:close/>
                <a:moveTo>
                  <a:pt x="487657" y="525979"/>
                </a:moveTo>
                <a:lnTo>
                  <a:pt x="478213" y="553531"/>
                </a:lnTo>
                <a:lnTo>
                  <a:pt x="491304" y="552503"/>
                </a:lnTo>
                <a:lnTo>
                  <a:pt x="519936" y="587695"/>
                </a:lnTo>
                <a:lnTo>
                  <a:pt x="520043" y="588006"/>
                </a:lnTo>
                <a:lnTo>
                  <a:pt x="520086" y="587879"/>
                </a:lnTo>
                <a:lnTo>
                  <a:pt x="520103" y="587900"/>
                </a:lnTo>
                <a:lnTo>
                  <a:pt x="548903" y="552503"/>
                </a:lnTo>
                <a:lnTo>
                  <a:pt x="561994" y="553531"/>
                </a:lnTo>
                <a:lnTo>
                  <a:pt x="552643" y="525979"/>
                </a:lnTo>
                <a:cubicBezTo>
                  <a:pt x="554233" y="527006"/>
                  <a:pt x="555916" y="527847"/>
                  <a:pt x="557599" y="528781"/>
                </a:cubicBezTo>
                <a:lnTo>
                  <a:pt x="587147" y="543351"/>
                </a:lnTo>
                <a:cubicBezTo>
                  <a:pt x="594908" y="547180"/>
                  <a:pt x="600425" y="554371"/>
                  <a:pt x="601921" y="562870"/>
                </a:cubicBezTo>
                <a:lnTo>
                  <a:pt x="606596" y="588927"/>
                </a:lnTo>
                <a:cubicBezTo>
                  <a:pt x="606970" y="590795"/>
                  <a:pt x="605474" y="592663"/>
                  <a:pt x="603417" y="592476"/>
                </a:cubicBezTo>
                <a:lnTo>
                  <a:pt x="520945" y="592476"/>
                </a:lnTo>
                <a:lnTo>
                  <a:pt x="518888" y="592476"/>
                </a:lnTo>
                <a:lnTo>
                  <a:pt x="436416" y="592476"/>
                </a:lnTo>
                <a:cubicBezTo>
                  <a:pt x="434452" y="592476"/>
                  <a:pt x="432956" y="590608"/>
                  <a:pt x="433330" y="588740"/>
                </a:cubicBezTo>
                <a:lnTo>
                  <a:pt x="438099" y="562777"/>
                </a:lnTo>
                <a:cubicBezTo>
                  <a:pt x="439595" y="554278"/>
                  <a:pt x="445018" y="547086"/>
                  <a:pt x="452779" y="543164"/>
                </a:cubicBezTo>
                <a:lnTo>
                  <a:pt x="481672" y="528968"/>
                </a:lnTo>
                <a:close/>
                <a:moveTo>
                  <a:pt x="54392" y="525909"/>
                </a:moveTo>
                <a:lnTo>
                  <a:pt x="44947" y="553451"/>
                </a:lnTo>
                <a:lnTo>
                  <a:pt x="58039" y="552424"/>
                </a:lnTo>
                <a:lnTo>
                  <a:pt x="86723" y="587660"/>
                </a:lnTo>
                <a:lnTo>
                  <a:pt x="86842" y="588006"/>
                </a:lnTo>
                <a:lnTo>
                  <a:pt x="86958" y="587666"/>
                </a:lnTo>
                <a:lnTo>
                  <a:pt x="115647" y="552424"/>
                </a:lnTo>
                <a:lnTo>
                  <a:pt x="128739" y="553451"/>
                </a:lnTo>
                <a:lnTo>
                  <a:pt x="119387" y="525909"/>
                </a:lnTo>
                <a:cubicBezTo>
                  <a:pt x="120977" y="526936"/>
                  <a:pt x="122567" y="527776"/>
                  <a:pt x="124344" y="528617"/>
                </a:cubicBezTo>
                <a:lnTo>
                  <a:pt x="153896" y="543181"/>
                </a:lnTo>
                <a:cubicBezTo>
                  <a:pt x="161658" y="547102"/>
                  <a:pt x="167082" y="554291"/>
                  <a:pt x="168578" y="562787"/>
                </a:cubicBezTo>
                <a:lnTo>
                  <a:pt x="173254" y="588648"/>
                </a:lnTo>
                <a:cubicBezTo>
                  <a:pt x="173628" y="590608"/>
                  <a:pt x="172132" y="592382"/>
                  <a:pt x="170074" y="592382"/>
                </a:cubicBezTo>
                <a:lnTo>
                  <a:pt x="87685" y="592382"/>
                </a:lnTo>
                <a:lnTo>
                  <a:pt x="85534" y="592382"/>
                </a:lnTo>
                <a:lnTo>
                  <a:pt x="3144" y="592382"/>
                </a:lnTo>
                <a:cubicBezTo>
                  <a:pt x="1180" y="592382"/>
                  <a:pt x="-316" y="590515"/>
                  <a:pt x="58" y="588648"/>
                </a:cubicBezTo>
                <a:lnTo>
                  <a:pt x="4734" y="562600"/>
                </a:lnTo>
                <a:cubicBezTo>
                  <a:pt x="6230" y="554197"/>
                  <a:pt x="11748" y="546915"/>
                  <a:pt x="19510" y="543087"/>
                </a:cubicBezTo>
                <a:lnTo>
                  <a:pt x="48407" y="528897"/>
                </a:lnTo>
                <a:close/>
                <a:moveTo>
                  <a:pt x="516830" y="390459"/>
                </a:moveTo>
                <a:cubicBezTo>
                  <a:pt x="530020" y="390696"/>
                  <a:pt x="536595" y="398577"/>
                  <a:pt x="536595" y="398577"/>
                </a:cubicBezTo>
                <a:cubicBezTo>
                  <a:pt x="563621" y="395962"/>
                  <a:pt x="571102" y="425665"/>
                  <a:pt x="567735" y="459291"/>
                </a:cubicBezTo>
                <a:cubicBezTo>
                  <a:pt x="564556" y="492918"/>
                  <a:pt x="582978" y="498149"/>
                  <a:pt x="582978" y="498149"/>
                </a:cubicBezTo>
                <a:cubicBezTo>
                  <a:pt x="570260" y="511226"/>
                  <a:pt x="543422" y="510291"/>
                  <a:pt x="543422" y="510291"/>
                </a:cubicBezTo>
                <a:lnTo>
                  <a:pt x="543422" y="518791"/>
                </a:lnTo>
                <a:lnTo>
                  <a:pt x="543422" y="519539"/>
                </a:lnTo>
                <a:lnTo>
                  <a:pt x="520086" y="587879"/>
                </a:lnTo>
                <a:lnTo>
                  <a:pt x="519936" y="587695"/>
                </a:lnTo>
                <a:lnTo>
                  <a:pt x="496478" y="519445"/>
                </a:lnTo>
                <a:lnTo>
                  <a:pt x="496478" y="510665"/>
                </a:lnTo>
                <a:cubicBezTo>
                  <a:pt x="465525" y="510945"/>
                  <a:pt x="456454" y="497775"/>
                  <a:pt x="456454" y="497775"/>
                </a:cubicBezTo>
                <a:cubicBezTo>
                  <a:pt x="456454" y="497775"/>
                  <a:pt x="474128" y="497401"/>
                  <a:pt x="473006" y="450791"/>
                </a:cubicBezTo>
                <a:cubicBezTo>
                  <a:pt x="471884" y="404088"/>
                  <a:pt x="493485" y="396335"/>
                  <a:pt x="501434" y="393346"/>
                </a:cubicBezTo>
                <a:cubicBezTo>
                  <a:pt x="507302" y="391151"/>
                  <a:pt x="512434" y="390381"/>
                  <a:pt x="516830" y="390459"/>
                </a:cubicBezTo>
                <a:close/>
                <a:moveTo>
                  <a:pt x="83629" y="390459"/>
                </a:moveTo>
                <a:cubicBezTo>
                  <a:pt x="88026" y="390538"/>
                  <a:pt x="91688" y="391466"/>
                  <a:pt x="94616" y="392669"/>
                </a:cubicBezTo>
                <a:cubicBezTo>
                  <a:pt x="100472" y="395074"/>
                  <a:pt x="103394" y="398577"/>
                  <a:pt x="103394" y="398577"/>
                </a:cubicBezTo>
                <a:cubicBezTo>
                  <a:pt x="130420" y="395962"/>
                  <a:pt x="137901" y="425665"/>
                  <a:pt x="134534" y="459291"/>
                </a:cubicBezTo>
                <a:cubicBezTo>
                  <a:pt x="131355" y="492918"/>
                  <a:pt x="149777" y="498149"/>
                  <a:pt x="149777" y="498149"/>
                </a:cubicBezTo>
                <a:cubicBezTo>
                  <a:pt x="137059" y="511226"/>
                  <a:pt x="110221" y="510291"/>
                  <a:pt x="110221" y="510291"/>
                </a:cubicBezTo>
                <a:lnTo>
                  <a:pt x="110221" y="518791"/>
                </a:lnTo>
                <a:lnTo>
                  <a:pt x="110221" y="519539"/>
                </a:lnTo>
                <a:lnTo>
                  <a:pt x="86958" y="587666"/>
                </a:lnTo>
                <a:lnTo>
                  <a:pt x="86843" y="587807"/>
                </a:lnTo>
                <a:lnTo>
                  <a:pt x="86723" y="587660"/>
                </a:lnTo>
                <a:lnTo>
                  <a:pt x="63277" y="519445"/>
                </a:lnTo>
                <a:lnTo>
                  <a:pt x="63277" y="510665"/>
                </a:lnTo>
                <a:cubicBezTo>
                  <a:pt x="32324" y="510945"/>
                  <a:pt x="23253" y="497775"/>
                  <a:pt x="23253" y="497775"/>
                </a:cubicBezTo>
                <a:cubicBezTo>
                  <a:pt x="23253" y="497775"/>
                  <a:pt x="40927" y="497401"/>
                  <a:pt x="39805" y="450791"/>
                </a:cubicBezTo>
                <a:cubicBezTo>
                  <a:pt x="38683" y="404088"/>
                  <a:pt x="60284" y="396335"/>
                  <a:pt x="68233" y="393346"/>
                </a:cubicBezTo>
                <a:cubicBezTo>
                  <a:pt x="74101" y="391151"/>
                  <a:pt x="79233" y="390381"/>
                  <a:pt x="83629" y="390459"/>
                </a:cubicBezTo>
                <a:close/>
                <a:moveTo>
                  <a:pt x="519750" y="339093"/>
                </a:moveTo>
                <a:cubicBezTo>
                  <a:pt x="526563" y="338346"/>
                  <a:pt x="532724" y="343296"/>
                  <a:pt x="533470" y="350208"/>
                </a:cubicBezTo>
                <a:cubicBezTo>
                  <a:pt x="534217" y="357027"/>
                  <a:pt x="529177" y="363098"/>
                  <a:pt x="522363" y="363845"/>
                </a:cubicBezTo>
                <a:cubicBezTo>
                  <a:pt x="521897" y="364032"/>
                  <a:pt x="521337" y="364032"/>
                  <a:pt x="520870" y="364032"/>
                </a:cubicBezTo>
                <a:cubicBezTo>
                  <a:pt x="514616" y="363845"/>
                  <a:pt x="509389" y="359175"/>
                  <a:pt x="508643" y="352824"/>
                </a:cubicBezTo>
                <a:cubicBezTo>
                  <a:pt x="507896" y="345912"/>
                  <a:pt x="512936" y="339840"/>
                  <a:pt x="519750" y="339093"/>
                </a:cubicBezTo>
                <a:close/>
                <a:moveTo>
                  <a:pt x="87387" y="338669"/>
                </a:moveTo>
                <a:cubicBezTo>
                  <a:pt x="94300" y="339416"/>
                  <a:pt x="99251" y="345488"/>
                  <a:pt x="98504" y="352307"/>
                </a:cubicBezTo>
                <a:lnTo>
                  <a:pt x="98504" y="352587"/>
                </a:lnTo>
                <a:lnTo>
                  <a:pt x="98504" y="352681"/>
                </a:lnTo>
                <a:cubicBezTo>
                  <a:pt x="97850" y="359219"/>
                  <a:pt x="92245" y="363890"/>
                  <a:pt x="85892" y="363797"/>
                </a:cubicBezTo>
                <a:cubicBezTo>
                  <a:pt x="85519" y="363797"/>
                  <a:pt x="85145" y="363703"/>
                  <a:pt x="84771" y="363703"/>
                </a:cubicBezTo>
                <a:cubicBezTo>
                  <a:pt x="77952" y="362956"/>
                  <a:pt x="73001" y="356791"/>
                  <a:pt x="73748" y="350065"/>
                </a:cubicBezTo>
                <a:lnTo>
                  <a:pt x="73748" y="349972"/>
                </a:lnTo>
                <a:lnTo>
                  <a:pt x="73748" y="349692"/>
                </a:lnTo>
                <a:cubicBezTo>
                  <a:pt x="74496" y="342873"/>
                  <a:pt x="80568" y="337922"/>
                  <a:pt x="87387" y="338669"/>
                </a:cubicBezTo>
                <a:close/>
                <a:moveTo>
                  <a:pt x="303527" y="336051"/>
                </a:moveTo>
                <a:cubicBezTo>
                  <a:pt x="278463" y="336051"/>
                  <a:pt x="258168" y="356410"/>
                  <a:pt x="258261" y="381437"/>
                </a:cubicBezTo>
                <a:cubicBezTo>
                  <a:pt x="258355" y="406465"/>
                  <a:pt x="278743" y="426823"/>
                  <a:pt x="303808" y="426636"/>
                </a:cubicBezTo>
                <a:cubicBezTo>
                  <a:pt x="328872" y="426543"/>
                  <a:pt x="349074" y="406278"/>
                  <a:pt x="349074" y="381250"/>
                </a:cubicBezTo>
                <a:cubicBezTo>
                  <a:pt x="349074" y="356223"/>
                  <a:pt x="328592" y="335865"/>
                  <a:pt x="303527" y="336051"/>
                </a:cubicBezTo>
                <a:close/>
                <a:moveTo>
                  <a:pt x="294642" y="262276"/>
                </a:moveTo>
                <a:lnTo>
                  <a:pt x="311757" y="262276"/>
                </a:lnTo>
                <a:cubicBezTo>
                  <a:pt x="317369" y="262276"/>
                  <a:pt x="321952" y="266758"/>
                  <a:pt x="321952" y="272362"/>
                </a:cubicBezTo>
                <a:lnTo>
                  <a:pt x="321952" y="287957"/>
                </a:lnTo>
                <a:cubicBezTo>
                  <a:pt x="334484" y="290479"/>
                  <a:pt x="346081" y="295335"/>
                  <a:pt x="356275" y="302059"/>
                </a:cubicBezTo>
                <a:lnTo>
                  <a:pt x="367218" y="290946"/>
                </a:lnTo>
                <a:cubicBezTo>
                  <a:pt x="371239" y="287117"/>
                  <a:pt x="377599" y="286930"/>
                  <a:pt x="381621" y="290946"/>
                </a:cubicBezTo>
                <a:lnTo>
                  <a:pt x="393685" y="302899"/>
                </a:lnTo>
                <a:cubicBezTo>
                  <a:pt x="397520" y="306915"/>
                  <a:pt x="397707" y="313265"/>
                  <a:pt x="393685" y="317187"/>
                </a:cubicBezTo>
                <a:lnTo>
                  <a:pt x="382743" y="328300"/>
                </a:lnTo>
                <a:cubicBezTo>
                  <a:pt x="389570" y="338386"/>
                  <a:pt x="394527" y="349966"/>
                  <a:pt x="397052" y="362386"/>
                </a:cubicBezTo>
                <a:lnTo>
                  <a:pt x="412671" y="362386"/>
                </a:lnTo>
                <a:cubicBezTo>
                  <a:pt x="418282" y="362293"/>
                  <a:pt x="422865" y="366869"/>
                  <a:pt x="422865" y="372472"/>
                </a:cubicBezTo>
                <a:lnTo>
                  <a:pt x="422865" y="389562"/>
                </a:lnTo>
                <a:cubicBezTo>
                  <a:pt x="422865" y="395165"/>
                  <a:pt x="418376" y="399741"/>
                  <a:pt x="412764" y="399741"/>
                </a:cubicBezTo>
                <a:lnTo>
                  <a:pt x="397146" y="399741"/>
                </a:lnTo>
                <a:cubicBezTo>
                  <a:pt x="394714" y="412255"/>
                  <a:pt x="389851" y="423835"/>
                  <a:pt x="383117" y="434014"/>
                </a:cubicBezTo>
                <a:lnTo>
                  <a:pt x="394153" y="444940"/>
                </a:lnTo>
                <a:cubicBezTo>
                  <a:pt x="398081" y="448956"/>
                  <a:pt x="398174" y="455306"/>
                  <a:pt x="394153" y="459321"/>
                </a:cubicBezTo>
                <a:lnTo>
                  <a:pt x="382182" y="471368"/>
                </a:lnTo>
                <a:cubicBezTo>
                  <a:pt x="378254" y="475197"/>
                  <a:pt x="371894" y="475384"/>
                  <a:pt x="367872" y="471368"/>
                </a:cubicBezTo>
                <a:lnTo>
                  <a:pt x="356743" y="460442"/>
                </a:lnTo>
                <a:cubicBezTo>
                  <a:pt x="346642" y="467259"/>
                  <a:pt x="335045" y="472209"/>
                  <a:pt x="322606" y="474730"/>
                </a:cubicBezTo>
                <a:lnTo>
                  <a:pt x="322606" y="490326"/>
                </a:lnTo>
                <a:cubicBezTo>
                  <a:pt x="322606" y="495929"/>
                  <a:pt x="318117" y="500505"/>
                  <a:pt x="312506" y="500505"/>
                </a:cubicBezTo>
                <a:lnTo>
                  <a:pt x="295391" y="500505"/>
                </a:lnTo>
                <a:cubicBezTo>
                  <a:pt x="289779" y="500505"/>
                  <a:pt x="285196" y="496022"/>
                  <a:pt x="285196" y="490419"/>
                </a:cubicBezTo>
                <a:lnTo>
                  <a:pt x="285196" y="474824"/>
                </a:lnTo>
                <a:cubicBezTo>
                  <a:pt x="272758" y="472396"/>
                  <a:pt x="261160" y="467539"/>
                  <a:pt x="250873" y="460816"/>
                </a:cubicBezTo>
                <a:lnTo>
                  <a:pt x="239930" y="471835"/>
                </a:lnTo>
                <a:cubicBezTo>
                  <a:pt x="235909" y="475758"/>
                  <a:pt x="229549" y="475851"/>
                  <a:pt x="225621" y="471835"/>
                </a:cubicBezTo>
                <a:lnTo>
                  <a:pt x="213463" y="459882"/>
                </a:lnTo>
                <a:cubicBezTo>
                  <a:pt x="209628" y="455960"/>
                  <a:pt x="209535" y="449609"/>
                  <a:pt x="213463" y="445594"/>
                </a:cubicBezTo>
                <a:lnTo>
                  <a:pt x="224499" y="434481"/>
                </a:lnTo>
                <a:cubicBezTo>
                  <a:pt x="217578" y="424395"/>
                  <a:pt x="212621" y="412815"/>
                  <a:pt x="210096" y="400395"/>
                </a:cubicBezTo>
                <a:lnTo>
                  <a:pt x="194571" y="400395"/>
                </a:lnTo>
                <a:cubicBezTo>
                  <a:pt x="188959" y="400395"/>
                  <a:pt x="184283" y="395912"/>
                  <a:pt x="184283" y="390309"/>
                </a:cubicBezTo>
                <a:lnTo>
                  <a:pt x="184283" y="373219"/>
                </a:lnTo>
                <a:cubicBezTo>
                  <a:pt x="184283" y="367616"/>
                  <a:pt x="188772" y="363040"/>
                  <a:pt x="194384" y="363040"/>
                </a:cubicBezTo>
                <a:lnTo>
                  <a:pt x="210002" y="363040"/>
                </a:lnTo>
                <a:cubicBezTo>
                  <a:pt x="212528" y="350620"/>
                  <a:pt x="217391" y="339040"/>
                  <a:pt x="224125" y="328767"/>
                </a:cubicBezTo>
                <a:lnTo>
                  <a:pt x="212995" y="317841"/>
                </a:lnTo>
                <a:cubicBezTo>
                  <a:pt x="209161" y="313825"/>
                  <a:pt x="208974" y="307475"/>
                  <a:pt x="212995" y="303553"/>
                </a:cubicBezTo>
                <a:lnTo>
                  <a:pt x="224966" y="291413"/>
                </a:lnTo>
                <a:cubicBezTo>
                  <a:pt x="228988" y="287584"/>
                  <a:pt x="235348" y="287490"/>
                  <a:pt x="239276" y="291413"/>
                </a:cubicBezTo>
                <a:lnTo>
                  <a:pt x="250405" y="302432"/>
                </a:lnTo>
                <a:cubicBezTo>
                  <a:pt x="260506" y="295522"/>
                  <a:pt x="272103" y="290572"/>
                  <a:pt x="284542" y="288051"/>
                </a:cubicBezTo>
                <a:lnTo>
                  <a:pt x="284542" y="272548"/>
                </a:lnTo>
                <a:cubicBezTo>
                  <a:pt x="284542" y="266945"/>
                  <a:pt x="289031" y="262276"/>
                  <a:pt x="294642" y="262276"/>
                </a:cubicBezTo>
                <a:close/>
                <a:moveTo>
                  <a:pt x="496422" y="252996"/>
                </a:moveTo>
                <a:cubicBezTo>
                  <a:pt x="499521" y="253814"/>
                  <a:pt x="502304" y="255801"/>
                  <a:pt x="504034" y="258793"/>
                </a:cubicBezTo>
                <a:cubicBezTo>
                  <a:pt x="507402" y="264778"/>
                  <a:pt x="505438" y="272539"/>
                  <a:pt x="499451" y="275906"/>
                </a:cubicBezTo>
                <a:cubicBezTo>
                  <a:pt x="497299" y="277121"/>
                  <a:pt x="495147" y="277589"/>
                  <a:pt x="492902" y="277589"/>
                </a:cubicBezTo>
                <a:cubicBezTo>
                  <a:pt x="488693" y="277589"/>
                  <a:pt x="484577" y="275345"/>
                  <a:pt x="482332" y="271230"/>
                </a:cubicBezTo>
                <a:cubicBezTo>
                  <a:pt x="478964" y="265246"/>
                  <a:pt x="480928" y="257578"/>
                  <a:pt x="486915" y="254211"/>
                </a:cubicBezTo>
                <a:cubicBezTo>
                  <a:pt x="489909" y="252528"/>
                  <a:pt x="493323" y="252177"/>
                  <a:pt x="496422" y="252996"/>
                </a:cubicBezTo>
                <a:close/>
                <a:moveTo>
                  <a:pt x="111114" y="252369"/>
                </a:moveTo>
                <a:cubicBezTo>
                  <a:pt x="114201" y="251564"/>
                  <a:pt x="117593" y="251937"/>
                  <a:pt x="120586" y="253664"/>
                </a:cubicBezTo>
                <a:cubicBezTo>
                  <a:pt x="126479" y="257211"/>
                  <a:pt x="128537" y="264773"/>
                  <a:pt x="125076" y="270747"/>
                </a:cubicBezTo>
                <a:cubicBezTo>
                  <a:pt x="122737" y="274855"/>
                  <a:pt x="118434" y="277095"/>
                  <a:pt x="114131" y="277002"/>
                </a:cubicBezTo>
                <a:cubicBezTo>
                  <a:pt x="112073" y="276815"/>
                  <a:pt x="110015" y="276348"/>
                  <a:pt x="108144" y="275228"/>
                </a:cubicBezTo>
                <a:cubicBezTo>
                  <a:pt x="102157" y="271867"/>
                  <a:pt x="100099" y="264119"/>
                  <a:pt x="103467" y="258145"/>
                </a:cubicBezTo>
                <a:cubicBezTo>
                  <a:pt x="105244" y="255158"/>
                  <a:pt x="108027" y="253174"/>
                  <a:pt x="111114" y="252369"/>
                </a:cubicBezTo>
                <a:close/>
                <a:moveTo>
                  <a:pt x="430367" y="185201"/>
                </a:moveTo>
                <a:cubicBezTo>
                  <a:pt x="433524" y="184712"/>
                  <a:pt x="436869" y="185434"/>
                  <a:pt x="439675" y="187484"/>
                </a:cubicBezTo>
                <a:cubicBezTo>
                  <a:pt x="445288" y="191584"/>
                  <a:pt x="446504" y="199319"/>
                  <a:pt x="442388" y="204910"/>
                </a:cubicBezTo>
                <a:cubicBezTo>
                  <a:pt x="439956" y="208357"/>
                  <a:pt x="436027" y="210128"/>
                  <a:pt x="432098" y="209942"/>
                </a:cubicBezTo>
                <a:cubicBezTo>
                  <a:pt x="429572" y="209942"/>
                  <a:pt x="427046" y="209196"/>
                  <a:pt x="424988" y="207612"/>
                </a:cubicBezTo>
                <a:cubicBezTo>
                  <a:pt x="419376" y="203512"/>
                  <a:pt x="418066" y="195777"/>
                  <a:pt x="422182" y="190186"/>
                </a:cubicBezTo>
                <a:cubicBezTo>
                  <a:pt x="424240" y="187391"/>
                  <a:pt x="427210" y="185690"/>
                  <a:pt x="430367" y="185201"/>
                </a:cubicBezTo>
                <a:close/>
                <a:moveTo>
                  <a:pt x="177321" y="184967"/>
                </a:moveTo>
                <a:cubicBezTo>
                  <a:pt x="180478" y="185480"/>
                  <a:pt x="183425" y="187206"/>
                  <a:pt x="185389" y="190004"/>
                </a:cubicBezTo>
                <a:cubicBezTo>
                  <a:pt x="189505" y="195413"/>
                  <a:pt x="188289" y="203247"/>
                  <a:pt x="182676" y="207351"/>
                </a:cubicBezTo>
                <a:cubicBezTo>
                  <a:pt x="180431" y="209030"/>
                  <a:pt x="177812" y="209776"/>
                  <a:pt x="175192" y="209776"/>
                </a:cubicBezTo>
                <a:cubicBezTo>
                  <a:pt x="171357" y="209776"/>
                  <a:pt x="167615" y="208004"/>
                  <a:pt x="165183" y="204646"/>
                </a:cubicBezTo>
                <a:cubicBezTo>
                  <a:pt x="161067" y="199050"/>
                  <a:pt x="162377" y="191216"/>
                  <a:pt x="167989" y="187206"/>
                </a:cubicBezTo>
                <a:cubicBezTo>
                  <a:pt x="170796" y="185154"/>
                  <a:pt x="174163" y="184454"/>
                  <a:pt x="177321" y="184967"/>
                </a:cubicBezTo>
                <a:close/>
                <a:moveTo>
                  <a:pt x="270896" y="135470"/>
                </a:moveTo>
                <a:lnTo>
                  <a:pt x="261360" y="162908"/>
                </a:lnTo>
                <a:lnTo>
                  <a:pt x="274449" y="161975"/>
                </a:lnTo>
                <a:lnTo>
                  <a:pt x="303074" y="197044"/>
                </a:lnTo>
                <a:lnTo>
                  <a:pt x="303254" y="197568"/>
                </a:lnTo>
                <a:lnTo>
                  <a:pt x="303447" y="197006"/>
                </a:lnTo>
                <a:lnTo>
                  <a:pt x="332041" y="161975"/>
                </a:lnTo>
                <a:lnTo>
                  <a:pt x="345130" y="162908"/>
                </a:lnTo>
                <a:lnTo>
                  <a:pt x="335780" y="135470"/>
                </a:lnTo>
                <a:cubicBezTo>
                  <a:pt x="337463" y="136403"/>
                  <a:pt x="339052" y="137337"/>
                  <a:pt x="340829" y="138176"/>
                </a:cubicBezTo>
                <a:lnTo>
                  <a:pt x="370373" y="152736"/>
                </a:lnTo>
                <a:cubicBezTo>
                  <a:pt x="378039" y="156562"/>
                  <a:pt x="383555" y="163842"/>
                  <a:pt x="385051" y="172241"/>
                </a:cubicBezTo>
                <a:lnTo>
                  <a:pt x="389819" y="198280"/>
                </a:lnTo>
                <a:cubicBezTo>
                  <a:pt x="390193" y="200240"/>
                  <a:pt x="388697" y="202013"/>
                  <a:pt x="386640" y="202013"/>
                </a:cubicBezTo>
                <a:lnTo>
                  <a:pt x="304273" y="202013"/>
                </a:lnTo>
                <a:lnTo>
                  <a:pt x="302123" y="202013"/>
                </a:lnTo>
                <a:lnTo>
                  <a:pt x="219756" y="202013"/>
                </a:lnTo>
                <a:cubicBezTo>
                  <a:pt x="217886" y="202013"/>
                  <a:pt x="216390" y="200240"/>
                  <a:pt x="216483" y="198186"/>
                </a:cubicBezTo>
                <a:lnTo>
                  <a:pt x="221252" y="172148"/>
                </a:lnTo>
                <a:cubicBezTo>
                  <a:pt x="222748" y="163655"/>
                  <a:pt x="228264" y="156469"/>
                  <a:pt x="235930" y="152642"/>
                </a:cubicBezTo>
                <a:lnTo>
                  <a:pt x="264913" y="138456"/>
                </a:lnTo>
                <a:close/>
                <a:moveTo>
                  <a:pt x="300096" y="4"/>
                </a:moveTo>
                <a:cubicBezTo>
                  <a:pt x="313270" y="227"/>
                  <a:pt x="319897" y="8160"/>
                  <a:pt x="319897" y="8160"/>
                </a:cubicBezTo>
                <a:cubicBezTo>
                  <a:pt x="346917" y="5545"/>
                  <a:pt x="354397" y="35151"/>
                  <a:pt x="351031" y="68774"/>
                </a:cubicBezTo>
                <a:cubicBezTo>
                  <a:pt x="347759" y="102397"/>
                  <a:pt x="366271" y="107627"/>
                  <a:pt x="366271" y="107627"/>
                </a:cubicBezTo>
                <a:cubicBezTo>
                  <a:pt x="353556" y="120703"/>
                  <a:pt x="326722" y="119862"/>
                  <a:pt x="326722" y="119862"/>
                </a:cubicBezTo>
                <a:lnTo>
                  <a:pt x="326722" y="128361"/>
                </a:lnTo>
                <a:lnTo>
                  <a:pt x="326722" y="129108"/>
                </a:lnTo>
                <a:lnTo>
                  <a:pt x="303447" y="197006"/>
                </a:lnTo>
                <a:lnTo>
                  <a:pt x="303245" y="197253"/>
                </a:lnTo>
                <a:lnTo>
                  <a:pt x="303074" y="197044"/>
                </a:lnTo>
                <a:lnTo>
                  <a:pt x="279693" y="128921"/>
                </a:lnTo>
                <a:lnTo>
                  <a:pt x="279693" y="120236"/>
                </a:lnTo>
                <a:cubicBezTo>
                  <a:pt x="248840" y="120516"/>
                  <a:pt x="239677" y="107254"/>
                  <a:pt x="239677" y="107254"/>
                </a:cubicBezTo>
                <a:cubicBezTo>
                  <a:pt x="239677" y="107254"/>
                  <a:pt x="257441" y="106880"/>
                  <a:pt x="256319" y="60368"/>
                </a:cubicBezTo>
                <a:cubicBezTo>
                  <a:pt x="255197" y="13670"/>
                  <a:pt x="276702" y="5918"/>
                  <a:pt x="284742" y="2930"/>
                </a:cubicBezTo>
                <a:cubicBezTo>
                  <a:pt x="290586" y="711"/>
                  <a:pt x="295704" y="-71"/>
                  <a:pt x="300096" y="4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22" name="任意多边形: 形状 21"/>
          <p:cNvSpPr/>
          <p:nvPr/>
        </p:nvSpPr>
        <p:spPr>
          <a:xfrm>
            <a:off x="1506414" y="1759107"/>
            <a:ext cx="2854960" cy="4507073"/>
          </a:xfrm>
          <a:custGeom>
            <a:avLst/>
            <a:gdLst>
              <a:gd name="connsiteX0" fmla="*/ 1155267 w 2854960"/>
              <a:gd name="connsiteY0" fmla="*/ 0 h 4507073"/>
              <a:gd name="connsiteX1" fmla="*/ 2854960 w 2854960"/>
              <a:gd name="connsiteY1" fmla="*/ 0 h 4507073"/>
              <a:gd name="connsiteX2" fmla="*/ 2854960 w 2854960"/>
              <a:gd name="connsiteY2" fmla="*/ 4507073 h 4507073"/>
              <a:gd name="connsiteX3" fmla="*/ 0 w 2854960"/>
              <a:gd name="connsiteY3" fmla="*/ 4507073 h 4507073"/>
              <a:gd name="connsiteX4" fmla="*/ 0 w 2854960"/>
              <a:gd name="connsiteY4" fmla="*/ 1010348 h 4507073"/>
              <a:gd name="connsiteX5" fmla="*/ 5740 w 2854960"/>
              <a:gd name="connsiteY5" fmla="*/ 1020924 h 4507073"/>
              <a:gd name="connsiteX6" fmla="*/ 650240 w 2854960"/>
              <a:gd name="connsiteY6" fmla="*/ 1363601 h 4507073"/>
              <a:gd name="connsiteX7" fmla="*/ 1427480 w 2854960"/>
              <a:gd name="connsiteY7" fmla="*/ 586361 h 4507073"/>
              <a:gd name="connsiteX8" fmla="*/ 1199832 w 2854960"/>
              <a:gd name="connsiteY8" fmla="*/ 36769 h 4507073"/>
              <a:gd name="connsiteX9" fmla="*/ 276244 w 2854960"/>
              <a:gd name="connsiteY9" fmla="*/ 0 h 4507073"/>
              <a:gd name="connsiteX10" fmla="*/ 1024236 w 2854960"/>
              <a:gd name="connsiteY10" fmla="*/ 0 h 4507073"/>
              <a:gd name="connsiteX11" fmla="*/ 1039877 w 2854960"/>
              <a:gd name="connsiteY11" fmla="*/ 8490 h 4507073"/>
              <a:gd name="connsiteX12" fmla="*/ 1347129 w 2854960"/>
              <a:gd name="connsiteY12" fmla="*/ 586361 h 4507073"/>
              <a:gd name="connsiteX13" fmla="*/ 650240 w 2854960"/>
              <a:gd name="connsiteY13" fmla="*/ 1283250 h 4507073"/>
              <a:gd name="connsiteX14" fmla="*/ 8116 w 2854960"/>
              <a:gd name="connsiteY14" fmla="*/ 857622 h 4507073"/>
              <a:gd name="connsiteX15" fmla="*/ 0 w 2854960"/>
              <a:gd name="connsiteY15" fmla="*/ 831476 h 4507073"/>
              <a:gd name="connsiteX16" fmla="*/ 0 w 2854960"/>
              <a:gd name="connsiteY16" fmla="*/ 341246 h 4507073"/>
              <a:gd name="connsiteX17" fmla="*/ 8116 w 2854960"/>
              <a:gd name="connsiteY17" fmla="*/ 315101 h 4507073"/>
              <a:gd name="connsiteX18" fmla="*/ 260603 w 2854960"/>
              <a:gd name="connsiteY18" fmla="*/ 8490 h 4507073"/>
              <a:gd name="connsiteX19" fmla="*/ 0 w 2854960"/>
              <a:gd name="connsiteY19" fmla="*/ 0 h 4507073"/>
              <a:gd name="connsiteX20" fmla="*/ 145213 w 2854960"/>
              <a:gd name="connsiteY20" fmla="*/ 0 h 4507073"/>
              <a:gd name="connsiteX21" fmla="*/ 100648 w 2854960"/>
              <a:gd name="connsiteY21" fmla="*/ 36769 h 4507073"/>
              <a:gd name="connsiteX22" fmla="*/ 5740 w 2854960"/>
              <a:gd name="connsiteY22" fmla="*/ 151799 h 4507073"/>
              <a:gd name="connsiteX23" fmla="*/ 0 w 2854960"/>
              <a:gd name="connsiteY23" fmla="*/ 162375 h 4507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54960" h="4507073">
                <a:moveTo>
                  <a:pt x="1155267" y="0"/>
                </a:moveTo>
                <a:lnTo>
                  <a:pt x="2854960" y="0"/>
                </a:lnTo>
                <a:lnTo>
                  <a:pt x="2854960" y="4507073"/>
                </a:lnTo>
                <a:lnTo>
                  <a:pt x="0" y="4507073"/>
                </a:lnTo>
                <a:lnTo>
                  <a:pt x="0" y="1010348"/>
                </a:lnTo>
                <a:lnTo>
                  <a:pt x="5740" y="1020924"/>
                </a:lnTo>
                <a:cubicBezTo>
                  <a:pt x="145416" y="1227671"/>
                  <a:pt x="381954" y="1363601"/>
                  <a:pt x="650240" y="1363601"/>
                </a:cubicBezTo>
                <a:cubicBezTo>
                  <a:pt x="1079498" y="1363601"/>
                  <a:pt x="1427480" y="1015619"/>
                  <a:pt x="1427480" y="586361"/>
                </a:cubicBezTo>
                <a:cubicBezTo>
                  <a:pt x="1427480" y="371732"/>
                  <a:pt x="1340485" y="177422"/>
                  <a:pt x="1199832" y="36769"/>
                </a:cubicBezTo>
                <a:close/>
                <a:moveTo>
                  <a:pt x="276244" y="0"/>
                </a:moveTo>
                <a:lnTo>
                  <a:pt x="1024236" y="0"/>
                </a:lnTo>
                <a:lnTo>
                  <a:pt x="1039877" y="8490"/>
                </a:lnTo>
                <a:cubicBezTo>
                  <a:pt x="1225251" y="133726"/>
                  <a:pt x="1347129" y="345811"/>
                  <a:pt x="1347129" y="586361"/>
                </a:cubicBezTo>
                <a:cubicBezTo>
                  <a:pt x="1347129" y="971242"/>
                  <a:pt x="1035121" y="1283250"/>
                  <a:pt x="650240" y="1283250"/>
                </a:cubicBezTo>
                <a:cubicBezTo>
                  <a:pt x="361579" y="1283250"/>
                  <a:pt x="113910" y="1107746"/>
                  <a:pt x="8116" y="857622"/>
                </a:cubicBezTo>
                <a:lnTo>
                  <a:pt x="0" y="831476"/>
                </a:lnTo>
                <a:lnTo>
                  <a:pt x="0" y="341246"/>
                </a:lnTo>
                <a:lnTo>
                  <a:pt x="8116" y="315101"/>
                </a:lnTo>
                <a:cubicBezTo>
                  <a:pt x="61013" y="190039"/>
                  <a:pt x="149379" y="83631"/>
                  <a:pt x="260603" y="8490"/>
                </a:cubicBezTo>
                <a:close/>
                <a:moveTo>
                  <a:pt x="0" y="0"/>
                </a:moveTo>
                <a:lnTo>
                  <a:pt x="145213" y="0"/>
                </a:lnTo>
                <a:lnTo>
                  <a:pt x="100648" y="36769"/>
                </a:lnTo>
                <a:cubicBezTo>
                  <a:pt x="65485" y="71933"/>
                  <a:pt x="33676" y="110449"/>
                  <a:pt x="5740" y="151799"/>
                </a:cubicBezTo>
                <a:lnTo>
                  <a:pt x="0" y="162375"/>
                </a:lnTo>
                <a:close/>
              </a:path>
            </a:pathLst>
          </a:cu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TextBox 25"/>
          <p:cNvSpPr txBox="1"/>
          <p:nvPr/>
        </p:nvSpPr>
        <p:spPr>
          <a:xfrm>
            <a:off x="1786520" y="3198908"/>
            <a:ext cx="2341174" cy="19023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本模板精心设计，模板所有素材均可自由编辑替换移动。单击此处添加本章节的简要内容。本模板精心设计，模板所有素材均可自由编辑替换移动。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1891400" y="5709490"/>
            <a:ext cx="2084988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684214" y="5619907"/>
            <a:ext cx="2499360" cy="0"/>
          </a:xfrm>
          <a:prstGeom prst="line">
            <a:avLst/>
          </a:prstGeom>
          <a:ln>
            <a:solidFill>
              <a:srgbClr val="667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/>
          <p:cNvSpPr/>
          <p:nvPr/>
        </p:nvSpPr>
        <p:spPr>
          <a:xfrm>
            <a:off x="4768480" y="1485535"/>
            <a:ext cx="2854960" cy="4507073"/>
          </a:xfrm>
          <a:custGeom>
            <a:avLst/>
            <a:gdLst>
              <a:gd name="connsiteX0" fmla="*/ 1155267 w 2854960"/>
              <a:gd name="connsiteY0" fmla="*/ 0 h 4507073"/>
              <a:gd name="connsiteX1" fmla="*/ 2854960 w 2854960"/>
              <a:gd name="connsiteY1" fmla="*/ 0 h 4507073"/>
              <a:gd name="connsiteX2" fmla="*/ 2854960 w 2854960"/>
              <a:gd name="connsiteY2" fmla="*/ 4507073 h 4507073"/>
              <a:gd name="connsiteX3" fmla="*/ 0 w 2854960"/>
              <a:gd name="connsiteY3" fmla="*/ 4507073 h 4507073"/>
              <a:gd name="connsiteX4" fmla="*/ 0 w 2854960"/>
              <a:gd name="connsiteY4" fmla="*/ 1010348 h 4507073"/>
              <a:gd name="connsiteX5" fmla="*/ 5741 w 2854960"/>
              <a:gd name="connsiteY5" fmla="*/ 1020924 h 4507073"/>
              <a:gd name="connsiteX6" fmla="*/ 650240 w 2854960"/>
              <a:gd name="connsiteY6" fmla="*/ 1363601 h 4507073"/>
              <a:gd name="connsiteX7" fmla="*/ 1427480 w 2854960"/>
              <a:gd name="connsiteY7" fmla="*/ 586361 h 4507073"/>
              <a:gd name="connsiteX8" fmla="*/ 1199832 w 2854960"/>
              <a:gd name="connsiteY8" fmla="*/ 36769 h 4507073"/>
              <a:gd name="connsiteX9" fmla="*/ 276244 w 2854960"/>
              <a:gd name="connsiteY9" fmla="*/ 0 h 4507073"/>
              <a:gd name="connsiteX10" fmla="*/ 1024236 w 2854960"/>
              <a:gd name="connsiteY10" fmla="*/ 0 h 4507073"/>
              <a:gd name="connsiteX11" fmla="*/ 1039878 w 2854960"/>
              <a:gd name="connsiteY11" fmla="*/ 8490 h 4507073"/>
              <a:gd name="connsiteX12" fmla="*/ 1347129 w 2854960"/>
              <a:gd name="connsiteY12" fmla="*/ 586361 h 4507073"/>
              <a:gd name="connsiteX13" fmla="*/ 650240 w 2854960"/>
              <a:gd name="connsiteY13" fmla="*/ 1283250 h 4507073"/>
              <a:gd name="connsiteX14" fmla="*/ 8116 w 2854960"/>
              <a:gd name="connsiteY14" fmla="*/ 857622 h 4507073"/>
              <a:gd name="connsiteX15" fmla="*/ 0 w 2854960"/>
              <a:gd name="connsiteY15" fmla="*/ 831476 h 4507073"/>
              <a:gd name="connsiteX16" fmla="*/ 0 w 2854960"/>
              <a:gd name="connsiteY16" fmla="*/ 341246 h 4507073"/>
              <a:gd name="connsiteX17" fmla="*/ 8116 w 2854960"/>
              <a:gd name="connsiteY17" fmla="*/ 315101 h 4507073"/>
              <a:gd name="connsiteX18" fmla="*/ 260603 w 2854960"/>
              <a:gd name="connsiteY18" fmla="*/ 8490 h 4507073"/>
              <a:gd name="connsiteX19" fmla="*/ 0 w 2854960"/>
              <a:gd name="connsiteY19" fmla="*/ 0 h 4507073"/>
              <a:gd name="connsiteX20" fmla="*/ 145213 w 2854960"/>
              <a:gd name="connsiteY20" fmla="*/ 0 h 4507073"/>
              <a:gd name="connsiteX21" fmla="*/ 100649 w 2854960"/>
              <a:gd name="connsiteY21" fmla="*/ 36769 h 4507073"/>
              <a:gd name="connsiteX22" fmla="*/ 5741 w 2854960"/>
              <a:gd name="connsiteY22" fmla="*/ 151799 h 4507073"/>
              <a:gd name="connsiteX23" fmla="*/ 0 w 2854960"/>
              <a:gd name="connsiteY23" fmla="*/ 162375 h 4507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54960" h="4507073">
                <a:moveTo>
                  <a:pt x="1155267" y="0"/>
                </a:moveTo>
                <a:lnTo>
                  <a:pt x="2854960" y="0"/>
                </a:lnTo>
                <a:lnTo>
                  <a:pt x="2854960" y="4507073"/>
                </a:lnTo>
                <a:lnTo>
                  <a:pt x="0" y="4507073"/>
                </a:lnTo>
                <a:lnTo>
                  <a:pt x="0" y="1010348"/>
                </a:lnTo>
                <a:lnTo>
                  <a:pt x="5741" y="1020924"/>
                </a:lnTo>
                <a:cubicBezTo>
                  <a:pt x="145416" y="1227671"/>
                  <a:pt x="381954" y="1363601"/>
                  <a:pt x="650240" y="1363601"/>
                </a:cubicBezTo>
                <a:cubicBezTo>
                  <a:pt x="1079498" y="1363601"/>
                  <a:pt x="1427480" y="1015619"/>
                  <a:pt x="1427480" y="586361"/>
                </a:cubicBezTo>
                <a:cubicBezTo>
                  <a:pt x="1427480" y="371732"/>
                  <a:pt x="1340485" y="177422"/>
                  <a:pt x="1199832" y="36769"/>
                </a:cubicBezTo>
                <a:close/>
                <a:moveTo>
                  <a:pt x="276244" y="0"/>
                </a:moveTo>
                <a:lnTo>
                  <a:pt x="1024236" y="0"/>
                </a:lnTo>
                <a:lnTo>
                  <a:pt x="1039878" y="8490"/>
                </a:lnTo>
                <a:cubicBezTo>
                  <a:pt x="1225251" y="133726"/>
                  <a:pt x="1347129" y="345811"/>
                  <a:pt x="1347129" y="586361"/>
                </a:cubicBezTo>
                <a:cubicBezTo>
                  <a:pt x="1347129" y="971242"/>
                  <a:pt x="1035121" y="1283250"/>
                  <a:pt x="650240" y="1283250"/>
                </a:cubicBezTo>
                <a:cubicBezTo>
                  <a:pt x="361580" y="1283250"/>
                  <a:pt x="113910" y="1107746"/>
                  <a:pt x="8116" y="857622"/>
                </a:cubicBezTo>
                <a:lnTo>
                  <a:pt x="0" y="831476"/>
                </a:lnTo>
                <a:lnTo>
                  <a:pt x="0" y="341246"/>
                </a:lnTo>
                <a:lnTo>
                  <a:pt x="8116" y="315101"/>
                </a:lnTo>
                <a:cubicBezTo>
                  <a:pt x="61013" y="190039"/>
                  <a:pt x="149379" y="83632"/>
                  <a:pt x="260603" y="8490"/>
                </a:cubicBezTo>
                <a:close/>
                <a:moveTo>
                  <a:pt x="0" y="0"/>
                </a:moveTo>
                <a:lnTo>
                  <a:pt x="145213" y="0"/>
                </a:lnTo>
                <a:lnTo>
                  <a:pt x="100649" y="36769"/>
                </a:lnTo>
                <a:cubicBezTo>
                  <a:pt x="65485" y="71933"/>
                  <a:pt x="33676" y="110449"/>
                  <a:pt x="5741" y="151799"/>
                </a:cubicBezTo>
                <a:lnTo>
                  <a:pt x="0" y="162375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TextBox 25"/>
          <p:cNvSpPr txBox="1"/>
          <p:nvPr/>
        </p:nvSpPr>
        <p:spPr>
          <a:xfrm>
            <a:off x="5048586" y="2925336"/>
            <a:ext cx="2341174" cy="19023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本模板精心设计，模板所有素材均可自由编辑替换移动。单击此处添加本章节的简要内容。本模板精心设计，模板所有素材均可自由编辑替换移动。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5153466" y="5435918"/>
            <a:ext cx="2084988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bg1"/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946280" y="5346335"/>
            <a:ext cx="24993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任意多边形: 形状 23"/>
          <p:cNvSpPr/>
          <p:nvPr/>
        </p:nvSpPr>
        <p:spPr>
          <a:xfrm>
            <a:off x="7957626" y="1759107"/>
            <a:ext cx="2854960" cy="4507073"/>
          </a:xfrm>
          <a:custGeom>
            <a:avLst/>
            <a:gdLst>
              <a:gd name="connsiteX0" fmla="*/ 1155267 w 2854960"/>
              <a:gd name="connsiteY0" fmla="*/ 0 h 4507073"/>
              <a:gd name="connsiteX1" fmla="*/ 2854960 w 2854960"/>
              <a:gd name="connsiteY1" fmla="*/ 0 h 4507073"/>
              <a:gd name="connsiteX2" fmla="*/ 2854960 w 2854960"/>
              <a:gd name="connsiteY2" fmla="*/ 4507073 h 4507073"/>
              <a:gd name="connsiteX3" fmla="*/ 0 w 2854960"/>
              <a:gd name="connsiteY3" fmla="*/ 4507073 h 4507073"/>
              <a:gd name="connsiteX4" fmla="*/ 0 w 2854960"/>
              <a:gd name="connsiteY4" fmla="*/ 1010348 h 4507073"/>
              <a:gd name="connsiteX5" fmla="*/ 5741 w 2854960"/>
              <a:gd name="connsiteY5" fmla="*/ 1020924 h 4507073"/>
              <a:gd name="connsiteX6" fmla="*/ 650240 w 2854960"/>
              <a:gd name="connsiteY6" fmla="*/ 1363601 h 4507073"/>
              <a:gd name="connsiteX7" fmla="*/ 1427480 w 2854960"/>
              <a:gd name="connsiteY7" fmla="*/ 586361 h 4507073"/>
              <a:gd name="connsiteX8" fmla="*/ 1199832 w 2854960"/>
              <a:gd name="connsiteY8" fmla="*/ 36769 h 4507073"/>
              <a:gd name="connsiteX9" fmla="*/ 276244 w 2854960"/>
              <a:gd name="connsiteY9" fmla="*/ 0 h 4507073"/>
              <a:gd name="connsiteX10" fmla="*/ 1024236 w 2854960"/>
              <a:gd name="connsiteY10" fmla="*/ 0 h 4507073"/>
              <a:gd name="connsiteX11" fmla="*/ 1039877 w 2854960"/>
              <a:gd name="connsiteY11" fmla="*/ 8490 h 4507073"/>
              <a:gd name="connsiteX12" fmla="*/ 1347129 w 2854960"/>
              <a:gd name="connsiteY12" fmla="*/ 586361 h 4507073"/>
              <a:gd name="connsiteX13" fmla="*/ 650240 w 2854960"/>
              <a:gd name="connsiteY13" fmla="*/ 1283250 h 4507073"/>
              <a:gd name="connsiteX14" fmla="*/ 8116 w 2854960"/>
              <a:gd name="connsiteY14" fmla="*/ 857622 h 4507073"/>
              <a:gd name="connsiteX15" fmla="*/ 0 w 2854960"/>
              <a:gd name="connsiteY15" fmla="*/ 831476 h 4507073"/>
              <a:gd name="connsiteX16" fmla="*/ 0 w 2854960"/>
              <a:gd name="connsiteY16" fmla="*/ 341246 h 4507073"/>
              <a:gd name="connsiteX17" fmla="*/ 8116 w 2854960"/>
              <a:gd name="connsiteY17" fmla="*/ 315101 h 4507073"/>
              <a:gd name="connsiteX18" fmla="*/ 260603 w 2854960"/>
              <a:gd name="connsiteY18" fmla="*/ 8490 h 4507073"/>
              <a:gd name="connsiteX19" fmla="*/ 0 w 2854960"/>
              <a:gd name="connsiteY19" fmla="*/ 0 h 4507073"/>
              <a:gd name="connsiteX20" fmla="*/ 145213 w 2854960"/>
              <a:gd name="connsiteY20" fmla="*/ 0 h 4507073"/>
              <a:gd name="connsiteX21" fmla="*/ 100649 w 2854960"/>
              <a:gd name="connsiteY21" fmla="*/ 36769 h 4507073"/>
              <a:gd name="connsiteX22" fmla="*/ 5741 w 2854960"/>
              <a:gd name="connsiteY22" fmla="*/ 151799 h 4507073"/>
              <a:gd name="connsiteX23" fmla="*/ 0 w 2854960"/>
              <a:gd name="connsiteY23" fmla="*/ 162375 h 4507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54960" h="4507073">
                <a:moveTo>
                  <a:pt x="1155267" y="0"/>
                </a:moveTo>
                <a:lnTo>
                  <a:pt x="2854960" y="0"/>
                </a:lnTo>
                <a:lnTo>
                  <a:pt x="2854960" y="4507073"/>
                </a:lnTo>
                <a:lnTo>
                  <a:pt x="0" y="4507073"/>
                </a:lnTo>
                <a:lnTo>
                  <a:pt x="0" y="1010348"/>
                </a:lnTo>
                <a:lnTo>
                  <a:pt x="5741" y="1020924"/>
                </a:lnTo>
                <a:cubicBezTo>
                  <a:pt x="145416" y="1227671"/>
                  <a:pt x="381954" y="1363601"/>
                  <a:pt x="650240" y="1363601"/>
                </a:cubicBezTo>
                <a:cubicBezTo>
                  <a:pt x="1079498" y="1363601"/>
                  <a:pt x="1427480" y="1015619"/>
                  <a:pt x="1427480" y="586361"/>
                </a:cubicBezTo>
                <a:cubicBezTo>
                  <a:pt x="1427480" y="371732"/>
                  <a:pt x="1340485" y="177422"/>
                  <a:pt x="1199832" y="36769"/>
                </a:cubicBezTo>
                <a:close/>
                <a:moveTo>
                  <a:pt x="276244" y="0"/>
                </a:moveTo>
                <a:lnTo>
                  <a:pt x="1024236" y="0"/>
                </a:lnTo>
                <a:lnTo>
                  <a:pt x="1039877" y="8490"/>
                </a:lnTo>
                <a:cubicBezTo>
                  <a:pt x="1225251" y="133726"/>
                  <a:pt x="1347129" y="345811"/>
                  <a:pt x="1347129" y="586361"/>
                </a:cubicBezTo>
                <a:cubicBezTo>
                  <a:pt x="1347129" y="971242"/>
                  <a:pt x="1035121" y="1283250"/>
                  <a:pt x="650240" y="1283250"/>
                </a:cubicBezTo>
                <a:cubicBezTo>
                  <a:pt x="361580" y="1283250"/>
                  <a:pt x="113910" y="1107746"/>
                  <a:pt x="8116" y="857622"/>
                </a:cubicBezTo>
                <a:lnTo>
                  <a:pt x="0" y="831476"/>
                </a:lnTo>
                <a:lnTo>
                  <a:pt x="0" y="341246"/>
                </a:lnTo>
                <a:lnTo>
                  <a:pt x="8116" y="315101"/>
                </a:lnTo>
                <a:cubicBezTo>
                  <a:pt x="61013" y="190039"/>
                  <a:pt x="149379" y="83631"/>
                  <a:pt x="260603" y="8490"/>
                </a:cubicBezTo>
                <a:close/>
                <a:moveTo>
                  <a:pt x="0" y="0"/>
                </a:moveTo>
                <a:lnTo>
                  <a:pt x="145213" y="0"/>
                </a:lnTo>
                <a:lnTo>
                  <a:pt x="100649" y="36769"/>
                </a:lnTo>
                <a:cubicBezTo>
                  <a:pt x="65485" y="71933"/>
                  <a:pt x="33676" y="110449"/>
                  <a:pt x="5741" y="151799"/>
                </a:cubicBezTo>
                <a:lnTo>
                  <a:pt x="0" y="162375"/>
                </a:lnTo>
                <a:close/>
              </a:path>
            </a:pathLst>
          </a:cu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TextBox 25"/>
          <p:cNvSpPr txBox="1"/>
          <p:nvPr/>
        </p:nvSpPr>
        <p:spPr>
          <a:xfrm>
            <a:off x="8237732" y="3198908"/>
            <a:ext cx="2341174" cy="19023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本模板精心设计，模板所有素材均可自由编辑替换移动。单击此处添加本章节的简要内容。本模板精心设计，模板所有素材均可自由编辑替换移动。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8342612" y="5709490"/>
            <a:ext cx="2084988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8135426" y="5619907"/>
            <a:ext cx="2499360" cy="0"/>
          </a:xfrm>
          <a:prstGeom prst="line">
            <a:avLst/>
          </a:prstGeom>
          <a:ln>
            <a:solidFill>
              <a:srgbClr val="667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peech-bubble_156085"/>
          <p:cNvSpPr>
            <a:spLocks noChangeAspect="1"/>
          </p:cNvSpPr>
          <p:nvPr/>
        </p:nvSpPr>
        <p:spPr bwMode="auto">
          <a:xfrm>
            <a:off x="1627157" y="1943267"/>
            <a:ext cx="972523" cy="804401"/>
          </a:xfrm>
          <a:custGeom>
            <a:avLst/>
            <a:gdLst>
              <a:gd name="T0" fmla="*/ 482 w 6533"/>
              <a:gd name="T1" fmla="*/ 4344 h 5412"/>
              <a:gd name="T2" fmla="*/ 833 w 6533"/>
              <a:gd name="T3" fmla="*/ 4344 h 5412"/>
              <a:gd name="T4" fmla="*/ 833 w 6533"/>
              <a:gd name="T5" fmla="*/ 5412 h 5412"/>
              <a:gd name="T6" fmla="*/ 2151 w 6533"/>
              <a:gd name="T7" fmla="*/ 4344 h 5412"/>
              <a:gd name="T8" fmla="*/ 3536 w 6533"/>
              <a:gd name="T9" fmla="*/ 4344 h 5412"/>
              <a:gd name="T10" fmla="*/ 4017 w 6533"/>
              <a:gd name="T11" fmla="*/ 3859 h 5412"/>
              <a:gd name="T12" fmla="*/ 4017 w 6533"/>
              <a:gd name="T13" fmla="*/ 2938 h 5412"/>
              <a:gd name="T14" fmla="*/ 4383 w 6533"/>
              <a:gd name="T15" fmla="*/ 2938 h 5412"/>
              <a:gd name="T16" fmla="*/ 5701 w 6533"/>
              <a:gd name="T17" fmla="*/ 4006 h 5412"/>
              <a:gd name="T18" fmla="*/ 5701 w 6533"/>
              <a:gd name="T19" fmla="*/ 2938 h 5412"/>
              <a:gd name="T20" fmla="*/ 6052 w 6533"/>
              <a:gd name="T21" fmla="*/ 2938 h 5412"/>
              <a:gd name="T22" fmla="*/ 6533 w 6533"/>
              <a:gd name="T23" fmla="*/ 2453 h 5412"/>
              <a:gd name="T24" fmla="*/ 6533 w 6533"/>
              <a:gd name="T25" fmla="*/ 485 h 5412"/>
              <a:gd name="T26" fmla="*/ 6052 w 6533"/>
              <a:gd name="T27" fmla="*/ 0 h 5412"/>
              <a:gd name="T28" fmla="*/ 2998 w 6533"/>
              <a:gd name="T29" fmla="*/ 0 h 5412"/>
              <a:gd name="T30" fmla="*/ 2516 w 6533"/>
              <a:gd name="T31" fmla="*/ 485 h 5412"/>
              <a:gd name="T32" fmla="*/ 2516 w 6533"/>
              <a:gd name="T33" fmla="*/ 1405 h 5412"/>
              <a:gd name="T34" fmla="*/ 482 w 6533"/>
              <a:gd name="T35" fmla="*/ 1405 h 5412"/>
              <a:gd name="T36" fmla="*/ 0 w 6533"/>
              <a:gd name="T37" fmla="*/ 1891 h 5412"/>
              <a:gd name="T38" fmla="*/ 0 w 6533"/>
              <a:gd name="T39" fmla="*/ 3859 h 5412"/>
              <a:gd name="T40" fmla="*/ 482 w 6533"/>
              <a:gd name="T41" fmla="*/ 4344 h 5412"/>
              <a:gd name="T42" fmla="*/ 2924 w 6533"/>
              <a:gd name="T43" fmla="*/ 485 h 5412"/>
              <a:gd name="T44" fmla="*/ 2998 w 6533"/>
              <a:gd name="T45" fmla="*/ 408 h 5412"/>
              <a:gd name="T46" fmla="*/ 6052 w 6533"/>
              <a:gd name="T47" fmla="*/ 408 h 5412"/>
              <a:gd name="T48" fmla="*/ 6125 w 6533"/>
              <a:gd name="T49" fmla="*/ 485 h 5412"/>
              <a:gd name="T50" fmla="*/ 6125 w 6533"/>
              <a:gd name="T51" fmla="*/ 2453 h 5412"/>
              <a:gd name="T52" fmla="*/ 6052 w 6533"/>
              <a:gd name="T53" fmla="*/ 2530 h 5412"/>
              <a:gd name="T54" fmla="*/ 5292 w 6533"/>
              <a:gd name="T55" fmla="*/ 2530 h 5412"/>
              <a:gd name="T56" fmla="*/ 5292 w 6533"/>
              <a:gd name="T57" fmla="*/ 3150 h 5412"/>
              <a:gd name="T58" fmla="*/ 4528 w 6533"/>
              <a:gd name="T59" fmla="*/ 2530 h 5412"/>
              <a:gd name="T60" fmla="*/ 4017 w 6533"/>
              <a:gd name="T61" fmla="*/ 2530 h 5412"/>
              <a:gd name="T62" fmla="*/ 2998 w 6533"/>
              <a:gd name="T63" fmla="*/ 2530 h 5412"/>
              <a:gd name="T64" fmla="*/ 2924 w 6533"/>
              <a:gd name="T65" fmla="*/ 2453 h 5412"/>
              <a:gd name="T66" fmla="*/ 2924 w 6533"/>
              <a:gd name="T67" fmla="*/ 1405 h 5412"/>
              <a:gd name="T68" fmla="*/ 2924 w 6533"/>
              <a:gd name="T69" fmla="*/ 485 h 5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33" h="5412">
                <a:moveTo>
                  <a:pt x="482" y="4344"/>
                </a:moveTo>
                <a:lnTo>
                  <a:pt x="833" y="4344"/>
                </a:lnTo>
                <a:lnTo>
                  <a:pt x="833" y="5412"/>
                </a:lnTo>
                <a:lnTo>
                  <a:pt x="2151" y="4344"/>
                </a:lnTo>
                <a:lnTo>
                  <a:pt x="3536" y="4344"/>
                </a:lnTo>
                <a:cubicBezTo>
                  <a:pt x="3801" y="4344"/>
                  <a:pt x="4017" y="4126"/>
                  <a:pt x="4017" y="3859"/>
                </a:cubicBezTo>
                <a:lnTo>
                  <a:pt x="4017" y="2938"/>
                </a:lnTo>
                <a:lnTo>
                  <a:pt x="4383" y="2938"/>
                </a:lnTo>
                <a:lnTo>
                  <a:pt x="5701" y="4006"/>
                </a:lnTo>
                <a:lnTo>
                  <a:pt x="5701" y="2938"/>
                </a:lnTo>
                <a:lnTo>
                  <a:pt x="6052" y="2938"/>
                </a:lnTo>
                <a:cubicBezTo>
                  <a:pt x="6317" y="2938"/>
                  <a:pt x="6533" y="2721"/>
                  <a:pt x="6533" y="2453"/>
                </a:cubicBezTo>
                <a:lnTo>
                  <a:pt x="6533" y="485"/>
                </a:lnTo>
                <a:cubicBezTo>
                  <a:pt x="6533" y="217"/>
                  <a:pt x="6317" y="0"/>
                  <a:pt x="6052" y="0"/>
                </a:cubicBezTo>
                <a:lnTo>
                  <a:pt x="2998" y="0"/>
                </a:lnTo>
                <a:cubicBezTo>
                  <a:pt x="2732" y="0"/>
                  <a:pt x="2516" y="217"/>
                  <a:pt x="2516" y="485"/>
                </a:cubicBezTo>
                <a:lnTo>
                  <a:pt x="2516" y="1405"/>
                </a:lnTo>
                <a:lnTo>
                  <a:pt x="482" y="1405"/>
                </a:lnTo>
                <a:cubicBezTo>
                  <a:pt x="216" y="1405"/>
                  <a:pt x="0" y="1623"/>
                  <a:pt x="0" y="1891"/>
                </a:cubicBezTo>
                <a:lnTo>
                  <a:pt x="0" y="3859"/>
                </a:lnTo>
                <a:cubicBezTo>
                  <a:pt x="0" y="4126"/>
                  <a:pt x="216" y="4344"/>
                  <a:pt x="482" y="4344"/>
                </a:cubicBezTo>
                <a:close/>
                <a:moveTo>
                  <a:pt x="2924" y="485"/>
                </a:moveTo>
                <a:cubicBezTo>
                  <a:pt x="2924" y="443"/>
                  <a:pt x="2958" y="408"/>
                  <a:pt x="2998" y="408"/>
                </a:cubicBezTo>
                <a:lnTo>
                  <a:pt x="6052" y="408"/>
                </a:lnTo>
                <a:cubicBezTo>
                  <a:pt x="6091" y="408"/>
                  <a:pt x="6125" y="443"/>
                  <a:pt x="6125" y="485"/>
                </a:cubicBezTo>
                <a:lnTo>
                  <a:pt x="6125" y="2453"/>
                </a:lnTo>
                <a:cubicBezTo>
                  <a:pt x="6125" y="2495"/>
                  <a:pt x="6091" y="2530"/>
                  <a:pt x="6052" y="2530"/>
                </a:cubicBezTo>
                <a:lnTo>
                  <a:pt x="5292" y="2530"/>
                </a:lnTo>
                <a:lnTo>
                  <a:pt x="5292" y="3150"/>
                </a:lnTo>
                <a:lnTo>
                  <a:pt x="4528" y="2530"/>
                </a:lnTo>
                <a:lnTo>
                  <a:pt x="4017" y="2530"/>
                </a:lnTo>
                <a:lnTo>
                  <a:pt x="2998" y="2530"/>
                </a:lnTo>
                <a:cubicBezTo>
                  <a:pt x="2958" y="2530"/>
                  <a:pt x="2924" y="2495"/>
                  <a:pt x="2924" y="2453"/>
                </a:cubicBezTo>
                <a:lnTo>
                  <a:pt x="2924" y="1405"/>
                </a:lnTo>
                <a:lnTo>
                  <a:pt x="2924" y="485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</p:sp>
      <p:sp>
        <p:nvSpPr>
          <p:cNvPr id="20" name="time_98099"/>
          <p:cNvSpPr>
            <a:spLocks noChangeAspect="1"/>
          </p:cNvSpPr>
          <p:nvPr/>
        </p:nvSpPr>
        <p:spPr bwMode="auto">
          <a:xfrm>
            <a:off x="4971680" y="1691059"/>
            <a:ext cx="819520" cy="819232"/>
          </a:xfrm>
          <a:custGeom>
            <a:avLst/>
            <a:gdLst>
              <a:gd name="connsiteX0" fmla="*/ 478610 w 605522"/>
              <a:gd name="connsiteY0" fmla="*/ 64285 h 605310"/>
              <a:gd name="connsiteX1" fmla="*/ 531640 w 605522"/>
              <a:gd name="connsiteY1" fmla="*/ 117209 h 605310"/>
              <a:gd name="connsiteX2" fmla="*/ 478610 w 605522"/>
              <a:gd name="connsiteY2" fmla="*/ 170133 h 605310"/>
              <a:gd name="connsiteX3" fmla="*/ 425580 w 605522"/>
              <a:gd name="connsiteY3" fmla="*/ 117209 h 605310"/>
              <a:gd name="connsiteX4" fmla="*/ 478610 w 605522"/>
              <a:gd name="connsiteY4" fmla="*/ 64285 h 605310"/>
              <a:gd name="connsiteX5" fmla="*/ 244491 w 605522"/>
              <a:gd name="connsiteY5" fmla="*/ 6351 h 605310"/>
              <a:gd name="connsiteX6" fmla="*/ 236634 w 605522"/>
              <a:gd name="connsiteY6" fmla="*/ 37354 h 605310"/>
              <a:gd name="connsiteX7" fmla="*/ 236634 w 605522"/>
              <a:gd name="connsiteY7" fmla="*/ 85167 h 605310"/>
              <a:gd name="connsiteX8" fmla="*/ 74825 w 605522"/>
              <a:gd name="connsiteY8" fmla="*/ 302936 h 605310"/>
              <a:gd name="connsiteX9" fmla="*/ 302667 w 605522"/>
              <a:gd name="connsiteY9" fmla="*/ 530604 h 605310"/>
              <a:gd name="connsiteX10" fmla="*/ 530697 w 605522"/>
              <a:gd name="connsiteY10" fmla="*/ 302936 h 605310"/>
              <a:gd name="connsiteX11" fmla="*/ 568109 w 605522"/>
              <a:gd name="connsiteY11" fmla="*/ 265583 h 605310"/>
              <a:gd name="connsiteX12" fmla="*/ 605522 w 605522"/>
              <a:gd name="connsiteY12" fmla="*/ 302936 h 605310"/>
              <a:gd name="connsiteX13" fmla="*/ 302667 w 605522"/>
              <a:gd name="connsiteY13" fmla="*/ 605310 h 605310"/>
              <a:gd name="connsiteX14" fmla="*/ 0 w 605522"/>
              <a:gd name="connsiteY14" fmla="*/ 302936 h 605310"/>
              <a:gd name="connsiteX15" fmla="*/ 244491 w 605522"/>
              <a:gd name="connsiteY15" fmla="*/ 6351 h 605310"/>
              <a:gd name="connsiteX16" fmla="*/ 302667 w 605522"/>
              <a:gd name="connsiteY16" fmla="*/ 0 h 605310"/>
              <a:gd name="connsiteX17" fmla="*/ 340070 w 605522"/>
              <a:gd name="connsiteY17" fmla="*/ 37356 h 605310"/>
              <a:gd name="connsiteX18" fmla="*/ 340070 w 605522"/>
              <a:gd name="connsiteY18" fmla="*/ 248234 h 605310"/>
              <a:gd name="connsiteX19" fmla="*/ 369057 w 605522"/>
              <a:gd name="connsiteY19" fmla="*/ 302961 h 605310"/>
              <a:gd name="connsiteX20" fmla="*/ 302667 w 605522"/>
              <a:gd name="connsiteY20" fmla="*/ 369269 h 605310"/>
              <a:gd name="connsiteX21" fmla="*/ 236465 w 605522"/>
              <a:gd name="connsiteY21" fmla="*/ 302961 h 605310"/>
              <a:gd name="connsiteX22" fmla="*/ 265265 w 605522"/>
              <a:gd name="connsiteY22" fmla="*/ 248234 h 605310"/>
              <a:gd name="connsiteX23" fmla="*/ 265265 w 605522"/>
              <a:gd name="connsiteY23" fmla="*/ 37356 h 605310"/>
              <a:gd name="connsiteX24" fmla="*/ 302667 w 605522"/>
              <a:gd name="connsiteY24" fmla="*/ 0 h 605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5522" h="605310">
                <a:moveTo>
                  <a:pt x="478610" y="64285"/>
                </a:moveTo>
                <a:cubicBezTo>
                  <a:pt x="507898" y="64285"/>
                  <a:pt x="531640" y="87980"/>
                  <a:pt x="531640" y="117209"/>
                </a:cubicBezTo>
                <a:cubicBezTo>
                  <a:pt x="531640" y="146438"/>
                  <a:pt x="507898" y="170133"/>
                  <a:pt x="478610" y="170133"/>
                </a:cubicBezTo>
                <a:cubicBezTo>
                  <a:pt x="449322" y="170133"/>
                  <a:pt x="425580" y="146438"/>
                  <a:pt x="425580" y="117209"/>
                </a:cubicBezTo>
                <a:cubicBezTo>
                  <a:pt x="425580" y="87980"/>
                  <a:pt x="449322" y="64285"/>
                  <a:pt x="478610" y="64285"/>
                </a:cubicBezTo>
                <a:close/>
                <a:moveTo>
                  <a:pt x="244491" y="6351"/>
                </a:moveTo>
                <a:cubicBezTo>
                  <a:pt x="239440" y="15502"/>
                  <a:pt x="236634" y="26148"/>
                  <a:pt x="236634" y="37354"/>
                </a:cubicBezTo>
                <a:lnTo>
                  <a:pt x="236634" y="85167"/>
                </a:lnTo>
                <a:cubicBezTo>
                  <a:pt x="143103" y="113555"/>
                  <a:pt x="74825" y="200401"/>
                  <a:pt x="74825" y="302936"/>
                </a:cubicBezTo>
                <a:cubicBezTo>
                  <a:pt x="74825" y="428443"/>
                  <a:pt x="176961" y="530604"/>
                  <a:pt x="302667" y="530604"/>
                </a:cubicBezTo>
                <a:cubicBezTo>
                  <a:pt x="428374" y="530604"/>
                  <a:pt x="530697" y="428443"/>
                  <a:pt x="530697" y="302936"/>
                </a:cubicBezTo>
                <a:cubicBezTo>
                  <a:pt x="530697" y="282392"/>
                  <a:pt x="547533" y="265583"/>
                  <a:pt x="568109" y="265583"/>
                </a:cubicBezTo>
                <a:cubicBezTo>
                  <a:pt x="588686" y="265583"/>
                  <a:pt x="605522" y="282392"/>
                  <a:pt x="605522" y="302936"/>
                </a:cubicBezTo>
                <a:cubicBezTo>
                  <a:pt x="605522" y="469718"/>
                  <a:pt x="469714" y="605310"/>
                  <a:pt x="302667" y="605310"/>
                </a:cubicBezTo>
                <a:cubicBezTo>
                  <a:pt x="135808" y="605310"/>
                  <a:pt x="0" y="469718"/>
                  <a:pt x="0" y="302936"/>
                </a:cubicBezTo>
                <a:cubicBezTo>
                  <a:pt x="0" y="156138"/>
                  <a:pt x="105316" y="33619"/>
                  <a:pt x="244491" y="6351"/>
                </a:cubicBezTo>
                <a:close/>
                <a:moveTo>
                  <a:pt x="302667" y="0"/>
                </a:moveTo>
                <a:cubicBezTo>
                  <a:pt x="323426" y="0"/>
                  <a:pt x="340070" y="16810"/>
                  <a:pt x="340070" y="37356"/>
                </a:cubicBezTo>
                <a:lnTo>
                  <a:pt x="340070" y="248234"/>
                </a:lnTo>
                <a:cubicBezTo>
                  <a:pt x="358397" y="260749"/>
                  <a:pt x="369057" y="281295"/>
                  <a:pt x="369057" y="302961"/>
                </a:cubicBezTo>
                <a:cubicBezTo>
                  <a:pt x="369057" y="339571"/>
                  <a:pt x="339322" y="369269"/>
                  <a:pt x="302667" y="369269"/>
                </a:cubicBezTo>
                <a:cubicBezTo>
                  <a:pt x="266013" y="369269"/>
                  <a:pt x="236465" y="339571"/>
                  <a:pt x="236465" y="302961"/>
                </a:cubicBezTo>
                <a:cubicBezTo>
                  <a:pt x="236465" y="280548"/>
                  <a:pt x="247686" y="260375"/>
                  <a:pt x="265265" y="248234"/>
                </a:cubicBezTo>
                <a:lnTo>
                  <a:pt x="265265" y="37356"/>
                </a:lnTo>
                <a:cubicBezTo>
                  <a:pt x="265265" y="16810"/>
                  <a:pt x="282096" y="0"/>
                  <a:pt x="3026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1" name="whatsapp_154858"/>
          <p:cNvSpPr>
            <a:spLocks noChangeAspect="1"/>
          </p:cNvSpPr>
          <p:nvPr/>
        </p:nvSpPr>
        <p:spPr bwMode="auto">
          <a:xfrm>
            <a:off x="8173829" y="1883269"/>
            <a:ext cx="868073" cy="866776"/>
          </a:xfrm>
          <a:custGeom>
            <a:avLst/>
            <a:gdLst>
              <a:gd name="connsiteX0" fmla="*/ 229015 w 609254"/>
              <a:gd name="connsiteY0" fmla="*/ 157290 h 608345"/>
              <a:gd name="connsiteX1" fmla="*/ 248893 w 609254"/>
              <a:gd name="connsiteY1" fmla="*/ 174030 h 608345"/>
              <a:gd name="connsiteX2" fmla="*/ 270700 w 609254"/>
              <a:gd name="connsiteY2" fmla="*/ 226177 h 608345"/>
              <a:gd name="connsiteX3" fmla="*/ 271293 w 609254"/>
              <a:gd name="connsiteY3" fmla="*/ 245583 h 608345"/>
              <a:gd name="connsiteX4" fmla="*/ 270403 w 609254"/>
              <a:gd name="connsiteY4" fmla="*/ 247657 h 608345"/>
              <a:gd name="connsiteX5" fmla="*/ 263134 w 609254"/>
              <a:gd name="connsiteY5" fmla="*/ 259064 h 608345"/>
              <a:gd name="connsiteX6" fmla="*/ 259574 w 609254"/>
              <a:gd name="connsiteY6" fmla="*/ 263212 h 608345"/>
              <a:gd name="connsiteX7" fmla="*/ 252008 w 609254"/>
              <a:gd name="connsiteY7" fmla="*/ 271805 h 608345"/>
              <a:gd name="connsiteX8" fmla="*/ 249338 w 609254"/>
              <a:gd name="connsiteY8" fmla="*/ 274916 h 608345"/>
              <a:gd name="connsiteX9" fmla="*/ 250080 w 609254"/>
              <a:gd name="connsiteY9" fmla="*/ 276694 h 608345"/>
              <a:gd name="connsiteX10" fmla="*/ 338789 w 609254"/>
              <a:gd name="connsiteY10" fmla="*/ 355506 h 608345"/>
              <a:gd name="connsiteX11" fmla="*/ 348283 w 609254"/>
              <a:gd name="connsiteY11" fmla="*/ 359209 h 608345"/>
              <a:gd name="connsiteX12" fmla="*/ 349915 w 609254"/>
              <a:gd name="connsiteY12" fmla="*/ 357876 h 608345"/>
              <a:gd name="connsiteX13" fmla="*/ 372018 w 609254"/>
              <a:gd name="connsiteY13" fmla="*/ 330914 h 608345"/>
              <a:gd name="connsiteX14" fmla="*/ 386853 w 609254"/>
              <a:gd name="connsiteY14" fmla="*/ 322025 h 608345"/>
              <a:gd name="connsiteX15" fmla="*/ 397237 w 609254"/>
              <a:gd name="connsiteY15" fmla="*/ 324247 h 608345"/>
              <a:gd name="connsiteX16" fmla="*/ 450789 w 609254"/>
              <a:gd name="connsiteY16" fmla="*/ 349580 h 608345"/>
              <a:gd name="connsiteX17" fmla="*/ 463843 w 609254"/>
              <a:gd name="connsiteY17" fmla="*/ 358913 h 608345"/>
              <a:gd name="connsiteX18" fmla="*/ 460283 w 609254"/>
              <a:gd name="connsiteY18" fmla="*/ 399356 h 608345"/>
              <a:gd name="connsiteX19" fmla="*/ 405396 w 609254"/>
              <a:gd name="connsiteY19" fmla="*/ 438169 h 608345"/>
              <a:gd name="connsiteX20" fmla="*/ 403171 w 609254"/>
              <a:gd name="connsiteY20" fmla="*/ 438318 h 608345"/>
              <a:gd name="connsiteX21" fmla="*/ 391006 w 609254"/>
              <a:gd name="connsiteY21" fmla="*/ 439058 h 608345"/>
              <a:gd name="connsiteX22" fmla="*/ 316093 w 609254"/>
              <a:gd name="connsiteY22" fmla="*/ 419948 h 608345"/>
              <a:gd name="connsiteX23" fmla="*/ 191929 w 609254"/>
              <a:gd name="connsiteY23" fmla="*/ 312396 h 608345"/>
              <a:gd name="connsiteX24" fmla="*/ 190742 w 609254"/>
              <a:gd name="connsiteY24" fmla="*/ 310470 h 608345"/>
              <a:gd name="connsiteX25" fmla="*/ 160035 w 609254"/>
              <a:gd name="connsiteY25" fmla="*/ 232547 h 608345"/>
              <a:gd name="connsiteX26" fmla="*/ 188665 w 609254"/>
              <a:gd name="connsiteY26" fmla="*/ 166920 h 608345"/>
              <a:gd name="connsiteX27" fmla="*/ 225603 w 609254"/>
              <a:gd name="connsiteY27" fmla="*/ 157438 h 608345"/>
              <a:gd name="connsiteX28" fmla="*/ 229015 w 609254"/>
              <a:gd name="connsiteY28" fmla="*/ 157290 h 608345"/>
              <a:gd name="connsiteX29" fmla="*/ 310052 w 609254"/>
              <a:gd name="connsiteY29" fmla="*/ 61768 h 608345"/>
              <a:gd name="connsiteX30" fmla="*/ 73005 w 609254"/>
              <a:gd name="connsiteY30" fmla="*/ 296544 h 608345"/>
              <a:gd name="connsiteX31" fmla="*/ 118100 w 609254"/>
              <a:gd name="connsiteY31" fmla="*/ 434151 h 608345"/>
              <a:gd name="connsiteX32" fmla="*/ 119287 w 609254"/>
              <a:gd name="connsiteY32" fmla="*/ 441410 h 608345"/>
              <a:gd name="connsiteX33" fmla="*/ 93624 w 609254"/>
              <a:gd name="connsiteY33" fmla="*/ 516657 h 608345"/>
              <a:gd name="connsiteX34" fmla="*/ 172838 w 609254"/>
              <a:gd name="connsiteY34" fmla="*/ 491475 h 608345"/>
              <a:gd name="connsiteX35" fmla="*/ 175211 w 609254"/>
              <a:gd name="connsiteY35" fmla="*/ 491179 h 608345"/>
              <a:gd name="connsiteX36" fmla="*/ 179661 w 609254"/>
              <a:gd name="connsiteY36" fmla="*/ 492364 h 608345"/>
              <a:gd name="connsiteX37" fmla="*/ 310052 w 609254"/>
              <a:gd name="connsiteY37" fmla="*/ 531321 h 608345"/>
              <a:gd name="connsiteX38" fmla="*/ 546951 w 609254"/>
              <a:gd name="connsiteY38" fmla="*/ 296544 h 608345"/>
              <a:gd name="connsiteX39" fmla="*/ 310052 w 609254"/>
              <a:gd name="connsiteY39" fmla="*/ 61768 h 608345"/>
              <a:gd name="connsiteX40" fmla="*/ 310052 w 609254"/>
              <a:gd name="connsiteY40" fmla="*/ 0 h 608345"/>
              <a:gd name="connsiteX41" fmla="*/ 609254 w 609254"/>
              <a:gd name="connsiteY41" fmla="*/ 296544 h 608345"/>
              <a:gd name="connsiteX42" fmla="*/ 310052 w 609254"/>
              <a:gd name="connsiteY42" fmla="*/ 593088 h 608345"/>
              <a:gd name="connsiteX43" fmla="*/ 168387 w 609254"/>
              <a:gd name="connsiteY43" fmla="*/ 557835 h 608345"/>
              <a:gd name="connsiteX44" fmla="*/ 10257 w 609254"/>
              <a:gd name="connsiteY44" fmla="*/ 607901 h 608345"/>
              <a:gd name="connsiteX45" fmla="*/ 7884 w 609254"/>
              <a:gd name="connsiteY45" fmla="*/ 608345 h 608345"/>
              <a:gd name="connsiteX46" fmla="*/ 2247 w 609254"/>
              <a:gd name="connsiteY46" fmla="*/ 605975 h 608345"/>
              <a:gd name="connsiteX47" fmla="*/ 467 w 609254"/>
              <a:gd name="connsiteY47" fmla="*/ 597828 h 608345"/>
              <a:gd name="connsiteX48" fmla="*/ 51792 w 609254"/>
              <a:gd name="connsiteY48" fmla="*/ 446446 h 608345"/>
              <a:gd name="connsiteX49" fmla="*/ 10850 w 609254"/>
              <a:gd name="connsiteY49" fmla="*/ 296544 h 608345"/>
              <a:gd name="connsiteX50" fmla="*/ 310052 w 609254"/>
              <a:gd name="connsiteY50" fmla="*/ 0 h 60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609254" h="608345">
                <a:moveTo>
                  <a:pt x="229015" y="157290"/>
                </a:moveTo>
                <a:cubicBezTo>
                  <a:pt x="237767" y="157290"/>
                  <a:pt x="244146" y="162623"/>
                  <a:pt x="248893" y="174030"/>
                </a:cubicBezTo>
                <a:cubicBezTo>
                  <a:pt x="250970" y="178771"/>
                  <a:pt x="269661" y="223955"/>
                  <a:pt x="270700" y="226177"/>
                </a:cubicBezTo>
                <a:cubicBezTo>
                  <a:pt x="272035" y="228695"/>
                  <a:pt x="275892" y="236399"/>
                  <a:pt x="271293" y="245583"/>
                </a:cubicBezTo>
                <a:lnTo>
                  <a:pt x="270403" y="247657"/>
                </a:lnTo>
                <a:cubicBezTo>
                  <a:pt x="268474" y="251361"/>
                  <a:pt x="266843" y="254768"/>
                  <a:pt x="263134" y="259064"/>
                </a:cubicBezTo>
                <a:cubicBezTo>
                  <a:pt x="261947" y="260398"/>
                  <a:pt x="260761" y="261879"/>
                  <a:pt x="259574" y="263212"/>
                </a:cubicBezTo>
                <a:cubicBezTo>
                  <a:pt x="257052" y="266323"/>
                  <a:pt x="254382" y="269435"/>
                  <a:pt x="252008" y="271805"/>
                </a:cubicBezTo>
                <a:cubicBezTo>
                  <a:pt x="251118" y="272694"/>
                  <a:pt x="249486" y="274323"/>
                  <a:pt x="249338" y="274916"/>
                </a:cubicBezTo>
                <a:cubicBezTo>
                  <a:pt x="249338" y="274916"/>
                  <a:pt x="249338" y="275508"/>
                  <a:pt x="250080" y="276694"/>
                </a:cubicBezTo>
                <a:cubicBezTo>
                  <a:pt x="255123" y="285138"/>
                  <a:pt x="291171" y="334766"/>
                  <a:pt x="338789" y="355506"/>
                </a:cubicBezTo>
                <a:cubicBezTo>
                  <a:pt x="341015" y="356394"/>
                  <a:pt x="347838" y="359209"/>
                  <a:pt x="348283" y="359209"/>
                </a:cubicBezTo>
                <a:cubicBezTo>
                  <a:pt x="348728" y="359209"/>
                  <a:pt x="349322" y="358468"/>
                  <a:pt x="349915" y="357876"/>
                </a:cubicBezTo>
                <a:cubicBezTo>
                  <a:pt x="354069" y="353135"/>
                  <a:pt x="367568" y="337432"/>
                  <a:pt x="372018" y="330914"/>
                </a:cubicBezTo>
                <a:cubicBezTo>
                  <a:pt x="375875" y="324988"/>
                  <a:pt x="380919" y="322025"/>
                  <a:pt x="386853" y="322025"/>
                </a:cubicBezTo>
                <a:cubicBezTo>
                  <a:pt x="390561" y="322025"/>
                  <a:pt x="393973" y="323210"/>
                  <a:pt x="397237" y="324247"/>
                </a:cubicBezTo>
                <a:cubicBezTo>
                  <a:pt x="405099" y="327062"/>
                  <a:pt x="449602" y="348987"/>
                  <a:pt x="450789" y="349580"/>
                </a:cubicBezTo>
                <a:cubicBezTo>
                  <a:pt x="456574" y="352395"/>
                  <a:pt x="461173" y="354469"/>
                  <a:pt x="463843" y="358913"/>
                </a:cubicBezTo>
                <a:cubicBezTo>
                  <a:pt x="467700" y="365283"/>
                  <a:pt x="466217" y="383060"/>
                  <a:pt x="460283" y="399356"/>
                </a:cubicBezTo>
                <a:cubicBezTo>
                  <a:pt x="452866" y="419948"/>
                  <a:pt x="420230" y="436836"/>
                  <a:pt x="405396" y="438169"/>
                </a:cubicBezTo>
                <a:lnTo>
                  <a:pt x="403171" y="438318"/>
                </a:lnTo>
                <a:cubicBezTo>
                  <a:pt x="399759" y="438762"/>
                  <a:pt x="395902" y="439058"/>
                  <a:pt x="391006" y="439058"/>
                </a:cubicBezTo>
                <a:cubicBezTo>
                  <a:pt x="379436" y="439058"/>
                  <a:pt x="359112" y="437132"/>
                  <a:pt x="316093" y="419948"/>
                </a:cubicBezTo>
                <a:cubicBezTo>
                  <a:pt x="271441" y="402171"/>
                  <a:pt x="227383" y="363950"/>
                  <a:pt x="191929" y="312396"/>
                </a:cubicBezTo>
                <a:cubicBezTo>
                  <a:pt x="191336" y="311507"/>
                  <a:pt x="190891" y="310766"/>
                  <a:pt x="190742" y="310470"/>
                </a:cubicBezTo>
                <a:cubicBezTo>
                  <a:pt x="181397" y="298322"/>
                  <a:pt x="160035" y="266472"/>
                  <a:pt x="160035" y="232547"/>
                </a:cubicBezTo>
                <a:cubicBezTo>
                  <a:pt x="160035" y="195067"/>
                  <a:pt x="177985" y="173586"/>
                  <a:pt x="188665" y="166920"/>
                </a:cubicBezTo>
                <a:cubicBezTo>
                  <a:pt x="198753" y="160549"/>
                  <a:pt x="221449" y="157587"/>
                  <a:pt x="225603" y="157438"/>
                </a:cubicBezTo>
                <a:cubicBezTo>
                  <a:pt x="229015" y="157290"/>
                  <a:pt x="228125" y="157290"/>
                  <a:pt x="229015" y="157290"/>
                </a:cubicBezTo>
                <a:close/>
                <a:moveTo>
                  <a:pt x="310052" y="61768"/>
                </a:moveTo>
                <a:cubicBezTo>
                  <a:pt x="179365" y="61768"/>
                  <a:pt x="73005" y="167084"/>
                  <a:pt x="73005" y="296544"/>
                </a:cubicBezTo>
                <a:cubicBezTo>
                  <a:pt x="73005" y="346314"/>
                  <a:pt x="88581" y="393862"/>
                  <a:pt x="118100" y="434151"/>
                </a:cubicBezTo>
                <a:cubicBezTo>
                  <a:pt x="119732" y="436225"/>
                  <a:pt x="120029" y="438891"/>
                  <a:pt x="119287" y="441410"/>
                </a:cubicBezTo>
                <a:lnTo>
                  <a:pt x="93624" y="516657"/>
                </a:lnTo>
                <a:lnTo>
                  <a:pt x="172838" y="491475"/>
                </a:lnTo>
                <a:cubicBezTo>
                  <a:pt x="173728" y="491327"/>
                  <a:pt x="174469" y="491179"/>
                  <a:pt x="175211" y="491179"/>
                </a:cubicBezTo>
                <a:cubicBezTo>
                  <a:pt x="176843" y="491179"/>
                  <a:pt x="178326" y="491624"/>
                  <a:pt x="179661" y="492364"/>
                </a:cubicBezTo>
                <a:cubicBezTo>
                  <a:pt x="218378" y="517842"/>
                  <a:pt x="263473" y="531321"/>
                  <a:pt x="310052" y="531321"/>
                </a:cubicBezTo>
                <a:cubicBezTo>
                  <a:pt x="440740" y="531321"/>
                  <a:pt x="546951" y="426005"/>
                  <a:pt x="546951" y="296544"/>
                </a:cubicBezTo>
                <a:cubicBezTo>
                  <a:pt x="546951" y="167084"/>
                  <a:pt x="440740" y="61768"/>
                  <a:pt x="310052" y="61768"/>
                </a:cubicBezTo>
                <a:close/>
                <a:moveTo>
                  <a:pt x="310052" y="0"/>
                </a:moveTo>
                <a:cubicBezTo>
                  <a:pt x="475006" y="0"/>
                  <a:pt x="609254" y="133016"/>
                  <a:pt x="609254" y="296544"/>
                </a:cubicBezTo>
                <a:cubicBezTo>
                  <a:pt x="609254" y="460073"/>
                  <a:pt x="475006" y="593088"/>
                  <a:pt x="310052" y="593088"/>
                </a:cubicBezTo>
                <a:cubicBezTo>
                  <a:pt x="260507" y="593088"/>
                  <a:pt x="211703" y="580794"/>
                  <a:pt x="168387" y="557835"/>
                </a:cubicBezTo>
                <a:lnTo>
                  <a:pt x="10257" y="607901"/>
                </a:lnTo>
                <a:cubicBezTo>
                  <a:pt x="9515" y="608197"/>
                  <a:pt x="8774" y="608345"/>
                  <a:pt x="7884" y="608345"/>
                </a:cubicBezTo>
                <a:cubicBezTo>
                  <a:pt x="5807" y="608345"/>
                  <a:pt x="3730" y="607456"/>
                  <a:pt x="2247" y="605975"/>
                </a:cubicBezTo>
                <a:cubicBezTo>
                  <a:pt x="170" y="603753"/>
                  <a:pt x="-572" y="600643"/>
                  <a:pt x="467" y="597828"/>
                </a:cubicBezTo>
                <a:lnTo>
                  <a:pt x="51792" y="446446"/>
                </a:lnTo>
                <a:cubicBezTo>
                  <a:pt x="24943" y="401120"/>
                  <a:pt x="10850" y="349425"/>
                  <a:pt x="10850" y="296544"/>
                </a:cubicBezTo>
                <a:cubicBezTo>
                  <a:pt x="10850" y="133016"/>
                  <a:pt x="145098" y="0"/>
                  <a:pt x="310052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59357" y="2057364"/>
            <a:ext cx="4504323" cy="400110"/>
          </a:xfrm>
          <a:prstGeom prst="rect">
            <a:avLst/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22"/>
          <p:cNvSpPr txBox="1"/>
          <p:nvPr/>
        </p:nvSpPr>
        <p:spPr>
          <a:xfrm flipH="1">
            <a:off x="7159358" y="2457474"/>
            <a:ext cx="4504322" cy="58894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本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7159358" y="2057364"/>
            <a:ext cx="2895651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bg1"/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59357" y="3686523"/>
            <a:ext cx="4504323" cy="400110"/>
          </a:xfrm>
          <a:prstGeom prst="rect">
            <a:avLst/>
          </a:prstGeom>
          <a:solidFill>
            <a:srgbClr val="A6B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22"/>
          <p:cNvSpPr txBox="1"/>
          <p:nvPr/>
        </p:nvSpPr>
        <p:spPr>
          <a:xfrm flipH="1">
            <a:off x="7159358" y="4086633"/>
            <a:ext cx="4504322" cy="58894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本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7159358" y="3686523"/>
            <a:ext cx="2895651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bg1"/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59357" y="5315682"/>
            <a:ext cx="4504323" cy="400110"/>
          </a:xfrm>
          <a:prstGeom prst="rect">
            <a:avLst/>
          </a:pr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22"/>
          <p:cNvSpPr txBox="1"/>
          <p:nvPr/>
        </p:nvSpPr>
        <p:spPr>
          <a:xfrm flipH="1">
            <a:off x="7159358" y="5715792"/>
            <a:ext cx="4504322" cy="58894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本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7159358" y="5315682"/>
            <a:ext cx="2895651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</a:t>
            </a:r>
            <a:endParaRPr lang="en-US" altLang="zh-CN" sz="20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87119" y="1878729"/>
            <a:ext cx="4866641" cy="4584875"/>
            <a:chOff x="845341" y="1360373"/>
            <a:chExt cx="5459938" cy="5143821"/>
          </a:xfrm>
        </p:grpSpPr>
        <p:sp>
          <p:nvSpPr>
            <p:cNvPr id="17" name="任意多边形: 形状 16"/>
            <p:cNvSpPr/>
            <p:nvPr/>
          </p:nvSpPr>
          <p:spPr>
            <a:xfrm>
              <a:off x="1492821" y="1360373"/>
              <a:ext cx="2029832" cy="2973538"/>
            </a:xfrm>
            <a:custGeom>
              <a:avLst/>
              <a:gdLst>
                <a:gd name="connsiteX0" fmla="*/ 1619251 w 1619251"/>
                <a:gd name="connsiteY0" fmla="*/ 0 h 2372070"/>
                <a:gd name="connsiteX1" fmla="*/ 1619251 w 1619251"/>
                <a:gd name="connsiteY1" fmla="*/ 569602 h 2372070"/>
                <a:gd name="connsiteX2" fmla="*/ 777980 w 1619251"/>
                <a:gd name="connsiteY2" fmla="*/ 2020069 h 2372070"/>
                <a:gd name="connsiteX3" fmla="*/ 168296 w 1619251"/>
                <a:gd name="connsiteY3" fmla="*/ 2372070 h 2372070"/>
                <a:gd name="connsiteX4" fmla="*/ 129744 w 1619251"/>
                <a:gd name="connsiteY4" fmla="*/ 2292041 h 2372070"/>
                <a:gd name="connsiteX5" fmla="*/ 0 w 1619251"/>
                <a:gd name="connsiteY5" fmla="*/ 1649397 h 2372070"/>
                <a:gd name="connsiteX6" fmla="*/ 1482195 w 1619251"/>
                <a:gd name="connsiteY6" fmla="*/ 6921 h 2372070"/>
                <a:gd name="connsiteX7" fmla="*/ 1619251 w 1619251"/>
                <a:gd name="connsiteY7" fmla="*/ 0 h 237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9251" h="2372070">
                  <a:moveTo>
                    <a:pt x="1619251" y="0"/>
                  </a:moveTo>
                  <a:lnTo>
                    <a:pt x="1619251" y="569602"/>
                  </a:lnTo>
                  <a:lnTo>
                    <a:pt x="777980" y="2020069"/>
                  </a:lnTo>
                  <a:lnTo>
                    <a:pt x="168296" y="2372070"/>
                  </a:lnTo>
                  <a:lnTo>
                    <a:pt x="129744" y="2292041"/>
                  </a:lnTo>
                  <a:cubicBezTo>
                    <a:pt x="46199" y="2094518"/>
                    <a:pt x="0" y="1877353"/>
                    <a:pt x="0" y="1649397"/>
                  </a:cubicBezTo>
                  <a:cubicBezTo>
                    <a:pt x="0" y="794564"/>
                    <a:pt x="649668" y="91469"/>
                    <a:pt x="1482195" y="6921"/>
                  </a:cubicBezTo>
                  <a:lnTo>
                    <a:pt x="1619251" y="0"/>
                  </a:lnTo>
                  <a:close/>
                </a:path>
              </a:pathLst>
            </a:custGeom>
            <a:solidFill>
              <a:srgbClr val="6671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3602252" y="1360373"/>
              <a:ext cx="2029831" cy="2996813"/>
            </a:xfrm>
            <a:custGeom>
              <a:avLst/>
              <a:gdLst>
                <a:gd name="connsiteX0" fmla="*/ 0 w 1619250"/>
                <a:gd name="connsiteY0" fmla="*/ 0 h 2390637"/>
                <a:gd name="connsiteX1" fmla="*/ 137055 w 1619250"/>
                <a:gd name="connsiteY1" fmla="*/ 6921 h 2390637"/>
                <a:gd name="connsiteX2" fmla="*/ 1619250 w 1619250"/>
                <a:gd name="connsiteY2" fmla="*/ 1649397 h 2390637"/>
                <a:gd name="connsiteX3" fmla="*/ 1489507 w 1619250"/>
                <a:gd name="connsiteY3" fmla="*/ 2292041 h 2390637"/>
                <a:gd name="connsiteX4" fmla="*/ 1442010 w 1619250"/>
                <a:gd name="connsiteY4" fmla="*/ 2390637 h 2390637"/>
                <a:gd name="connsiteX5" fmla="*/ 861962 w 1619250"/>
                <a:gd name="connsiteY5" fmla="*/ 2055746 h 2390637"/>
                <a:gd name="connsiteX6" fmla="*/ 0 w 1619250"/>
                <a:gd name="connsiteY6" fmla="*/ 569604 h 2390637"/>
                <a:gd name="connsiteX7" fmla="*/ 0 w 1619250"/>
                <a:gd name="connsiteY7" fmla="*/ 0 h 239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9250" h="2390637">
                  <a:moveTo>
                    <a:pt x="0" y="0"/>
                  </a:moveTo>
                  <a:lnTo>
                    <a:pt x="137055" y="6921"/>
                  </a:lnTo>
                  <a:cubicBezTo>
                    <a:pt x="969582" y="91469"/>
                    <a:pt x="1619250" y="794564"/>
                    <a:pt x="1619250" y="1649397"/>
                  </a:cubicBezTo>
                  <a:cubicBezTo>
                    <a:pt x="1619250" y="1877353"/>
                    <a:pt x="1573052" y="2094518"/>
                    <a:pt x="1489507" y="2292041"/>
                  </a:cubicBezTo>
                  <a:lnTo>
                    <a:pt x="1442010" y="2390637"/>
                  </a:lnTo>
                  <a:lnTo>
                    <a:pt x="861962" y="2055746"/>
                  </a:lnTo>
                  <a:lnTo>
                    <a:pt x="0" y="5696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EDEB"/>
            </a:solidFill>
            <a:ln>
              <a:solidFill>
                <a:srgbClr val="D8DE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1738433" y="3977517"/>
              <a:ext cx="3635467" cy="1520110"/>
            </a:xfrm>
            <a:custGeom>
              <a:avLst/>
              <a:gdLst>
                <a:gd name="connsiteX0" fmla="*/ 591795 w 2900108"/>
                <a:gd name="connsiteY0" fmla="*/ 0 h 1212632"/>
                <a:gd name="connsiteX1" fmla="*/ 2277238 w 2900108"/>
                <a:gd name="connsiteY1" fmla="*/ 0 h 1212632"/>
                <a:gd name="connsiteX2" fmla="*/ 2900108 w 2900108"/>
                <a:gd name="connsiteY2" fmla="*/ 359615 h 1212632"/>
                <a:gd name="connsiteX3" fmla="*/ 2824103 w 2900108"/>
                <a:gd name="connsiteY3" fmla="*/ 484722 h 1212632"/>
                <a:gd name="connsiteX4" fmla="*/ 1455068 w 2900108"/>
                <a:gd name="connsiteY4" fmla="*/ 1212632 h 1212632"/>
                <a:gd name="connsiteX5" fmla="*/ 3335 w 2900108"/>
                <a:gd name="connsiteY5" fmla="*/ 348597 h 1212632"/>
                <a:gd name="connsiteX6" fmla="*/ 0 w 2900108"/>
                <a:gd name="connsiteY6" fmla="*/ 341673 h 1212632"/>
                <a:gd name="connsiteX7" fmla="*/ 591795 w 2900108"/>
                <a:gd name="connsiteY7" fmla="*/ 0 h 121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0108" h="1212632">
                  <a:moveTo>
                    <a:pt x="591795" y="0"/>
                  </a:moveTo>
                  <a:lnTo>
                    <a:pt x="2277238" y="0"/>
                  </a:lnTo>
                  <a:lnTo>
                    <a:pt x="2900108" y="359615"/>
                  </a:lnTo>
                  <a:lnTo>
                    <a:pt x="2824103" y="484722"/>
                  </a:lnTo>
                  <a:cubicBezTo>
                    <a:pt x="2527407" y="923891"/>
                    <a:pt x="2024957" y="1212632"/>
                    <a:pt x="1455068" y="1212632"/>
                  </a:cubicBezTo>
                  <a:cubicBezTo>
                    <a:pt x="828191" y="1212632"/>
                    <a:pt x="282914" y="863255"/>
                    <a:pt x="3335" y="348597"/>
                  </a:cubicBezTo>
                  <a:lnTo>
                    <a:pt x="0" y="341673"/>
                  </a:lnTo>
                  <a:lnTo>
                    <a:pt x="591795" y="0"/>
                  </a:lnTo>
                  <a:close/>
                </a:path>
              </a:pathLst>
            </a:custGeom>
            <a:solidFill>
              <a:srgbClr val="A6B8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2586763" y="2174416"/>
              <a:ext cx="1946824" cy="1723539"/>
            </a:xfrm>
            <a:prstGeom prst="triangle">
              <a:avLst/>
            </a:prstGeom>
            <a:noFill/>
            <a:ln w="15875">
              <a:solidFill>
                <a:srgbClr val="6671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: 形状 20"/>
            <p:cNvSpPr/>
            <p:nvPr/>
          </p:nvSpPr>
          <p:spPr>
            <a:xfrm rot="3600000">
              <a:off x="5335776" y="1470025"/>
              <a:ext cx="797783" cy="1141223"/>
            </a:xfrm>
            <a:custGeom>
              <a:avLst/>
              <a:gdLst>
                <a:gd name="connsiteX0" fmla="*/ 53499 w 797783"/>
                <a:gd name="connsiteY0" fmla="*/ 199479 h 1141223"/>
                <a:gd name="connsiteX1" fmla="*/ 598304 w 797783"/>
                <a:gd name="connsiteY1" fmla="*/ 53499 h 1141223"/>
                <a:gd name="connsiteX2" fmla="*/ 744284 w 797783"/>
                <a:gd name="connsiteY2" fmla="*/ 598304 h 1141223"/>
                <a:gd name="connsiteX3" fmla="*/ 502115 w 797783"/>
                <a:gd name="connsiteY3" fmla="*/ 784127 h 1141223"/>
                <a:gd name="connsiteX4" fmla="*/ 464917 w 797783"/>
                <a:gd name="connsiteY4" fmla="*/ 790369 h 1141223"/>
                <a:gd name="connsiteX5" fmla="*/ 464917 w 797783"/>
                <a:gd name="connsiteY5" fmla="*/ 1141223 h 1141223"/>
                <a:gd name="connsiteX6" fmla="*/ 373885 w 797783"/>
                <a:gd name="connsiteY6" fmla="*/ 1141223 h 1141223"/>
                <a:gd name="connsiteX7" fmla="*/ 373885 w 797783"/>
                <a:gd name="connsiteY7" fmla="*/ 795401 h 1141223"/>
                <a:gd name="connsiteX8" fmla="*/ 349592 w 797783"/>
                <a:gd name="connsiteY8" fmla="*/ 794762 h 1141223"/>
                <a:gd name="connsiteX9" fmla="*/ 199479 w 797783"/>
                <a:gd name="connsiteY9" fmla="*/ 744284 h 1141223"/>
                <a:gd name="connsiteX10" fmla="*/ 53499 w 797783"/>
                <a:gd name="connsiteY10" fmla="*/ 199479 h 114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7783" h="1141223">
                  <a:moveTo>
                    <a:pt x="53499" y="199479"/>
                  </a:moveTo>
                  <a:cubicBezTo>
                    <a:pt x="163631" y="8724"/>
                    <a:pt x="407549" y="-56634"/>
                    <a:pt x="598304" y="53499"/>
                  </a:cubicBezTo>
                  <a:cubicBezTo>
                    <a:pt x="789059" y="163631"/>
                    <a:pt x="854417" y="407549"/>
                    <a:pt x="744284" y="598304"/>
                  </a:cubicBezTo>
                  <a:cubicBezTo>
                    <a:pt x="689218" y="693682"/>
                    <a:pt x="600705" y="757710"/>
                    <a:pt x="502115" y="784127"/>
                  </a:cubicBezTo>
                  <a:lnTo>
                    <a:pt x="464917" y="790369"/>
                  </a:lnTo>
                  <a:lnTo>
                    <a:pt x="464917" y="1141223"/>
                  </a:lnTo>
                  <a:lnTo>
                    <a:pt x="373885" y="1141223"/>
                  </a:lnTo>
                  <a:lnTo>
                    <a:pt x="373885" y="795401"/>
                  </a:lnTo>
                  <a:lnTo>
                    <a:pt x="349592" y="794762"/>
                  </a:lnTo>
                  <a:cubicBezTo>
                    <a:pt x="298179" y="788382"/>
                    <a:pt x="247168" y="771817"/>
                    <a:pt x="199479" y="744284"/>
                  </a:cubicBezTo>
                  <a:cubicBezTo>
                    <a:pt x="8724" y="634152"/>
                    <a:pt x="-56634" y="390234"/>
                    <a:pt x="53499" y="199479"/>
                  </a:cubicBezTo>
                  <a:close/>
                </a:path>
              </a:pathLst>
            </a:custGeom>
            <a:solidFill>
              <a:srgbClr val="EAEDEB"/>
            </a:solidFill>
            <a:ln>
              <a:solidFill>
                <a:srgbClr val="D8DE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share_302377"/>
            <p:cNvSpPr>
              <a:spLocks noChangeAspect="1"/>
            </p:cNvSpPr>
            <p:nvPr/>
          </p:nvSpPr>
          <p:spPr bwMode="auto">
            <a:xfrm>
              <a:off x="5652584" y="1707820"/>
              <a:ext cx="491819" cy="466596"/>
            </a:xfrm>
            <a:custGeom>
              <a:avLst/>
              <a:gdLst>
                <a:gd name="connsiteX0" fmla="*/ 408423 w 606792"/>
                <a:gd name="connsiteY0" fmla="*/ 222069 h 575673"/>
                <a:gd name="connsiteX1" fmla="*/ 455147 w 606792"/>
                <a:gd name="connsiteY1" fmla="*/ 269992 h 575673"/>
                <a:gd name="connsiteX2" fmla="*/ 264516 w 606792"/>
                <a:gd name="connsiteY2" fmla="*/ 454441 h 575673"/>
                <a:gd name="connsiteX3" fmla="*/ 146212 w 606792"/>
                <a:gd name="connsiteY3" fmla="*/ 336338 h 575673"/>
                <a:gd name="connsiteX4" fmla="*/ 186216 w 606792"/>
                <a:gd name="connsiteY4" fmla="*/ 295977 h 575673"/>
                <a:gd name="connsiteX5" fmla="*/ 261849 w 606792"/>
                <a:gd name="connsiteY5" fmla="*/ 371481 h 575673"/>
                <a:gd name="connsiteX6" fmla="*/ 60690 w 606792"/>
                <a:gd name="connsiteY6" fmla="*/ 121206 h 575673"/>
                <a:gd name="connsiteX7" fmla="*/ 60690 w 606792"/>
                <a:gd name="connsiteY7" fmla="*/ 515070 h 575673"/>
                <a:gd name="connsiteX8" fmla="*/ 546102 w 606792"/>
                <a:gd name="connsiteY8" fmla="*/ 515070 h 575673"/>
                <a:gd name="connsiteX9" fmla="*/ 546102 w 606792"/>
                <a:gd name="connsiteY9" fmla="*/ 121206 h 575673"/>
                <a:gd name="connsiteX10" fmla="*/ 515811 w 606792"/>
                <a:gd name="connsiteY10" fmla="*/ 121206 h 575673"/>
                <a:gd name="connsiteX11" fmla="*/ 515811 w 606792"/>
                <a:gd name="connsiteY11" fmla="*/ 151454 h 575673"/>
                <a:gd name="connsiteX12" fmla="*/ 455121 w 606792"/>
                <a:gd name="connsiteY12" fmla="*/ 151454 h 575673"/>
                <a:gd name="connsiteX13" fmla="*/ 455121 w 606792"/>
                <a:gd name="connsiteY13" fmla="*/ 121206 h 575673"/>
                <a:gd name="connsiteX14" fmla="*/ 394431 w 606792"/>
                <a:gd name="connsiteY14" fmla="*/ 121206 h 575673"/>
                <a:gd name="connsiteX15" fmla="*/ 394431 w 606792"/>
                <a:gd name="connsiteY15" fmla="*/ 151454 h 575673"/>
                <a:gd name="connsiteX16" fmla="*/ 333741 w 606792"/>
                <a:gd name="connsiteY16" fmla="*/ 151454 h 575673"/>
                <a:gd name="connsiteX17" fmla="*/ 333741 w 606792"/>
                <a:gd name="connsiteY17" fmla="*/ 121206 h 575673"/>
                <a:gd name="connsiteX18" fmla="*/ 273051 w 606792"/>
                <a:gd name="connsiteY18" fmla="*/ 121206 h 575673"/>
                <a:gd name="connsiteX19" fmla="*/ 273051 w 606792"/>
                <a:gd name="connsiteY19" fmla="*/ 151454 h 575673"/>
                <a:gd name="connsiteX20" fmla="*/ 212361 w 606792"/>
                <a:gd name="connsiteY20" fmla="*/ 151454 h 575673"/>
                <a:gd name="connsiteX21" fmla="*/ 212361 w 606792"/>
                <a:gd name="connsiteY21" fmla="*/ 121206 h 575673"/>
                <a:gd name="connsiteX22" fmla="*/ 151671 w 606792"/>
                <a:gd name="connsiteY22" fmla="*/ 121206 h 575673"/>
                <a:gd name="connsiteX23" fmla="*/ 151671 w 606792"/>
                <a:gd name="connsiteY23" fmla="*/ 151454 h 575673"/>
                <a:gd name="connsiteX24" fmla="*/ 90981 w 606792"/>
                <a:gd name="connsiteY24" fmla="*/ 151454 h 575673"/>
                <a:gd name="connsiteX25" fmla="*/ 90981 w 606792"/>
                <a:gd name="connsiteY25" fmla="*/ 121206 h 575673"/>
                <a:gd name="connsiteX26" fmla="*/ 90981 w 606792"/>
                <a:gd name="connsiteY26" fmla="*/ 0 h 575673"/>
                <a:gd name="connsiteX27" fmla="*/ 151671 w 606792"/>
                <a:gd name="connsiteY27" fmla="*/ 0 h 575673"/>
                <a:gd name="connsiteX28" fmla="*/ 151671 w 606792"/>
                <a:gd name="connsiteY28" fmla="*/ 60603 h 575673"/>
                <a:gd name="connsiteX29" fmla="*/ 212361 w 606792"/>
                <a:gd name="connsiteY29" fmla="*/ 60603 h 575673"/>
                <a:gd name="connsiteX30" fmla="*/ 212361 w 606792"/>
                <a:gd name="connsiteY30" fmla="*/ 0 h 575673"/>
                <a:gd name="connsiteX31" fmla="*/ 273051 w 606792"/>
                <a:gd name="connsiteY31" fmla="*/ 0 h 575673"/>
                <a:gd name="connsiteX32" fmla="*/ 273051 w 606792"/>
                <a:gd name="connsiteY32" fmla="*/ 60603 h 575673"/>
                <a:gd name="connsiteX33" fmla="*/ 333741 w 606792"/>
                <a:gd name="connsiteY33" fmla="*/ 60603 h 575673"/>
                <a:gd name="connsiteX34" fmla="*/ 333741 w 606792"/>
                <a:gd name="connsiteY34" fmla="*/ 0 h 575673"/>
                <a:gd name="connsiteX35" fmla="*/ 394431 w 606792"/>
                <a:gd name="connsiteY35" fmla="*/ 0 h 575673"/>
                <a:gd name="connsiteX36" fmla="*/ 394431 w 606792"/>
                <a:gd name="connsiteY36" fmla="*/ 60603 h 575673"/>
                <a:gd name="connsiteX37" fmla="*/ 455121 w 606792"/>
                <a:gd name="connsiteY37" fmla="*/ 60603 h 575673"/>
                <a:gd name="connsiteX38" fmla="*/ 455121 w 606792"/>
                <a:gd name="connsiteY38" fmla="*/ 0 h 575673"/>
                <a:gd name="connsiteX39" fmla="*/ 515811 w 606792"/>
                <a:gd name="connsiteY39" fmla="*/ 0 h 575673"/>
                <a:gd name="connsiteX40" fmla="*/ 515811 w 606792"/>
                <a:gd name="connsiteY40" fmla="*/ 60603 h 575673"/>
                <a:gd name="connsiteX41" fmla="*/ 606792 w 606792"/>
                <a:gd name="connsiteY41" fmla="*/ 60603 h 575673"/>
                <a:gd name="connsiteX42" fmla="*/ 606792 w 606792"/>
                <a:gd name="connsiteY42" fmla="*/ 575673 h 575673"/>
                <a:gd name="connsiteX43" fmla="*/ 0 w 606792"/>
                <a:gd name="connsiteY43" fmla="*/ 575673 h 575673"/>
                <a:gd name="connsiteX44" fmla="*/ 0 w 606792"/>
                <a:gd name="connsiteY44" fmla="*/ 60603 h 575673"/>
                <a:gd name="connsiteX45" fmla="*/ 90981 w 606792"/>
                <a:gd name="connsiteY45" fmla="*/ 60603 h 5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06792" h="575673">
                  <a:moveTo>
                    <a:pt x="408423" y="222069"/>
                  </a:moveTo>
                  <a:lnTo>
                    <a:pt x="455147" y="269992"/>
                  </a:lnTo>
                  <a:lnTo>
                    <a:pt x="264516" y="454441"/>
                  </a:lnTo>
                  <a:lnTo>
                    <a:pt x="146212" y="336338"/>
                  </a:lnTo>
                  <a:lnTo>
                    <a:pt x="186216" y="295977"/>
                  </a:lnTo>
                  <a:lnTo>
                    <a:pt x="261849" y="371481"/>
                  </a:lnTo>
                  <a:close/>
                  <a:moveTo>
                    <a:pt x="60690" y="121206"/>
                  </a:moveTo>
                  <a:lnTo>
                    <a:pt x="60690" y="515070"/>
                  </a:lnTo>
                  <a:lnTo>
                    <a:pt x="546102" y="515070"/>
                  </a:lnTo>
                  <a:lnTo>
                    <a:pt x="546102" y="121206"/>
                  </a:lnTo>
                  <a:lnTo>
                    <a:pt x="515811" y="121206"/>
                  </a:lnTo>
                  <a:lnTo>
                    <a:pt x="515811" y="151454"/>
                  </a:lnTo>
                  <a:lnTo>
                    <a:pt x="455121" y="151454"/>
                  </a:lnTo>
                  <a:lnTo>
                    <a:pt x="455121" y="121206"/>
                  </a:lnTo>
                  <a:lnTo>
                    <a:pt x="394431" y="121206"/>
                  </a:lnTo>
                  <a:lnTo>
                    <a:pt x="394431" y="151454"/>
                  </a:lnTo>
                  <a:lnTo>
                    <a:pt x="333741" y="151454"/>
                  </a:lnTo>
                  <a:lnTo>
                    <a:pt x="333741" y="121206"/>
                  </a:lnTo>
                  <a:lnTo>
                    <a:pt x="273051" y="121206"/>
                  </a:lnTo>
                  <a:lnTo>
                    <a:pt x="273051" y="151454"/>
                  </a:lnTo>
                  <a:lnTo>
                    <a:pt x="212361" y="151454"/>
                  </a:lnTo>
                  <a:lnTo>
                    <a:pt x="212361" y="121206"/>
                  </a:lnTo>
                  <a:lnTo>
                    <a:pt x="151671" y="121206"/>
                  </a:lnTo>
                  <a:lnTo>
                    <a:pt x="151671" y="151454"/>
                  </a:lnTo>
                  <a:lnTo>
                    <a:pt x="90981" y="151454"/>
                  </a:lnTo>
                  <a:lnTo>
                    <a:pt x="90981" y="121206"/>
                  </a:lnTo>
                  <a:close/>
                  <a:moveTo>
                    <a:pt x="90981" y="0"/>
                  </a:moveTo>
                  <a:lnTo>
                    <a:pt x="151671" y="0"/>
                  </a:lnTo>
                  <a:lnTo>
                    <a:pt x="151671" y="60603"/>
                  </a:lnTo>
                  <a:lnTo>
                    <a:pt x="212361" y="60603"/>
                  </a:lnTo>
                  <a:lnTo>
                    <a:pt x="212361" y="0"/>
                  </a:lnTo>
                  <a:lnTo>
                    <a:pt x="273051" y="0"/>
                  </a:lnTo>
                  <a:lnTo>
                    <a:pt x="273051" y="60603"/>
                  </a:lnTo>
                  <a:lnTo>
                    <a:pt x="333741" y="60603"/>
                  </a:lnTo>
                  <a:lnTo>
                    <a:pt x="333741" y="0"/>
                  </a:lnTo>
                  <a:lnTo>
                    <a:pt x="394431" y="0"/>
                  </a:lnTo>
                  <a:lnTo>
                    <a:pt x="394431" y="60603"/>
                  </a:lnTo>
                  <a:lnTo>
                    <a:pt x="455121" y="60603"/>
                  </a:lnTo>
                  <a:lnTo>
                    <a:pt x="455121" y="0"/>
                  </a:lnTo>
                  <a:lnTo>
                    <a:pt x="515811" y="0"/>
                  </a:lnTo>
                  <a:lnTo>
                    <a:pt x="515811" y="60603"/>
                  </a:lnTo>
                  <a:lnTo>
                    <a:pt x="606792" y="60603"/>
                  </a:lnTo>
                  <a:lnTo>
                    <a:pt x="606792" y="575673"/>
                  </a:lnTo>
                  <a:lnTo>
                    <a:pt x="0" y="575673"/>
                  </a:lnTo>
                  <a:lnTo>
                    <a:pt x="0" y="60603"/>
                  </a:lnTo>
                  <a:lnTo>
                    <a:pt x="90981" y="6060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 flipH="1">
              <a:off x="4138740" y="2476539"/>
              <a:ext cx="1345815" cy="79418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 panose="020B0604020202020204" pitchFamily="34" charset="0"/>
                </a:rPr>
                <a:t>单击键入标题</a:t>
              </a:r>
              <a:endParaRPr lang="en-US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 Light" panose="020B0502040204020203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任意多边形: 形状 23"/>
            <p:cNvSpPr/>
            <p:nvPr/>
          </p:nvSpPr>
          <p:spPr>
            <a:xfrm rot="18000000" flipH="1">
              <a:off x="1017061" y="1470025"/>
              <a:ext cx="797783" cy="1141223"/>
            </a:xfrm>
            <a:custGeom>
              <a:avLst/>
              <a:gdLst>
                <a:gd name="connsiteX0" fmla="*/ 53499 w 797783"/>
                <a:gd name="connsiteY0" fmla="*/ 199479 h 1141223"/>
                <a:gd name="connsiteX1" fmla="*/ 598304 w 797783"/>
                <a:gd name="connsiteY1" fmla="*/ 53499 h 1141223"/>
                <a:gd name="connsiteX2" fmla="*/ 744284 w 797783"/>
                <a:gd name="connsiteY2" fmla="*/ 598304 h 1141223"/>
                <a:gd name="connsiteX3" fmla="*/ 502115 w 797783"/>
                <a:gd name="connsiteY3" fmla="*/ 784127 h 1141223"/>
                <a:gd name="connsiteX4" fmla="*/ 464917 w 797783"/>
                <a:gd name="connsiteY4" fmla="*/ 790369 h 1141223"/>
                <a:gd name="connsiteX5" fmla="*/ 464917 w 797783"/>
                <a:gd name="connsiteY5" fmla="*/ 1141223 h 1141223"/>
                <a:gd name="connsiteX6" fmla="*/ 373885 w 797783"/>
                <a:gd name="connsiteY6" fmla="*/ 1141223 h 1141223"/>
                <a:gd name="connsiteX7" fmla="*/ 373885 w 797783"/>
                <a:gd name="connsiteY7" fmla="*/ 795401 h 1141223"/>
                <a:gd name="connsiteX8" fmla="*/ 349592 w 797783"/>
                <a:gd name="connsiteY8" fmla="*/ 794762 h 1141223"/>
                <a:gd name="connsiteX9" fmla="*/ 199479 w 797783"/>
                <a:gd name="connsiteY9" fmla="*/ 744284 h 1141223"/>
                <a:gd name="connsiteX10" fmla="*/ 53499 w 797783"/>
                <a:gd name="connsiteY10" fmla="*/ 199479 h 114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7783" h="1141223">
                  <a:moveTo>
                    <a:pt x="53499" y="199479"/>
                  </a:moveTo>
                  <a:cubicBezTo>
                    <a:pt x="163631" y="8724"/>
                    <a:pt x="407549" y="-56634"/>
                    <a:pt x="598304" y="53499"/>
                  </a:cubicBezTo>
                  <a:cubicBezTo>
                    <a:pt x="789059" y="163631"/>
                    <a:pt x="854417" y="407549"/>
                    <a:pt x="744284" y="598304"/>
                  </a:cubicBezTo>
                  <a:cubicBezTo>
                    <a:pt x="689218" y="693682"/>
                    <a:pt x="600705" y="757710"/>
                    <a:pt x="502115" y="784127"/>
                  </a:cubicBezTo>
                  <a:lnTo>
                    <a:pt x="464917" y="790369"/>
                  </a:lnTo>
                  <a:lnTo>
                    <a:pt x="464917" y="1141223"/>
                  </a:lnTo>
                  <a:lnTo>
                    <a:pt x="373885" y="1141223"/>
                  </a:lnTo>
                  <a:lnTo>
                    <a:pt x="373885" y="795401"/>
                  </a:lnTo>
                  <a:lnTo>
                    <a:pt x="349592" y="794762"/>
                  </a:lnTo>
                  <a:cubicBezTo>
                    <a:pt x="298179" y="788382"/>
                    <a:pt x="247168" y="771817"/>
                    <a:pt x="199479" y="744284"/>
                  </a:cubicBezTo>
                  <a:cubicBezTo>
                    <a:pt x="8724" y="634152"/>
                    <a:pt x="-56634" y="390234"/>
                    <a:pt x="53499" y="199479"/>
                  </a:cubicBezTo>
                  <a:close/>
                </a:path>
              </a:pathLst>
            </a:custGeom>
            <a:solidFill>
              <a:srgbClr val="6671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share_302377"/>
            <p:cNvSpPr>
              <a:spLocks noChangeAspect="1"/>
            </p:cNvSpPr>
            <p:nvPr/>
          </p:nvSpPr>
          <p:spPr bwMode="auto">
            <a:xfrm>
              <a:off x="992089" y="1716000"/>
              <a:ext cx="569366" cy="557937"/>
            </a:xfrm>
            <a:custGeom>
              <a:avLst/>
              <a:gdLst>
                <a:gd name="connsiteX0" fmla="*/ 436090 w 559242"/>
                <a:gd name="connsiteY0" fmla="*/ 280414 h 548017"/>
                <a:gd name="connsiteX1" fmla="*/ 447396 w 559242"/>
                <a:gd name="connsiteY1" fmla="*/ 283638 h 548017"/>
                <a:gd name="connsiteX2" fmla="*/ 555609 w 559242"/>
                <a:gd name="connsiteY2" fmla="*/ 378750 h 548017"/>
                <a:gd name="connsiteX3" fmla="*/ 555609 w 559242"/>
                <a:gd name="connsiteY3" fmla="*/ 393259 h 548017"/>
                <a:gd name="connsiteX4" fmla="*/ 447396 w 559242"/>
                <a:gd name="connsiteY4" fmla="*/ 489983 h 548017"/>
                <a:gd name="connsiteX5" fmla="*/ 440935 w 559242"/>
                <a:gd name="connsiteY5" fmla="*/ 493207 h 548017"/>
                <a:gd name="connsiteX6" fmla="*/ 436090 w 559242"/>
                <a:gd name="connsiteY6" fmla="*/ 493207 h 548017"/>
                <a:gd name="connsiteX7" fmla="*/ 431245 w 559242"/>
                <a:gd name="connsiteY7" fmla="*/ 483534 h 548017"/>
                <a:gd name="connsiteX8" fmla="*/ 431245 w 559242"/>
                <a:gd name="connsiteY8" fmla="*/ 430336 h 548017"/>
                <a:gd name="connsiteX9" fmla="*/ 269733 w 559242"/>
                <a:gd name="connsiteY9" fmla="*/ 548017 h 548017"/>
                <a:gd name="connsiteX10" fmla="*/ 431245 w 559242"/>
                <a:gd name="connsiteY10" fmla="*/ 343285 h 548017"/>
                <a:gd name="connsiteX11" fmla="*/ 431245 w 559242"/>
                <a:gd name="connsiteY11" fmla="*/ 290086 h 548017"/>
                <a:gd name="connsiteX12" fmla="*/ 436090 w 559242"/>
                <a:gd name="connsiteY12" fmla="*/ 280414 h 548017"/>
                <a:gd name="connsiteX13" fmla="*/ 64615 w 559242"/>
                <a:gd name="connsiteY13" fmla="*/ 0 h 548017"/>
                <a:gd name="connsiteX14" fmla="*/ 452309 w 559242"/>
                <a:gd name="connsiteY14" fmla="*/ 0 h 548017"/>
                <a:gd name="connsiteX15" fmla="*/ 516924 w 559242"/>
                <a:gd name="connsiteY15" fmla="*/ 64473 h 548017"/>
                <a:gd name="connsiteX16" fmla="*/ 516924 w 559242"/>
                <a:gd name="connsiteY16" fmla="*/ 278847 h 548017"/>
                <a:gd name="connsiteX17" fmla="*/ 513693 w 559242"/>
                <a:gd name="connsiteY17" fmla="*/ 298189 h 548017"/>
                <a:gd name="connsiteX18" fmla="*/ 470078 w 559242"/>
                <a:gd name="connsiteY18" fmla="*/ 259505 h 548017"/>
                <a:gd name="connsiteX19" fmla="*/ 424847 w 559242"/>
                <a:gd name="connsiteY19" fmla="*/ 251446 h 548017"/>
                <a:gd name="connsiteX20" fmla="*/ 345693 w 559242"/>
                <a:gd name="connsiteY20" fmla="*/ 170854 h 548017"/>
                <a:gd name="connsiteX21" fmla="*/ 495924 w 559242"/>
                <a:gd name="connsiteY21" fmla="*/ 53190 h 548017"/>
                <a:gd name="connsiteX22" fmla="*/ 258462 w 559242"/>
                <a:gd name="connsiteY22" fmla="*/ 180525 h 548017"/>
                <a:gd name="connsiteX23" fmla="*/ 21000 w 559242"/>
                <a:gd name="connsiteY23" fmla="*/ 53190 h 548017"/>
                <a:gd name="connsiteX24" fmla="*/ 171231 w 559242"/>
                <a:gd name="connsiteY24" fmla="*/ 170854 h 548017"/>
                <a:gd name="connsiteX25" fmla="*/ 46846 w 559242"/>
                <a:gd name="connsiteY25" fmla="*/ 296577 h 548017"/>
                <a:gd name="connsiteX26" fmla="*/ 198693 w 559242"/>
                <a:gd name="connsiteY26" fmla="*/ 188584 h 548017"/>
                <a:gd name="connsiteX27" fmla="*/ 258462 w 559242"/>
                <a:gd name="connsiteY27" fmla="*/ 227268 h 548017"/>
                <a:gd name="connsiteX28" fmla="*/ 318231 w 559242"/>
                <a:gd name="connsiteY28" fmla="*/ 188584 h 548017"/>
                <a:gd name="connsiteX29" fmla="*/ 413539 w 559242"/>
                <a:gd name="connsiteY29" fmla="*/ 257893 h 548017"/>
                <a:gd name="connsiteX30" fmla="*/ 399001 w 559242"/>
                <a:gd name="connsiteY30" fmla="*/ 290130 h 548017"/>
                <a:gd name="connsiteX31" fmla="*/ 399001 w 559242"/>
                <a:gd name="connsiteY31" fmla="*/ 312695 h 548017"/>
                <a:gd name="connsiteX32" fmla="*/ 318231 w 559242"/>
                <a:gd name="connsiteY32" fmla="*/ 343320 h 548017"/>
                <a:gd name="connsiteX33" fmla="*/ 64615 w 559242"/>
                <a:gd name="connsiteY33" fmla="*/ 343320 h 548017"/>
                <a:gd name="connsiteX34" fmla="*/ 0 w 559242"/>
                <a:gd name="connsiteY34" fmla="*/ 278847 h 548017"/>
                <a:gd name="connsiteX35" fmla="*/ 0 w 559242"/>
                <a:gd name="connsiteY35" fmla="*/ 64473 h 548017"/>
                <a:gd name="connsiteX36" fmla="*/ 64615 w 559242"/>
                <a:gd name="connsiteY36" fmla="*/ 0 h 54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242" h="548017">
                  <a:moveTo>
                    <a:pt x="436090" y="280414"/>
                  </a:moveTo>
                  <a:cubicBezTo>
                    <a:pt x="440935" y="278802"/>
                    <a:pt x="444166" y="280414"/>
                    <a:pt x="447396" y="283638"/>
                  </a:cubicBezTo>
                  <a:lnTo>
                    <a:pt x="555609" y="378750"/>
                  </a:lnTo>
                  <a:cubicBezTo>
                    <a:pt x="560454" y="383586"/>
                    <a:pt x="560454" y="390035"/>
                    <a:pt x="555609" y="393259"/>
                  </a:cubicBezTo>
                  <a:lnTo>
                    <a:pt x="447396" y="489983"/>
                  </a:lnTo>
                  <a:cubicBezTo>
                    <a:pt x="445781" y="491595"/>
                    <a:pt x="442551" y="493207"/>
                    <a:pt x="440935" y="493207"/>
                  </a:cubicBezTo>
                  <a:cubicBezTo>
                    <a:pt x="439320" y="493207"/>
                    <a:pt x="437705" y="493207"/>
                    <a:pt x="436090" y="493207"/>
                  </a:cubicBezTo>
                  <a:cubicBezTo>
                    <a:pt x="432860" y="491595"/>
                    <a:pt x="431245" y="486759"/>
                    <a:pt x="431245" y="483534"/>
                  </a:cubicBezTo>
                  <a:lnTo>
                    <a:pt x="431245" y="430336"/>
                  </a:lnTo>
                  <a:cubicBezTo>
                    <a:pt x="340798" y="430336"/>
                    <a:pt x="298805" y="438397"/>
                    <a:pt x="269733" y="548017"/>
                  </a:cubicBezTo>
                  <a:cubicBezTo>
                    <a:pt x="269733" y="377138"/>
                    <a:pt x="361795" y="343285"/>
                    <a:pt x="431245" y="343285"/>
                  </a:cubicBezTo>
                  <a:lnTo>
                    <a:pt x="431245" y="290086"/>
                  </a:lnTo>
                  <a:cubicBezTo>
                    <a:pt x="431245" y="286862"/>
                    <a:pt x="432860" y="282026"/>
                    <a:pt x="436090" y="280414"/>
                  </a:cubicBezTo>
                  <a:close/>
                  <a:moveTo>
                    <a:pt x="64615" y="0"/>
                  </a:moveTo>
                  <a:lnTo>
                    <a:pt x="452309" y="0"/>
                  </a:lnTo>
                  <a:cubicBezTo>
                    <a:pt x="487847" y="0"/>
                    <a:pt x="516924" y="29013"/>
                    <a:pt x="516924" y="64473"/>
                  </a:cubicBezTo>
                  <a:lnTo>
                    <a:pt x="516924" y="278847"/>
                  </a:lnTo>
                  <a:cubicBezTo>
                    <a:pt x="516924" y="286906"/>
                    <a:pt x="515309" y="291741"/>
                    <a:pt x="513693" y="298189"/>
                  </a:cubicBezTo>
                  <a:lnTo>
                    <a:pt x="470078" y="259505"/>
                  </a:lnTo>
                  <a:cubicBezTo>
                    <a:pt x="460386" y="249834"/>
                    <a:pt x="439385" y="244998"/>
                    <a:pt x="424847" y="251446"/>
                  </a:cubicBezTo>
                  <a:lnTo>
                    <a:pt x="345693" y="170854"/>
                  </a:lnTo>
                  <a:lnTo>
                    <a:pt x="495924" y="53190"/>
                  </a:lnTo>
                  <a:lnTo>
                    <a:pt x="258462" y="180525"/>
                  </a:lnTo>
                  <a:lnTo>
                    <a:pt x="21000" y="53190"/>
                  </a:lnTo>
                  <a:lnTo>
                    <a:pt x="171231" y="170854"/>
                  </a:lnTo>
                  <a:lnTo>
                    <a:pt x="46846" y="296577"/>
                  </a:lnTo>
                  <a:lnTo>
                    <a:pt x="198693" y="188584"/>
                  </a:lnTo>
                  <a:lnTo>
                    <a:pt x="258462" y="227268"/>
                  </a:lnTo>
                  <a:lnTo>
                    <a:pt x="318231" y="188584"/>
                  </a:lnTo>
                  <a:lnTo>
                    <a:pt x="413539" y="257893"/>
                  </a:lnTo>
                  <a:cubicBezTo>
                    <a:pt x="403847" y="265952"/>
                    <a:pt x="399001" y="277235"/>
                    <a:pt x="399001" y="290130"/>
                  </a:cubicBezTo>
                  <a:lnTo>
                    <a:pt x="399001" y="312695"/>
                  </a:lnTo>
                  <a:cubicBezTo>
                    <a:pt x="374770" y="315919"/>
                    <a:pt x="345693" y="325590"/>
                    <a:pt x="318231" y="343320"/>
                  </a:cubicBezTo>
                  <a:lnTo>
                    <a:pt x="64615" y="343320"/>
                  </a:lnTo>
                  <a:cubicBezTo>
                    <a:pt x="29077" y="343320"/>
                    <a:pt x="0" y="314307"/>
                    <a:pt x="0" y="278847"/>
                  </a:cubicBezTo>
                  <a:lnTo>
                    <a:pt x="0" y="64473"/>
                  </a:lnTo>
                  <a:cubicBezTo>
                    <a:pt x="0" y="29013"/>
                    <a:pt x="29077" y="0"/>
                    <a:pt x="646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 flipH="1">
              <a:off x="1772883" y="2397012"/>
              <a:ext cx="1345815" cy="707886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 panose="020B0604020202020204" pitchFamily="34" charset="0"/>
                </a:rPr>
                <a:t>单击键入标题</a:t>
              </a:r>
              <a:endParaRPr lang="en-US" altLang="zh-CN" sz="2000">
                <a:solidFill>
                  <a:schemeClr val="bg1"/>
                </a:solidFill>
                <a:latin typeface="Impact" panose="020B0806030902050204" charset="0"/>
                <a:ea typeface="微软雅黑 Light" panose="020B0502040204020203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任意多边形: 形状 26"/>
            <p:cNvSpPr/>
            <p:nvPr/>
          </p:nvSpPr>
          <p:spPr>
            <a:xfrm flipH="1" flipV="1">
              <a:off x="3190631" y="5362971"/>
              <a:ext cx="797783" cy="1141223"/>
            </a:xfrm>
            <a:custGeom>
              <a:avLst/>
              <a:gdLst>
                <a:gd name="connsiteX0" fmla="*/ 53499 w 797783"/>
                <a:gd name="connsiteY0" fmla="*/ 199479 h 1141223"/>
                <a:gd name="connsiteX1" fmla="*/ 598304 w 797783"/>
                <a:gd name="connsiteY1" fmla="*/ 53499 h 1141223"/>
                <a:gd name="connsiteX2" fmla="*/ 744284 w 797783"/>
                <a:gd name="connsiteY2" fmla="*/ 598304 h 1141223"/>
                <a:gd name="connsiteX3" fmla="*/ 502115 w 797783"/>
                <a:gd name="connsiteY3" fmla="*/ 784127 h 1141223"/>
                <a:gd name="connsiteX4" fmla="*/ 464917 w 797783"/>
                <a:gd name="connsiteY4" fmla="*/ 790369 h 1141223"/>
                <a:gd name="connsiteX5" fmla="*/ 464917 w 797783"/>
                <a:gd name="connsiteY5" fmla="*/ 1141223 h 1141223"/>
                <a:gd name="connsiteX6" fmla="*/ 373885 w 797783"/>
                <a:gd name="connsiteY6" fmla="*/ 1141223 h 1141223"/>
                <a:gd name="connsiteX7" fmla="*/ 373885 w 797783"/>
                <a:gd name="connsiteY7" fmla="*/ 795401 h 1141223"/>
                <a:gd name="connsiteX8" fmla="*/ 349592 w 797783"/>
                <a:gd name="connsiteY8" fmla="*/ 794762 h 1141223"/>
                <a:gd name="connsiteX9" fmla="*/ 199479 w 797783"/>
                <a:gd name="connsiteY9" fmla="*/ 744284 h 1141223"/>
                <a:gd name="connsiteX10" fmla="*/ 53499 w 797783"/>
                <a:gd name="connsiteY10" fmla="*/ 199479 h 114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7783" h="1141223">
                  <a:moveTo>
                    <a:pt x="53499" y="199479"/>
                  </a:moveTo>
                  <a:cubicBezTo>
                    <a:pt x="163631" y="8724"/>
                    <a:pt x="407549" y="-56634"/>
                    <a:pt x="598304" y="53499"/>
                  </a:cubicBezTo>
                  <a:cubicBezTo>
                    <a:pt x="789059" y="163631"/>
                    <a:pt x="854417" y="407549"/>
                    <a:pt x="744284" y="598304"/>
                  </a:cubicBezTo>
                  <a:cubicBezTo>
                    <a:pt x="689218" y="693682"/>
                    <a:pt x="600705" y="757710"/>
                    <a:pt x="502115" y="784127"/>
                  </a:cubicBezTo>
                  <a:lnTo>
                    <a:pt x="464917" y="790369"/>
                  </a:lnTo>
                  <a:lnTo>
                    <a:pt x="464917" y="1141223"/>
                  </a:lnTo>
                  <a:lnTo>
                    <a:pt x="373885" y="1141223"/>
                  </a:lnTo>
                  <a:lnTo>
                    <a:pt x="373885" y="795401"/>
                  </a:lnTo>
                  <a:lnTo>
                    <a:pt x="349592" y="794762"/>
                  </a:lnTo>
                  <a:cubicBezTo>
                    <a:pt x="298179" y="788382"/>
                    <a:pt x="247168" y="771817"/>
                    <a:pt x="199479" y="744284"/>
                  </a:cubicBezTo>
                  <a:cubicBezTo>
                    <a:pt x="8724" y="634152"/>
                    <a:pt x="-56634" y="390234"/>
                    <a:pt x="53499" y="199479"/>
                  </a:cubicBezTo>
                  <a:close/>
                </a:path>
              </a:pathLst>
            </a:custGeom>
            <a:solidFill>
              <a:srgbClr val="A6B8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share_302377"/>
            <p:cNvSpPr>
              <a:spLocks noChangeAspect="1"/>
            </p:cNvSpPr>
            <p:nvPr/>
          </p:nvSpPr>
          <p:spPr bwMode="auto">
            <a:xfrm>
              <a:off x="3341308" y="5834293"/>
              <a:ext cx="487814" cy="535953"/>
            </a:xfrm>
            <a:custGeom>
              <a:avLst/>
              <a:gdLst>
                <a:gd name="T0" fmla="*/ 461 w 536"/>
                <a:gd name="T1" fmla="*/ 441 h 590"/>
                <a:gd name="T2" fmla="*/ 404 w 536"/>
                <a:gd name="T3" fmla="*/ 467 h 590"/>
                <a:gd name="T4" fmla="*/ 175 w 536"/>
                <a:gd name="T5" fmla="*/ 427 h 590"/>
                <a:gd name="T6" fmla="*/ 339 w 536"/>
                <a:gd name="T7" fmla="*/ 337 h 590"/>
                <a:gd name="T8" fmla="*/ 381 w 536"/>
                <a:gd name="T9" fmla="*/ 350 h 590"/>
                <a:gd name="T10" fmla="*/ 456 w 536"/>
                <a:gd name="T11" fmla="*/ 275 h 590"/>
                <a:gd name="T12" fmla="*/ 381 w 536"/>
                <a:gd name="T13" fmla="*/ 201 h 590"/>
                <a:gd name="T14" fmla="*/ 362 w 536"/>
                <a:gd name="T15" fmla="*/ 203 h 590"/>
                <a:gd name="T16" fmla="*/ 260 w 536"/>
                <a:gd name="T17" fmla="*/ 105 h 590"/>
                <a:gd name="T18" fmla="*/ 267 w 536"/>
                <a:gd name="T19" fmla="*/ 75 h 590"/>
                <a:gd name="T20" fmla="*/ 192 w 536"/>
                <a:gd name="T21" fmla="*/ 0 h 590"/>
                <a:gd name="T22" fmla="*/ 117 w 536"/>
                <a:gd name="T23" fmla="*/ 75 h 590"/>
                <a:gd name="T24" fmla="*/ 192 w 536"/>
                <a:gd name="T25" fmla="*/ 150 h 590"/>
                <a:gd name="T26" fmla="*/ 209 w 536"/>
                <a:gd name="T27" fmla="*/ 148 h 590"/>
                <a:gd name="T28" fmla="*/ 312 w 536"/>
                <a:gd name="T29" fmla="*/ 248 h 590"/>
                <a:gd name="T30" fmla="*/ 307 w 536"/>
                <a:gd name="T31" fmla="*/ 275 h 590"/>
                <a:gd name="T32" fmla="*/ 307 w 536"/>
                <a:gd name="T33" fmla="*/ 279 h 590"/>
                <a:gd name="T34" fmla="*/ 114 w 536"/>
                <a:gd name="T35" fmla="*/ 385 h 590"/>
                <a:gd name="T36" fmla="*/ 75 w 536"/>
                <a:gd name="T37" fmla="*/ 374 h 590"/>
                <a:gd name="T38" fmla="*/ 0 w 536"/>
                <a:gd name="T39" fmla="*/ 449 h 590"/>
                <a:gd name="T40" fmla="*/ 75 w 536"/>
                <a:gd name="T41" fmla="*/ 524 h 590"/>
                <a:gd name="T42" fmla="*/ 138 w 536"/>
                <a:gd name="T43" fmla="*/ 489 h 590"/>
                <a:gd name="T44" fmla="*/ 389 w 536"/>
                <a:gd name="T45" fmla="*/ 532 h 590"/>
                <a:gd name="T46" fmla="*/ 462 w 536"/>
                <a:gd name="T47" fmla="*/ 590 h 590"/>
                <a:gd name="T48" fmla="*/ 536 w 536"/>
                <a:gd name="T49" fmla="*/ 515 h 590"/>
                <a:gd name="T50" fmla="*/ 461 w 536"/>
                <a:gd name="T51" fmla="*/ 441 h 590"/>
                <a:gd name="T52" fmla="*/ 416 w 536"/>
                <a:gd name="T53" fmla="*/ 275 h 590"/>
                <a:gd name="T54" fmla="*/ 381 w 536"/>
                <a:gd name="T55" fmla="*/ 310 h 590"/>
                <a:gd name="T56" fmla="*/ 347 w 536"/>
                <a:gd name="T57" fmla="*/ 275 h 590"/>
                <a:gd name="T58" fmla="*/ 381 w 536"/>
                <a:gd name="T59" fmla="*/ 241 h 590"/>
                <a:gd name="T60" fmla="*/ 416 w 536"/>
                <a:gd name="T61" fmla="*/ 275 h 590"/>
                <a:gd name="T62" fmla="*/ 157 w 536"/>
                <a:gd name="T63" fmla="*/ 75 h 590"/>
                <a:gd name="T64" fmla="*/ 192 w 536"/>
                <a:gd name="T65" fmla="*/ 40 h 590"/>
                <a:gd name="T66" fmla="*/ 227 w 536"/>
                <a:gd name="T67" fmla="*/ 75 h 590"/>
                <a:gd name="T68" fmla="*/ 192 w 536"/>
                <a:gd name="T69" fmla="*/ 110 h 590"/>
                <a:gd name="T70" fmla="*/ 157 w 536"/>
                <a:gd name="T71" fmla="*/ 75 h 590"/>
                <a:gd name="T72" fmla="*/ 75 w 536"/>
                <a:gd name="T73" fmla="*/ 484 h 590"/>
                <a:gd name="T74" fmla="*/ 40 w 536"/>
                <a:gd name="T75" fmla="*/ 449 h 590"/>
                <a:gd name="T76" fmla="*/ 75 w 536"/>
                <a:gd name="T77" fmla="*/ 414 h 590"/>
                <a:gd name="T78" fmla="*/ 110 w 536"/>
                <a:gd name="T79" fmla="*/ 449 h 590"/>
                <a:gd name="T80" fmla="*/ 75 w 536"/>
                <a:gd name="T81" fmla="*/ 484 h 590"/>
                <a:gd name="T82" fmla="*/ 461 w 536"/>
                <a:gd name="T83" fmla="*/ 550 h 590"/>
                <a:gd name="T84" fmla="*/ 427 w 536"/>
                <a:gd name="T85" fmla="*/ 515 h 590"/>
                <a:gd name="T86" fmla="*/ 461 w 536"/>
                <a:gd name="T87" fmla="*/ 481 h 590"/>
                <a:gd name="T88" fmla="*/ 496 w 536"/>
                <a:gd name="T89" fmla="*/ 515 h 590"/>
                <a:gd name="T90" fmla="*/ 461 w 536"/>
                <a:gd name="T91" fmla="*/ 55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36" h="590">
                  <a:moveTo>
                    <a:pt x="461" y="441"/>
                  </a:moveTo>
                  <a:cubicBezTo>
                    <a:pt x="439" y="441"/>
                    <a:pt x="418" y="451"/>
                    <a:pt x="404" y="467"/>
                  </a:cubicBezTo>
                  <a:lnTo>
                    <a:pt x="175" y="427"/>
                  </a:lnTo>
                  <a:lnTo>
                    <a:pt x="339" y="337"/>
                  </a:lnTo>
                  <a:cubicBezTo>
                    <a:pt x="351" y="346"/>
                    <a:pt x="366" y="350"/>
                    <a:pt x="381" y="350"/>
                  </a:cubicBezTo>
                  <a:cubicBezTo>
                    <a:pt x="423" y="350"/>
                    <a:pt x="456" y="317"/>
                    <a:pt x="456" y="275"/>
                  </a:cubicBezTo>
                  <a:cubicBezTo>
                    <a:pt x="456" y="234"/>
                    <a:pt x="423" y="201"/>
                    <a:pt x="381" y="201"/>
                  </a:cubicBezTo>
                  <a:cubicBezTo>
                    <a:pt x="375" y="201"/>
                    <a:pt x="368" y="202"/>
                    <a:pt x="362" y="203"/>
                  </a:cubicBezTo>
                  <a:lnTo>
                    <a:pt x="260" y="105"/>
                  </a:lnTo>
                  <a:cubicBezTo>
                    <a:pt x="264" y="96"/>
                    <a:pt x="267" y="86"/>
                    <a:pt x="267" y="75"/>
                  </a:cubicBezTo>
                  <a:cubicBezTo>
                    <a:pt x="267" y="34"/>
                    <a:pt x="233" y="0"/>
                    <a:pt x="192" y="0"/>
                  </a:cubicBezTo>
                  <a:cubicBezTo>
                    <a:pt x="150" y="0"/>
                    <a:pt x="117" y="34"/>
                    <a:pt x="117" y="75"/>
                  </a:cubicBezTo>
                  <a:cubicBezTo>
                    <a:pt x="117" y="116"/>
                    <a:pt x="150" y="150"/>
                    <a:pt x="192" y="150"/>
                  </a:cubicBezTo>
                  <a:cubicBezTo>
                    <a:pt x="198" y="150"/>
                    <a:pt x="203" y="149"/>
                    <a:pt x="209" y="148"/>
                  </a:cubicBezTo>
                  <a:lnTo>
                    <a:pt x="312" y="248"/>
                  </a:lnTo>
                  <a:cubicBezTo>
                    <a:pt x="308" y="256"/>
                    <a:pt x="307" y="266"/>
                    <a:pt x="307" y="275"/>
                  </a:cubicBezTo>
                  <a:cubicBezTo>
                    <a:pt x="307" y="277"/>
                    <a:pt x="307" y="278"/>
                    <a:pt x="307" y="279"/>
                  </a:cubicBezTo>
                  <a:lnTo>
                    <a:pt x="114" y="385"/>
                  </a:lnTo>
                  <a:cubicBezTo>
                    <a:pt x="102" y="378"/>
                    <a:pt x="89" y="374"/>
                    <a:pt x="75" y="374"/>
                  </a:cubicBezTo>
                  <a:cubicBezTo>
                    <a:pt x="34" y="374"/>
                    <a:pt x="0" y="407"/>
                    <a:pt x="0" y="449"/>
                  </a:cubicBezTo>
                  <a:cubicBezTo>
                    <a:pt x="0" y="490"/>
                    <a:pt x="34" y="524"/>
                    <a:pt x="75" y="524"/>
                  </a:cubicBezTo>
                  <a:cubicBezTo>
                    <a:pt x="101" y="524"/>
                    <a:pt x="125" y="510"/>
                    <a:pt x="138" y="489"/>
                  </a:cubicBezTo>
                  <a:lnTo>
                    <a:pt x="389" y="532"/>
                  </a:lnTo>
                  <a:cubicBezTo>
                    <a:pt x="396" y="565"/>
                    <a:pt x="426" y="590"/>
                    <a:pt x="462" y="590"/>
                  </a:cubicBezTo>
                  <a:cubicBezTo>
                    <a:pt x="503" y="590"/>
                    <a:pt x="536" y="557"/>
                    <a:pt x="536" y="515"/>
                  </a:cubicBezTo>
                  <a:cubicBezTo>
                    <a:pt x="536" y="474"/>
                    <a:pt x="503" y="441"/>
                    <a:pt x="461" y="441"/>
                  </a:cubicBezTo>
                  <a:close/>
                  <a:moveTo>
                    <a:pt x="416" y="275"/>
                  </a:moveTo>
                  <a:cubicBezTo>
                    <a:pt x="416" y="295"/>
                    <a:pt x="401" y="310"/>
                    <a:pt x="381" y="310"/>
                  </a:cubicBezTo>
                  <a:cubicBezTo>
                    <a:pt x="362" y="310"/>
                    <a:pt x="347" y="295"/>
                    <a:pt x="347" y="275"/>
                  </a:cubicBezTo>
                  <a:cubicBezTo>
                    <a:pt x="347" y="256"/>
                    <a:pt x="362" y="241"/>
                    <a:pt x="381" y="241"/>
                  </a:cubicBezTo>
                  <a:cubicBezTo>
                    <a:pt x="401" y="241"/>
                    <a:pt x="416" y="256"/>
                    <a:pt x="416" y="275"/>
                  </a:cubicBezTo>
                  <a:close/>
                  <a:moveTo>
                    <a:pt x="157" y="75"/>
                  </a:moveTo>
                  <a:cubicBezTo>
                    <a:pt x="157" y="56"/>
                    <a:pt x="172" y="40"/>
                    <a:pt x="192" y="40"/>
                  </a:cubicBezTo>
                  <a:cubicBezTo>
                    <a:pt x="211" y="40"/>
                    <a:pt x="227" y="56"/>
                    <a:pt x="227" y="75"/>
                  </a:cubicBezTo>
                  <a:cubicBezTo>
                    <a:pt x="227" y="94"/>
                    <a:pt x="211" y="110"/>
                    <a:pt x="192" y="110"/>
                  </a:cubicBezTo>
                  <a:cubicBezTo>
                    <a:pt x="172" y="110"/>
                    <a:pt x="157" y="94"/>
                    <a:pt x="157" y="75"/>
                  </a:cubicBezTo>
                  <a:close/>
                  <a:moveTo>
                    <a:pt x="75" y="484"/>
                  </a:moveTo>
                  <a:cubicBezTo>
                    <a:pt x="56" y="484"/>
                    <a:pt x="40" y="468"/>
                    <a:pt x="40" y="449"/>
                  </a:cubicBezTo>
                  <a:cubicBezTo>
                    <a:pt x="40" y="430"/>
                    <a:pt x="56" y="414"/>
                    <a:pt x="75" y="414"/>
                  </a:cubicBezTo>
                  <a:cubicBezTo>
                    <a:pt x="94" y="414"/>
                    <a:pt x="110" y="430"/>
                    <a:pt x="110" y="449"/>
                  </a:cubicBezTo>
                  <a:cubicBezTo>
                    <a:pt x="110" y="468"/>
                    <a:pt x="94" y="484"/>
                    <a:pt x="75" y="484"/>
                  </a:cubicBezTo>
                  <a:close/>
                  <a:moveTo>
                    <a:pt x="461" y="550"/>
                  </a:moveTo>
                  <a:cubicBezTo>
                    <a:pt x="442" y="550"/>
                    <a:pt x="427" y="535"/>
                    <a:pt x="427" y="515"/>
                  </a:cubicBezTo>
                  <a:cubicBezTo>
                    <a:pt x="427" y="496"/>
                    <a:pt x="442" y="481"/>
                    <a:pt x="461" y="481"/>
                  </a:cubicBezTo>
                  <a:cubicBezTo>
                    <a:pt x="481" y="481"/>
                    <a:pt x="496" y="496"/>
                    <a:pt x="496" y="515"/>
                  </a:cubicBezTo>
                  <a:cubicBezTo>
                    <a:pt x="496" y="535"/>
                    <a:pt x="481" y="550"/>
                    <a:pt x="461" y="5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 flipH="1">
              <a:off x="2849745" y="4383629"/>
              <a:ext cx="1345815" cy="707886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 panose="020B0604020202020204" pitchFamily="34" charset="0"/>
                </a:rPr>
                <a:t>单击键入标题</a:t>
              </a:r>
              <a:endParaRPr lang="en-US" altLang="zh-CN" sz="2000">
                <a:solidFill>
                  <a:schemeClr val="bg1"/>
                </a:solidFill>
                <a:latin typeface="Impact" panose="020B0806030902050204" charset="0"/>
                <a:ea typeface="微软雅黑 Light" panose="020B0502040204020203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ime_98099"/>
            <p:cNvSpPr>
              <a:spLocks noChangeAspect="1"/>
            </p:cNvSpPr>
            <p:nvPr/>
          </p:nvSpPr>
          <p:spPr bwMode="auto">
            <a:xfrm>
              <a:off x="3141793" y="2920251"/>
              <a:ext cx="819520" cy="819232"/>
            </a:xfrm>
            <a:custGeom>
              <a:avLst/>
              <a:gdLst>
                <a:gd name="connsiteX0" fmla="*/ 478610 w 605522"/>
                <a:gd name="connsiteY0" fmla="*/ 64285 h 605310"/>
                <a:gd name="connsiteX1" fmla="*/ 531640 w 605522"/>
                <a:gd name="connsiteY1" fmla="*/ 117209 h 605310"/>
                <a:gd name="connsiteX2" fmla="*/ 478610 w 605522"/>
                <a:gd name="connsiteY2" fmla="*/ 170133 h 605310"/>
                <a:gd name="connsiteX3" fmla="*/ 425580 w 605522"/>
                <a:gd name="connsiteY3" fmla="*/ 117209 h 605310"/>
                <a:gd name="connsiteX4" fmla="*/ 478610 w 605522"/>
                <a:gd name="connsiteY4" fmla="*/ 64285 h 605310"/>
                <a:gd name="connsiteX5" fmla="*/ 244491 w 605522"/>
                <a:gd name="connsiteY5" fmla="*/ 6351 h 605310"/>
                <a:gd name="connsiteX6" fmla="*/ 236634 w 605522"/>
                <a:gd name="connsiteY6" fmla="*/ 37354 h 605310"/>
                <a:gd name="connsiteX7" fmla="*/ 236634 w 605522"/>
                <a:gd name="connsiteY7" fmla="*/ 85167 h 605310"/>
                <a:gd name="connsiteX8" fmla="*/ 74825 w 605522"/>
                <a:gd name="connsiteY8" fmla="*/ 302936 h 605310"/>
                <a:gd name="connsiteX9" fmla="*/ 302667 w 605522"/>
                <a:gd name="connsiteY9" fmla="*/ 530604 h 605310"/>
                <a:gd name="connsiteX10" fmla="*/ 530697 w 605522"/>
                <a:gd name="connsiteY10" fmla="*/ 302936 h 605310"/>
                <a:gd name="connsiteX11" fmla="*/ 568109 w 605522"/>
                <a:gd name="connsiteY11" fmla="*/ 265583 h 605310"/>
                <a:gd name="connsiteX12" fmla="*/ 605522 w 605522"/>
                <a:gd name="connsiteY12" fmla="*/ 302936 h 605310"/>
                <a:gd name="connsiteX13" fmla="*/ 302667 w 605522"/>
                <a:gd name="connsiteY13" fmla="*/ 605310 h 605310"/>
                <a:gd name="connsiteX14" fmla="*/ 0 w 605522"/>
                <a:gd name="connsiteY14" fmla="*/ 302936 h 605310"/>
                <a:gd name="connsiteX15" fmla="*/ 244491 w 605522"/>
                <a:gd name="connsiteY15" fmla="*/ 6351 h 605310"/>
                <a:gd name="connsiteX16" fmla="*/ 302667 w 605522"/>
                <a:gd name="connsiteY16" fmla="*/ 0 h 605310"/>
                <a:gd name="connsiteX17" fmla="*/ 340070 w 605522"/>
                <a:gd name="connsiteY17" fmla="*/ 37356 h 605310"/>
                <a:gd name="connsiteX18" fmla="*/ 340070 w 605522"/>
                <a:gd name="connsiteY18" fmla="*/ 248234 h 605310"/>
                <a:gd name="connsiteX19" fmla="*/ 369057 w 605522"/>
                <a:gd name="connsiteY19" fmla="*/ 302961 h 605310"/>
                <a:gd name="connsiteX20" fmla="*/ 302667 w 605522"/>
                <a:gd name="connsiteY20" fmla="*/ 369269 h 605310"/>
                <a:gd name="connsiteX21" fmla="*/ 236465 w 605522"/>
                <a:gd name="connsiteY21" fmla="*/ 302961 h 605310"/>
                <a:gd name="connsiteX22" fmla="*/ 265265 w 605522"/>
                <a:gd name="connsiteY22" fmla="*/ 248234 h 605310"/>
                <a:gd name="connsiteX23" fmla="*/ 265265 w 605522"/>
                <a:gd name="connsiteY23" fmla="*/ 37356 h 605310"/>
                <a:gd name="connsiteX24" fmla="*/ 302667 w 605522"/>
                <a:gd name="connsiteY24" fmla="*/ 0 h 60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5522" h="605310">
                  <a:moveTo>
                    <a:pt x="478610" y="64285"/>
                  </a:moveTo>
                  <a:cubicBezTo>
                    <a:pt x="507898" y="64285"/>
                    <a:pt x="531640" y="87980"/>
                    <a:pt x="531640" y="117209"/>
                  </a:cubicBezTo>
                  <a:cubicBezTo>
                    <a:pt x="531640" y="146438"/>
                    <a:pt x="507898" y="170133"/>
                    <a:pt x="478610" y="170133"/>
                  </a:cubicBezTo>
                  <a:cubicBezTo>
                    <a:pt x="449322" y="170133"/>
                    <a:pt x="425580" y="146438"/>
                    <a:pt x="425580" y="117209"/>
                  </a:cubicBezTo>
                  <a:cubicBezTo>
                    <a:pt x="425580" y="87980"/>
                    <a:pt x="449322" y="64285"/>
                    <a:pt x="478610" y="64285"/>
                  </a:cubicBezTo>
                  <a:close/>
                  <a:moveTo>
                    <a:pt x="244491" y="6351"/>
                  </a:moveTo>
                  <a:cubicBezTo>
                    <a:pt x="239440" y="15502"/>
                    <a:pt x="236634" y="26148"/>
                    <a:pt x="236634" y="37354"/>
                  </a:cubicBezTo>
                  <a:lnTo>
                    <a:pt x="236634" y="85167"/>
                  </a:lnTo>
                  <a:cubicBezTo>
                    <a:pt x="143103" y="113555"/>
                    <a:pt x="74825" y="200401"/>
                    <a:pt x="74825" y="302936"/>
                  </a:cubicBezTo>
                  <a:cubicBezTo>
                    <a:pt x="74825" y="428443"/>
                    <a:pt x="176961" y="530604"/>
                    <a:pt x="302667" y="530604"/>
                  </a:cubicBezTo>
                  <a:cubicBezTo>
                    <a:pt x="428374" y="530604"/>
                    <a:pt x="530697" y="428443"/>
                    <a:pt x="530697" y="302936"/>
                  </a:cubicBezTo>
                  <a:cubicBezTo>
                    <a:pt x="530697" y="282392"/>
                    <a:pt x="547533" y="265583"/>
                    <a:pt x="568109" y="265583"/>
                  </a:cubicBezTo>
                  <a:cubicBezTo>
                    <a:pt x="588686" y="265583"/>
                    <a:pt x="605522" y="282392"/>
                    <a:pt x="605522" y="302936"/>
                  </a:cubicBezTo>
                  <a:cubicBezTo>
                    <a:pt x="605522" y="469718"/>
                    <a:pt x="469714" y="605310"/>
                    <a:pt x="302667" y="605310"/>
                  </a:cubicBezTo>
                  <a:cubicBezTo>
                    <a:pt x="135808" y="605310"/>
                    <a:pt x="0" y="469718"/>
                    <a:pt x="0" y="302936"/>
                  </a:cubicBezTo>
                  <a:cubicBezTo>
                    <a:pt x="0" y="156138"/>
                    <a:pt x="105316" y="33619"/>
                    <a:pt x="244491" y="6351"/>
                  </a:cubicBezTo>
                  <a:close/>
                  <a:moveTo>
                    <a:pt x="302667" y="0"/>
                  </a:moveTo>
                  <a:cubicBezTo>
                    <a:pt x="323426" y="0"/>
                    <a:pt x="340070" y="16810"/>
                    <a:pt x="340070" y="37356"/>
                  </a:cubicBezTo>
                  <a:lnTo>
                    <a:pt x="340070" y="248234"/>
                  </a:lnTo>
                  <a:cubicBezTo>
                    <a:pt x="358397" y="260749"/>
                    <a:pt x="369057" y="281295"/>
                    <a:pt x="369057" y="302961"/>
                  </a:cubicBezTo>
                  <a:cubicBezTo>
                    <a:pt x="369057" y="339571"/>
                    <a:pt x="339322" y="369269"/>
                    <a:pt x="302667" y="369269"/>
                  </a:cubicBezTo>
                  <a:cubicBezTo>
                    <a:pt x="266013" y="369269"/>
                    <a:pt x="236465" y="339571"/>
                    <a:pt x="236465" y="302961"/>
                  </a:cubicBezTo>
                  <a:cubicBezTo>
                    <a:pt x="236465" y="280548"/>
                    <a:pt x="247686" y="260375"/>
                    <a:pt x="265265" y="248234"/>
                  </a:cubicBezTo>
                  <a:lnTo>
                    <a:pt x="265265" y="37356"/>
                  </a:lnTo>
                  <a:cubicBezTo>
                    <a:pt x="265265" y="16810"/>
                    <a:pt x="282096" y="0"/>
                    <a:pt x="302667" y="0"/>
                  </a:cubicBezTo>
                  <a:close/>
                </a:path>
              </a:pathLst>
            </a:custGeom>
            <a:solidFill>
              <a:srgbClr val="667151"/>
            </a:solidFill>
            <a:ln>
              <a:noFill/>
            </a:ln>
          </p:spPr>
        </p:sp>
      </p:grpSp>
      <p:sp>
        <p:nvSpPr>
          <p:cNvPr id="31" name="TextBox 25"/>
          <p:cNvSpPr txBox="1"/>
          <p:nvPr/>
        </p:nvSpPr>
        <p:spPr>
          <a:xfrm>
            <a:off x="1467942" y="952366"/>
            <a:ext cx="9256116" cy="6097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请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7" t="667" r="-5973"/>
          <a:stretch>
            <a:fillRect/>
          </a:stretch>
        </p:blipFill>
        <p:spPr>
          <a:xfrm>
            <a:off x="0" y="1"/>
            <a:ext cx="923925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261100" y="0"/>
            <a:ext cx="5930900" cy="6858001"/>
            <a:chOff x="5919900" y="0"/>
            <a:chExt cx="6272100" cy="6858001"/>
          </a:xfrm>
        </p:grpSpPr>
        <p:sp>
          <p:nvSpPr>
            <p:cNvPr id="14" name="矩形 13"/>
            <p:cNvSpPr/>
            <p:nvPr/>
          </p:nvSpPr>
          <p:spPr>
            <a:xfrm>
              <a:off x="5919900" y="0"/>
              <a:ext cx="6272100" cy="6857999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248399" y="2"/>
              <a:ext cx="5943601" cy="6857999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540500" y="1"/>
              <a:ext cx="5651500" cy="6857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591199" y="2204955"/>
            <a:ext cx="3917360" cy="2448091"/>
            <a:chOff x="5695530" y="2169271"/>
            <a:chExt cx="4709592" cy="2448091"/>
          </a:xfrm>
        </p:grpSpPr>
        <p:sp>
          <p:nvSpPr>
            <p:cNvPr id="23" name="矩形: 圆角 22"/>
            <p:cNvSpPr/>
            <p:nvPr/>
          </p:nvSpPr>
          <p:spPr>
            <a:xfrm>
              <a:off x="5695530" y="4237443"/>
              <a:ext cx="4709592" cy="379919"/>
            </a:xfrm>
            <a:prstGeom prst="roundRect">
              <a:avLst>
                <a:gd name="adj" fmla="val 50000"/>
              </a:avLst>
            </a:prstGeom>
            <a:solidFill>
              <a:srgbClr val="66715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A6B882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638801" y="2169271"/>
              <a:ext cx="823050" cy="10156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6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4.</a:t>
              </a:r>
              <a:endParaRPr kumimoji="0" lang="zh-CN" altLang="en-US" sz="6600" b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 flipH="1">
              <a:off x="5919900" y="4237786"/>
              <a:ext cx="4260852" cy="36439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000" i="0" u="none" strike="noStrike" cap="none" spc="0" normalizeH="0" baseline="0">
                  <a:ln>
                    <a:noFill/>
                  </a:ln>
                  <a:gradFill>
                    <a:gsLst>
                      <a:gs pos="0">
                        <a:srgbClr val="0093FF"/>
                      </a:gs>
                      <a:gs pos="100000">
                        <a:srgbClr val="00ECDA"/>
                      </a:gs>
                    </a:gsLst>
                    <a:lin ang="0" scaled="0"/>
                  </a:gra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dist"/>
              <a:r>
                <a:rPr lang="en-US" altLang="zh-CN" sz="1600" noProof="1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charset="-122"/>
                </a:rPr>
                <a:t>Please enter the required title here</a:t>
              </a:r>
              <a:endParaRPr lang="zh-CN" altLang="zh-CN" sz="1600" noProof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5919901" y="3835673"/>
              <a:ext cx="426085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dist" fontAlgn="base"/>
              <a:r>
                <a:rPr lang="zh-CN" altLang="zh-CN" sz="20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charset="-122"/>
                </a:rPr>
                <a:t>请在此处输入所需标题</a:t>
              </a:r>
              <a:endPara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 flipH="1">
              <a:off x="5919900" y="3510303"/>
              <a:ext cx="426085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298190" y="4140200"/>
            <a:ext cx="0" cy="1735455"/>
          </a:xfrm>
          <a:prstGeom prst="line">
            <a:avLst/>
          </a:prstGeom>
          <a:ln w="15875">
            <a:solidFill>
              <a:srgbClr val="66715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096000" y="4189095"/>
            <a:ext cx="0" cy="1656080"/>
          </a:xfrm>
          <a:prstGeom prst="line">
            <a:avLst/>
          </a:prstGeom>
          <a:ln w="15875">
            <a:solidFill>
              <a:srgbClr val="66715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893810" y="4189095"/>
            <a:ext cx="0" cy="1717040"/>
          </a:xfrm>
          <a:prstGeom prst="line">
            <a:avLst/>
          </a:prstGeom>
          <a:ln w="15875">
            <a:solidFill>
              <a:srgbClr val="66715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20"/>
          <p:cNvSpPr txBox="1"/>
          <p:nvPr/>
        </p:nvSpPr>
        <p:spPr>
          <a:xfrm flipH="1">
            <a:off x="896302" y="4189095"/>
            <a:ext cx="2012950" cy="43037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 fontAlgn="auto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-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优  势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-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22"/>
          <p:cNvSpPr txBox="1"/>
          <p:nvPr/>
        </p:nvSpPr>
        <p:spPr>
          <a:xfrm flipH="1">
            <a:off x="621030" y="4649470"/>
            <a:ext cx="2563495" cy="110600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 fontAlgn="auto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0" name="文本框 20"/>
          <p:cNvSpPr txBox="1"/>
          <p:nvPr/>
        </p:nvSpPr>
        <p:spPr>
          <a:xfrm flipH="1">
            <a:off x="3692207" y="4189095"/>
            <a:ext cx="2012950" cy="43037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 fontAlgn="auto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-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劣  势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-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2"/>
          <p:cNvSpPr txBox="1"/>
          <p:nvPr/>
        </p:nvSpPr>
        <p:spPr>
          <a:xfrm flipH="1">
            <a:off x="3416935" y="4649470"/>
            <a:ext cx="2563495" cy="110600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 fontAlgn="auto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文本框 20"/>
          <p:cNvSpPr txBox="1"/>
          <p:nvPr/>
        </p:nvSpPr>
        <p:spPr>
          <a:xfrm flipH="1">
            <a:off x="6488112" y="4189095"/>
            <a:ext cx="2012950" cy="43037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 fontAlgn="auto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-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机  会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-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2"/>
          <p:cNvSpPr txBox="1"/>
          <p:nvPr/>
        </p:nvSpPr>
        <p:spPr>
          <a:xfrm flipH="1">
            <a:off x="6212840" y="4649470"/>
            <a:ext cx="2563495" cy="110600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 fontAlgn="auto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6" name="文本框 20"/>
          <p:cNvSpPr txBox="1"/>
          <p:nvPr/>
        </p:nvSpPr>
        <p:spPr>
          <a:xfrm flipH="1">
            <a:off x="9284017" y="4189095"/>
            <a:ext cx="2012950" cy="43037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 fontAlgn="auto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-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威  胁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-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2"/>
          <p:cNvSpPr txBox="1"/>
          <p:nvPr/>
        </p:nvSpPr>
        <p:spPr>
          <a:xfrm flipH="1">
            <a:off x="9008745" y="4649470"/>
            <a:ext cx="2563495" cy="110600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lvl="0" indent="-285750" algn="just" fontAlgn="auto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364618" y="1553845"/>
            <a:ext cx="1270000" cy="1270000"/>
          </a:xfrm>
          <a:prstGeom prst="ellipse">
            <a:avLst/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763382" y="1553845"/>
            <a:ext cx="1270000" cy="1270000"/>
          </a:xfrm>
          <a:prstGeom prst="ellipse">
            <a:avLst/>
          </a:pr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161969" y="1553845"/>
            <a:ext cx="1270000" cy="1270000"/>
          </a:xfrm>
          <a:prstGeom prst="ellipse">
            <a:avLst/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557382" y="1553845"/>
            <a:ext cx="1270000" cy="1270000"/>
          </a:xfrm>
          <a:prstGeom prst="ellipse">
            <a:avLst/>
          </a:pr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364301" y="1468755"/>
            <a:ext cx="127063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chemeClr val="bg1"/>
                </a:solidFill>
              </a:rPr>
              <a:t>S</a:t>
            </a:r>
            <a:endParaRPr lang="en-US" altLang="zh-CN" sz="8800" b="1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63065" y="1468755"/>
            <a:ext cx="127063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chemeClr val="bg1"/>
                </a:solidFill>
              </a:rPr>
              <a:t>W</a:t>
            </a:r>
            <a:endParaRPr lang="en-US" altLang="zh-CN" sz="8800" b="1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61652" y="1468755"/>
            <a:ext cx="127063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chemeClr val="bg1"/>
                </a:solidFill>
              </a:rPr>
              <a:t>O</a:t>
            </a:r>
            <a:endParaRPr lang="en-US" altLang="zh-CN" sz="8800" b="1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57065" y="1468755"/>
            <a:ext cx="127063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chemeClr val="bg1"/>
                </a:solidFill>
              </a:rPr>
              <a:t>T</a:t>
            </a:r>
            <a:endParaRPr lang="en-US" altLang="zh-CN" sz="8800" b="1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380317" y="2914015"/>
            <a:ext cx="1238603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>
                <a:latin typeface="+mj-lt"/>
              </a:rPr>
              <a:t>Strengths</a:t>
            </a:r>
            <a:endParaRPr lang="zh-CN" altLang="en-US" sz="2000">
              <a:latin typeface="+mj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763382" y="2914015"/>
            <a:ext cx="1270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>
                <a:latin typeface="+mj-lt"/>
              </a:rPr>
              <a:t>Weakness</a:t>
            </a:r>
            <a:endParaRPr lang="zh-CN" altLang="en-US" sz="2000">
              <a:latin typeface="+mj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022587" y="2914015"/>
            <a:ext cx="1548765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>
                <a:latin typeface="+mj-lt"/>
              </a:rPr>
              <a:t>Opportunity</a:t>
            </a:r>
            <a:endParaRPr lang="zh-CN" altLang="en-US" sz="2000">
              <a:latin typeface="+mj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615485" y="2914015"/>
            <a:ext cx="115379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>
                <a:latin typeface="+mj-lt"/>
              </a:rPr>
              <a:t>Threat</a:t>
            </a:r>
            <a:endParaRPr lang="zh-CN" altLang="en-US" sz="2000">
              <a:latin typeface="+mj-lt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763382" y="1551305"/>
            <a:ext cx="1270000" cy="1270000"/>
          </a:xfrm>
          <a:prstGeom prst="ellipse">
            <a:avLst/>
          </a:pr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161969" y="1551305"/>
            <a:ext cx="1270000" cy="1270000"/>
          </a:xfrm>
          <a:prstGeom prst="ellipse">
            <a:avLst/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7557382" y="1551305"/>
            <a:ext cx="1270000" cy="1270000"/>
          </a:xfrm>
          <a:prstGeom prst="ellipse">
            <a:avLst/>
          </a:prstGeom>
          <a:solidFill>
            <a:srgbClr val="EAEDEB"/>
          </a:solidFill>
          <a:ln>
            <a:solidFill>
              <a:srgbClr val="D8D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763065" y="1466215"/>
            <a:ext cx="127063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chemeClr val="tx1">
                    <a:lumMod val="75000"/>
                    <a:lumOff val="25000"/>
                  </a:schemeClr>
                </a:solidFill>
              </a:rPr>
              <a:t>W</a:t>
            </a:r>
            <a:endParaRPr lang="en-US" altLang="zh-CN" sz="8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161652" y="1466215"/>
            <a:ext cx="127063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chemeClr val="bg1"/>
                </a:solidFill>
              </a:rPr>
              <a:t>O</a:t>
            </a:r>
            <a:endParaRPr lang="en-US" altLang="zh-CN" sz="8800" b="1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57065" y="1466215"/>
            <a:ext cx="127063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chemeClr val="tx1">
                    <a:lumMod val="75000"/>
                    <a:lumOff val="25000"/>
                  </a:schemeClr>
                </a:solidFill>
              </a:rPr>
              <a:t>T</a:t>
            </a:r>
            <a:endParaRPr lang="en-US" altLang="zh-CN" sz="8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825038" y="1918018"/>
            <a:ext cx="1213310" cy="1206500"/>
          </a:xfrm>
          <a:prstGeom prst="ellipse">
            <a:avLst/>
          </a:prstGeom>
          <a:solidFill>
            <a:srgbClr val="66715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空心弧 84"/>
          <p:cNvSpPr/>
          <p:nvPr/>
        </p:nvSpPr>
        <p:spPr>
          <a:xfrm>
            <a:off x="10013826" y="2127544"/>
            <a:ext cx="853231" cy="885074"/>
          </a:xfrm>
          <a:custGeom>
            <a:avLst/>
            <a:gdLst/>
            <a:ahLst/>
            <a:cxnLst>
              <a:cxn ang="0">
                <a:pos x="0" y="0"/>
              </a:cxn>
            </a:cxnLst>
            <a:rect l="0" t="0" r="0" b="0"/>
            <a:pathLst>
              <a:path w="2304424" h="2390484">
                <a:moveTo>
                  <a:pt x="1152212" y="1008116"/>
                </a:moveTo>
                <a:cubicBezTo>
                  <a:pt x="1225975" y="1008116"/>
                  <a:pt x="1285772" y="1067913"/>
                  <a:pt x="1285772" y="1141676"/>
                </a:cubicBezTo>
                <a:cubicBezTo>
                  <a:pt x="1285772" y="1180133"/>
                  <a:pt x="1269518" y="1214794"/>
                  <a:pt x="1242975" y="1238597"/>
                </a:cubicBezTo>
                <a:lnTo>
                  <a:pt x="1356406" y="2176766"/>
                </a:lnTo>
                <a:lnTo>
                  <a:pt x="1355446" y="2176766"/>
                </a:lnTo>
                <a:cubicBezTo>
                  <a:pt x="1356332" y="2179900"/>
                  <a:pt x="1356406" y="2183086"/>
                  <a:pt x="1356406" y="2186290"/>
                </a:cubicBezTo>
                <a:cubicBezTo>
                  <a:pt x="1356406" y="2299063"/>
                  <a:pt x="1264985" y="2390484"/>
                  <a:pt x="1152212" y="2390484"/>
                </a:cubicBezTo>
                <a:cubicBezTo>
                  <a:pt x="1039439" y="2390484"/>
                  <a:pt x="948018" y="2299063"/>
                  <a:pt x="948018" y="2186290"/>
                </a:cubicBezTo>
                <a:lnTo>
                  <a:pt x="948978" y="2176766"/>
                </a:lnTo>
                <a:lnTo>
                  <a:pt x="948018" y="2176766"/>
                </a:lnTo>
                <a:lnTo>
                  <a:pt x="1061449" y="1238597"/>
                </a:lnTo>
                <a:cubicBezTo>
                  <a:pt x="1034906" y="1214794"/>
                  <a:pt x="1018652" y="1180133"/>
                  <a:pt x="1018652" y="1141676"/>
                </a:cubicBezTo>
                <a:cubicBezTo>
                  <a:pt x="1018652" y="1067913"/>
                  <a:pt x="1078449" y="1008116"/>
                  <a:pt x="1152212" y="1008116"/>
                </a:cubicBezTo>
                <a:close/>
                <a:moveTo>
                  <a:pt x="1172513" y="599688"/>
                </a:moveTo>
                <a:cubicBezTo>
                  <a:pt x="1423452" y="608910"/>
                  <a:pt x="1636654" y="786102"/>
                  <a:pt x="1691622" y="1031120"/>
                </a:cubicBezTo>
                <a:cubicBezTo>
                  <a:pt x="1737725" y="1236623"/>
                  <a:pt x="1662804" y="1446535"/>
                  <a:pt x="1504903" y="1575870"/>
                </a:cubicBezTo>
                <a:lnTo>
                  <a:pt x="1426605" y="1440872"/>
                </a:lnTo>
                <a:cubicBezTo>
                  <a:pt x="1527286" y="1346790"/>
                  <a:pt x="1573295" y="1204333"/>
                  <a:pt x="1541968" y="1064694"/>
                </a:cubicBezTo>
                <a:cubicBezTo>
                  <a:pt x="1502250" y="887653"/>
                  <a:pt x="1348200" y="759622"/>
                  <a:pt x="1166881" y="752958"/>
                </a:cubicBezTo>
                <a:cubicBezTo>
                  <a:pt x="985562" y="746295"/>
                  <a:pt x="822530" y="862674"/>
                  <a:pt x="769925" y="1036322"/>
                </a:cubicBezTo>
                <a:cubicBezTo>
                  <a:pt x="725495" y="1182984"/>
                  <a:pt x="769265" y="1339376"/>
                  <a:pt x="877736" y="1440999"/>
                </a:cubicBezTo>
                <a:lnTo>
                  <a:pt x="799244" y="1576331"/>
                </a:lnTo>
                <a:cubicBezTo>
                  <a:pt x="629766" y="1436761"/>
                  <a:pt x="558035" y="1206759"/>
                  <a:pt x="623138" y="991855"/>
                </a:cubicBezTo>
                <a:cubicBezTo>
                  <a:pt x="695942" y="751532"/>
                  <a:pt x="921574" y="590466"/>
                  <a:pt x="1172513" y="599688"/>
                </a:cubicBezTo>
                <a:close/>
                <a:moveTo>
                  <a:pt x="1181638" y="288540"/>
                </a:moveTo>
                <a:cubicBezTo>
                  <a:pt x="1573483" y="301892"/>
                  <a:pt x="1907229" y="577390"/>
                  <a:pt x="1994586" y="959606"/>
                </a:cubicBezTo>
                <a:cubicBezTo>
                  <a:pt x="2072228" y="1299314"/>
                  <a:pt x="1937941" y="1647640"/>
                  <a:pt x="1662691" y="1847918"/>
                </a:cubicBezTo>
                <a:lnTo>
                  <a:pt x="1569712" y="1687609"/>
                </a:lnTo>
                <a:cubicBezTo>
                  <a:pt x="1775245" y="1528215"/>
                  <a:pt x="1874197" y="1261250"/>
                  <a:pt x="1814654" y="1000730"/>
                </a:cubicBezTo>
                <a:cubicBezTo>
                  <a:pt x="1745956" y="700155"/>
                  <a:pt x="1483499" y="483504"/>
                  <a:pt x="1175352" y="473004"/>
                </a:cubicBezTo>
                <a:cubicBezTo>
                  <a:pt x="867205" y="462504"/>
                  <a:pt x="590609" y="660787"/>
                  <a:pt x="501610" y="955988"/>
                </a:cubicBezTo>
                <a:cubicBezTo>
                  <a:pt x="419937" y="1226892"/>
                  <a:pt x="515037" y="1517099"/>
                  <a:pt x="735509" y="1686218"/>
                </a:cubicBezTo>
                <a:lnTo>
                  <a:pt x="642673" y="1846280"/>
                </a:lnTo>
                <a:cubicBezTo>
                  <a:pt x="347872" y="1633863"/>
                  <a:pt x="218560" y="1255420"/>
                  <a:pt x="324896" y="902711"/>
                </a:cubicBezTo>
                <a:cubicBezTo>
                  <a:pt x="438068" y="527328"/>
                  <a:pt x="789793" y="275187"/>
                  <a:pt x="1181638" y="288540"/>
                </a:cubicBezTo>
                <a:close/>
                <a:moveTo>
                  <a:pt x="1185866" y="496"/>
                </a:moveTo>
                <a:cubicBezTo>
                  <a:pt x="1707369" y="15737"/>
                  <a:pt x="2153542" y="379520"/>
                  <a:pt x="2273481" y="887272"/>
                </a:cubicBezTo>
                <a:cubicBezTo>
                  <a:pt x="2383342" y="1352362"/>
                  <a:pt x="2194368" y="1831904"/>
                  <a:pt x="1806639" y="2096105"/>
                </a:cubicBezTo>
                <a:lnTo>
                  <a:pt x="1712428" y="1933672"/>
                </a:lnTo>
                <a:cubicBezTo>
                  <a:pt x="2028177" y="1710532"/>
                  <a:pt x="2181065" y="1314642"/>
                  <a:pt x="2090333" y="930535"/>
                </a:cubicBezTo>
                <a:cubicBezTo>
                  <a:pt x="1989985" y="505719"/>
                  <a:pt x="1616690" y="201357"/>
                  <a:pt x="1180370" y="188605"/>
                </a:cubicBezTo>
                <a:cubicBezTo>
                  <a:pt x="744050" y="175854"/>
                  <a:pt x="353617" y="457897"/>
                  <a:pt x="228632" y="876127"/>
                </a:cubicBezTo>
                <a:cubicBezTo>
                  <a:pt x="110168" y="1272536"/>
                  <a:pt x="258202" y="1697504"/>
                  <a:pt x="592449" y="1932874"/>
                </a:cubicBezTo>
                <a:lnTo>
                  <a:pt x="497793" y="2096073"/>
                </a:lnTo>
                <a:cubicBezTo>
                  <a:pt x="88107" y="1816596"/>
                  <a:pt x="-95029" y="1301925"/>
                  <a:pt x="48321" y="822243"/>
                </a:cubicBezTo>
                <a:cubicBezTo>
                  <a:pt x="197707" y="322362"/>
                  <a:pt x="664363" y="-14744"/>
                  <a:pt x="1185866" y="496"/>
                </a:cubicBez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五边形 12"/>
          <p:cNvSpPr/>
          <p:nvPr/>
        </p:nvSpPr>
        <p:spPr>
          <a:xfrm rot="5400000" flipV="1">
            <a:off x="5315744" y="2503964"/>
            <a:ext cx="4445000" cy="2490788"/>
          </a:xfrm>
          <a:prstGeom prst="homePlate">
            <a:avLst>
              <a:gd name="adj" fmla="val 20043"/>
            </a:avLst>
          </a:prstGeom>
          <a:noFill/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椭圆 8"/>
          <p:cNvSpPr/>
          <p:nvPr/>
        </p:nvSpPr>
        <p:spPr>
          <a:xfrm>
            <a:off x="1192213" y="1918018"/>
            <a:ext cx="1213310" cy="1206500"/>
          </a:xfrm>
          <a:prstGeom prst="ellipse">
            <a:avLst/>
          </a:prstGeom>
          <a:solidFill>
            <a:srgbClr val="EAEDEB"/>
          </a:solidFill>
          <a:ln>
            <a:solidFill>
              <a:srgbClr val="D8DED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0" name="圆角矩形 68"/>
          <p:cNvSpPr/>
          <p:nvPr/>
        </p:nvSpPr>
        <p:spPr>
          <a:xfrm>
            <a:off x="1275096" y="2174514"/>
            <a:ext cx="1051229" cy="678311"/>
          </a:xfrm>
          <a:custGeom>
            <a:avLst/>
            <a:gdLst/>
            <a:ahLst/>
            <a:cxnLst>
              <a:cxn ang="0">
                <a:pos x="0" y="0"/>
              </a:cxn>
            </a:cxnLst>
            <a:rect l="0" t="0" r="0" b="0"/>
            <a:pathLst>
              <a:path w="1142127" h="735451">
                <a:moveTo>
                  <a:pt x="395071" y="73657"/>
                </a:moveTo>
                <a:cubicBezTo>
                  <a:pt x="502346" y="73657"/>
                  <a:pt x="595355" y="134738"/>
                  <a:pt x="640066" y="224461"/>
                </a:cubicBezTo>
                <a:cubicBezTo>
                  <a:pt x="667298" y="197950"/>
                  <a:pt x="704634" y="182352"/>
                  <a:pt x="745612" y="182352"/>
                </a:cubicBezTo>
                <a:cubicBezTo>
                  <a:pt x="832889" y="182352"/>
                  <a:pt x="903640" y="253104"/>
                  <a:pt x="903640" y="340380"/>
                </a:cubicBezTo>
                <a:lnTo>
                  <a:pt x="900863" y="354142"/>
                </a:lnTo>
                <a:cubicBezTo>
                  <a:pt x="974852" y="382299"/>
                  <a:pt x="1027183" y="453997"/>
                  <a:pt x="1027183" y="537916"/>
                </a:cubicBezTo>
                <a:cubicBezTo>
                  <a:pt x="1027183" y="647011"/>
                  <a:pt x="938743" y="735451"/>
                  <a:pt x="829648" y="735451"/>
                </a:cubicBezTo>
                <a:lnTo>
                  <a:pt x="197535" y="735451"/>
                </a:lnTo>
                <a:cubicBezTo>
                  <a:pt x="88440" y="735451"/>
                  <a:pt x="0" y="647011"/>
                  <a:pt x="0" y="537916"/>
                </a:cubicBezTo>
                <a:cubicBezTo>
                  <a:pt x="0" y="456704"/>
                  <a:pt x="49008" y="386940"/>
                  <a:pt x="119194" y="356883"/>
                </a:cubicBezTo>
                <a:cubicBezTo>
                  <a:pt x="118547" y="354674"/>
                  <a:pt x="118521" y="352443"/>
                  <a:pt x="118521" y="350207"/>
                </a:cubicBezTo>
                <a:cubicBezTo>
                  <a:pt x="118521" y="197473"/>
                  <a:pt x="242337" y="73657"/>
                  <a:pt x="395071" y="73657"/>
                </a:cubicBezTo>
                <a:close/>
                <a:moveTo>
                  <a:pt x="510015" y="0"/>
                </a:moveTo>
                <a:cubicBezTo>
                  <a:pt x="617290" y="0"/>
                  <a:pt x="710299" y="61081"/>
                  <a:pt x="755010" y="150804"/>
                </a:cubicBezTo>
                <a:cubicBezTo>
                  <a:pt x="782242" y="124293"/>
                  <a:pt x="819578" y="108695"/>
                  <a:pt x="860556" y="108695"/>
                </a:cubicBezTo>
                <a:cubicBezTo>
                  <a:pt x="947833" y="108695"/>
                  <a:pt x="1018584" y="179447"/>
                  <a:pt x="1018584" y="266723"/>
                </a:cubicBezTo>
                <a:lnTo>
                  <a:pt x="1015807" y="280485"/>
                </a:lnTo>
                <a:cubicBezTo>
                  <a:pt x="1089796" y="308642"/>
                  <a:pt x="1142127" y="380340"/>
                  <a:pt x="1142127" y="464259"/>
                </a:cubicBezTo>
                <a:cubicBezTo>
                  <a:pt x="1142127" y="542469"/>
                  <a:pt x="1096675" y="610063"/>
                  <a:pt x="1029998" y="640529"/>
                </a:cubicBezTo>
                <a:cubicBezTo>
                  <a:pt x="1054923" y="609992"/>
                  <a:pt x="1067603" y="570777"/>
                  <a:pt x="1067603" y="528601"/>
                </a:cubicBezTo>
                <a:cubicBezTo>
                  <a:pt x="1067603" y="441120"/>
                  <a:pt x="1013051" y="366379"/>
                  <a:pt x="935921" y="337028"/>
                </a:cubicBezTo>
                <a:lnTo>
                  <a:pt x="938817" y="322682"/>
                </a:lnTo>
                <a:cubicBezTo>
                  <a:pt x="938817" y="231701"/>
                  <a:pt x="865062" y="157947"/>
                  <a:pt x="774081" y="157947"/>
                </a:cubicBezTo>
                <a:cubicBezTo>
                  <a:pt x="731364" y="157947"/>
                  <a:pt x="692443" y="174206"/>
                  <a:pt x="664055" y="201842"/>
                </a:cubicBezTo>
                <a:cubicBezTo>
                  <a:pt x="617446" y="108311"/>
                  <a:pt x="520490" y="44638"/>
                  <a:pt x="408662" y="44638"/>
                </a:cubicBezTo>
                <a:lnTo>
                  <a:pt x="351558" y="50395"/>
                </a:lnTo>
                <a:cubicBezTo>
                  <a:pt x="396233" y="18509"/>
                  <a:pt x="450962" y="0"/>
                  <a:pt x="510015" y="0"/>
                </a:cubicBezTo>
                <a:close/>
              </a:path>
            </a:pathLst>
          </a:custGeom>
          <a:solidFill>
            <a:srgbClr val="667151"/>
          </a:solidFill>
          <a:ln w="254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Box 21"/>
          <p:cNvSpPr/>
          <p:nvPr/>
        </p:nvSpPr>
        <p:spPr>
          <a:xfrm>
            <a:off x="658816" y="4108768"/>
            <a:ext cx="2308225" cy="16215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尽量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与标题文本语言风格相符合</a:t>
            </a:r>
            <a:r>
              <a:rPr lang="en-US" altLang="x-none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语言描述尽量简洁生动。尽量与标题文本语言风格相符合</a:t>
            </a:r>
            <a:r>
              <a:rPr lang="en-US" altLang="x-none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语言描述尽量简洁生动。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070350" y="1918018"/>
            <a:ext cx="1213310" cy="1206500"/>
          </a:xfrm>
          <a:prstGeom prst="ellipse">
            <a:avLst/>
          </a:prstGeom>
          <a:solidFill>
            <a:srgbClr val="66715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14" name="圆角矩形 16"/>
          <p:cNvSpPr>
            <a:spLocks noChangeAspect="1"/>
          </p:cNvSpPr>
          <p:nvPr/>
        </p:nvSpPr>
        <p:spPr>
          <a:xfrm rot="16200000">
            <a:off x="4254500" y="2114684"/>
            <a:ext cx="854220" cy="854152"/>
          </a:xfrm>
          <a:custGeom>
            <a:avLst/>
            <a:gdLst/>
            <a:ahLst/>
            <a:cxnLst>
              <a:cxn ang="0">
                <a:pos x="0" y="0"/>
              </a:cxn>
            </a:cxnLst>
            <a:rect l="0" t="0" r="0" b="0"/>
            <a:pathLst>
              <a:path w="836083" h="836083">
                <a:moveTo>
                  <a:pt x="510179" y="255686"/>
                </a:moveTo>
                <a:lnTo>
                  <a:pt x="510179" y="313441"/>
                </a:lnTo>
                <a:lnTo>
                  <a:pt x="378615" y="313441"/>
                </a:lnTo>
                <a:lnTo>
                  <a:pt x="378615" y="313600"/>
                </a:lnTo>
                <a:cubicBezTo>
                  <a:pt x="341141" y="313600"/>
                  <a:pt x="306539" y="333678"/>
                  <a:pt x="287942" y="366213"/>
                </a:cubicBezTo>
                <a:cubicBezTo>
                  <a:pt x="269345" y="398747"/>
                  <a:pt x="269605" y="438751"/>
                  <a:pt x="288622" y="471041"/>
                </a:cubicBezTo>
                <a:cubicBezTo>
                  <a:pt x="307641" y="503332"/>
                  <a:pt x="342500" y="522958"/>
                  <a:pt x="379971" y="522472"/>
                </a:cubicBezTo>
                <a:lnTo>
                  <a:pt x="379973" y="522641"/>
                </a:lnTo>
                <a:lnTo>
                  <a:pt x="510179" y="522641"/>
                </a:lnTo>
                <a:lnTo>
                  <a:pt x="510179" y="580396"/>
                </a:lnTo>
                <a:lnTo>
                  <a:pt x="372585" y="580396"/>
                </a:lnTo>
                <a:lnTo>
                  <a:pt x="372585" y="579406"/>
                </a:lnTo>
                <a:cubicBezTo>
                  <a:pt x="317441" y="578233"/>
                  <a:pt x="266895" y="548273"/>
                  <a:pt x="238719" y="500433"/>
                </a:cubicBezTo>
                <a:cubicBezTo>
                  <a:pt x="228869" y="483708"/>
                  <a:pt x="222257" y="465652"/>
                  <a:pt x="220092" y="446919"/>
                </a:cubicBezTo>
                <a:lnTo>
                  <a:pt x="181522" y="446919"/>
                </a:lnTo>
                <a:lnTo>
                  <a:pt x="181522" y="522641"/>
                </a:lnTo>
                <a:lnTo>
                  <a:pt x="152644" y="522641"/>
                </a:lnTo>
                <a:lnTo>
                  <a:pt x="152644" y="313442"/>
                </a:lnTo>
                <a:lnTo>
                  <a:pt x="181522" y="313442"/>
                </a:lnTo>
                <a:lnTo>
                  <a:pt x="181522" y="389164"/>
                </a:lnTo>
                <a:lnTo>
                  <a:pt x="219987" y="389164"/>
                </a:lnTo>
                <a:cubicBezTo>
                  <a:pt x="222128" y="371124"/>
                  <a:pt x="228386" y="353701"/>
                  <a:pt x="237661" y="337474"/>
                </a:cubicBezTo>
                <a:cubicBezTo>
                  <a:pt x="265566" y="288655"/>
                  <a:pt x="316652" y="257879"/>
                  <a:pt x="372585" y="256490"/>
                </a:cubicBezTo>
                <a:lnTo>
                  <a:pt x="372585" y="255686"/>
                </a:lnTo>
                <a:lnTo>
                  <a:pt x="378615" y="255686"/>
                </a:lnTo>
                <a:close/>
                <a:moveTo>
                  <a:pt x="683440" y="418041"/>
                </a:moveTo>
                <a:cubicBezTo>
                  <a:pt x="683440" y="467832"/>
                  <a:pt x="643076" y="508196"/>
                  <a:pt x="593285" y="508196"/>
                </a:cubicBezTo>
                <a:lnTo>
                  <a:pt x="381302" y="508196"/>
                </a:lnTo>
                <a:cubicBezTo>
                  <a:pt x="331511" y="508196"/>
                  <a:pt x="291147" y="467832"/>
                  <a:pt x="291147" y="418041"/>
                </a:cubicBezTo>
                <a:cubicBezTo>
                  <a:pt x="291147" y="368250"/>
                  <a:pt x="331511" y="327886"/>
                  <a:pt x="381302" y="327886"/>
                </a:cubicBezTo>
                <a:lnTo>
                  <a:pt x="593285" y="327886"/>
                </a:lnTo>
                <a:cubicBezTo>
                  <a:pt x="643076" y="327886"/>
                  <a:pt x="683440" y="368250"/>
                  <a:pt x="683440" y="418041"/>
                </a:cubicBezTo>
                <a:close/>
                <a:moveTo>
                  <a:pt x="765417" y="418042"/>
                </a:moveTo>
                <a:cubicBezTo>
                  <a:pt x="765417" y="226191"/>
                  <a:pt x="609892" y="70666"/>
                  <a:pt x="418042" y="70666"/>
                </a:cubicBezTo>
                <a:cubicBezTo>
                  <a:pt x="226191" y="70666"/>
                  <a:pt x="70666" y="226191"/>
                  <a:pt x="70666" y="418042"/>
                </a:cubicBezTo>
                <a:cubicBezTo>
                  <a:pt x="70666" y="609892"/>
                  <a:pt x="226191" y="765417"/>
                  <a:pt x="418042" y="765417"/>
                </a:cubicBezTo>
                <a:cubicBezTo>
                  <a:pt x="609892" y="765417"/>
                  <a:pt x="765417" y="609892"/>
                  <a:pt x="765417" y="418042"/>
                </a:cubicBezTo>
                <a:close/>
                <a:moveTo>
                  <a:pt x="836083" y="418042"/>
                </a:moveTo>
                <a:cubicBezTo>
                  <a:pt x="836083" y="648920"/>
                  <a:pt x="648920" y="836083"/>
                  <a:pt x="418042" y="836083"/>
                </a:cubicBezTo>
                <a:cubicBezTo>
                  <a:pt x="187163" y="836083"/>
                  <a:pt x="0" y="648920"/>
                  <a:pt x="0" y="418042"/>
                </a:cubicBezTo>
                <a:cubicBezTo>
                  <a:pt x="0" y="187163"/>
                  <a:pt x="187163" y="0"/>
                  <a:pt x="418042" y="0"/>
                </a:cubicBezTo>
                <a:cubicBezTo>
                  <a:pt x="648920" y="0"/>
                  <a:pt x="836083" y="187163"/>
                  <a:pt x="836083" y="418042"/>
                </a:cubicBez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946900" y="1918018"/>
            <a:ext cx="1213310" cy="1206500"/>
          </a:xfrm>
          <a:prstGeom prst="ellipse">
            <a:avLst/>
          </a:prstGeom>
          <a:solidFill>
            <a:srgbClr val="EAEDEB"/>
          </a:solidFill>
          <a:ln>
            <a:solidFill>
              <a:srgbClr val="D8DED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17" name="同侧圆角矩形 42"/>
          <p:cNvSpPr>
            <a:spLocks noChangeAspect="1"/>
          </p:cNvSpPr>
          <p:nvPr/>
        </p:nvSpPr>
        <p:spPr>
          <a:xfrm>
            <a:off x="7158711" y="2043273"/>
            <a:ext cx="793372" cy="906256"/>
          </a:xfrm>
          <a:custGeom>
            <a:avLst/>
            <a:gdLst/>
            <a:ahLst/>
            <a:cxnLst>
              <a:cxn ang="0">
                <a:pos x="0" y="0"/>
              </a:cxn>
            </a:cxnLst>
            <a:rect l="0" t="0" r="0" b="0"/>
            <a:pathLst>
              <a:path w="720080" h="820163">
                <a:moveTo>
                  <a:pt x="360040" y="404440"/>
                </a:moveTo>
                <a:cubicBezTo>
                  <a:pt x="320271" y="404440"/>
                  <a:pt x="288032" y="436679"/>
                  <a:pt x="288032" y="476448"/>
                </a:cubicBezTo>
                <a:cubicBezTo>
                  <a:pt x="288032" y="500028"/>
                  <a:pt x="299366" y="520960"/>
                  <a:pt x="317629" y="533101"/>
                </a:cubicBezTo>
                <a:lnTo>
                  <a:pt x="317629" y="648728"/>
                </a:lnTo>
                <a:cubicBezTo>
                  <a:pt x="317629" y="672150"/>
                  <a:pt x="336617" y="691138"/>
                  <a:pt x="360040" y="691138"/>
                </a:cubicBezTo>
                <a:cubicBezTo>
                  <a:pt x="383462" y="691138"/>
                  <a:pt x="402450" y="672150"/>
                  <a:pt x="402450" y="648728"/>
                </a:cubicBezTo>
                <a:lnTo>
                  <a:pt x="402450" y="533101"/>
                </a:lnTo>
                <a:cubicBezTo>
                  <a:pt x="420714" y="520962"/>
                  <a:pt x="432048" y="500028"/>
                  <a:pt x="432048" y="476448"/>
                </a:cubicBezTo>
                <a:cubicBezTo>
                  <a:pt x="432048" y="436679"/>
                  <a:pt x="399809" y="404440"/>
                  <a:pt x="360040" y="404440"/>
                </a:cubicBezTo>
                <a:close/>
                <a:moveTo>
                  <a:pt x="360040" y="0"/>
                </a:moveTo>
                <a:cubicBezTo>
                  <a:pt x="484045" y="0"/>
                  <a:pt x="584759" y="99721"/>
                  <a:pt x="586082" y="223348"/>
                </a:cubicBezTo>
                <a:lnTo>
                  <a:pt x="496917" y="223348"/>
                </a:lnTo>
                <a:cubicBezTo>
                  <a:pt x="495736" y="148950"/>
                  <a:pt x="434865" y="89214"/>
                  <a:pt x="360041" y="89214"/>
                </a:cubicBezTo>
                <a:cubicBezTo>
                  <a:pt x="284064" y="89214"/>
                  <a:pt x="222472" y="150806"/>
                  <a:pt x="222472" y="226783"/>
                </a:cubicBezTo>
                <a:lnTo>
                  <a:pt x="222472" y="273553"/>
                </a:lnTo>
                <a:lnTo>
                  <a:pt x="628977" y="273553"/>
                </a:lnTo>
                <a:cubicBezTo>
                  <a:pt x="679292" y="273553"/>
                  <a:pt x="720080" y="314341"/>
                  <a:pt x="720080" y="364656"/>
                </a:cubicBezTo>
                <a:lnTo>
                  <a:pt x="720080" y="729060"/>
                </a:lnTo>
                <a:cubicBezTo>
                  <a:pt x="720080" y="779375"/>
                  <a:pt x="679292" y="820163"/>
                  <a:pt x="628977" y="820163"/>
                </a:cubicBezTo>
                <a:lnTo>
                  <a:pt x="91103" y="820163"/>
                </a:lnTo>
                <a:cubicBezTo>
                  <a:pt x="40788" y="820163"/>
                  <a:pt x="0" y="779375"/>
                  <a:pt x="0" y="729060"/>
                </a:cubicBezTo>
                <a:lnTo>
                  <a:pt x="0" y="364656"/>
                </a:lnTo>
                <a:cubicBezTo>
                  <a:pt x="0" y="314341"/>
                  <a:pt x="40788" y="273553"/>
                  <a:pt x="91103" y="273553"/>
                </a:cubicBezTo>
                <a:lnTo>
                  <a:pt x="133696" y="273553"/>
                </a:lnTo>
                <a:lnTo>
                  <a:pt x="133696" y="226344"/>
                </a:lnTo>
                <a:cubicBezTo>
                  <a:pt x="133696" y="101338"/>
                  <a:pt x="235034" y="0"/>
                  <a:pt x="360040" y="0"/>
                </a:cubicBezTo>
                <a:close/>
              </a:path>
            </a:pathLst>
          </a:custGeom>
          <a:solidFill>
            <a:srgbClr val="667151"/>
          </a:solidFill>
          <a:ln w="254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五边形 10"/>
          <p:cNvSpPr/>
          <p:nvPr/>
        </p:nvSpPr>
        <p:spPr>
          <a:xfrm rot="5400000" flipV="1">
            <a:off x="-423069" y="2503964"/>
            <a:ext cx="4445000" cy="2490788"/>
          </a:xfrm>
          <a:prstGeom prst="homePlate">
            <a:avLst>
              <a:gd name="adj" fmla="val 20043"/>
            </a:avLst>
          </a:prstGeom>
          <a:noFill/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9" name="五边形 11"/>
          <p:cNvSpPr/>
          <p:nvPr/>
        </p:nvSpPr>
        <p:spPr>
          <a:xfrm rot="5400000" flipV="1">
            <a:off x="2446338" y="2503170"/>
            <a:ext cx="4445000" cy="2492375"/>
          </a:xfrm>
          <a:prstGeom prst="homePlate">
            <a:avLst>
              <a:gd name="adj" fmla="val 20043"/>
            </a:avLst>
          </a:prstGeom>
          <a:noFill/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0" name="五边形 13"/>
          <p:cNvSpPr/>
          <p:nvPr/>
        </p:nvSpPr>
        <p:spPr>
          <a:xfrm rot="5400000" flipV="1">
            <a:off x="8185150" y="2503170"/>
            <a:ext cx="4445000" cy="2492375"/>
          </a:xfrm>
          <a:prstGeom prst="homePlate">
            <a:avLst>
              <a:gd name="adj" fmla="val 20043"/>
            </a:avLst>
          </a:prstGeom>
          <a:noFill/>
          <a:ln>
            <a:solidFill>
              <a:srgbClr val="667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1" name="文本框 20"/>
          <p:cNvSpPr txBox="1"/>
          <p:nvPr/>
        </p:nvSpPr>
        <p:spPr>
          <a:xfrm>
            <a:off x="658816" y="3550285"/>
            <a:ext cx="2308224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添加您的标题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/>
          <p:nvPr/>
        </p:nvSpPr>
        <p:spPr>
          <a:xfrm>
            <a:off x="3522666" y="4108768"/>
            <a:ext cx="2308225" cy="13630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尽量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与标题文本语言风格相符合</a:t>
            </a:r>
            <a:r>
              <a:rPr lang="en-US" altLang="x-none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语言描述尽量简洁生动。尽量与标题文本语言风格相符合</a:t>
            </a:r>
            <a:r>
              <a:rPr lang="en-US" altLang="x-none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语言描述尽量简洁生动。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22666" y="3550285"/>
            <a:ext cx="2308224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添加您的标题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21"/>
          <p:cNvSpPr/>
          <p:nvPr/>
        </p:nvSpPr>
        <p:spPr>
          <a:xfrm>
            <a:off x="6392866" y="4108768"/>
            <a:ext cx="2308225" cy="13630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尽量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与标题文本语言风格相符合</a:t>
            </a:r>
            <a:r>
              <a:rPr lang="en-US" altLang="x-none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语言描述尽量简洁生动。尽量与标题文本语言风格相符合</a:t>
            </a:r>
            <a:r>
              <a:rPr lang="en-US" altLang="x-none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语言描述尽量简洁生动。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92866" y="3550285"/>
            <a:ext cx="2308224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添加您的标题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1"/>
          <p:cNvSpPr/>
          <p:nvPr/>
        </p:nvSpPr>
        <p:spPr>
          <a:xfrm>
            <a:off x="9261796" y="4108768"/>
            <a:ext cx="2308225" cy="13630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尽量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与标题文本语言风格相符合</a:t>
            </a:r>
            <a:r>
              <a:rPr lang="en-US" altLang="x-none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语言描述尽量简洁生动。尽量与标题文本语言风格相符合</a:t>
            </a:r>
            <a:r>
              <a:rPr lang="en-US" altLang="x-none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语言描述尽量简洁生动。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261796" y="3550285"/>
            <a:ext cx="2308224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添加您的标题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 txBox="1"/>
          <p:nvPr/>
        </p:nvSpPr>
        <p:spPr>
          <a:xfrm flipH="1">
            <a:off x="4323948" y="251857"/>
            <a:ext cx="35441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dist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charset="-122"/>
              </a:rPr>
              <a:t>请在此处输入所需标题</a:t>
            </a:r>
            <a:endParaRPr lang="zh-CN" altLang="zh-CN" sz="2000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3" name="Freeform 4"/>
          <p:cNvSpPr/>
          <p:nvPr/>
        </p:nvSpPr>
        <p:spPr>
          <a:xfrm>
            <a:off x="4246880" y="2668905"/>
            <a:ext cx="1447800" cy="1954213"/>
          </a:xfrm>
          <a:custGeom>
            <a:avLst/>
            <a:gdLst/>
            <a:ahLst/>
            <a:cxnLst>
              <a:cxn ang="0">
                <a:pos x="1233" y="343"/>
              </a:cxn>
              <a:cxn ang="0">
                <a:pos x="413" y="1764"/>
              </a:cxn>
              <a:cxn ang="0">
                <a:pos x="0" y="1226"/>
              </a:cxn>
              <a:cxn ang="0">
                <a:pos x="6" y="1098"/>
              </a:cxn>
              <a:cxn ang="0">
                <a:pos x="638" y="0"/>
              </a:cxn>
              <a:cxn ang="0">
                <a:pos x="1233" y="343"/>
              </a:cxn>
              <a:cxn ang="0">
                <a:pos x="1233" y="343"/>
              </a:cxn>
            </a:cxnLst>
            <a:rect l="0" t="0" r="0" b="0"/>
            <a:pathLst>
              <a:path w="1233" h="1764">
                <a:moveTo>
                  <a:pt x="1233" y="343"/>
                </a:moveTo>
                <a:lnTo>
                  <a:pt x="413" y="1764"/>
                </a:lnTo>
                <a:lnTo>
                  <a:pt x="0" y="1226"/>
                </a:lnTo>
                <a:lnTo>
                  <a:pt x="6" y="1098"/>
                </a:lnTo>
                <a:lnTo>
                  <a:pt x="638" y="0"/>
                </a:lnTo>
                <a:lnTo>
                  <a:pt x="1233" y="343"/>
                </a:lnTo>
                <a:lnTo>
                  <a:pt x="1233" y="343"/>
                </a:lnTo>
                <a:close/>
              </a:path>
            </a:pathLst>
          </a:custGeom>
          <a:solidFill>
            <a:srgbClr val="D8DED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>
          <a:xfrm rot="7200000">
            <a:off x="5937568" y="1586230"/>
            <a:ext cx="1365250" cy="2071688"/>
          </a:xfrm>
          <a:custGeom>
            <a:avLst/>
            <a:gdLst/>
            <a:ahLst/>
            <a:cxnLst>
              <a:cxn ang="0">
                <a:pos x="1233" y="343"/>
              </a:cxn>
              <a:cxn ang="0">
                <a:pos x="413" y="1764"/>
              </a:cxn>
              <a:cxn ang="0">
                <a:pos x="0" y="1226"/>
              </a:cxn>
              <a:cxn ang="0">
                <a:pos x="6" y="1098"/>
              </a:cxn>
              <a:cxn ang="0">
                <a:pos x="638" y="0"/>
              </a:cxn>
              <a:cxn ang="0">
                <a:pos x="1233" y="343"/>
              </a:cxn>
              <a:cxn ang="0">
                <a:pos x="1233" y="343"/>
              </a:cxn>
            </a:cxnLst>
            <a:rect l="0" t="0" r="0" b="0"/>
            <a:pathLst>
              <a:path w="1233" h="1764">
                <a:moveTo>
                  <a:pt x="1233" y="343"/>
                </a:moveTo>
                <a:lnTo>
                  <a:pt x="413" y="1764"/>
                </a:lnTo>
                <a:lnTo>
                  <a:pt x="0" y="1226"/>
                </a:lnTo>
                <a:lnTo>
                  <a:pt x="6" y="1098"/>
                </a:lnTo>
                <a:lnTo>
                  <a:pt x="638" y="0"/>
                </a:lnTo>
                <a:lnTo>
                  <a:pt x="1233" y="343"/>
                </a:lnTo>
                <a:lnTo>
                  <a:pt x="1233" y="343"/>
                </a:lnTo>
                <a:close/>
              </a:path>
            </a:pathLst>
          </a:custGeom>
          <a:solidFill>
            <a:srgbClr val="D8DED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10"/>
          <p:cNvSpPr/>
          <p:nvPr/>
        </p:nvSpPr>
        <p:spPr>
          <a:xfrm rot="-7200000">
            <a:off x="6053455" y="3440430"/>
            <a:ext cx="1365250" cy="2073275"/>
          </a:xfrm>
          <a:custGeom>
            <a:avLst/>
            <a:gdLst/>
            <a:ahLst/>
            <a:cxnLst>
              <a:cxn ang="0">
                <a:pos x="1233" y="343"/>
              </a:cxn>
              <a:cxn ang="0">
                <a:pos x="413" y="1764"/>
              </a:cxn>
              <a:cxn ang="0">
                <a:pos x="0" y="1226"/>
              </a:cxn>
              <a:cxn ang="0">
                <a:pos x="6" y="1098"/>
              </a:cxn>
              <a:cxn ang="0">
                <a:pos x="638" y="0"/>
              </a:cxn>
              <a:cxn ang="0">
                <a:pos x="1233" y="343"/>
              </a:cxn>
              <a:cxn ang="0">
                <a:pos x="1233" y="343"/>
              </a:cxn>
            </a:cxnLst>
            <a:rect l="0" t="0" r="0" b="0"/>
            <a:pathLst>
              <a:path w="1233" h="1764">
                <a:moveTo>
                  <a:pt x="1233" y="343"/>
                </a:moveTo>
                <a:lnTo>
                  <a:pt x="413" y="1764"/>
                </a:lnTo>
                <a:lnTo>
                  <a:pt x="0" y="1226"/>
                </a:lnTo>
                <a:lnTo>
                  <a:pt x="6" y="1098"/>
                </a:lnTo>
                <a:lnTo>
                  <a:pt x="638" y="0"/>
                </a:lnTo>
                <a:lnTo>
                  <a:pt x="1233" y="343"/>
                </a:lnTo>
                <a:lnTo>
                  <a:pt x="1233" y="343"/>
                </a:lnTo>
                <a:close/>
              </a:path>
            </a:pathLst>
          </a:custGeom>
          <a:solidFill>
            <a:srgbClr val="D8DED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文本框 22"/>
          <p:cNvSpPr txBox="1"/>
          <p:nvPr/>
        </p:nvSpPr>
        <p:spPr>
          <a:xfrm flipH="1">
            <a:off x="1203325" y="5570173"/>
            <a:ext cx="10496550" cy="587469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</a:t>
            </a: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8" name="Freeform 5"/>
          <p:cNvSpPr>
            <a:spLocks noEditPoints="1"/>
          </p:cNvSpPr>
          <p:nvPr/>
        </p:nvSpPr>
        <p:spPr>
          <a:xfrm>
            <a:off x="612775" y="5617845"/>
            <a:ext cx="488950" cy="49212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文本框 22"/>
          <p:cNvSpPr txBox="1"/>
          <p:nvPr/>
        </p:nvSpPr>
        <p:spPr>
          <a:xfrm flipH="1">
            <a:off x="7687945" y="1528445"/>
            <a:ext cx="3316605" cy="86614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indent="-285750" fontAlgn="auto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0" name="文本框 20"/>
          <p:cNvSpPr txBox="1"/>
          <p:nvPr/>
        </p:nvSpPr>
        <p:spPr>
          <a:xfrm flipH="1">
            <a:off x="7694930" y="1122045"/>
            <a:ext cx="1997710" cy="39878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组合 7"/>
          <p:cNvGrpSpPr/>
          <p:nvPr/>
        </p:nvGrpSpPr>
        <p:grpSpPr>
          <a:xfrm>
            <a:off x="6229668" y="2575243"/>
            <a:ext cx="1851025" cy="2111375"/>
            <a:chOff x="9763" y="4488"/>
            <a:chExt cx="2914" cy="3324"/>
          </a:xfrm>
        </p:grpSpPr>
        <p:sp>
          <p:nvSpPr>
            <p:cNvPr id="12" name="任意多边形 30"/>
            <p:cNvSpPr/>
            <p:nvPr/>
          </p:nvSpPr>
          <p:spPr>
            <a:xfrm rot="7380000">
              <a:off x="9543" y="4678"/>
              <a:ext cx="3325" cy="2915"/>
            </a:xfrm>
            <a:custGeom>
              <a:avLst/>
              <a:gdLst>
                <a:gd name="connsiteX0" fmla="*/ 0 w 3323"/>
                <a:gd name="connsiteY0" fmla="*/ 1553 h 2915"/>
                <a:gd name="connsiteX1" fmla="*/ 462 w 3323"/>
                <a:gd name="connsiteY1" fmla="*/ 1785 h 2915"/>
                <a:gd name="connsiteX2" fmla="*/ 1384 w 3323"/>
                <a:gd name="connsiteY2" fmla="*/ 166 h 2915"/>
                <a:gd name="connsiteX3" fmla="*/ 3323 w 3323"/>
                <a:gd name="connsiteY3" fmla="*/ 213 h 2915"/>
                <a:gd name="connsiteX4" fmla="*/ 1546 w 3323"/>
                <a:gd name="connsiteY4" fmla="*/ 2386 h 2915"/>
                <a:gd name="connsiteX5" fmla="*/ 1951 w 3323"/>
                <a:gd name="connsiteY5" fmla="*/ 2683 h 2915"/>
                <a:gd name="connsiteX6" fmla="*/ 508 w 3323"/>
                <a:gd name="connsiteY6" fmla="*/ 2915 h 2915"/>
                <a:gd name="connsiteX7" fmla="*/ 0 w 3323"/>
                <a:gd name="connsiteY7" fmla="*/ 1553 h 2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23" h="2915">
                  <a:moveTo>
                    <a:pt x="0" y="1553"/>
                  </a:moveTo>
                  <a:cubicBezTo>
                    <a:pt x="437" y="1770"/>
                    <a:pt x="462" y="1797"/>
                    <a:pt x="462" y="1785"/>
                  </a:cubicBezTo>
                  <a:cubicBezTo>
                    <a:pt x="647" y="1531"/>
                    <a:pt x="1061" y="675"/>
                    <a:pt x="1384" y="166"/>
                  </a:cubicBezTo>
                  <a:cubicBezTo>
                    <a:pt x="1511" y="-52"/>
                    <a:pt x="3103" y="-75"/>
                    <a:pt x="3323" y="213"/>
                  </a:cubicBezTo>
                  <a:cubicBezTo>
                    <a:pt x="2711" y="17"/>
                    <a:pt x="1846" y="1910"/>
                    <a:pt x="1546" y="2386"/>
                  </a:cubicBezTo>
                  <a:cubicBezTo>
                    <a:pt x="1696" y="2511"/>
                    <a:pt x="1627" y="2486"/>
                    <a:pt x="1951" y="2683"/>
                  </a:cubicBezTo>
                  <a:cubicBezTo>
                    <a:pt x="1719" y="2695"/>
                    <a:pt x="1107" y="2805"/>
                    <a:pt x="508" y="2915"/>
                  </a:cubicBezTo>
                  <a:cubicBezTo>
                    <a:pt x="323" y="2365"/>
                    <a:pt x="80" y="1830"/>
                    <a:pt x="0" y="1553"/>
                  </a:cubicBezTo>
                  <a:close/>
                </a:path>
              </a:pathLst>
            </a:custGeom>
            <a:solidFill>
              <a:srgbClr val="66715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ym typeface="+mn-ea"/>
              </a:endParaRPr>
            </a:p>
          </p:txBody>
        </p:sp>
        <p:sp>
          <p:nvSpPr>
            <p:cNvPr id="13" name="Freeform 61"/>
            <p:cNvSpPr>
              <a:spLocks noEditPoints="1"/>
            </p:cNvSpPr>
            <p:nvPr/>
          </p:nvSpPr>
          <p:spPr>
            <a:xfrm>
              <a:off x="11435" y="6085"/>
              <a:ext cx="450" cy="590"/>
            </a:xfrm>
            <a:custGeom>
              <a:avLst/>
              <a:gdLst/>
              <a:ahLst/>
              <a:cxnLst>
                <a:cxn ang="0">
                  <a:pos x="38762" y="173832"/>
                </a:cxn>
                <a:cxn ang="0">
                  <a:pos x="0" y="215681"/>
                </a:cxn>
                <a:cxn ang="0">
                  <a:pos x="38762" y="254310"/>
                </a:cxn>
                <a:cxn ang="0">
                  <a:pos x="80754" y="215681"/>
                </a:cxn>
                <a:cxn ang="0">
                  <a:pos x="38762" y="173832"/>
                </a:cxn>
                <a:cxn ang="0">
                  <a:pos x="25841" y="90135"/>
                </a:cxn>
                <a:cxn ang="0">
                  <a:pos x="3230" y="112669"/>
                </a:cxn>
                <a:cxn ang="0">
                  <a:pos x="25841" y="135203"/>
                </a:cxn>
                <a:cxn ang="0">
                  <a:pos x="93674" y="164175"/>
                </a:cxn>
                <a:cxn ang="0">
                  <a:pos x="122746" y="231776"/>
                </a:cxn>
                <a:cxn ang="0">
                  <a:pos x="145357" y="254310"/>
                </a:cxn>
                <a:cxn ang="0">
                  <a:pos x="167968" y="231776"/>
                </a:cxn>
                <a:cxn ang="0">
                  <a:pos x="25841" y="90135"/>
                </a:cxn>
                <a:cxn ang="0">
                  <a:pos x="25841" y="0"/>
                </a:cxn>
                <a:cxn ang="0">
                  <a:pos x="3230" y="19315"/>
                </a:cxn>
                <a:cxn ang="0">
                  <a:pos x="25841" y="41848"/>
                </a:cxn>
                <a:cxn ang="0">
                  <a:pos x="161508" y="96573"/>
                </a:cxn>
                <a:cxn ang="0">
                  <a:pos x="216420" y="231776"/>
                </a:cxn>
                <a:cxn ang="0">
                  <a:pos x="239031" y="254310"/>
                </a:cxn>
                <a:cxn ang="0">
                  <a:pos x="258412" y="231776"/>
                </a:cxn>
                <a:cxn ang="0">
                  <a:pos x="25841" y="0"/>
                </a:cxn>
              </a:cxnLst>
              <a:rect l="0" t="0" r="0" b="0"/>
              <a:pathLst>
                <a:path w="80" h="79">
                  <a:moveTo>
                    <a:pt x="12" y="54"/>
                  </a:moveTo>
                  <a:cubicBezTo>
                    <a:pt x="5" y="54"/>
                    <a:pt x="0" y="60"/>
                    <a:pt x="0" y="67"/>
                  </a:cubicBezTo>
                  <a:cubicBezTo>
                    <a:pt x="0" y="74"/>
                    <a:pt x="5" y="79"/>
                    <a:pt x="12" y="79"/>
                  </a:cubicBezTo>
                  <a:cubicBezTo>
                    <a:pt x="19" y="79"/>
                    <a:pt x="25" y="74"/>
                    <a:pt x="25" y="67"/>
                  </a:cubicBezTo>
                  <a:cubicBezTo>
                    <a:pt x="25" y="60"/>
                    <a:pt x="19" y="54"/>
                    <a:pt x="12" y="54"/>
                  </a:cubicBezTo>
                  <a:moveTo>
                    <a:pt x="8" y="28"/>
                  </a:moveTo>
                  <a:cubicBezTo>
                    <a:pt x="5" y="28"/>
                    <a:pt x="1" y="31"/>
                    <a:pt x="1" y="35"/>
                  </a:cubicBezTo>
                  <a:cubicBezTo>
                    <a:pt x="1" y="39"/>
                    <a:pt x="5" y="42"/>
                    <a:pt x="8" y="42"/>
                  </a:cubicBezTo>
                  <a:cubicBezTo>
                    <a:pt x="17" y="42"/>
                    <a:pt x="24" y="45"/>
                    <a:pt x="29" y="51"/>
                  </a:cubicBezTo>
                  <a:cubicBezTo>
                    <a:pt x="35" y="56"/>
                    <a:pt x="38" y="63"/>
                    <a:pt x="38" y="72"/>
                  </a:cubicBezTo>
                  <a:cubicBezTo>
                    <a:pt x="38" y="76"/>
                    <a:pt x="41" y="79"/>
                    <a:pt x="45" y="79"/>
                  </a:cubicBezTo>
                  <a:cubicBezTo>
                    <a:pt x="49" y="79"/>
                    <a:pt x="52" y="76"/>
                    <a:pt x="52" y="72"/>
                  </a:cubicBezTo>
                  <a:cubicBezTo>
                    <a:pt x="52" y="47"/>
                    <a:pt x="33" y="28"/>
                    <a:pt x="8" y="28"/>
                  </a:cubicBezTo>
                  <a:moveTo>
                    <a:pt x="8" y="0"/>
                  </a:moveTo>
                  <a:cubicBezTo>
                    <a:pt x="4" y="0"/>
                    <a:pt x="1" y="3"/>
                    <a:pt x="1" y="6"/>
                  </a:cubicBezTo>
                  <a:cubicBezTo>
                    <a:pt x="1" y="10"/>
                    <a:pt x="4" y="13"/>
                    <a:pt x="8" y="13"/>
                  </a:cubicBezTo>
                  <a:cubicBezTo>
                    <a:pt x="24" y="13"/>
                    <a:pt x="39" y="20"/>
                    <a:pt x="50" y="30"/>
                  </a:cubicBezTo>
                  <a:cubicBezTo>
                    <a:pt x="60" y="41"/>
                    <a:pt x="67" y="56"/>
                    <a:pt x="67" y="72"/>
                  </a:cubicBezTo>
                  <a:cubicBezTo>
                    <a:pt x="67" y="76"/>
                    <a:pt x="70" y="79"/>
                    <a:pt x="74" y="79"/>
                  </a:cubicBezTo>
                  <a:cubicBezTo>
                    <a:pt x="77" y="79"/>
                    <a:pt x="80" y="76"/>
                    <a:pt x="80" y="72"/>
                  </a:cubicBezTo>
                  <a:cubicBezTo>
                    <a:pt x="80" y="32"/>
                    <a:pt x="48" y="0"/>
                    <a:pt x="8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6"/>
          <p:cNvGrpSpPr/>
          <p:nvPr/>
        </p:nvGrpSpPr>
        <p:grpSpPr>
          <a:xfrm>
            <a:off x="4581843" y="1732280"/>
            <a:ext cx="2109787" cy="1851025"/>
            <a:chOff x="7168" y="3160"/>
            <a:chExt cx="3322" cy="2914"/>
          </a:xfrm>
        </p:grpSpPr>
        <p:sp>
          <p:nvSpPr>
            <p:cNvPr id="15" name="任意多边形 5"/>
            <p:cNvSpPr/>
            <p:nvPr/>
          </p:nvSpPr>
          <p:spPr>
            <a:xfrm>
              <a:off x="7167" y="3160"/>
              <a:ext cx="3322" cy="2915"/>
            </a:xfrm>
            <a:custGeom>
              <a:avLst/>
              <a:gdLst>
                <a:gd name="connsiteX0" fmla="*/ 0 w 3323"/>
                <a:gd name="connsiteY0" fmla="*/ 1553 h 2915"/>
                <a:gd name="connsiteX1" fmla="*/ 462 w 3323"/>
                <a:gd name="connsiteY1" fmla="*/ 1785 h 2915"/>
                <a:gd name="connsiteX2" fmla="*/ 1384 w 3323"/>
                <a:gd name="connsiteY2" fmla="*/ 166 h 2915"/>
                <a:gd name="connsiteX3" fmla="*/ 3323 w 3323"/>
                <a:gd name="connsiteY3" fmla="*/ 213 h 2915"/>
                <a:gd name="connsiteX4" fmla="*/ 1546 w 3323"/>
                <a:gd name="connsiteY4" fmla="*/ 2386 h 2915"/>
                <a:gd name="connsiteX5" fmla="*/ 1951 w 3323"/>
                <a:gd name="connsiteY5" fmla="*/ 2683 h 2915"/>
                <a:gd name="connsiteX6" fmla="*/ 508 w 3323"/>
                <a:gd name="connsiteY6" fmla="*/ 2915 h 2915"/>
                <a:gd name="connsiteX7" fmla="*/ 0 w 3323"/>
                <a:gd name="connsiteY7" fmla="*/ 1553 h 2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23" h="2915">
                  <a:moveTo>
                    <a:pt x="0" y="1553"/>
                  </a:moveTo>
                  <a:cubicBezTo>
                    <a:pt x="437" y="1770"/>
                    <a:pt x="462" y="1797"/>
                    <a:pt x="462" y="1785"/>
                  </a:cubicBezTo>
                  <a:cubicBezTo>
                    <a:pt x="647" y="1531"/>
                    <a:pt x="1061" y="675"/>
                    <a:pt x="1384" y="166"/>
                  </a:cubicBezTo>
                  <a:cubicBezTo>
                    <a:pt x="1511" y="-52"/>
                    <a:pt x="3103" y="-75"/>
                    <a:pt x="3323" y="213"/>
                  </a:cubicBezTo>
                  <a:cubicBezTo>
                    <a:pt x="2711" y="17"/>
                    <a:pt x="1846" y="1910"/>
                    <a:pt x="1546" y="2386"/>
                  </a:cubicBezTo>
                  <a:cubicBezTo>
                    <a:pt x="1696" y="2511"/>
                    <a:pt x="1627" y="2486"/>
                    <a:pt x="1951" y="2683"/>
                  </a:cubicBezTo>
                  <a:cubicBezTo>
                    <a:pt x="1719" y="2695"/>
                    <a:pt x="1107" y="2805"/>
                    <a:pt x="508" y="2915"/>
                  </a:cubicBezTo>
                  <a:cubicBezTo>
                    <a:pt x="323" y="2365"/>
                    <a:pt x="80" y="1830"/>
                    <a:pt x="0" y="1553"/>
                  </a:cubicBezTo>
                  <a:close/>
                </a:path>
              </a:pathLst>
            </a:custGeom>
            <a:solidFill>
              <a:srgbClr val="66715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ym typeface="+mn-ea"/>
              </a:endParaRPr>
            </a:p>
          </p:txBody>
        </p:sp>
        <p:sp>
          <p:nvSpPr>
            <p:cNvPr id="16" name="Freeform 62"/>
            <p:cNvSpPr>
              <a:spLocks noEditPoints="1"/>
            </p:cNvSpPr>
            <p:nvPr/>
          </p:nvSpPr>
          <p:spPr>
            <a:xfrm>
              <a:off x="8327" y="4040"/>
              <a:ext cx="450" cy="620"/>
            </a:xfrm>
            <a:custGeom>
              <a:avLst/>
              <a:gdLst/>
              <a:ahLst/>
              <a:cxnLst>
                <a:cxn ang="0">
                  <a:pos x="22611" y="222781"/>
                </a:cxn>
                <a:cxn ang="0">
                  <a:pos x="16151" y="219552"/>
                </a:cxn>
                <a:cxn ang="0">
                  <a:pos x="16151" y="177579"/>
                </a:cxn>
                <a:cxn ang="0">
                  <a:pos x="19381" y="167893"/>
                </a:cxn>
                <a:cxn ang="0">
                  <a:pos x="32302" y="164664"/>
                </a:cxn>
                <a:cxn ang="0">
                  <a:pos x="38762" y="171122"/>
                </a:cxn>
                <a:cxn ang="0">
                  <a:pos x="32302" y="174350"/>
                </a:cxn>
                <a:cxn ang="0">
                  <a:pos x="29071" y="177579"/>
                </a:cxn>
                <a:cxn ang="0">
                  <a:pos x="29071" y="177579"/>
                </a:cxn>
                <a:cxn ang="0">
                  <a:pos x="29071" y="219552"/>
                </a:cxn>
                <a:cxn ang="0">
                  <a:pos x="22611" y="222781"/>
                </a:cxn>
                <a:cxn ang="0">
                  <a:pos x="38762" y="145292"/>
                </a:cxn>
                <a:cxn ang="0">
                  <a:pos x="0" y="184037"/>
                </a:cxn>
                <a:cxn ang="0">
                  <a:pos x="0" y="232467"/>
                </a:cxn>
                <a:cxn ang="0">
                  <a:pos x="38762" y="267983"/>
                </a:cxn>
                <a:cxn ang="0">
                  <a:pos x="77524" y="232467"/>
                </a:cxn>
                <a:cxn ang="0">
                  <a:pos x="77524" y="184037"/>
                </a:cxn>
                <a:cxn ang="0">
                  <a:pos x="38762" y="145292"/>
                </a:cxn>
                <a:cxn ang="0">
                  <a:pos x="113055" y="167893"/>
                </a:cxn>
                <a:cxn ang="0">
                  <a:pos x="106595" y="161436"/>
                </a:cxn>
                <a:cxn ang="0">
                  <a:pos x="106595" y="103319"/>
                </a:cxn>
                <a:cxn ang="0">
                  <a:pos x="113055" y="93633"/>
                </a:cxn>
                <a:cxn ang="0">
                  <a:pos x="122746" y="87175"/>
                </a:cxn>
                <a:cxn ang="0">
                  <a:pos x="129206" y="93633"/>
                </a:cxn>
                <a:cxn ang="0">
                  <a:pos x="122746" y="100090"/>
                </a:cxn>
                <a:cxn ang="0">
                  <a:pos x="122746" y="100090"/>
                </a:cxn>
                <a:cxn ang="0">
                  <a:pos x="119516" y="100090"/>
                </a:cxn>
                <a:cxn ang="0">
                  <a:pos x="119516" y="103319"/>
                </a:cxn>
                <a:cxn ang="0">
                  <a:pos x="119516" y="161436"/>
                </a:cxn>
                <a:cxn ang="0">
                  <a:pos x="113055" y="167893"/>
                </a:cxn>
                <a:cxn ang="0">
                  <a:pos x="129206" y="67803"/>
                </a:cxn>
                <a:cxn ang="0">
                  <a:pos x="90444" y="106547"/>
                </a:cxn>
                <a:cxn ang="0">
                  <a:pos x="90444" y="232467"/>
                </a:cxn>
                <a:cxn ang="0">
                  <a:pos x="129206" y="267983"/>
                </a:cxn>
                <a:cxn ang="0">
                  <a:pos x="164738" y="232467"/>
                </a:cxn>
                <a:cxn ang="0">
                  <a:pos x="164738" y="106547"/>
                </a:cxn>
                <a:cxn ang="0">
                  <a:pos x="129206" y="67803"/>
                </a:cxn>
                <a:cxn ang="0">
                  <a:pos x="206730" y="119462"/>
                </a:cxn>
                <a:cxn ang="0">
                  <a:pos x="203499" y="113005"/>
                </a:cxn>
                <a:cxn ang="0">
                  <a:pos x="203499" y="38745"/>
                </a:cxn>
                <a:cxn ang="0">
                  <a:pos x="206730" y="25830"/>
                </a:cxn>
                <a:cxn ang="0">
                  <a:pos x="216420" y="19372"/>
                </a:cxn>
                <a:cxn ang="0">
                  <a:pos x="222880" y="25830"/>
                </a:cxn>
                <a:cxn ang="0">
                  <a:pos x="216420" y="32287"/>
                </a:cxn>
                <a:cxn ang="0">
                  <a:pos x="216420" y="32287"/>
                </a:cxn>
                <a:cxn ang="0">
                  <a:pos x="213190" y="38745"/>
                </a:cxn>
                <a:cxn ang="0">
                  <a:pos x="213190" y="113005"/>
                </a:cxn>
                <a:cxn ang="0">
                  <a:pos x="206730" y="119462"/>
                </a:cxn>
                <a:cxn ang="0">
                  <a:pos x="222880" y="0"/>
                </a:cxn>
                <a:cxn ang="0">
                  <a:pos x="184119" y="38745"/>
                </a:cxn>
                <a:cxn ang="0">
                  <a:pos x="184119" y="232467"/>
                </a:cxn>
                <a:cxn ang="0">
                  <a:pos x="222880" y="267983"/>
                </a:cxn>
                <a:cxn ang="0">
                  <a:pos x="258412" y="232467"/>
                </a:cxn>
                <a:cxn ang="0">
                  <a:pos x="258412" y="38745"/>
                </a:cxn>
                <a:cxn ang="0">
                  <a:pos x="222880" y="0"/>
                </a:cxn>
              </a:cxnLst>
              <a:rect l="0" t="0" r="0" b="0"/>
              <a:pathLst>
                <a:path w="80" h="83">
                  <a:moveTo>
                    <a:pt x="7" y="69"/>
                  </a:moveTo>
                  <a:cubicBezTo>
                    <a:pt x="6" y="69"/>
                    <a:pt x="5" y="69"/>
                    <a:pt x="5" y="68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4"/>
                    <a:pt x="6" y="53"/>
                    <a:pt x="6" y="52"/>
                  </a:cubicBezTo>
                  <a:cubicBezTo>
                    <a:pt x="7" y="52"/>
                    <a:pt x="8" y="51"/>
                    <a:pt x="10" y="51"/>
                  </a:cubicBezTo>
                  <a:cubicBezTo>
                    <a:pt x="11" y="51"/>
                    <a:pt x="12" y="52"/>
                    <a:pt x="12" y="53"/>
                  </a:cubicBezTo>
                  <a:cubicBezTo>
                    <a:pt x="12" y="54"/>
                    <a:pt x="11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9"/>
                    <a:pt x="8" y="69"/>
                    <a:pt x="7" y="69"/>
                  </a:cubicBezTo>
                  <a:moveTo>
                    <a:pt x="12" y="45"/>
                  </a:moveTo>
                  <a:cubicBezTo>
                    <a:pt x="6" y="45"/>
                    <a:pt x="0" y="50"/>
                    <a:pt x="0" y="57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8"/>
                    <a:pt x="6" y="83"/>
                    <a:pt x="12" y="83"/>
                  </a:cubicBezTo>
                  <a:cubicBezTo>
                    <a:pt x="18" y="83"/>
                    <a:pt x="24" y="78"/>
                    <a:pt x="24" y="72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0"/>
                    <a:pt x="18" y="45"/>
                    <a:pt x="12" y="45"/>
                  </a:cubicBezTo>
                  <a:moveTo>
                    <a:pt x="35" y="52"/>
                  </a:moveTo>
                  <a:cubicBezTo>
                    <a:pt x="34" y="52"/>
                    <a:pt x="33" y="51"/>
                    <a:pt x="33" y="5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0"/>
                    <a:pt x="34" y="29"/>
                    <a:pt x="35" y="29"/>
                  </a:cubicBezTo>
                  <a:cubicBezTo>
                    <a:pt x="35" y="28"/>
                    <a:pt x="36" y="27"/>
                    <a:pt x="38" y="27"/>
                  </a:cubicBezTo>
                  <a:cubicBezTo>
                    <a:pt x="39" y="27"/>
                    <a:pt x="40" y="28"/>
                    <a:pt x="40" y="29"/>
                  </a:cubicBezTo>
                  <a:cubicBezTo>
                    <a:pt x="40" y="30"/>
                    <a:pt x="39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7" y="31"/>
                    <a:pt x="37" y="31"/>
                  </a:cubicBezTo>
                  <a:cubicBezTo>
                    <a:pt x="37" y="31"/>
                    <a:pt x="37" y="32"/>
                    <a:pt x="37" y="32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7" y="51"/>
                    <a:pt x="36" y="52"/>
                    <a:pt x="35" y="52"/>
                  </a:cubicBezTo>
                  <a:moveTo>
                    <a:pt x="40" y="21"/>
                  </a:moveTo>
                  <a:cubicBezTo>
                    <a:pt x="33" y="21"/>
                    <a:pt x="28" y="27"/>
                    <a:pt x="28" y="33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8" y="78"/>
                    <a:pt x="33" y="83"/>
                    <a:pt x="40" y="83"/>
                  </a:cubicBezTo>
                  <a:cubicBezTo>
                    <a:pt x="46" y="83"/>
                    <a:pt x="51" y="78"/>
                    <a:pt x="51" y="72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27"/>
                    <a:pt x="46" y="21"/>
                    <a:pt x="40" y="21"/>
                  </a:cubicBezTo>
                  <a:moveTo>
                    <a:pt x="64" y="37"/>
                  </a:moveTo>
                  <a:cubicBezTo>
                    <a:pt x="63" y="37"/>
                    <a:pt x="63" y="36"/>
                    <a:pt x="63" y="35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2" y="10"/>
                    <a:pt x="63" y="8"/>
                    <a:pt x="64" y="8"/>
                  </a:cubicBezTo>
                  <a:cubicBezTo>
                    <a:pt x="64" y="7"/>
                    <a:pt x="66" y="6"/>
                    <a:pt x="67" y="6"/>
                  </a:cubicBezTo>
                  <a:cubicBezTo>
                    <a:pt x="68" y="6"/>
                    <a:pt x="69" y="7"/>
                    <a:pt x="69" y="8"/>
                  </a:cubicBezTo>
                  <a:cubicBezTo>
                    <a:pt x="69" y="9"/>
                    <a:pt x="68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6" y="10"/>
                    <a:pt x="66" y="12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6"/>
                    <a:pt x="65" y="37"/>
                    <a:pt x="64" y="37"/>
                  </a:cubicBezTo>
                  <a:moveTo>
                    <a:pt x="69" y="0"/>
                  </a:moveTo>
                  <a:cubicBezTo>
                    <a:pt x="62" y="0"/>
                    <a:pt x="57" y="5"/>
                    <a:pt x="57" y="12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7" y="78"/>
                    <a:pt x="62" y="83"/>
                    <a:pt x="69" y="83"/>
                  </a:cubicBezTo>
                  <a:cubicBezTo>
                    <a:pt x="75" y="83"/>
                    <a:pt x="80" y="78"/>
                    <a:pt x="80" y="72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0" y="5"/>
                    <a:pt x="75" y="0"/>
                    <a:pt x="69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8"/>
          <p:cNvGrpSpPr/>
          <p:nvPr/>
        </p:nvGrpSpPr>
        <p:grpSpPr>
          <a:xfrm>
            <a:off x="4515168" y="3373755"/>
            <a:ext cx="1852612" cy="2109788"/>
            <a:chOff x="7062" y="5746"/>
            <a:chExt cx="2918" cy="3322"/>
          </a:xfrm>
        </p:grpSpPr>
        <p:sp>
          <p:nvSpPr>
            <p:cNvPr id="18" name="任意多边形 17"/>
            <p:cNvSpPr/>
            <p:nvPr/>
          </p:nvSpPr>
          <p:spPr>
            <a:xfrm rot="14460000">
              <a:off x="6840" y="5927"/>
              <a:ext cx="3322" cy="2917"/>
            </a:xfrm>
            <a:custGeom>
              <a:avLst/>
              <a:gdLst>
                <a:gd name="connsiteX0" fmla="*/ 0 w 3323"/>
                <a:gd name="connsiteY0" fmla="*/ 1553 h 2915"/>
                <a:gd name="connsiteX1" fmla="*/ 462 w 3323"/>
                <a:gd name="connsiteY1" fmla="*/ 1785 h 2915"/>
                <a:gd name="connsiteX2" fmla="*/ 1384 w 3323"/>
                <a:gd name="connsiteY2" fmla="*/ 166 h 2915"/>
                <a:gd name="connsiteX3" fmla="*/ 3323 w 3323"/>
                <a:gd name="connsiteY3" fmla="*/ 213 h 2915"/>
                <a:gd name="connsiteX4" fmla="*/ 1546 w 3323"/>
                <a:gd name="connsiteY4" fmla="*/ 2386 h 2915"/>
                <a:gd name="connsiteX5" fmla="*/ 1951 w 3323"/>
                <a:gd name="connsiteY5" fmla="*/ 2683 h 2915"/>
                <a:gd name="connsiteX6" fmla="*/ 508 w 3323"/>
                <a:gd name="connsiteY6" fmla="*/ 2915 h 2915"/>
                <a:gd name="connsiteX7" fmla="*/ 0 w 3323"/>
                <a:gd name="connsiteY7" fmla="*/ 1553 h 2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23" h="2915">
                  <a:moveTo>
                    <a:pt x="0" y="1553"/>
                  </a:moveTo>
                  <a:cubicBezTo>
                    <a:pt x="437" y="1770"/>
                    <a:pt x="462" y="1797"/>
                    <a:pt x="462" y="1785"/>
                  </a:cubicBezTo>
                  <a:cubicBezTo>
                    <a:pt x="647" y="1531"/>
                    <a:pt x="1061" y="675"/>
                    <a:pt x="1384" y="166"/>
                  </a:cubicBezTo>
                  <a:cubicBezTo>
                    <a:pt x="1511" y="-52"/>
                    <a:pt x="3103" y="-75"/>
                    <a:pt x="3323" y="213"/>
                  </a:cubicBezTo>
                  <a:cubicBezTo>
                    <a:pt x="2711" y="17"/>
                    <a:pt x="1846" y="1910"/>
                    <a:pt x="1546" y="2386"/>
                  </a:cubicBezTo>
                  <a:cubicBezTo>
                    <a:pt x="1696" y="2511"/>
                    <a:pt x="1627" y="2486"/>
                    <a:pt x="1951" y="2683"/>
                  </a:cubicBezTo>
                  <a:cubicBezTo>
                    <a:pt x="1719" y="2695"/>
                    <a:pt x="1107" y="2805"/>
                    <a:pt x="508" y="2915"/>
                  </a:cubicBezTo>
                  <a:cubicBezTo>
                    <a:pt x="323" y="2365"/>
                    <a:pt x="80" y="1830"/>
                    <a:pt x="0" y="1553"/>
                  </a:cubicBezTo>
                  <a:close/>
                </a:path>
              </a:pathLst>
            </a:custGeom>
            <a:solidFill>
              <a:srgbClr val="66715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ym typeface="+mn-ea"/>
              </a:endParaRPr>
            </a:p>
          </p:txBody>
        </p:sp>
        <p:sp>
          <p:nvSpPr>
            <p:cNvPr id="19" name="Freeform 38"/>
            <p:cNvSpPr>
              <a:spLocks noEditPoints="1"/>
            </p:cNvSpPr>
            <p:nvPr/>
          </p:nvSpPr>
          <p:spPr>
            <a:xfrm>
              <a:off x="8185" y="7390"/>
              <a:ext cx="597" cy="577"/>
            </a:xfrm>
            <a:custGeom>
              <a:avLst/>
              <a:gdLst/>
              <a:ahLst/>
              <a:cxnLst>
                <a:cxn ang="0">
                  <a:pos x="297244" y="291843"/>
                </a:cxn>
                <a:cxn ang="0">
                  <a:pos x="297244" y="308056"/>
                </a:cxn>
                <a:cxn ang="0">
                  <a:pos x="423249" y="298328"/>
                </a:cxn>
                <a:cxn ang="0">
                  <a:pos x="458789" y="259416"/>
                </a:cxn>
                <a:cxn ang="0">
                  <a:pos x="368324" y="259416"/>
                </a:cxn>
                <a:cxn ang="0">
                  <a:pos x="297244" y="259416"/>
                </a:cxn>
                <a:cxn ang="0">
                  <a:pos x="297244" y="278872"/>
                </a:cxn>
                <a:cxn ang="0">
                  <a:pos x="458789" y="278872"/>
                </a:cxn>
                <a:cxn ang="0">
                  <a:pos x="458789" y="259416"/>
                </a:cxn>
                <a:cxn ang="0">
                  <a:pos x="390940" y="230232"/>
                </a:cxn>
                <a:cxn ang="0">
                  <a:pos x="361862" y="230232"/>
                </a:cxn>
                <a:cxn ang="0">
                  <a:pos x="297244" y="230232"/>
                </a:cxn>
                <a:cxn ang="0">
                  <a:pos x="297244" y="246445"/>
                </a:cxn>
                <a:cxn ang="0">
                  <a:pos x="361862" y="246445"/>
                </a:cxn>
                <a:cxn ang="0">
                  <a:pos x="390940" y="246445"/>
                </a:cxn>
                <a:cxn ang="0">
                  <a:pos x="465251" y="236717"/>
                </a:cxn>
                <a:cxn ang="0">
                  <a:pos x="274627" y="191319"/>
                </a:cxn>
                <a:cxn ang="0">
                  <a:pos x="361862" y="191319"/>
                </a:cxn>
                <a:cxn ang="0">
                  <a:pos x="468482" y="191319"/>
                </a:cxn>
                <a:cxn ang="0">
                  <a:pos x="481406" y="194562"/>
                </a:cxn>
                <a:cxn ang="0">
                  <a:pos x="484637" y="337241"/>
                </a:cxn>
                <a:cxn ang="0">
                  <a:pos x="468482" y="343726"/>
                </a:cxn>
                <a:cxn ang="0">
                  <a:pos x="274627" y="343726"/>
                </a:cxn>
                <a:cxn ang="0">
                  <a:pos x="261704" y="340483"/>
                </a:cxn>
                <a:cxn ang="0">
                  <a:pos x="261704" y="285358"/>
                </a:cxn>
                <a:cxn ang="0">
                  <a:pos x="261704" y="197805"/>
                </a:cxn>
                <a:cxn ang="0">
                  <a:pos x="264935" y="194562"/>
                </a:cxn>
                <a:cxn ang="0">
                  <a:pos x="274627" y="191319"/>
                </a:cxn>
                <a:cxn ang="0">
                  <a:pos x="35540" y="256173"/>
                </a:cxn>
                <a:cxn ang="0">
                  <a:pos x="197086" y="194562"/>
                </a:cxn>
                <a:cxn ang="0">
                  <a:pos x="245549" y="181591"/>
                </a:cxn>
                <a:cxn ang="0">
                  <a:pos x="239087" y="256173"/>
                </a:cxn>
                <a:cxn ang="0">
                  <a:pos x="29078" y="220504"/>
                </a:cxn>
                <a:cxn ang="0">
                  <a:pos x="132467" y="145921"/>
                </a:cxn>
                <a:cxn ang="0">
                  <a:pos x="287551" y="171863"/>
                </a:cxn>
                <a:cxn ang="0">
                  <a:pos x="361862" y="68097"/>
                </a:cxn>
                <a:cxn ang="0">
                  <a:pos x="287551" y="171863"/>
                </a:cxn>
                <a:cxn ang="0">
                  <a:pos x="35540" y="32427"/>
                </a:cxn>
                <a:cxn ang="0">
                  <a:pos x="42002" y="29184"/>
                </a:cxn>
                <a:cxn ang="0">
                  <a:pos x="358631" y="32427"/>
                </a:cxn>
                <a:cxn ang="0">
                  <a:pos x="229395" y="129708"/>
                </a:cxn>
                <a:cxn ang="0">
                  <a:pos x="229395" y="129708"/>
                </a:cxn>
                <a:cxn ang="0">
                  <a:pos x="352169" y="0"/>
                </a:cxn>
                <a:cxn ang="0">
                  <a:pos x="0" y="35670"/>
                </a:cxn>
                <a:cxn ang="0">
                  <a:pos x="42002" y="285358"/>
                </a:cxn>
                <a:cxn ang="0">
                  <a:pos x="239087" y="337241"/>
                </a:cxn>
                <a:cxn ang="0">
                  <a:pos x="274627" y="366425"/>
                </a:cxn>
                <a:cxn ang="0">
                  <a:pos x="494329" y="359940"/>
                </a:cxn>
                <a:cxn ang="0">
                  <a:pos x="507253" y="197805"/>
                </a:cxn>
                <a:cxn ang="0">
                  <a:pos x="468482" y="171863"/>
                </a:cxn>
                <a:cxn ang="0">
                  <a:pos x="390940" y="35670"/>
                </a:cxn>
              </a:cxnLst>
              <a:rect l="0" t="0" r="0" b="0"/>
              <a:pathLst>
                <a:path w="157" h="113">
                  <a:moveTo>
                    <a:pt x="128" y="90"/>
                  </a:moveTo>
                  <a:cubicBezTo>
                    <a:pt x="92" y="90"/>
                    <a:pt x="92" y="90"/>
                    <a:pt x="92" y="90"/>
                  </a:cubicBezTo>
                  <a:cubicBezTo>
                    <a:pt x="91" y="90"/>
                    <a:pt x="90" y="91"/>
                    <a:pt x="90" y="92"/>
                  </a:cubicBezTo>
                  <a:cubicBezTo>
                    <a:pt x="90" y="94"/>
                    <a:pt x="91" y="95"/>
                    <a:pt x="92" y="95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30" y="95"/>
                    <a:pt x="131" y="94"/>
                    <a:pt x="131" y="92"/>
                  </a:cubicBezTo>
                  <a:cubicBezTo>
                    <a:pt x="131" y="91"/>
                    <a:pt x="130" y="90"/>
                    <a:pt x="128" y="90"/>
                  </a:cubicBezTo>
                  <a:moveTo>
                    <a:pt x="142" y="80"/>
                  </a:moveTo>
                  <a:cubicBezTo>
                    <a:pt x="120" y="80"/>
                    <a:pt x="120" y="80"/>
                    <a:pt x="120" y="80"/>
                  </a:cubicBezTo>
                  <a:cubicBezTo>
                    <a:pt x="114" y="80"/>
                    <a:pt x="114" y="80"/>
                    <a:pt x="114" y="80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1" y="80"/>
                    <a:pt x="90" y="81"/>
                    <a:pt x="90" y="83"/>
                  </a:cubicBezTo>
                  <a:cubicBezTo>
                    <a:pt x="90" y="84"/>
                    <a:pt x="91" y="86"/>
                    <a:pt x="92" y="86"/>
                  </a:cubicBezTo>
                  <a:cubicBezTo>
                    <a:pt x="116" y="86"/>
                    <a:pt x="116" y="86"/>
                    <a:pt x="116" y="86"/>
                  </a:cubicBezTo>
                  <a:cubicBezTo>
                    <a:pt x="142" y="86"/>
                    <a:pt x="142" y="86"/>
                    <a:pt x="142" y="86"/>
                  </a:cubicBezTo>
                  <a:cubicBezTo>
                    <a:pt x="143" y="86"/>
                    <a:pt x="144" y="84"/>
                    <a:pt x="144" y="83"/>
                  </a:cubicBezTo>
                  <a:cubicBezTo>
                    <a:pt x="144" y="81"/>
                    <a:pt x="143" y="80"/>
                    <a:pt x="142" y="80"/>
                  </a:cubicBezTo>
                  <a:moveTo>
                    <a:pt x="142" y="71"/>
                  </a:moveTo>
                  <a:cubicBezTo>
                    <a:pt x="121" y="71"/>
                    <a:pt x="121" y="71"/>
                    <a:pt x="121" y="71"/>
                  </a:cubicBezTo>
                  <a:cubicBezTo>
                    <a:pt x="114" y="71"/>
                    <a:pt x="114" y="71"/>
                    <a:pt x="114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0" y="72"/>
                    <a:pt x="90" y="73"/>
                  </a:cubicBezTo>
                  <a:cubicBezTo>
                    <a:pt x="90" y="75"/>
                    <a:pt x="91" y="76"/>
                    <a:pt x="92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121" y="76"/>
                    <a:pt x="121" y="76"/>
                    <a:pt x="121" y="76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3" y="76"/>
                    <a:pt x="144" y="75"/>
                    <a:pt x="144" y="73"/>
                  </a:cubicBezTo>
                  <a:cubicBezTo>
                    <a:pt x="144" y="72"/>
                    <a:pt x="143" y="71"/>
                    <a:pt x="142" y="71"/>
                  </a:cubicBezTo>
                  <a:moveTo>
                    <a:pt x="85" y="59"/>
                  </a:moveTo>
                  <a:cubicBezTo>
                    <a:pt x="98" y="59"/>
                    <a:pt x="98" y="59"/>
                    <a:pt x="98" y="59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45" y="59"/>
                    <a:pt x="145" y="59"/>
                    <a:pt x="145" y="59"/>
                  </a:cubicBezTo>
                  <a:cubicBezTo>
                    <a:pt x="145" y="59"/>
                    <a:pt x="145" y="59"/>
                    <a:pt x="145" y="59"/>
                  </a:cubicBezTo>
                  <a:cubicBezTo>
                    <a:pt x="147" y="59"/>
                    <a:pt x="148" y="60"/>
                    <a:pt x="149" y="60"/>
                  </a:cubicBezTo>
                  <a:cubicBezTo>
                    <a:pt x="150" y="61"/>
                    <a:pt x="150" y="61"/>
                    <a:pt x="150" y="61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4"/>
                    <a:pt x="150" y="104"/>
                    <a:pt x="149" y="105"/>
                  </a:cubicBezTo>
                  <a:cubicBezTo>
                    <a:pt x="148" y="106"/>
                    <a:pt x="147" y="106"/>
                    <a:pt x="145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4" y="106"/>
                    <a:pt x="82" y="106"/>
                    <a:pt x="81" y="105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1"/>
                    <a:pt x="81" y="61"/>
                    <a:pt x="81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3" y="60"/>
                    <a:pt x="84" y="59"/>
                    <a:pt x="85" y="59"/>
                  </a:cubicBezTo>
                  <a:cubicBezTo>
                    <a:pt x="85" y="59"/>
                    <a:pt x="85" y="59"/>
                    <a:pt x="85" y="59"/>
                  </a:cubicBezTo>
                  <a:moveTo>
                    <a:pt x="13" y="79"/>
                  </a:moveTo>
                  <a:cubicBezTo>
                    <a:pt x="12" y="79"/>
                    <a:pt x="11" y="79"/>
                    <a:pt x="11" y="79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5" y="57"/>
                    <a:pt x="74" y="59"/>
                    <a:pt x="74" y="61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13" y="79"/>
                    <a:pt x="13" y="79"/>
                    <a:pt x="13" y="79"/>
                  </a:cubicBezTo>
                  <a:moveTo>
                    <a:pt x="9" y="68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9" y="68"/>
                    <a:pt x="9" y="68"/>
                    <a:pt x="9" y="68"/>
                  </a:cubicBezTo>
                  <a:moveTo>
                    <a:pt x="89" y="53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89" y="53"/>
                    <a:pt x="89" y="53"/>
                    <a:pt x="89" y="53"/>
                  </a:cubicBezTo>
                  <a:moveTo>
                    <a:pt x="61" y="47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10" y="9"/>
                    <a:pt x="111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1" y="47"/>
                    <a:pt x="61" y="47"/>
                    <a:pt x="61" y="47"/>
                  </a:cubicBezTo>
                  <a:moveTo>
                    <a:pt x="109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1" y="5"/>
                    <a:pt x="0" y="1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" y="84"/>
                    <a:pt x="6" y="88"/>
                    <a:pt x="13" y="88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7"/>
                    <a:pt x="75" y="109"/>
                    <a:pt x="78" y="111"/>
                  </a:cubicBezTo>
                  <a:cubicBezTo>
                    <a:pt x="80" y="112"/>
                    <a:pt x="82" y="113"/>
                    <a:pt x="85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8" y="113"/>
                    <a:pt x="151" y="112"/>
                    <a:pt x="153" y="111"/>
                  </a:cubicBezTo>
                  <a:cubicBezTo>
                    <a:pt x="155" y="109"/>
                    <a:pt x="157" y="107"/>
                    <a:pt x="157" y="104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57" y="59"/>
                    <a:pt x="155" y="56"/>
                    <a:pt x="153" y="55"/>
                  </a:cubicBezTo>
                  <a:cubicBezTo>
                    <a:pt x="151" y="53"/>
                    <a:pt x="148" y="53"/>
                    <a:pt x="145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5"/>
                    <a:pt x="115" y="0"/>
                    <a:pt x="109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文本框 22"/>
          <p:cNvSpPr txBox="1"/>
          <p:nvPr/>
        </p:nvSpPr>
        <p:spPr>
          <a:xfrm flipH="1">
            <a:off x="8068945" y="3964305"/>
            <a:ext cx="3316605" cy="86614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indent="-285750" fontAlgn="auto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8075930" y="3557905"/>
            <a:ext cx="1997710" cy="39878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2"/>
          <p:cNvSpPr txBox="1"/>
          <p:nvPr/>
        </p:nvSpPr>
        <p:spPr>
          <a:xfrm flipH="1">
            <a:off x="790575" y="3999865"/>
            <a:ext cx="3316605" cy="86614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marL="285750" indent="-285750" fontAlgn="auto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文本框 20"/>
          <p:cNvSpPr txBox="1"/>
          <p:nvPr/>
        </p:nvSpPr>
        <p:spPr>
          <a:xfrm flipH="1">
            <a:off x="790575" y="3562350"/>
            <a:ext cx="1997710" cy="39878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5152" y="2685618"/>
            <a:ext cx="4221696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5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 </a:t>
            </a:r>
            <a:r>
              <a:rPr kumimoji="0" lang="en-US" altLang="zh-CN" sz="5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</a:t>
            </a:r>
            <a:endParaRPr kumimoji="0" lang="en-US" altLang="zh-CN" sz="5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3985152" y="3640612"/>
            <a:ext cx="4221696" cy="379919"/>
          </a:xfrm>
          <a:prstGeom prst="roundRect">
            <a:avLst>
              <a:gd name="adj" fmla="val 50000"/>
            </a:avLst>
          </a:prstGeom>
          <a:solidFill>
            <a:srgbClr val="66715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92B07D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5625" y="3577284"/>
            <a:ext cx="2700751" cy="43037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Made By zoey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65409"/>
            <a:ext cx="12192000" cy="677039"/>
          </a:xfrm>
          <a:prstGeom prst="rect">
            <a:avLst/>
          </a:pr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732" name="Freeform 38"/>
          <p:cNvSpPr>
            <a:spLocks noEditPoints="1"/>
          </p:cNvSpPr>
          <p:nvPr/>
        </p:nvSpPr>
        <p:spPr>
          <a:xfrm>
            <a:off x="7325830" y="2304732"/>
            <a:ext cx="669290" cy="64770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rect l="0" t="0" r="0" b="0"/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" name="Freeform 49"/>
          <p:cNvSpPr>
            <a:spLocks noEditPoints="1"/>
          </p:cNvSpPr>
          <p:nvPr/>
        </p:nvSpPr>
        <p:spPr>
          <a:xfrm>
            <a:off x="1689860" y="1342859"/>
            <a:ext cx="554990" cy="402922"/>
          </a:xfrm>
          <a:custGeom>
            <a:avLst/>
            <a:gdLst>
              <a:gd name="connsiteX0" fmla="*/ 467299 w 608627"/>
              <a:gd name="connsiteY0" fmla="*/ 61262 h 441863"/>
              <a:gd name="connsiteX1" fmla="*/ 467299 w 608627"/>
              <a:gd name="connsiteY1" fmla="*/ 88065 h 441863"/>
              <a:gd name="connsiteX2" fmla="*/ 440549 w 608627"/>
              <a:gd name="connsiteY2" fmla="*/ 88065 h 441863"/>
              <a:gd name="connsiteX3" fmla="*/ 440549 w 608627"/>
              <a:gd name="connsiteY3" fmla="*/ 108704 h 441863"/>
              <a:gd name="connsiteX4" fmla="*/ 467299 w 608627"/>
              <a:gd name="connsiteY4" fmla="*/ 108704 h 441863"/>
              <a:gd name="connsiteX5" fmla="*/ 467299 w 608627"/>
              <a:gd name="connsiteY5" fmla="*/ 135508 h 441863"/>
              <a:gd name="connsiteX6" fmla="*/ 488064 w 608627"/>
              <a:gd name="connsiteY6" fmla="*/ 135508 h 441863"/>
              <a:gd name="connsiteX7" fmla="*/ 488064 w 608627"/>
              <a:gd name="connsiteY7" fmla="*/ 108704 h 441863"/>
              <a:gd name="connsiteX8" fmla="*/ 514814 w 608627"/>
              <a:gd name="connsiteY8" fmla="*/ 108704 h 441863"/>
              <a:gd name="connsiteX9" fmla="*/ 514814 w 608627"/>
              <a:gd name="connsiteY9" fmla="*/ 88065 h 441863"/>
              <a:gd name="connsiteX10" fmla="*/ 488064 w 608627"/>
              <a:gd name="connsiteY10" fmla="*/ 88065 h 441863"/>
              <a:gd name="connsiteX11" fmla="*/ 488064 w 608627"/>
              <a:gd name="connsiteY11" fmla="*/ 61262 h 441863"/>
              <a:gd name="connsiteX12" fmla="*/ 436901 w 608627"/>
              <a:gd name="connsiteY12" fmla="*/ 8309 h 441863"/>
              <a:gd name="connsiteX13" fmla="*/ 518555 w 608627"/>
              <a:gd name="connsiteY13" fmla="*/ 8309 h 441863"/>
              <a:gd name="connsiteX14" fmla="*/ 608627 w 608627"/>
              <a:gd name="connsiteY14" fmla="*/ 98245 h 441863"/>
              <a:gd name="connsiteX15" fmla="*/ 518555 w 608627"/>
              <a:gd name="connsiteY15" fmla="*/ 188180 h 441863"/>
              <a:gd name="connsiteX16" fmla="*/ 457478 w 608627"/>
              <a:gd name="connsiteY16" fmla="*/ 188180 h 441863"/>
              <a:gd name="connsiteX17" fmla="*/ 416043 w 608627"/>
              <a:gd name="connsiteY17" fmla="*/ 229459 h 441863"/>
              <a:gd name="connsiteX18" fmla="*/ 408467 w 608627"/>
              <a:gd name="connsiteY18" fmla="*/ 226377 h 441863"/>
              <a:gd name="connsiteX19" fmla="*/ 408467 w 608627"/>
              <a:gd name="connsiteY19" fmla="*/ 183511 h 441863"/>
              <a:gd name="connsiteX20" fmla="*/ 346829 w 608627"/>
              <a:gd name="connsiteY20" fmla="*/ 98245 h 441863"/>
              <a:gd name="connsiteX21" fmla="*/ 436901 w 608627"/>
              <a:gd name="connsiteY21" fmla="*/ 8309 h 441863"/>
              <a:gd name="connsiteX22" fmla="*/ 206408 w 608627"/>
              <a:gd name="connsiteY22" fmla="*/ 368 h 441863"/>
              <a:gd name="connsiteX23" fmla="*/ 256349 w 608627"/>
              <a:gd name="connsiteY23" fmla="*/ 10919 h 441863"/>
              <a:gd name="connsiteX24" fmla="*/ 280666 w 608627"/>
              <a:gd name="connsiteY24" fmla="*/ 33611 h 441863"/>
              <a:gd name="connsiteX25" fmla="*/ 307507 w 608627"/>
              <a:gd name="connsiteY25" fmla="*/ 118492 h 441863"/>
              <a:gd name="connsiteX26" fmla="*/ 305730 w 608627"/>
              <a:gd name="connsiteY26" fmla="*/ 126149 h 441863"/>
              <a:gd name="connsiteX27" fmla="*/ 312838 w 608627"/>
              <a:gd name="connsiteY27" fmla="*/ 161820 h 441863"/>
              <a:gd name="connsiteX28" fmla="*/ 295536 w 608627"/>
              <a:gd name="connsiteY28" fmla="*/ 191888 h 441863"/>
              <a:gd name="connsiteX29" fmla="*/ 283471 w 608627"/>
              <a:gd name="connsiteY29" fmla="*/ 224944 h 441863"/>
              <a:gd name="connsiteX30" fmla="*/ 283471 w 608627"/>
              <a:gd name="connsiteY30" fmla="*/ 266311 h 441863"/>
              <a:gd name="connsiteX31" fmla="*/ 285529 w 608627"/>
              <a:gd name="connsiteY31" fmla="*/ 269766 h 441863"/>
              <a:gd name="connsiteX32" fmla="*/ 410383 w 608627"/>
              <a:gd name="connsiteY32" fmla="*/ 349698 h 441863"/>
              <a:gd name="connsiteX33" fmla="*/ 425721 w 608627"/>
              <a:gd name="connsiteY33" fmla="*/ 382007 h 441863"/>
              <a:gd name="connsiteX34" fmla="*/ 425721 w 608627"/>
              <a:gd name="connsiteY34" fmla="*/ 441863 h 441863"/>
              <a:gd name="connsiteX35" fmla="*/ 240824 w 608627"/>
              <a:gd name="connsiteY35" fmla="*/ 441863 h 441863"/>
              <a:gd name="connsiteX36" fmla="*/ 222587 w 608627"/>
              <a:gd name="connsiteY36" fmla="*/ 358569 h 441863"/>
              <a:gd name="connsiteX37" fmla="*/ 212861 w 608627"/>
              <a:gd name="connsiteY37" fmla="*/ 304689 h 441863"/>
              <a:gd name="connsiteX38" fmla="*/ 203134 w 608627"/>
              <a:gd name="connsiteY38" fmla="*/ 358569 h 441863"/>
              <a:gd name="connsiteX39" fmla="*/ 184897 w 608627"/>
              <a:gd name="connsiteY39" fmla="*/ 441863 h 441863"/>
              <a:gd name="connsiteX40" fmla="*/ 0 w 608627"/>
              <a:gd name="connsiteY40" fmla="*/ 441863 h 441863"/>
              <a:gd name="connsiteX41" fmla="*/ 0 w 608627"/>
              <a:gd name="connsiteY41" fmla="*/ 382007 h 441863"/>
              <a:gd name="connsiteX42" fmla="*/ 15245 w 608627"/>
              <a:gd name="connsiteY42" fmla="*/ 349325 h 441863"/>
              <a:gd name="connsiteX43" fmla="*/ 140006 w 608627"/>
              <a:gd name="connsiteY43" fmla="*/ 269392 h 441863"/>
              <a:gd name="connsiteX44" fmla="*/ 142157 w 608627"/>
              <a:gd name="connsiteY44" fmla="*/ 265937 h 441863"/>
              <a:gd name="connsiteX45" fmla="*/ 142157 w 608627"/>
              <a:gd name="connsiteY45" fmla="*/ 224757 h 441863"/>
              <a:gd name="connsiteX46" fmla="*/ 130092 w 608627"/>
              <a:gd name="connsiteY46" fmla="*/ 191608 h 441863"/>
              <a:gd name="connsiteX47" fmla="*/ 112697 w 608627"/>
              <a:gd name="connsiteY47" fmla="*/ 161633 h 441863"/>
              <a:gd name="connsiteX48" fmla="*/ 119430 w 608627"/>
              <a:gd name="connsiteY48" fmla="*/ 125962 h 441863"/>
              <a:gd name="connsiteX49" fmla="*/ 117747 w 608627"/>
              <a:gd name="connsiteY49" fmla="*/ 118399 h 441863"/>
              <a:gd name="connsiteX50" fmla="*/ 117466 w 608627"/>
              <a:gd name="connsiteY50" fmla="*/ 76658 h 441863"/>
              <a:gd name="connsiteX51" fmla="*/ 141876 w 608627"/>
              <a:gd name="connsiteY51" fmla="*/ 33984 h 441863"/>
              <a:gd name="connsiteX52" fmla="*/ 164509 w 608627"/>
              <a:gd name="connsiteY52" fmla="*/ 15308 h 441863"/>
              <a:gd name="connsiteX53" fmla="*/ 186393 w 608627"/>
              <a:gd name="connsiteY53" fmla="*/ 4103 h 441863"/>
              <a:gd name="connsiteX54" fmla="*/ 206408 w 608627"/>
              <a:gd name="connsiteY54" fmla="*/ 368 h 441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608627" h="441863">
                <a:moveTo>
                  <a:pt x="467299" y="61262"/>
                </a:moveTo>
                <a:lnTo>
                  <a:pt x="467299" y="88065"/>
                </a:lnTo>
                <a:lnTo>
                  <a:pt x="440549" y="88065"/>
                </a:lnTo>
                <a:lnTo>
                  <a:pt x="440549" y="108704"/>
                </a:lnTo>
                <a:lnTo>
                  <a:pt x="467299" y="108704"/>
                </a:lnTo>
                <a:lnTo>
                  <a:pt x="467299" y="135508"/>
                </a:lnTo>
                <a:lnTo>
                  <a:pt x="488064" y="135508"/>
                </a:lnTo>
                <a:lnTo>
                  <a:pt x="488064" y="108704"/>
                </a:lnTo>
                <a:lnTo>
                  <a:pt x="514814" y="108704"/>
                </a:lnTo>
                <a:lnTo>
                  <a:pt x="514814" y="88065"/>
                </a:lnTo>
                <a:lnTo>
                  <a:pt x="488064" y="88065"/>
                </a:lnTo>
                <a:lnTo>
                  <a:pt x="488064" y="61262"/>
                </a:lnTo>
                <a:close/>
                <a:moveTo>
                  <a:pt x="436901" y="8309"/>
                </a:moveTo>
                <a:lnTo>
                  <a:pt x="518555" y="8309"/>
                </a:lnTo>
                <a:cubicBezTo>
                  <a:pt x="568315" y="8309"/>
                  <a:pt x="608627" y="48654"/>
                  <a:pt x="608627" y="98245"/>
                </a:cubicBezTo>
                <a:cubicBezTo>
                  <a:pt x="608627" y="147929"/>
                  <a:pt x="568315" y="188180"/>
                  <a:pt x="518555" y="188180"/>
                </a:cubicBezTo>
                <a:lnTo>
                  <a:pt x="457478" y="188180"/>
                </a:lnTo>
                <a:lnTo>
                  <a:pt x="416043" y="229459"/>
                </a:lnTo>
                <a:cubicBezTo>
                  <a:pt x="413331" y="232354"/>
                  <a:pt x="408467" y="230393"/>
                  <a:pt x="408467" y="226377"/>
                </a:cubicBezTo>
                <a:lnTo>
                  <a:pt x="408467" y="183511"/>
                </a:lnTo>
                <a:cubicBezTo>
                  <a:pt x="372644" y="171557"/>
                  <a:pt x="346829" y="137936"/>
                  <a:pt x="346829" y="98245"/>
                </a:cubicBezTo>
                <a:cubicBezTo>
                  <a:pt x="346829" y="48561"/>
                  <a:pt x="387142" y="8309"/>
                  <a:pt x="436901" y="8309"/>
                </a:cubicBezTo>
                <a:close/>
                <a:moveTo>
                  <a:pt x="206408" y="368"/>
                </a:moveTo>
                <a:cubicBezTo>
                  <a:pt x="228105" y="-1500"/>
                  <a:pt x="244565" y="4009"/>
                  <a:pt x="256349" y="10919"/>
                </a:cubicBezTo>
                <a:cubicBezTo>
                  <a:pt x="273932" y="20818"/>
                  <a:pt x="280666" y="33611"/>
                  <a:pt x="280666" y="33611"/>
                </a:cubicBezTo>
                <a:cubicBezTo>
                  <a:pt x="280666" y="33611"/>
                  <a:pt x="321255" y="36505"/>
                  <a:pt x="307507" y="118492"/>
                </a:cubicBezTo>
                <a:cubicBezTo>
                  <a:pt x="307133" y="121013"/>
                  <a:pt x="306478" y="123628"/>
                  <a:pt x="305730" y="126149"/>
                </a:cubicBezTo>
                <a:cubicBezTo>
                  <a:pt x="313399" y="126149"/>
                  <a:pt x="321349" y="132125"/>
                  <a:pt x="312838" y="161820"/>
                </a:cubicBezTo>
                <a:cubicBezTo>
                  <a:pt x="306291" y="184978"/>
                  <a:pt x="300119" y="191514"/>
                  <a:pt x="295536" y="191888"/>
                </a:cubicBezTo>
                <a:cubicBezTo>
                  <a:pt x="293946" y="202440"/>
                  <a:pt x="289831" y="214019"/>
                  <a:pt x="283471" y="224944"/>
                </a:cubicBezTo>
                <a:lnTo>
                  <a:pt x="283471" y="266311"/>
                </a:lnTo>
                <a:cubicBezTo>
                  <a:pt x="283471" y="267805"/>
                  <a:pt x="284220" y="269205"/>
                  <a:pt x="285529" y="269766"/>
                </a:cubicBezTo>
                <a:cubicBezTo>
                  <a:pt x="297500" y="275555"/>
                  <a:pt x="356139" y="305156"/>
                  <a:pt x="410383" y="349698"/>
                </a:cubicBezTo>
                <a:cubicBezTo>
                  <a:pt x="420110" y="357729"/>
                  <a:pt x="425628" y="369775"/>
                  <a:pt x="425721" y="382007"/>
                </a:cubicBezTo>
                <a:lnTo>
                  <a:pt x="425721" y="441863"/>
                </a:lnTo>
                <a:lnTo>
                  <a:pt x="240824" y="441863"/>
                </a:lnTo>
                <a:lnTo>
                  <a:pt x="222587" y="358569"/>
                </a:lnTo>
                <a:cubicBezTo>
                  <a:pt x="259342" y="307117"/>
                  <a:pt x="219688" y="304689"/>
                  <a:pt x="212861" y="304689"/>
                </a:cubicBezTo>
                <a:cubicBezTo>
                  <a:pt x="205846" y="304689"/>
                  <a:pt x="166192" y="307117"/>
                  <a:pt x="203134" y="358569"/>
                </a:cubicBezTo>
                <a:lnTo>
                  <a:pt x="184897" y="441863"/>
                </a:lnTo>
                <a:lnTo>
                  <a:pt x="0" y="441863"/>
                </a:lnTo>
                <a:lnTo>
                  <a:pt x="0" y="382007"/>
                </a:lnTo>
                <a:cubicBezTo>
                  <a:pt x="0" y="369401"/>
                  <a:pt x="5518" y="357355"/>
                  <a:pt x="15245" y="349325"/>
                </a:cubicBezTo>
                <a:cubicBezTo>
                  <a:pt x="69582" y="304783"/>
                  <a:pt x="128222" y="275275"/>
                  <a:pt x="140006" y="269392"/>
                </a:cubicBezTo>
                <a:cubicBezTo>
                  <a:pt x="141315" y="268832"/>
                  <a:pt x="142157" y="267431"/>
                  <a:pt x="142157" y="265937"/>
                </a:cubicBezTo>
                <a:lnTo>
                  <a:pt x="142157" y="224757"/>
                </a:lnTo>
                <a:cubicBezTo>
                  <a:pt x="135797" y="213645"/>
                  <a:pt x="131682" y="202066"/>
                  <a:pt x="130092" y="191608"/>
                </a:cubicBezTo>
                <a:cubicBezTo>
                  <a:pt x="125416" y="191234"/>
                  <a:pt x="119337" y="184791"/>
                  <a:pt x="112697" y="161633"/>
                </a:cubicBezTo>
                <a:cubicBezTo>
                  <a:pt x="104373" y="132312"/>
                  <a:pt x="111855" y="126149"/>
                  <a:pt x="119430" y="125962"/>
                </a:cubicBezTo>
                <a:cubicBezTo>
                  <a:pt x="118869" y="123534"/>
                  <a:pt x="118215" y="120920"/>
                  <a:pt x="117747" y="118399"/>
                </a:cubicBezTo>
                <a:cubicBezTo>
                  <a:pt x="114754" y="103551"/>
                  <a:pt x="114006" y="89918"/>
                  <a:pt x="117466" y="76658"/>
                </a:cubicBezTo>
                <a:cubicBezTo>
                  <a:pt x="121675" y="59010"/>
                  <a:pt x="131214" y="44909"/>
                  <a:pt x="141876" y="33984"/>
                </a:cubicBezTo>
                <a:cubicBezTo>
                  <a:pt x="148610" y="26794"/>
                  <a:pt x="156372" y="20444"/>
                  <a:pt x="164509" y="15308"/>
                </a:cubicBezTo>
                <a:cubicBezTo>
                  <a:pt x="171056" y="10733"/>
                  <a:pt x="178444" y="6811"/>
                  <a:pt x="186393" y="4103"/>
                </a:cubicBezTo>
                <a:cubicBezTo>
                  <a:pt x="192660" y="2142"/>
                  <a:pt x="199393" y="741"/>
                  <a:pt x="206408" y="368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6" name="Freeform 10"/>
          <p:cNvSpPr>
            <a:spLocks noEditPoints="1"/>
          </p:cNvSpPr>
          <p:nvPr/>
        </p:nvSpPr>
        <p:spPr>
          <a:xfrm>
            <a:off x="584835" y="1314705"/>
            <a:ext cx="460375" cy="459230"/>
          </a:xfrm>
          <a:custGeom>
            <a:avLst/>
            <a:gdLst>
              <a:gd name="connsiteX0" fmla="*/ 252216 w 606607"/>
              <a:gd name="connsiteY0" fmla="*/ 196384 h 605099"/>
              <a:gd name="connsiteX1" fmla="*/ 310102 w 606607"/>
              <a:gd name="connsiteY1" fmla="*/ 210858 h 605099"/>
              <a:gd name="connsiteX2" fmla="*/ 333388 w 606607"/>
              <a:gd name="connsiteY2" fmla="*/ 242793 h 605099"/>
              <a:gd name="connsiteX3" fmla="*/ 322633 w 606607"/>
              <a:gd name="connsiteY3" fmla="*/ 280704 h 605099"/>
              <a:gd name="connsiteX4" fmla="*/ 265215 w 606607"/>
              <a:gd name="connsiteY4" fmla="*/ 292470 h 605099"/>
              <a:gd name="connsiteX5" fmla="*/ 229960 w 606607"/>
              <a:gd name="connsiteY5" fmla="*/ 299380 h 605099"/>
              <a:gd name="connsiteX6" fmla="*/ 100628 w 606607"/>
              <a:gd name="connsiteY6" fmla="*/ 445049 h 605099"/>
              <a:gd name="connsiteX7" fmla="*/ 93241 w 606607"/>
              <a:gd name="connsiteY7" fmla="*/ 466433 h 605099"/>
              <a:gd name="connsiteX8" fmla="*/ 103153 w 606607"/>
              <a:gd name="connsiteY8" fmla="*/ 486789 h 605099"/>
              <a:gd name="connsiteX9" fmla="*/ 123820 w 606607"/>
              <a:gd name="connsiteY9" fmla="*/ 505091 h 605099"/>
              <a:gd name="connsiteX10" fmla="*/ 165715 w 606607"/>
              <a:gd name="connsiteY10" fmla="*/ 502570 h 605099"/>
              <a:gd name="connsiteX11" fmla="*/ 224816 w 606607"/>
              <a:gd name="connsiteY11" fmla="*/ 435992 h 605099"/>
              <a:gd name="connsiteX12" fmla="*/ 285414 w 606607"/>
              <a:gd name="connsiteY12" fmla="*/ 432350 h 605099"/>
              <a:gd name="connsiteX13" fmla="*/ 290932 w 606607"/>
              <a:gd name="connsiteY13" fmla="*/ 437206 h 605099"/>
              <a:gd name="connsiteX14" fmla="*/ 305333 w 606607"/>
              <a:gd name="connsiteY14" fmla="*/ 466713 h 605099"/>
              <a:gd name="connsiteX15" fmla="*/ 294579 w 606607"/>
              <a:gd name="connsiteY15" fmla="*/ 497621 h 605099"/>
              <a:gd name="connsiteX16" fmla="*/ 235477 w 606607"/>
              <a:gd name="connsiteY16" fmla="*/ 564106 h 605099"/>
              <a:gd name="connsiteX17" fmla="*/ 143458 w 606607"/>
              <a:gd name="connsiteY17" fmla="*/ 605099 h 605099"/>
              <a:gd name="connsiteX18" fmla="*/ 62006 w 606607"/>
              <a:gd name="connsiteY18" fmla="*/ 574564 h 605099"/>
              <a:gd name="connsiteX19" fmla="*/ 41340 w 606607"/>
              <a:gd name="connsiteY19" fmla="*/ 556449 h 605099"/>
              <a:gd name="connsiteX20" fmla="*/ 30866 w 606607"/>
              <a:gd name="connsiteY20" fmla="*/ 383233 h 605099"/>
              <a:gd name="connsiteX21" fmla="*/ 160197 w 606607"/>
              <a:gd name="connsiteY21" fmla="*/ 237657 h 605099"/>
              <a:gd name="connsiteX22" fmla="*/ 252216 w 606607"/>
              <a:gd name="connsiteY22" fmla="*/ 196384 h 605099"/>
              <a:gd name="connsiteX23" fmla="*/ 463119 w 606607"/>
              <a:gd name="connsiteY23" fmla="*/ 0 h 605099"/>
              <a:gd name="connsiteX24" fmla="*/ 544570 w 606607"/>
              <a:gd name="connsiteY24" fmla="*/ 30814 h 605099"/>
              <a:gd name="connsiteX25" fmla="*/ 565237 w 606607"/>
              <a:gd name="connsiteY25" fmla="*/ 49115 h 605099"/>
              <a:gd name="connsiteX26" fmla="*/ 575711 w 606607"/>
              <a:gd name="connsiteY26" fmla="*/ 222418 h 605099"/>
              <a:gd name="connsiteX27" fmla="*/ 446473 w 606607"/>
              <a:gd name="connsiteY27" fmla="*/ 368175 h 605099"/>
              <a:gd name="connsiteX28" fmla="*/ 354455 w 606607"/>
              <a:gd name="connsiteY28" fmla="*/ 409633 h 605099"/>
              <a:gd name="connsiteX29" fmla="*/ 354362 w 606607"/>
              <a:gd name="connsiteY29" fmla="*/ 409633 h 605099"/>
              <a:gd name="connsiteX30" fmla="*/ 297505 w 606607"/>
              <a:gd name="connsiteY30" fmla="*/ 395533 h 605099"/>
              <a:gd name="connsiteX31" fmla="*/ 273658 w 606607"/>
              <a:gd name="connsiteY31" fmla="*/ 363039 h 605099"/>
              <a:gd name="connsiteX32" fmla="*/ 284413 w 606607"/>
              <a:gd name="connsiteY32" fmla="*/ 324289 h 605099"/>
              <a:gd name="connsiteX33" fmla="*/ 285441 w 606607"/>
              <a:gd name="connsiteY33" fmla="*/ 323168 h 605099"/>
              <a:gd name="connsiteX34" fmla="*/ 340802 w 606607"/>
              <a:gd name="connsiteY34" fmla="*/ 312897 h 605099"/>
              <a:gd name="connsiteX35" fmla="*/ 376618 w 606607"/>
              <a:gd name="connsiteY35" fmla="*/ 306268 h 605099"/>
              <a:gd name="connsiteX36" fmla="*/ 505949 w 606607"/>
              <a:gd name="connsiteY36" fmla="*/ 160604 h 605099"/>
              <a:gd name="connsiteX37" fmla="*/ 513336 w 606607"/>
              <a:gd name="connsiteY37" fmla="*/ 139128 h 605099"/>
              <a:gd name="connsiteX38" fmla="*/ 503424 w 606607"/>
              <a:gd name="connsiteY38" fmla="*/ 118772 h 605099"/>
              <a:gd name="connsiteX39" fmla="*/ 482757 w 606607"/>
              <a:gd name="connsiteY39" fmla="*/ 100471 h 605099"/>
              <a:gd name="connsiteX40" fmla="*/ 440863 w 606607"/>
              <a:gd name="connsiteY40" fmla="*/ 102992 h 605099"/>
              <a:gd name="connsiteX41" fmla="*/ 381761 w 606607"/>
              <a:gd name="connsiteY41" fmla="*/ 169661 h 605099"/>
              <a:gd name="connsiteX42" fmla="*/ 352211 w 606607"/>
              <a:gd name="connsiteY42" fmla="*/ 183947 h 605099"/>
              <a:gd name="connsiteX43" fmla="*/ 349686 w 606607"/>
              <a:gd name="connsiteY43" fmla="*/ 184041 h 605099"/>
              <a:gd name="connsiteX44" fmla="*/ 321164 w 606607"/>
              <a:gd name="connsiteY44" fmla="*/ 173209 h 605099"/>
              <a:gd name="connsiteX45" fmla="*/ 315647 w 606607"/>
              <a:gd name="connsiteY45" fmla="*/ 168354 h 605099"/>
              <a:gd name="connsiteX46" fmla="*/ 301245 w 606607"/>
              <a:gd name="connsiteY46" fmla="*/ 138848 h 605099"/>
              <a:gd name="connsiteX47" fmla="*/ 311999 w 606607"/>
              <a:gd name="connsiteY47" fmla="*/ 107847 h 605099"/>
              <a:gd name="connsiteX48" fmla="*/ 371101 w 606607"/>
              <a:gd name="connsiteY48" fmla="*/ 41271 h 605099"/>
              <a:gd name="connsiteX49" fmla="*/ 463119 w 606607"/>
              <a:gd name="connsiteY49" fmla="*/ 0 h 605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6607" h="605099">
                <a:moveTo>
                  <a:pt x="252216" y="196384"/>
                </a:moveTo>
                <a:cubicBezTo>
                  <a:pt x="272416" y="196384"/>
                  <a:pt x="292428" y="201333"/>
                  <a:pt x="310102" y="210858"/>
                </a:cubicBezTo>
                <a:cubicBezTo>
                  <a:pt x="322446" y="217394"/>
                  <a:pt x="330956" y="229066"/>
                  <a:pt x="333388" y="242793"/>
                </a:cubicBezTo>
                <a:cubicBezTo>
                  <a:pt x="335819" y="256426"/>
                  <a:pt x="331891" y="270246"/>
                  <a:pt x="322633" y="280704"/>
                </a:cubicBezTo>
                <a:cubicBezTo>
                  <a:pt x="308045" y="297232"/>
                  <a:pt x="284105" y="301714"/>
                  <a:pt x="265215" y="292470"/>
                </a:cubicBezTo>
                <a:cubicBezTo>
                  <a:pt x="253713" y="286774"/>
                  <a:pt x="238563" y="289669"/>
                  <a:pt x="229960" y="299380"/>
                </a:cubicBezTo>
                <a:lnTo>
                  <a:pt x="100628" y="445049"/>
                </a:lnTo>
                <a:cubicBezTo>
                  <a:pt x="95391" y="450932"/>
                  <a:pt x="92773" y="458496"/>
                  <a:pt x="93241" y="466433"/>
                </a:cubicBezTo>
                <a:cubicBezTo>
                  <a:pt x="93708" y="474370"/>
                  <a:pt x="97262" y="481560"/>
                  <a:pt x="103153" y="486789"/>
                </a:cubicBezTo>
                <a:lnTo>
                  <a:pt x="123820" y="505091"/>
                </a:lnTo>
                <a:cubicBezTo>
                  <a:pt x="135603" y="515550"/>
                  <a:pt x="155335" y="514336"/>
                  <a:pt x="165715" y="502570"/>
                </a:cubicBezTo>
                <a:lnTo>
                  <a:pt x="224816" y="435992"/>
                </a:lnTo>
                <a:cubicBezTo>
                  <a:pt x="239966" y="418997"/>
                  <a:pt x="268301" y="417223"/>
                  <a:pt x="285414" y="432350"/>
                </a:cubicBezTo>
                <a:lnTo>
                  <a:pt x="290932" y="437206"/>
                </a:lnTo>
                <a:cubicBezTo>
                  <a:pt x="299442" y="444676"/>
                  <a:pt x="304679" y="455414"/>
                  <a:pt x="305333" y="466713"/>
                </a:cubicBezTo>
                <a:cubicBezTo>
                  <a:pt x="305988" y="478105"/>
                  <a:pt x="302247" y="489030"/>
                  <a:pt x="294579" y="497621"/>
                </a:cubicBezTo>
                <a:lnTo>
                  <a:pt x="235477" y="564106"/>
                </a:lnTo>
                <a:cubicBezTo>
                  <a:pt x="212192" y="590345"/>
                  <a:pt x="178620" y="605099"/>
                  <a:pt x="143458" y="605099"/>
                </a:cubicBezTo>
                <a:cubicBezTo>
                  <a:pt x="113346" y="605099"/>
                  <a:pt x="84450" y="594454"/>
                  <a:pt x="62006" y="574564"/>
                </a:cubicBezTo>
                <a:lnTo>
                  <a:pt x="41340" y="556449"/>
                </a:lnTo>
                <a:cubicBezTo>
                  <a:pt x="-9346" y="511628"/>
                  <a:pt x="-14115" y="433844"/>
                  <a:pt x="30866" y="383233"/>
                </a:cubicBezTo>
                <a:lnTo>
                  <a:pt x="160197" y="237657"/>
                </a:lnTo>
                <a:cubicBezTo>
                  <a:pt x="183483" y="211418"/>
                  <a:pt x="217055" y="196384"/>
                  <a:pt x="252216" y="196384"/>
                </a:cubicBezTo>
                <a:close/>
                <a:moveTo>
                  <a:pt x="463119" y="0"/>
                </a:moveTo>
                <a:cubicBezTo>
                  <a:pt x="493231" y="0"/>
                  <a:pt x="522127" y="10925"/>
                  <a:pt x="544570" y="30814"/>
                </a:cubicBezTo>
                <a:lnTo>
                  <a:pt x="565237" y="49115"/>
                </a:lnTo>
                <a:cubicBezTo>
                  <a:pt x="616015" y="94028"/>
                  <a:pt x="620691" y="171809"/>
                  <a:pt x="575711" y="222418"/>
                </a:cubicBezTo>
                <a:lnTo>
                  <a:pt x="446473" y="368175"/>
                </a:lnTo>
                <a:cubicBezTo>
                  <a:pt x="423095" y="394413"/>
                  <a:pt x="389617" y="409633"/>
                  <a:pt x="354455" y="409633"/>
                </a:cubicBezTo>
                <a:lnTo>
                  <a:pt x="354362" y="409633"/>
                </a:lnTo>
                <a:cubicBezTo>
                  <a:pt x="334630" y="409633"/>
                  <a:pt x="314992" y="404591"/>
                  <a:pt x="297505" y="395533"/>
                </a:cubicBezTo>
                <a:cubicBezTo>
                  <a:pt x="284880" y="388904"/>
                  <a:pt x="276183" y="376952"/>
                  <a:pt x="273658" y="363039"/>
                </a:cubicBezTo>
                <a:cubicBezTo>
                  <a:pt x="271040" y="349033"/>
                  <a:pt x="274968" y="334934"/>
                  <a:pt x="284413" y="324289"/>
                </a:cubicBezTo>
                <a:lnTo>
                  <a:pt x="285441" y="323168"/>
                </a:lnTo>
                <a:cubicBezTo>
                  <a:pt x="298907" y="307948"/>
                  <a:pt x="322660" y="303560"/>
                  <a:pt x="340802" y="312897"/>
                </a:cubicBezTo>
                <a:cubicBezTo>
                  <a:pt x="352491" y="318873"/>
                  <a:pt x="367921" y="316072"/>
                  <a:pt x="376618" y="306268"/>
                </a:cubicBezTo>
                <a:lnTo>
                  <a:pt x="505949" y="160604"/>
                </a:lnTo>
                <a:cubicBezTo>
                  <a:pt x="511186" y="154721"/>
                  <a:pt x="513804" y="147065"/>
                  <a:pt x="513336" y="139128"/>
                </a:cubicBezTo>
                <a:cubicBezTo>
                  <a:pt x="512869" y="131284"/>
                  <a:pt x="509315" y="124001"/>
                  <a:pt x="503424" y="118772"/>
                </a:cubicBezTo>
                <a:lnTo>
                  <a:pt x="482757" y="100471"/>
                </a:lnTo>
                <a:cubicBezTo>
                  <a:pt x="470974" y="90106"/>
                  <a:pt x="451243" y="91320"/>
                  <a:pt x="440863" y="102992"/>
                </a:cubicBezTo>
                <a:lnTo>
                  <a:pt x="381761" y="169661"/>
                </a:lnTo>
                <a:cubicBezTo>
                  <a:pt x="374093" y="178158"/>
                  <a:pt x="363619" y="183294"/>
                  <a:pt x="352211" y="183947"/>
                </a:cubicBezTo>
                <a:lnTo>
                  <a:pt x="349686" y="184041"/>
                </a:lnTo>
                <a:cubicBezTo>
                  <a:pt x="339119" y="184041"/>
                  <a:pt x="329019" y="180212"/>
                  <a:pt x="321164" y="173209"/>
                </a:cubicBezTo>
                <a:lnTo>
                  <a:pt x="315647" y="168354"/>
                </a:lnTo>
                <a:cubicBezTo>
                  <a:pt x="307043" y="160697"/>
                  <a:pt x="301993" y="150239"/>
                  <a:pt x="301245" y="138848"/>
                </a:cubicBezTo>
                <a:cubicBezTo>
                  <a:pt x="300591" y="127456"/>
                  <a:pt x="304425" y="116438"/>
                  <a:pt x="311999" y="107847"/>
                </a:cubicBezTo>
                <a:lnTo>
                  <a:pt x="371101" y="41271"/>
                </a:lnTo>
                <a:cubicBezTo>
                  <a:pt x="394386" y="15033"/>
                  <a:pt x="427958" y="0"/>
                  <a:pt x="463119" y="0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2" name="Freeform 12"/>
          <p:cNvSpPr>
            <a:spLocks noEditPoints="1"/>
          </p:cNvSpPr>
          <p:nvPr/>
        </p:nvSpPr>
        <p:spPr>
          <a:xfrm>
            <a:off x="6622017" y="3475177"/>
            <a:ext cx="521482" cy="594995"/>
          </a:xfrm>
          <a:custGeom>
            <a:avLst/>
            <a:gdLst>
              <a:gd name="connsiteX0" fmla="*/ 221741 w 530489"/>
              <a:gd name="connsiteY0" fmla="*/ 467430 h 605271"/>
              <a:gd name="connsiteX1" fmla="*/ 221989 w 530489"/>
              <a:gd name="connsiteY1" fmla="*/ 468669 h 605271"/>
              <a:gd name="connsiteX2" fmla="*/ 235641 w 530489"/>
              <a:gd name="connsiteY2" fmla="*/ 469165 h 605271"/>
              <a:gd name="connsiteX3" fmla="*/ 221741 w 530489"/>
              <a:gd name="connsiteY3" fmla="*/ 467430 h 605271"/>
              <a:gd name="connsiteX4" fmla="*/ 173340 w 530489"/>
              <a:gd name="connsiteY4" fmla="*/ 232495 h 605271"/>
              <a:gd name="connsiteX5" fmla="*/ 173340 w 530489"/>
              <a:gd name="connsiteY5" fmla="*/ 232743 h 605271"/>
              <a:gd name="connsiteX6" fmla="*/ 177808 w 530489"/>
              <a:gd name="connsiteY6" fmla="*/ 234478 h 605271"/>
              <a:gd name="connsiteX7" fmla="*/ 187984 w 530489"/>
              <a:gd name="connsiteY7" fmla="*/ 233239 h 605271"/>
              <a:gd name="connsiteX8" fmla="*/ 173340 w 530489"/>
              <a:gd name="connsiteY8" fmla="*/ 232495 h 605271"/>
              <a:gd name="connsiteX9" fmla="*/ 482907 w 530489"/>
              <a:gd name="connsiteY9" fmla="*/ 204629 h 605271"/>
              <a:gd name="connsiteX10" fmla="*/ 501751 w 530489"/>
              <a:gd name="connsiteY10" fmla="*/ 210948 h 605271"/>
              <a:gd name="connsiteX11" fmla="*/ 523606 w 530489"/>
              <a:gd name="connsiteY11" fmla="*/ 261249 h 605271"/>
              <a:gd name="connsiteX12" fmla="*/ 514417 w 530489"/>
              <a:gd name="connsiteY12" fmla="*/ 395303 h 605271"/>
              <a:gd name="connsiteX13" fmla="*/ 477661 w 530489"/>
              <a:gd name="connsiteY13" fmla="*/ 411162 h 605271"/>
              <a:gd name="connsiteX14" fmla="*/ 452826 w 530489"/>
              <a:gd name="connsiteY14" fmla="*/ 363586 h 605271"/>
              <a:gd name="connsiteX15" fmla="*/ 453074 w 530489"/>
              <a:gd name="connsiteY15" fmla="*/ 270169 h 605271"/>
              <a:gd name="connsiteX16" fmla="*/ 465988 w 530489"/>
              <a:gd name="connsiteY16" fmla="*/ 222594 h 605271"/>
              <a:gd name="connsiteX17" fmla="*/ 466485 w 530489"/>
              <a:gd name="connsiteY17" fmla="*/ 215408 h 605271"/>
              <a:gd name="connsiteX18" fmla="*/ 482907 w 530489"/>
              <a:gd name="connsiteY18" fmla="*/ 204629 h 605271"/>
              <a:gd name="connsiteX19" fmla="*/ 340541 w 530489"/>
              <a:gd name="connsiteY19" fmla="*/ 201332 h 605271"/>
              <a:gd name="connsiteX20" fmla="*/ 416835 w 530489"/>
              <a:gd name="connsiteY20" fmla="*/ 208209 h 605271"/>
              <a:gd name="connsiteX21" fmla="*/ 421054 w 530489"/>
              <a:gd name="connsiteY21" fmla="*/ 210687 h 605271"/>
              <a:gd name="connsiteX22" fmla="*/ 432224 w 530489"/>
              <a:gd name="connsiteY22" fmla="*/ 217378 h 605271"/>
              <a:gd name="connsiteX23" fmla="*/ 438181 w 530489"/>
              <a:gd name="connsiteY23" fmla="*/ 324437 h 605271"/>
              <a:gd name="connsiteX24" fmla="*/ 434210 w 530489"/>
              <a:gd name="connsiteY24" fmla="*/ 432240 h 605271"/>
              <a:gd name="connsiteX25" fmla="*/ 397971 w 530489"/>
              <a:gd name="connsiteY25" fmla="*/ 482547 h 605271"/>
              <a:gd name="connsiteX26" fmla="*/ 373150 w 530489"/>
              <a:gd name="connsiteY26" fmla="*/ 488000 h 605271"/>
              <a:gd name="connsiteX27" fmla="*/ 372901 w 530489"/>
              <a:gd name="connsiteY27" fmla="*/ 525916 h 605271"/>
              <a:gd name="connsiteX28" fmla="*/ 350811 w 530489"/>
              <a:gd name="connsiteY28" fmla="*/ 599272 h 605271"/>
              <a:gd name="connsiteX29" fmla="*/ 297694 w 530489"/>
              <a:gd name="connsiteY29" fmla="*/ 491717 h 605271"/>
              <a:gd name="connsiteX30" fmla="*/ 291985 w 530489"/>
              <a:gd name="connsiteY30" fmla="*/ 491717 h 605271"/>
              <a:gd name="connsiteX31" fmla="*/ 235889 w 530489"/>
              <a:gd name="connsiteY31" fmla="*/ 490230 h 605271"/>
              <a:gd name="connsiteX32" fmla="*/ 234648 w 530489"/>
              <a:gd name="connsiteY32" fmla="*/ 543759 h 605271"/>
              <a:gd name="connsiteX33" fmla="*/ 208089 w 530489"/>
              <a:gd name="connsiteY33" fmla="*/ 599519 h 605271"/>
              <a:gd name="connsiteX34" fmla="*/ 167135 w 530489"/>
              <a:gd name="connsiteY34" fmla="*/ 556894 h 605271"/>
              <a:gd name="connsiteX35" fmla="*/ 169617 w 530489"/>
              <a:gd name="connsiteY35" fmla="*/ 488991 h 605271"/>
              <a:gd name="connsiteX36" fmla="*/ 100614 w 530489"/>
              <a:gd name="connsiteY36" fmla="*/ 462722 h 605271"/>
              <a:gd name="connsiteX37" fmla="*/ 97387 w 530489"/>
              <a:gd name="connsiteY37" fmla="*/ 402005 h 605271"/>
              <a:gd name="connsiteX38" fmla="*/ 99125 w 530489"/>
              <a:gd name="connsiteY38" fmla="*/ 340298 h 605271"/>
              <a:gd name="connsiteX39" fmla="*/ 111039 w 530489"/>
              <a:gd name="connsiteY39" fmla="*/ 213165 h 605271"/>
              <a:gd name="connsiteX40" fmla="*/ 114017 w 530489"/>
              <a:gd name="connsiteY40" fmla="*/ 206722 h 605271"/>
              <a:gd name="connsiteX41" fmla="*/ 115010 w 530489"/>
              <a:gd name="connsiteY41" fmla="*/ 206474 h 605271"/>
              <a:gd name="connsiteX42" fmla="*/ 118982 w 530489"/>
              <a:gd name="connsiteY42" fmla="*/ 205978 h 605271"/>
              <a:gd name="connsiteX43" fmla="*/ 184758 w 530489"/>
              <a:gd name="connsiteY43" fmla="*/ 212421 h 605271"/>
              <a:gd name="connsiteX44" fmla="*/ 263689 w 530489"/>
              <a:gd name="connsiteY44" fmla="*/ 208209 h 605271"/>
              <a:gd name="connsiteX45" fmla="*/ 340541 w 530489"/>
              <a:gd name="connsiteY45" fmla="*/ 201332 h 605271"/>
              <a:gd name="connsiteX46" fmla="*/ 34106 w 530489"/>
              <a:gd name="connsiteY46" fmla="*/ 199326 h 605271"/>
              <a:gd name="connsiteX47" fmla="*/ 57433 w 530489"/>
              <a:gd name="connsiteY47" fmla="*/ 208406 h 605271"/>
              <a:gd name="connsiteX48" fmla="*/ 79766 w 530489"/>
              <a:gd name="connsiteY48" fmla="*/ 273856 h 605271"/>
              <a:gd name="connsiteX49" fmla="*/ 53214 w 530489"/>
              <a:gd name="connsiteY49" fmla="*/ 412936 h 605271"/>
              <a:gd name="connsiteX50" fmla="*/ 14999 w 530489"/>
              <a:gd name="connsiteY50" fmla="*/ 216339 h 605271"/>
              <a:gd name="connsiteX51" fmla="*/ 15247 w 530489"/>
              <a:gd name="connsiteY51" fmla="*/ 216091 h 605271"/>
              <a:gd name="connsiteX52" fmla="*/ 34106 w 530489"/>
              <a:gd name="connsiteY52" fmla="*/ 199326 h 605271"/>
              <a:gd name="connsiteX53" fmla="*/ 172615 w 530489"/>
              <a:gd name="connsiteY53" fmla="*/ 140015 h 605271"/>
              <a:gd name="connsiteX54" fmla="*/ 172863 w 530489"/>
              <a:gd name="connsiteY54" fmla="*/ 143980 h 605271"/>
              <a:gd name="connsiteX55" fmla="*/ 176835 w 530489"/>
              <a:gd name="connsiteY55" fmla="*/ 143980 h 605271"/>
              <a:gd name="connsiteX56" fmla="*/ 172615 w 530489"/>
              <a:gd name="connsiteY56" fmla="*/ 140015 h 605271"/>
              <a:gd name="connsiteX57" fmla="*/ 268919 w 530489"/>
              <a:gd name="connsiteY57" fmla="*/ 137537 h 605271"/>
              <a:gd name="connsiteX58" fmla="*/ 267182 w 530489"/>
              <a:gd name="connsiteY58" fmla="*/ 145962 h 605271"/>
              <a:gd name="connsiteX59" fmla="*/ 270657 w 530489"/>
              <a:gd name="connsiteY59" fmla="*/ 145962 h 605271"/>
              <a:gd name="connsiteX60" fmla="*/ 268919 w 530489"/>
              <a:gd name="connsiteY60" fmla="*/ 137537 h 605271"/>
              <a:gd name="connsiteX61" fmla="*/ 236156 w 530489"/>
              <a:gd name="connsiteY61" fmla="*/ 97889 h 605271"/>
              <a:gd name="connsiteX62" fmla="*/ 237926 w 530489"/>
              <a:gd name="connsiteY62" fmla="*/ 110453 h 605271"/>
              <a:gd name="connsiteX63" fmla="*/ 236901 w 530489"/>
              <a:gd name="connsiteY63" fmla="*/ 120687 h 605271"/>
              <a:gd name="connsiteX64" fmla="*/ 238390 w 530489"/>
              <a:gd name="connsiteY64" fmla="*/ 113748 h 605271"/>
              <a:gd name="connsiteX65" fmla="*/ 237926 w 530489"/>
              <a:gd name="connsiteY65" fmla="*/ 110453 h 605271"/>
              <a:gd name="connsiteX66" fmla="*/ 238638 w 530489"/>
              <a:gd name="connsiteY66" fmla="*/ 103341 h 605271"/>
              <a:gd name="connsiteX67" fmla="*/ 236156 w 530489"/>
              <a:gd name="connsiteY67" fmla="*/ 97889 h 605271"/>
              <a:gd name="connsiteX68" fmla="*/ 340899 w 530489"/>
              <a:gd name="connsiteY68" fmla="*/ 95659 h 605271"/>
              <a:gd name="connsiteX69" fmla="*/ 316326 w 530489"/>
              <a:gd name="connsiteY69" fmla="*/ 117218 h 605271"/>
              <a:gd name="connsiteX70" fmla="*/ 341892 w 530489"/>
              <a:gd name="connsiteY70" fmla="*/ 133077 h 605271"/>
              <a:gd name="connsiteX71" fmla="*/ 359266 w 530489"/>
              <a:gd name="connsiteY71" fmla="*/ 113501 h 605271"/>
              <a:gd name="connsiteX72" fmla="*/ 342884 w 530489"/>
              <a:gd name="connsiteY72" fmla="*/ 96403 h 605271"/>
              <a:gd name="connsiteX73" fmla="*/ 340899 w 530489"/>
              <a:gd name="connsiteY73" fmla="*/ 95659 h 605271"/>
              <a:gd name="connsiteX74" fmla="*/ 194706 w 530489"/>
              <a:gd name="connsiteY74" fmla="*/ 93181 h 605271"/>
              <a:gd name="connsiteX75" fmla="*/ 182047 w 530489"/>
              <a:gd name="connsiteY75" fmla="*/ 118209 h 605271"/>
              <a:gd name="connsiteX76" fmla="*/ 210343 w 530489"/>
              <a:gd name="connsiteY76" fmla="*/ 129855 h 605271"/>
              <a:gd name="connsiteX77" fmla="*/ 216300 w 530489"/>
              <a:gd name="connsiteY77" fmla="*/ 102102 h 605271"/>
              <a:gd name="connsiteX78" fmla="*/ 194706 w 530489"/>
              <a:gd name="connsiteY78" fmla="*/ 93181 h 605271"/>
              <a:gd name="connsiteX79" fmla="*/ 373414 w 530489"/>
              <a:gd name="connsiteY79" fmla="*/ 1496 h 605271"/>
              <a:gd name="connsiteX80" fmla="*/ 378130 w 530489"/>
              <a:gd name="connsiteY80" fmla="*/ 12647 h 605271"/>
              <a:gd name="connsiteX81" fmla="*/ 368450 w 530489"/>
              <a:gd name="connsiteY81" fmla="*/ 31727 h 605271"/>
              <a:gd name="connsiteX82" fmla="*/ 355791 w 530489"/>
              <a:gd name="connsiteY82" fmla="*/ 53534 h 605271"/>
              <a:gd name="connsiteX83" fmla="*/ 435713 w 530489"/>
              <a:gd name="connsiteY83" fmla="*/ 168759 h 605271"/>
              <a:gd name="connsiteX84" fmla="*/ 432487 w 530489"/>
              <a:gd name="connsiteY84" fmla="*/ 175946 h 605271"/>
              <a:gd name="connsiteX85" fmla="*/ 422807 w 530489"/>
              <a:gd name="connsiteY85" fmla="*/ 187592 h 605271"/>
              <a:gd name="connsiteX86" fmla="*/ 258743 w 530489"/>
              <a:gd name="connsiteY86" fmla="*/ 183380 h 605271"/>
              <a:gd name="connsiteX87" fmla="*/ 113542 w 530489"/>
              <a:gd name="connsiteY87" fmla="*/ 180902 h 605271"/>
              <a:gd name="connsiteX88" fmla="*/ 110067 w 530489"/>
              <a:gd name="connsiteY88" fmla="*/ 178671 h 605271"/>
              <a:gd name="connsiteX89" fmla="*/ 105352 w 530489"/>
              <a:gd name="connsiteY89" fmla="*/ 173468 h 605271"/>
              <a:gd name="connsiteX90" fmla="*/ 168396 w 530489"/>
              <a:gd name="connsiteY90" fmla="*/ 56507 h 605271"/>
              <a:gd name="connsiteX91" fmla="*/ 162439 w 530489"/>
              <a:gd name="connsiteY91" fmla="*/ 11160 h 605271"/>
              <a:gd name="connsiteX92" fmla="*/ 173608 w 530489"/>
              <a:gd name="connsiteY92" fmla="*/ 13886 h 605271"/>
              <a:gd name="connsiteX93" fmla="*/ 175842 w 530489"/>
              <a:gd name="connsiteY93" fmla="*/ 27019 h 605271"/>
              <a:gd name="connsiteX94" fmla="*/ 181054 w 530489"/>
              <a:gd name="connsiteY94" fmla="*/ 40400 h 605271"/>
              <a:gd name="connsiteX95" fmla="*/ 185522 w 530489"/>
              <a:gd name="connsiteY95" fmla="*/ 49073 h 605271"/>
              <a:gd name="connsiteX96" fmla="*/ 338169 w 530489"/>
              <a:gd name="connsiteY96" fmla="*/ 46843 h 605271"/>
              <a:gd name="connsiteX97" fmla="*/ 345863 w 530489"/>
              <a:gd name="connsiteY97" fmla="*/ 31975 h 605271"/>
              <a:gd name="connsiteX98" fmla="*/ 361252 w 530489"/>
              <a:gd name="connsiteY98" fmla="*/ 2983 h 605271"/>
              <a:gd name="connsiteX99" fmla="*/ 373414 w 530489"/>
              <a:gd name="connsiteY99" fmla="*/ 1496 h 60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30489" h="605271">
                <a:moveTo>
                  <a:pt x="221741" y="467430"/>
                </a:moveTo>
                <a:cubicBezTo>
                  <a:pt x="221741" y="467926"/>
                  <a:pt x="221989" y="468174"/>
                  <a:pt x="221989" y="468669"/>
                </a:cubicBezTo>
                <a:cubicBezTo>
                  <a:pt x="226457" y="468917"/>
                  <a:pt x="230925" y="468917"/>
                  <a:pt x="235641" y="469165"/>
                </a:cubicBezTo>
                <a:cubicBezTo>
                  <a:pt x="230925" y="468669"/>
                  <a:pt x="226457" y="468174"/>
                  <a:pt x="221741" y="467430"/>
                </a:cubicBezTo>
                <a:close/>
                <a:moveTo>
                  <a:pt x="173340" y="232495"/>
                </a:moveTo>
                <a:cubicBezTo>
                  <a:pt x="173340" y="232743"/>
                  <a:pt x="173340" y="232743"/>
                  <a:pt x="173340" y="232743"/>
                </a:cubicBezTo>
                <a:cubicBezTo>
                  <a:pt x="175077" y="232991"/>
                  <a:pt x="176567" y="233734"/>
                  <a:pt x="177808" y="234478"/>
                </a:cubicBezTo>
                <a:cubicBezTo>
                  <a:pt x="181283" y="233982"/>
                  <a:pt x="184509" y="233734"/>
                  <a:pt x="187984" y="233239"/>
                </a:cubicBezTo>
                <a:cubicBezTo>
                  <a:pt x="183020" y="232991"/>
                  <a:pt x="178304" y="232991"/>
                  <a:pt x="173340" y="232495"/>
                </a:cubicBezTo>
                <a:close/>
                <a:moveTo>
                  <a:pt x="482907" y="204629"/>
                </a:moveTo>
                <a:cubicBezTo>
                  <a:pt x="489519" y="203886"/>
                  <a:pt x="496535" y="205992"/>
                  <a:pt x="501751" y="210948"/>
                </a:cubicBezTo>
                <a:cubicBezTo>
                  <a:pt x="515162" y="223337"/>
                  <a:pt x="520377" y="243904"/>
                  <a:pt x="523606" y="261249"/>
                </a:cubicBezTo>
                <a:cubicBezTo>
                  <a:pt x="531056" y="300648"/>
                  <a:pt x="537513" y="359126"/>
                  <a:pt x="514417" y="395303"/>
                </a:cubicBezTo>
                <a:cubicBezTo>
                  <a:pt x="506221" y="407940"/>
                  <a:pt x="493307" y="416613"/>
                  <a:pt x="477661" y="411162"/>
                </a:cubicBezTo>
                <a:cubicBezTo>
                  <a:pt x="459780" y="404719"/>
                  <a:pt x="455309" y="379692"/>
                  <a:pt x="452826" y="363586"/>
                </a:cubicBezTo>
                <a:cubicBezTo>
                  <a:pt x="448107" y="332860"/>
                  <a:pt x="449349" y="300895"/>
                  <a:pt x="453074" y="270169"/>
                </a:cubicBezTo>
                <a:cubicBezTo>
                  <a:pt x="454813" y="253568"/>
                  <a:pt x="457544" y="236718"/>
                  <a:pt x="465988" y="222594"/>
                </a:cubicBezTo>
                <a:cubicBezTo>
                  <a:pt x="465243" y="220364"/>
                  <a:pt x="465243" y="217886"/>
                  <a:pt x="466485" y="215408"/>
                </a:cubicBezTo>
                <a:cubicBezTo>
                  <a:pt x="470086" y="208965"/>
                  <a:pt x="476295" y="205372"/>
                  <a:pt x="482907" y="204629"/>
                </a:cubicBezTo>
                <a:close/>
                <a:moveTo>
                  <a:pt x="340541" y="201332"/>
                </a:moveTo>
                <a:cubicBezTo>
                  <a:pt x="366386" y="200278"/>
                  <a:pt x="392138" y="201517"/>
                  <a:pt x="416835" y="208209"/>
                </a:cubicBezTo>
                <a:cubicBezTo>
                  <a:pt x="418572" y="208704"/>
                  <a:pt x="420062" y="209695"/>
                  <a:pt x="421054" y="210687"/>
                </a:cubicBezTo>
                <a:cubicBezTo>
                  <a:pt x="425770" y="209448"/>
                  <a:pt x="430983" y="211182"/>
                  <a:pt x="432224" y="217378"/>
                </a:cubicBezTo>
                <a:cubicBezTo>
                  <a:pt x="438926" y="251577"/>
                  <a:pt x="437188" y="289494"/>
                  <a:pt x="438181" y="324437"/>
                </a:cubicBezTo>
                <a:cubicBezTo>
                  <a:pt x="439174" y="360123"/>
                  <a:pt x="440415" y="396801"/>
                  <a:pt x="434210" y="432240"/>
                </a:cubicBezTo>
                <a:cubicBezTo>
                  <a:pt x="430238" y="456278"/>
                  <a:pt x="423288" y="475361"/>
                  <a:pt x="397971" y="482547"/>
                </a:cubicBezTo>
                <a:cubicBezTo>
                  <a:pt x="389780" y="485026"/>
                  <a:pt x="381589" y="486760"/>
                  <a:pt x="373150" y="488000"/>
                </a:cubicBezTo>
                <a:cubicBezTo>
                  <a:pt x="374639" y="501630"/>
                  <a:pt x="373150" y="516995"/>
                  <a:pt x="372901" y="525916"/>
                </a:cubicBezTo>
                <a:cubicBezTo>
                  <a:pt x="372157" y="547972"/>
                  <a:pt x="371909" y="585146"/>
                  <a:pt x="350811" y="599272"/>
                </a:cubicBezTo>
                <a:cubicBezTo>
                  <a:pt x="303899" y="630497"/>
                  <a:pt x="293474" y="531616"/>
                  <a:pt x="297694" y="491717"/>
                </a:cubicBezTo>
                <a:cubicBezTo>
                  <a:pt x="295708" y="491717"/>
                  <a:pt x="293970" y="491717"/>
                  <a:pt x="291985" y="491717"/>
                </a:cubicBezTo>
                <a:cubicBezTo>
                  <a:pt x="273121" y="491221"/>
                  <a:pt x="254505" y="490726"/>
                  <a:pt x="235889" y="490230"/>
                </a:cubicBezTo>
                <a:cubicBezTo>
                  <a:pt x="238371" y="507825"/>
                  <a:pt x="235889" y="528890"/>
                  <a:pt x="234648" y="543759"/>
                </a:cubicBezTo>
                <a:cubicBezTo>
                  <a:pt x="233159" y="563337"/>
                  <a:pt x="230677" y="592828"/>
                  <a:pt x="208089" y="599519"/>
                </a:cubicBezTo>
                <a:cubicBezTo>
                  <a:pt x="182027" y="607450"/>
                  <a:pt x="169617" y="575976"/>
                  <a:pt x="167135" y="556894"/>
                </a:cubicBezTo>
                <a:cubicBezTo>
                  <a:pt x="164156" y="536077"/>
                  <a:pt x="164156" y="510551"/>
                  <a:pt x="169617" y="488991"/>
                </a:cubicBezTo>
                <a:cubicBezTo>
                  <a:pt x="143058" y="488743"/>
                  <a:pt x="111287" y="485769"/>
                  <a:pt x="100614" y="462722"/>
                </a:cubicBezTo>
                <a:cubicBezTo>
                  <a:pt x="92175" y="444383"/>
                  <a:pt x="95402" y="421335"/>
                  <a:pt x="97387" y="402005"/>
                </a:cubicBezTo>
                <a:cubicBezTo>
                  <a:pt x="99373" y="381436"/>
                  <a:pt x="100118" y="361115"/>
                  <a:pt x="99125" y="340298"/>
                </a:cubicBezTo>
                <a:cubicBezTo>
                  <a:pt x="97387" y="297672"/>
                  <a:pt x="92920" y="253312"/>
                  <a:pt x="111039" y="213165"/>
                </a:cubicBezTo>
                <a:cubicBezTo>
                  <a:pt x="110046" y="210687"/>
                  <a:pt x="110791" y="207465"/>
                  <a:pt x="114017" y="206722"/>
                </a:cubicBezTo>
                <a:cubicBezTo>
                  <a:pt x="114266" y="206722"/>
                  <a:pt x="114762" y="206722"/>
                  <a:pt x="115010" y="206474"/>
                </a:cubicBezTo>
                <a:cubicBezTo>
                  <a:pt x="116251" y="205730"/>
                  <a:pt x="117741" y="205482"/>
                  <a:pt x="118982" y="205978"/>
                </a:cubicBezTo>
                <a:cubicBezTo>
                  <a:pt x="139583" y="203500"/>
                  <a:pt x="163908" y="212174"/>
                  <a:pt x="184758" y="212421"/>
                </a:cubicBezTo>
                <a:cubicBezTo>
                  <a:pt x="211316" y="212421"/>
                  <a:pt x="237378" y="210439"/>
                  <a:pt x="263689" y="208209"/>
                </a:cubicBezTo>
                <a:cubicBezTo>
                  <a:pt x="288758" y="205730"/>
                  <a:pt x="314696" y="202385"/>
                  <a:pt x="340541" y="201332"/>
                </a:cubicBezTo>
                <a:close/>
                <a:moveTo>
                  <a:pt x="34106" y="199326"/>
                </a:moveTo>
                <a:cubicBezTo>
                  <a:pt x="41427" y="197312"/>
                  <a:pt x="49492" y="199605"/>
                  <a:pt x="57433" y="208406"/>
                </a:cubicBezTo>
                <a:cubicBezTo>
                  <a:pt x="72074" y="224521"/>
                  <a:pt x="79518" y="252783"/>
                  <a:pt x="79766" y="273856"/>
                </a:cubicBezTo>
                <a:cubicBezTo>
                  <a:pt x="80263" y="309556"/>
                  <a:pt x="99867" y="396078"/>
                  <a:pt x="53214" y="412936"/>
                </a:cubicBezTo>
                <a:cubicBezTo>
                  <a:pt x="-4357" y="433761"/>
                  <a:pt x="-12050" y="245593"/>
                  <a:pt x="14999" y="216339"/>
                </a:cubicBezTo>
                <a:cubicBezTo>
                  <a:pt x="14999" y="216339"/>
                  <a:pt x="15247" y="216339"/>
                  <a:pt x="15247" y="216091"/>
                </a:cubicBezTo>
                <a:cubicBezTo>
                  <a:pt x="20210" y="207662"/>
                  <a:pt x="26786" y="201340"/>
                  <a:pt x="34106" y="199326"/>
                </a:cubicBezTo>
                <a:close/>
                <a:moveTo>
                  <a:pt x="172615" y="140015"/>
                </a:moveTo>
                <a:cubicBezTo>
                  <a:pt x="172615" y="141254"/>
                  <a:pt x="172615" y="142493"/>
                  <a:pt x="172863" y="143980"/>
                </a:cubicBezTo>
                <a:cubicBezTo>
                  <a:pt x="174105" y="143980"/>
                  <a:pt x="175594" y="143980"/>
                  <a:pt x="176835" y="143980"/>
                </a:cubicBezTo>
                <a:cubicBezTo>
                  <a:pt x="175346" y="142741"/>
                  <a:pt x="174105" y="141254"/>
                  <a:pt x="172615" y="140015"/>
                </a:cubicBezTo>
                <a:close/>
                <a:moveTo>
                  <a:pt x="268919" y="137537"/>
                </a:moveTo>
                <a:cubicBezTo>
                  <a:pt x="268423" y="140263"/>
                  <a:pt x="267926" y="143236"/>
                  <a:pt x="267182" y="145962"/>
                </a:cubicBezTo>
                <a:cubicBezTo>
                  <a:pt x="268423" y="145962"/>
                  <a:pt x="269416" y="145962"/>
                  <a:pt x="270657" y="145962"/>
                </a:cubicBezTo>
                <a:cubicBezTo>
                  <a:pt x="270160" y="143236"/>
                  <a:pt x="269416" y="140511"/>
                  <a:pt x="268919" y="137537"/>
                </a:cubicBezTo>
                <a:close/>
                <a:moveTo>
                  <a:pt x="236156" y="97889"/>
                </a:moveTo>
                <a:lnTo>
                  <a:pt x="237926" y="110453"/>
                </a:lnTo>
                <a:lnTo>
                  <a:pt x="236901" y="120687"/>
                </a:lnTo>
                <a:cubicBezTo>
                  <a:pt x="237645" y="118457"/>
                  <a:pt x="238142" y="116226"/>
                  <a:pt x="238390" y="113748"/>
                </a:cubicBezTo>
                <a:lnTo>
                  <a:pt x="237926" y="110453"/>
                </a:lnTo>
                <a:lnTo>
                  <a:pt x="238638" y="103341"/>
                </a:lnTo>
                <a:cubicBezTo>
                  <a:pt x="238142" y="101358"/>
                  <a:pt x="237149" y="99624"/>
                  <a:pt x="236156" y="97889"/>
                </a:cubicBezTo>
                <a:close/>
                <a:moveTo>
                  <a:pt x="340899" y="95659"/>
                </a:moveTo>
                <a:cubicBezTo>
                  <a:pt x="328737" y="92933"/>
                  <a:pt x="313348" y="103093"/>
                  <a:pt x="316326" y="117218"/>
                </a:cubicBezTo>
                <a:cubicBezTo>
                  <a:pt x="318808" y="128616"/>
                  <a:pt x="330474" y="136794"/>
                  <a:pt x="341892" y="133077"/>
                </a:cubicBezTo>
                <a:cubicBezTo>
                  <a:pt x="350579" y="130103"/>
                  <a:pt x="357777" y="122421"/>
                  <a:pt x="359266" y="113501"/>
                </a:cubicBezTo>
                <a:cubicBezTo>
                  <a:pt x="361003" y="103093"/>
                  <a:pt x="351075" y="98633"/>
                  <a:pt x="342884" y="96403"/>
                </a:cubicBezTo>
                <a:cubicBezTo>
                  <a:pt x="342140" y="96155"/>
                  <a:pt x="341643" y="95907"/>
                  <a:pt x="340899" y="95659"/>
                </a:cubicBezTo>
                <a:close/>
                <a:moveTo>
                  <a:pt x="194706" y="93181"/>
                </a:moveTo>
                <a:cubicBezTo>
                  <a:pt x="186267" y="98633"/>
                  <a:pt x="179813" y="108297"/>
                  <a:pt x="182047" y="118209"/>
                </a:cubicBezTo>
                <a:cubicBezTo>
                  <a:pt x="184529" y="129360"/>
                  <a:pt x="200414" y="138776"/>
                  <a:pt x="210343" y="129855"/>
                </a:cubicBezTo>
                <a:cubicBezTo>
                  <a:pt x="217541" y="123412"/>
                  <a:pt x="222505" y="110775"/>
                  <a:pt x="216300" y="102102"/>
                </a:cubicBezTo>
                <a:cubicBezTo>
                  <a:pt x="212576" y="96898"/>
                  <a:pt x="201159" y="96403"/>
                  <a:pt x="194706" y="93181"/>
                </a:cubicBezTo>
                <a:close/>
                <a:moveTo>
                  <a:pt x="373414" y="1496"/>
                </a:moveTo>
                <a:cubicBezTo>
                  <a:pt x="377199" y="3664"/>
                  <a:pt x="379743" y="7939"/>
                  <a:pt x="378130" y="12647"/>
                </a:cubicBezTo>
                <a:cubicBezTo>
                  <a:pt x="375896" y="19337"/>
                  <a:pt x="371925" y="25532"/>
                  <a:pt x="368450" y="31727"/>
                </a:cubicBezTo>
                <a:cubicBezTo>
                  <a:pt x="364727" y="39161"/>
                  <a:pt x="360755" y="46595"/>
                  <a:pt x="355791" y="53534"/>
                </a:cubicBezTo>
                <a:cubicBezTo>
                  <a:pt x="402950" y="74101"/>
                  <a:pt x="437451" y="112262"/>
                  <a:pt x="435713" y="168759"/>
                </a:cubicBezTo>
                <a:cubicBezTo>
                  <a:pt x="435713" y="171981"/>
                  <a:pt x="434472" y="174211"/>
                  <a:pt x="432487" y="175946"/>
                </a:cubicBezTo>
                <a:cubicBezTo>
                  <a:pt x="433728" y="181645"/>
                  <a:pt x="430501" y="187840"/>
                  <a:pt x="422807" y="187592"/>
                </a:cubicBezTo>
                <a:cubicBezTo>
                  <a:pt x="368201" y="184371"/>
                  <a:pt x="313596" y="182884"/>
                  <a:pt x="258743" y="183380"/>
                </a:cubicBezTo>
                <a:cubicBezTo>
                  <a:pt x="210591" y="183875"/>
                  <a:pt x="161446" y="187592"/>
                  <a:pt x="113542" y="180902"/>
                </a:cubicBezTo>
                <a:cubicBezTo>
                  <a:pt x="112053" y="180654"/>
                  <a:pt x="110812" y="179910"/>
                  <a:pt x="110067" y="178671"/>
                </a:cubicBezTo>
                <a:cubicBezTo>
                  <a:pt x="107834" y="178176"/>
                  <a:pt x="105848" y="176689"/>
                  <a:pt x="105352" y="173468"/>
                </a:cubicBezTo>
                <a:cubicBezTo>
                  <a:pt x="94927" y="117465"/>
                  <a:pt x="123967" y="78313"/>
                  <a:pt x="168396" y="56507"/>
                </a:cubicBezTo>
                <a:cubicBezTo>
                  <a:pt x="156978" y="40152"/>
                  <a:pt x="146554" y="18594"/>
                  <a:pt x="162439" y="11160"/>
                </a:cubicBezTo>
                <a:cubicBezTo>
                  <a:pt x="166410" y="9178"/>
                  <a:pt x="171126" y="9921"/>
                  <a:pt x="173608" y="13886"/>
                </a:cubicBezTo>
                <a:cubicBezTo>
                  <a:pt x="176090" y="18346"/>
                  <a:pt x="174601" y="22311"/>
                  <a:pt x="175842" y="27019"/>
                </a:cubicBezTo>
                <a:cubicBezTo>
                  <a:pt x="177083" y="31727"/>
                  <a:pt x="178820" y="35940"/>
                  <a:pt x="181054" y="40400"/>
                </a:cubicBezTo>
                <a:cubicBezTo>
                  <a:pt x="182544" y="43126"/>
                  <a:pt x="184033" y="46100"/>
                  <a:pt x="185522" y="49073"/>
                </a:cubicBezTo>
                <a:cubicBezTo>
                  <a:pt x="231688" y="31975"/>
                  <a:pt x="289520" y="31232"/>
                  <a:pt x="338169" y="46843"/>
                </a:cubicBezTo>
                <a:cubicBezTo>
                  <a:pt x="340899" y="42135"/>
                  <a:pt x="343381" y="37179"/>
                  <a:pt x="345863" y="31975"/>
                </a:cubicBezTo>
                <a:cubicBezTo>
                  <a:pt x="350579" y="22807"/>
                  <a:pt x="354054" y="10665"/>
                  <a:pt x="361252" y="2983"/>
                </a:cubicBezTo>
                <a:cubicBezTo>
                  <a:pt x="364603" y="-734"/>
                  <a:pt x="369629" y="-672"/>
                  <a:pt x="373414" y="1496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0" name="Freeform 103"/>
          <p:cNvSpPr>
            <a:spLocks noEditPoints="1"/>
          </p:cNvSpPr>
          <p:nvPr/>
        </p:nvSpPr>
        <p:spPr>
          <a:xfrm>
            <a:off x="7686155" y="1209358"/>
            <a:ext cx="477662" cy="669925"/>
          </a:xfrm>
          <a:custGeom>
            <a:avLst/>
            <a:gdLst>
              <a:gd name="T0" fmla="*/ 5809 w 5812"/>
              <a:gd name="T1" fmla="*/ 6108 h 8163"/>
              <a:gd name="T2" fmla="*/ 4840 w 5812"/>
              <a:gd name="T3" fmla="*/ 4042 h 8163"/>
              <a:gd name="T4" fmla="*/ 4702 w 5812"/>
              <a:gd name="T5" fmla="*/ 3922 h 8163"/>
              <a:gd name="T6" fmla="*/ 3828 w 5812"/>
              <a:gd name="T7" fmla="*/ 888 h 8163"/>
              <a:gd name="T8" fmla="*/ 2944 w 5812"/>
              <a:gd name="T9" fmla="*/ 13 h 8163"/>
              <a:gd name="T10" fmla="*/ 2868 w 5812"/>
              <a:gd name="T11" fmla="*/ 13 h 8163"/>
              <a:gd name="T12" fmla="*/ 1984 w 5812"/>
              <a:gd name="T13" fmla="*/ 888 h 8163"/>
              <a:gd name="T14" fmla="*/ 1110 w 5812"/>
              <a:gd name="T15" fmla="*/ 3922 h 8163"/>
              <a:gd name="T16" fmla="*/ 972 w 5812"/>
              <a:gd name="T17" fmla="*/ 4042 h 8163"/>
              <a:gd name="T18" fmla="*/ 3 w 5812"/>
              <a:gd name="T19" fmla="*/ 6108 h 8163"/>
              <a:gd name="T20" fmla="*/ 35 w 5812"/>
              <a:gd name="T21" fmla="*/ 6200 h 8163"/>
              <a:gd name="T22" fmla="*/ 124 w 5812"/>
              <a:gd name="T23" fmla="*/ 6239 h 8163"/>
              <a:gd name="T24" fmla="*/ 1659 w 5812"/>
              <a:gd name="T25" fmla="*/ 6239 h 8163"/>
              <a:gd name="T26" fmla="*/ 1926 w 5812"/>
              <a:gd name="T27" fmla="*/ 6630 h 8163"/>
              <a:gd name="T28" fmla="*/ 1980 w 5812"/>
              <a:gd name="T29" fmla="*/ 6652 h 8163"/>
              <a:gd name="T30" fmla="*/ 2017 w 5812"/>
              <a:gd name="T31" fmla="*/ 6652 h 8163"/>
              <a:gd name="T32" fmla="*/ 2743 w 5812"/>
              <a:gd name="T33" fmla="*/ 8098 h 8163"/>
              <a:gd name="T34" fmla="*/ 2906 w 5812"/>
              <a:gd name="T35" fmla="*/ 8163 h 8163"/>
              <a:gd name="T36" fmla="*/ 3069 w 5812"/>
              <a:gd name="T37" fmla="*/ 8098 h 8163"/>
              <a:gd name="T38" fmla="*/ 3795 w 5812"/>
              <a:gd name="T39" fmla="*/ 6652 h 8163"/>
              <a:gd name="T40" fmla="*/ 3832 w 5812"/>
              <a:gd name="T41" fmla="*/ 6652 h 8163"/>
              <a:gd name="T42" fmla="*/ 3886 w 5812"/>
              <a:gd name="T43" fmla="*/ 6630 h 8163"/>
              <a:gd name="T44" fmla="*/ 4153 w 5812"/>
              <a:gd name="T45" fmla="*/ 6239 h 8163"/>
              <a:gd name="T46" fmla="*/ 5688 w 5812"/>
              <a:gd name="T47" fmla="*/ 6239 h 8163"/>
              <a:gd name="T48" fmla="*/ 5777 w 5812"/>
              <a:gd name="T49" fmla="*/ 6200 h 8163"/>
              <a:gd name="T50" fmla="*/ 5809 w 5812"/>
              <a:gd name="T51" fmla="*/ 6108 h 8163"/>
              <a:gd name="T52" fmla="*/ 2906 w 5812"/>
              <a:gd name="T53" fmla="*/ 2094 h 8163"/>
              <a:gd name="T54" fmla="*/ 3576 w 5812"/>
              <a:gd name="T55" fmla="*/ 2764 h 8163"/>
              <a:gd name="T56" fmla="*/ 2906 w 5812"/>
              <a:gd name="T57" fmla="*/ 3434 h 8163"/>
              <a:gd name="T58" fmla="*/ 2236 w 5812"/>
              <a:gd name="T59" fmla="*/ 2764 h 8163"/>
              <a:gd name="T60" fmla="*/ 2906 w 5812"/>
              <a:gd name="T61" fmla="*/ 2094 h 8163"/>
              <a:gd name="T62" fmla="*/ 2906 w 5812"/>
              <a:gd name="T63" fmla="*/ 7567 h 8163"/>
              <a:gd name="T64" fmla="*/ 2494 w 5812"/>
              <a:gd name="T65" fmla="*/ 6652 h 8163"/>
              <a:gd name="T66" fmla="*/ 3318 w 5812"/>
              <a:gd name="T67" fmla="*/ 6652 h 8163"/>
              <a:gd name="T68" fmla="*/ 2906 w 5812"/>
              <a:gd name="T69" fmla="*/ 7567 h 8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812" h="8163">
                <a:moveTo>
                  <a:pt x="5809" y="6108"/>
                </a:moveTo>
                <a:cubicBezTo>
                  <a:pt x="5733" y="5070"/>
                  <a:pt x="5240" y="4412"/>
                  <a:pt x="4840" y="4042"/>
                </a:cubicBezTo>
                <a:cubicBezTo>
                  <a:pt x="4793" y="3999"/>
                  <a:pt x="4748" y="3959"/>
                  <a:pt x="4702" y="3922"/>
                </a:cubicBezTo>
                <a:cubicBezTo>
                  <a:pt x="4702" y="2430"/>
                  <a:pt x="4227" y="1449"/>
                  <a:pt x="3828" y="888"/>
                </a:cubicBezTo>
                <a:cubicBezTo>
                  <a:pt x="3393" y="277"/>
                  <a:pt x="2962" y="24"/>
                  <a:pt x="2944" y="13"/>
                </a:cubicBezTo>
                <a:cubicBezTo>
                  <a:pt x="2920" y="0"/>
                  <a:pt x="2892" y="0"/>
                  <a:pt x="2868" y="13"/>
                </a:cubicBezTo>
                <a:cubicBezTo>
                  <a:pt x="2850" y="24"/>
                  <a:pt x="2419" y="277"/>
                  <a:pt x="1984" y="888"/>
                </a:cubicBezTo>
                <a:cubicBezTo>
                  <a:pt x="1585" y="1449"/>
                  <a:pt x="1110" y="2430"/>
                  <a:pt x="1110" y="3922"/>
                </a:cubicBezTo>
                <a:cubicBezTo>
                  <a:pt x="1064" y="3959"/>
                  <a:pt x="1019" y="3999"/>
                  <a:pt x="972" y="4042"/>
                </a:cubicBezTo>
                <a:cubicBezTo>
                  <a:pt x="572" y="4412"/>
                  <a:pt x="79" y="5070"/>
                  <a:pt x="3" y="6108"/>
                </a:cubicBezTo>
                <a:cubicBezTo>
                  <a:pt x="0" y="6142"/>
                  <a:pt x="12" y="6176"/>
                  <a:pt x="35" y="6200"/>
                </a:cubicBezTo>
                <a:cubicBezTo>
                  <a:pt x="58" y="6225"/>
                  <a:pt x="90" y="6239"/>
                  <a:pt x="124" y="6239"/>
                </a:cubicBezTo>
                <a:lnTo>
                  <a:pt x="1659" y="6239"/>
                </a:lnTo>
                <a:cubicBezTo>
                  <a:pt x="1747" y="6406"/>
                  <a:pt x="1837" y="6540"/>
                  <a:pt x="1926" y="6630"/>
                </a:cubicBezTo>
                <a:cubicBezTo>
                  <a:pt x="1940" y="6644"/>
                  <a:pt x="1959" y="6652"/>
                  <a:pt x="1980" y="6652"/>
                </a:cubicBezTo>
                <a:lnTo>
                  <a:pt x="2017" y="6652"/>
                </a:lnTo>
                <a:cubicBezTo>
                  <a:pt x="2073" y="7455"/>
                  <a:pt x="2714" y="8071"/>
                  <a:pt x="2743" y="8098"/>
                </a:cubicBezTo>
                <a:cubicBezTo>
                  <a:pt x="2788" y="8141"/>
                  <a:pt x="2847" y="8163"/>
                  <a:pt x="2906" y="8163"/>
                </a:cubicBezTo>
                <a:cubicBezTo>
                  <a:pt x="2965" y="8163"/>
                  <a:pt x="3024" y="8141"/>
                  <a:pt x="3069" y="8098"/>
                </a:cubicBezTo>
                <a:cubicBezTo>
                  <a:pt x="3098" y="8071"/>
                  <a:pt x="3738" y="7455"/>
                  <a:pt x="3795" y="6652"/>
                </a:cubicBezTo>
                <a:lnTo>
                  <a:pt x="3832" y="6652"/>
                </a:lnTo>
                <a:cubicBezTo>
                  <a:pt x="3853" y="6652"/>
                  <a:pt x="3872" y="6644"/>
                  <a:pt x="3886" y="6630"/>
                </a:cubicBezTo>
                <a:cubicBezTo>
                  <a:pt x="3975" y="6540"/>
                  <a:pt x="4065" y="6406"/>
                  <a:pt x="4153" y="6239"/>
                </a:cubicBezTo>
                <a:lnTo>
                  <a:pt x="5688" y="6239"/>
                </a:lnTo>
                <a:cubicBezTo>
                  <a:pt x="5721" y="6239"/>
                  <a:pt x="5754" y="6225"/>
                  <a:pt x="5777" y="6200"/>
                </a:cubicBezTo>
                <a:cubicBezTo>
                  <a:pt x="5800" y="6176"/>
                  <a:pt x="5812" y="6142"/>
                  <a:pt x="5809" y="6108"/>
                </a:cubicBezTo>
                <a:close/>
                <a:moveTo>
                  <a:pt x="2906" y="2094"/>
                </a:moveTo>
                <a:cubicBezTo>
                  <a:pt x="3276" y="2094"/>
                  <a:pt x="3576" y="2394"/>
                  <a:pt x="3576" y="2764"/>
                </a:cubicBezTo>
                <a:cubicBezTo>
                  <a:pt x="3576" y="3134"/>
                  <a:pt x="3276" y="3434"/>
                  <a:pt x="2906" y="3434"/>
                </a:cubicBezTo>
                <a:cubicBezTo>
                  <a:pt x="2536" y="3434"/>
                  <a:pt x="2236" y="3134"/>
                  <a:pt x="2236" y="2764"/>
                </a:cubicBezTo>
                <a:cubicBezTo>
                  <a:pt x="2236" y="2394"/>
                  <a:pt x="2536" y="2094"/>
                  <a:pt x="2906" y="2094"/>
                </a:cubicBezTo>
                <a:close/>
                <a:moveTo>
                  <a:pt x="2906" y="7567"/>
                </a:moveTo>
                <a:cubicBezTo>
                  <a:pt x="2749" y="7369"/>
                  <a:pt x="2531" y="7032"/>
                  <a:pt x="2494" y="6652"/>
                </a:cubicBezTo>
                <a:lnTo>
                  <a:pt x="3318" y="6652"/>
                </a:lnTo>
                <a:cubicBezTo>
                  <a:pt x="3281" y="7032"/>
                  <a:pt x="3063" y="7369"/>
                  <a:pt x="2906" y="7567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8" name="Freeform 45"/>
          <p:cNvSpPr/>
          <p:nvPr/>
        </p:nvSpPr>
        <p:spPr>
          <a:xfrm>
            <a:off x="2889500" y="1250131"/>
            <a:ext cx="589280" cy="588378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1409" h="600489">
                <a:moveTo>
                  <a:pt x="63148" y="143225"/>
                </a:moveTo>
                <a:lnTo>
                  <a:pt x="41620" y="160426"/>
                </a:lnTo>
                <a:lnTo>
                  <a:pt x="58843" y="171894"/>
                </a:lnTo>
                <a:lnTo>
                  <a:pt x="91853" y="171894"/>
                </a:lnTo>
                <a:lnTo>
                  <a:pt x="142085" y="163293"/>
                </a:lnTo>
                <a:lnTo>
                  <a:pt x="173659" y="214896"/>
                </a:lnTo>
                <a:lnTo>
                  <a:pt x="173659" y="262200"/>
                </a:lnTo>
                <a:lnTo>
                  <a:pt x="216715" y="320970"/>
                </a:lnTo>
                <a:lnTo>
                  <a:pt x="223891" y="320970"/>
                </a:lnTo>
                <a:lnTo>
                  <a:pt x="223891" y="299469"/>
                </a:lnTo>
                <a:lnTo>
                  <a:pt x="241113" y="335305"/>
                </a:lnTo>
                <a:lnTo>
                  <a:pt x="291345" y="345339"/>
                </a:lnTo>
                <a:lnTo>
                  <a:pt x="312873" y="368273"/>
                </a:lnTo>
                <a:lnTo>
                  <a:pt x="332966" y="374007"/>
                </a:lnTo>
                <a:lnTo>
                  <a:pt x="312873" y="417010"/>
                </a:lnTo>
                <a:lnTo>
                  <a:pt x="335836" y="457146"/>
                </a:lnTo>
                <a:cubicBezTo>
                  <a:pt x="335836" y="457146"/>
                  <a:pt x="348753" y="503016"/>
                  <a:pt x="348753" y="505883"/>
                </a:cubicBezTo>
                <a:cubicBezTo>
                  <a:pt x="348753" y="507316"/>
                  <a:pt x="335836" y="561786"/>
                  <a:pt x="335836" y="561786"/>
                </a:cubicBezTo>
                <a:lnTo>
                  <a:pt x="338707" y="597622"/>
                </a:lnTo>
                <a:cubicBezTo>
                  <a:pt x="325790" y="599056"/>
                  <a:pt x="312873" y="600489"/>
                  <a:pt x="299957" y="600489"/>
                </a:cubicBezTo>
                <a:cubicBezTo>
                  <a:pt x="134909" y="600489"/>
                  <a:pt x="0" y="465747"/>
                  <a:pt x="0" y="299469"/>
                </a:cubicBezTo>
                <a:cubicBezTo>
                  <a:pt x="0" y="244998"/>
                  <a:pt x="15787" y="193395"/>
                  <a:pt x="41620" y="148959"/>
                </a:cubicBezTo>
                <a:close/>
                <a:moveTo>
                  <a:pt x="367486" y="60233"/>
                </a:moveTo>
                <a:lnTo>
                  <a:pt x="394753" y="65966"/>
                </a:lnTo>
                <a:lnTo>
                  <a:pt x="419150" y="87465"/>
                </a:lnTo>
                <a:lnTo>
                  <a:pt x="426326" y="106098"/>
                </a:lnTo>
                <a:lnTo>
                  <a:pt x="432066" y="124731"/>
                </a:lnTo>
                <a:lnTo>
                  <a:pt x="469379" y="159130"/>
                </a:lnTo>
                <a:lnTo>
                  <a:pt x="479425" y="161996"/>
                </a:lnTo>
                <a:lnTo>
                  <a:pt x="493776" y="140497"/>
                </a:lnTo>
                <a:lnTo>
                  <a:pt x="541135" y="136197"/>
                </a:lnTo>
                <a:lnTo>
                  <a:pt x="549745" y="133331"/>
                </a:lnTo>
                <a:cubicBezTo>
                  <a:pt x="582753" y="180629"/>
                  <a:pt x="601409" y="237961"/>
                  <a:pt x="601409" y="299592"/>
                </a:cubicBezTo>
                <a:cubicBezTo>
                  <a:pt x="601409" y="441488"/>
                  <a:pt x="503822" y="560451"/>
                  <a:pt x="371791" y="591983"/>
                </a:cubicBezTo>
                <a:lnTo>
                  <a:pt x="376097" y="571917"/>
                </a:lnTo>
                <a:lnTo>
                  <a:pt x="427761" y="537518"/>
                </a:lnTo>
                <a:lnTo>
                  <a:pt x="442112" y="500253"/>
                </a:lnTo>
                <a:lnTo>
                  <a:pt x="477990" y="484486"/>
                </a:lnTo>
                <a:lnTo>
                  <a:pt x="510997" y="419988"/>
                </a:lnTo>
                <a:lnTo>
                  <a:pt x="459333" y="388456"/>
                </a:lnTo>
                <a:lnTo>
                  <a:pt x="432066" y="358357"/>
                </a:lnTo>
                <a:lnTo>
                  <a:pt x="416280" y="356924"/>
                </a:lnTo>
                <a:lnTo>
                  <a:pt x="384707" y="348324"/>
                </a:lnTo>
                <a:lnTo>
                  <a:pt x="356005" y="344024"/>
                </a:lnTo>
                <a:lnTo>
                  <a:pt x="333043" y="349757"/>
                </a:lnTo>
                <a:lnTo>
                  <a:pt x="317257" y="333991"/>
                </a:lnTo>
                <a:lnTo>
                  <a:pt x="302906" y="329691"/>
                </a:lnTo>
                <a:lnTo>
                  <a:pt x="304341" y="306759"/>
                </a:lnTo>
                <a:lnTo>
                  <a:pt x="285684" y="308192"/>
                </a:lnTo>
                <a:lnTo>
                  <a:pt x="275639" y="319658"/>
                </a:lnTo>
                <a:lnTo>
                  <a:pt x="269898" y="295292"/>
                </a:lnTo>
                <a:lnTo>
                  <a:pt x="294295" y="283826"/>
                </a:lnTo>
                <a:lnTo>
                  <a:pt x="317257" y="295292"/>
                </a:lnTo>
                <a:lnTo>
                  <a:pt x="330173" y="295292"/>
                </a:lnTo>
                <a:lnTo>
                  <a:pt x="335913" y="276660"/>
                </a:lnTo>
                <a:lnTo>
                  <a:pt x="371791" y="233661"/>
                </a:lnTo>
                <a:lnTo>
                  <a:pt x="420585" y="207862"/>
                </a:lnTo>
                <a:lnTo>
                  <a:pt x="449287" y="212162"/>
                </a:lnTo>
                <a:lnTo>
                  <a:pt x="452158" y="197829"/>
                </a:lnTo>
                <a:lnTo>
                  <a:pt x="416280" y="160563"/>
                </a:lnTo>
                <a:lnTo>
                  <a:pt x="403364" y="134764"/>
                </a:lnTo>
                <a:lnTo>
                  <a:pt x="383272" y="134764"/>
                </a:lnTo>
                <a:lnTo>
                  <a:pt x="371791" y="127598"/>
                </a:lnTo>
                <a:lnTo>
                  <a:pt x="344524" y="123298"/>
                </a:lnTo>
                <a:lnTo>
                  <a:pt x="338784" y="154830"/>
                </a:lnTo>
                <a:lnTo>
                  <a:pt x="307211" y="147664"/>
                </a:lnTo>
                <a:lnTo>
                  <a:pt x="304341" y="129031"/>
                </a:lnTo>
                <a:lnTo>
                  <a:pt x="328738" y="123298"/>
                </a:lnTo>
                <a:lnTo>
                  <a:pt x="337349" y="87465"/>
                </a:lnTo>
                <a:lnTo>
                  <a:pt x="361745" y="97498"/>
                </a:lnTo>
                <a:lnTo>
                  <a:pt x="361745" y="113265"/>
                </a:lnTo>
                <a:lnTo>
                  <a:pt x="380402" y="120431"/>
                </a:lnTo>
                <a:lnTo>
                  <a:pt x="391883" y="124731"/>
                </a:lnTo>
                <a:lnTo>
                  <a:pt x="407669" y="116131"/>
                </a:lnTo>
                <a:lnTo>
                  <a:pt x="393318" y="100365"/>
                </a:lnTo>
                <a:lnTo>
                  <a:pt x="366051" y="73133"/>
                </a:lnTo>
                <a:close/>
                <a:moveTo>
                  <a:pt x="222541" y="32978"/>
                </a:moveTo>
                <a:cubicBezTo>
                  <a:pt x="222541" y="35846"/>
                  <a:pt x="202448" y="48750"/>
                  <a:pt x="202448" y="48750"/>
                </a:cubicBezTo>
                <a:lnTo>
                  <a:pt x="222541" y="60221"/>
                </a:lnTo>
                <a:lnTo>
                  <a:pt x="262728" y="48750"/>
                </a:lnTo>
                <a:lnTo>
                  <a:pt x="254117" y="32978"/>
                </a:lnTo>
                <a:lnTo>
                  <a:pt x="235458" y="37280"/>
                </a:lnTo>
                <a:close/>
                <a:moveTo>
                  <a:pt x="344537" y="12904"/>
                </a:moveTo>
                <a:lnTo>
                  <a:pt x="312962" y="30110"/>
                </a:lnTo>
                <a:lnTo>
                  <a:pt x="295739" y="40147"/>
                </a:lnTo>
                <a:lnTo>
                  <a:pt x="308656" y="48750"/>
                </a:lnTo>
                <a:lnTo>
                  <a:pt x="335926" y="45883"/>
                </a:lnTo>
                <a:lnTo>
                  <a:pt x="363196" y="24375"/>
                </a:lnTo>
                <a:close/>
                <a:moveTo>
                  <a:pt x="300045" y="0"/>
                </a:moveTo>
                <a:cubicBezTo>
                  <a:pt x="345973" y="0"/>
                  <a:pt x="390465" y="10037"/>
                  <a:pt x="429217" y="28677"/>
                </a:cubicBezTo>
                <a:lnTo>
                  <a:pt x="417735" y="30110"/>
                </a:lnTo>
                <a:lnTo>
                  <a:pt x="389030" y="25809"/>
                </a:lnTo>
                <a:lnTo>
                  <a:pt x="367501" y="40147"/>
                </a:lnTo>
                <a:lnTo>
                  <a:pt x="353149" y="55919"/>
                </a:lnTo>
                <a:lnTo>
                  <a:pt x="298609" y="61655"/>
                </a:lnTo>
                <a:lnTo>
                  <a:pt x="277081" y="57353"/>
                </a:lnTo>
                <a:lnTo>
                  <a:pt x="261293" y="81728"/>
                </a:lnTo>
                <a:lnTo>
                  <a:pt x="218235" y="84596"/>
                </a:lnTo>
                <a:lnTo>
                  <a:pt x="189530" y="75993"/>
                </a:lnTo>
                <a:lnTo>
                  <a:pt x="165131" y="88897"/>
                </a:lnTo>
                <a:lnTo>
                  <a:pt x="112027" y="97500"/>
                </a:lnTo>
                <a:lnTo>
                  <a:pt x="68969" y="108971"/>
                </a:lnTo>
                <a:cubicBezTo>
                  <a:pt x="123509" y="43015"/>
                  <a:pt x="206753" y="0"/>
                  <a:pt x="300045" y="0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3743" name="Freeform 207"/>
          <p:cNvSpPr/>
          <p:nvPr/>
        </p:nvSpPr>
        <p:spPr>
          <a:xfrm>
            <a:off x="7745776" y="3545027"/>
            <a:ext cx="642620" cy="455295"/>
          </a:xfrm>
          <a:custGeom>
            <a:avLst/>
            <a:gdLst/>
            <a:ahLst/>
            <a:cxnLst>
              <a:cxn ang="0">
                <a:pos x="256084" y="82093"/>
              </a:cxn>
              <a:cxn ang="0">
                <a:pos x="256084" y="78275"/>
              </a:cxn>
              <a:cxn ang="0">
                <a:pos x="205251" y="27683"/>
              </a:cxn>
              <a:cxn ang="0">
                <a:pos x="180314" y="35319"/>
              </a:cxn>
              <a:cxn ang="0">
                <a:pos x="123726" y="0"/>
              </a:cxn>
              <a:cxn ang="0">
                <a:pos x="67138" y="35319"/>
              </a:cxn>
              <a:cxn ang="0">
                <a:pos x="48915" y="29592"/>
              </a:cxn>
              <a:cxn ang="0">
                <a:pos x="20141" y="58229"/>
              </a:cxn>
              <a:cxn ang="0">
                <a:pos x="21101" y="66820"/>
              </a:cxn>
              <a:cxn ang="0">
                <a:pos x="0" y="103094"/>
              </a:cxn>
              <a:cxn ang="0">
                <a:pos x="42201" y="146050"/>
              </a:cxn>
              <a:cxn ang="0">
                <a:pos x="42201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240738" y="146050"/>
              </a:cxn>
              <a:cxn ang="0">
                <a:pos x="242656" y="146050"/>
              </a:cxn>
              <a:cxn ang="0">
                <a:pos x="276225" y="112640"/>
              </a:cxn>
              <a:cxn ang="0">
                <a:pos x="256084" y="82093"/>
              </a:cxn>
            </a:cxnLst>
            <a:rect l="0" t="0" r="0" b="0"/>
            <a:pathLst>
              <a:path w="288" h="153">
                <a:moveTo>
                  <a:pt x="267" y="86"/>
                </a:moveTo>
                <a:cubicBezTo>
                  <a:pt x="267" y="84"/>
                  <a:pt x="267" y="83"/>
                  <a:pt x="267" y="82"/>
                </a:cubicBezTo>
                <a:cubicBezTo>
                  <a:pt x="267" y="53"/>
                  <a:pt x="243" y="29"/>
                  <a:pt x="214" y="29"/>
                </a:cubicBezTo>
                <a:cubicBezTo>
                  <a:pt x="204" y="29"/>
                  <a:pt x="195" y="32"/>
                  <a:pt x="188" y="37"/>
                </a:cubicBezTo>
                <a:cubicBezTo>
                  <a:pt x="177" y="15"/>
                  <a:pt x="155" y="0"/>
                  <a:pt x="129" y="0"/>
                </a:cubicBezTo>
                <a:cubicBezTo>
                  <a:pt x="103" y="0"/>
                  <a:pt x="80" y="15"/>
                  <a:pt x="70" y="37"/>
                </a:cubicBezTo>
                <a:cubicBezTo>
                  <a:pt x="64" y="33"/>
                  <a:pt x="58" y="31"/>
                  <a:pt x="51" y="31"/>
                </a:cubicBezTo>
                <a:cubicBezTo>
                  <a:pt x="34" y="31"/>
                  <a:pt x="21" y="44"/>
                  <a:pt x="21" y="61"/>
                </a:cubicBezTo>
                <a:cubicBezTo>
                  <a:pt x="21" y="64"/>
                  <a:pt x="21" y="67"/>
                  <a:pt x="22" y="70"/>
                </a:cubicBezTo>
                <a:cubicBezTo>
                  <a:pt x="9" y="78"/>
                  <a:pt x="0" y="92"/>
                  <a:pt x="0" y="108"/>
                </a:cubicBezTo>
                <a:cubicBezTo>
                  <a:pt x="0" y="133"/>
                  <a:pt x="20" y="152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251" y="153"/>
                  <a:pt x="251" y="153"/>
                  <a:pt x="251" y="153"/>
                </a:cubicBezTo>
                <a:cubicBezTo>
                  <a:pt x="252" y="153"/>
                  <a:pt x="253" y="153"/>
                  <a:pt x="253" y="153"/>
                </a:cubicBezTo>
                <a:cubicBezTo>
                  <a:pt x="273" y="153"/>
                  <a:pt x="288" y="137"/>
                  <a:pt x="288" y="118"/>
                </a:cubicBezTo>
                <a:cubicBezTo>
                  <a:pt x="288" y="103"/>
                  <a:pt x="279" y="91"/>
                  <a:pt x="267" y="86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" name="Freeform 218"/>
          <p:cNvSpPr>
            <a:spLocks noEditPoints="1"/>
          </p:cNvSpPr>
          <p:nvPr/>
        </p:nvSpPr>
        <p:spPr>
          <a:xfrm>
            <a:off x="5507295" y="3548094"/>
            <a:ext cx="512445" cy="449161"/>
          </a:xfrm>
          <a:custGeom>
            <a:avLst/>
            <a:gdLst>
              <a:gd name="connsiteX0" fmla="*/ 304032 w 608062"/>
              <a:gd name="connsiteY0" fmla="*/ 356779 h 430943"/>
              <a:gd name="connsiteX1" fmla="*/ 351777 w 608062"/>
              <a:gd name="connsiteY1" fmla="*/ 376570 h 430943"/>
              <a:gd name="connsiteX2" fmla="*/ 351777 w 608062"/>
              <a:gd name="connsiteY2" fmla="*/ 385965 h 430943"/>
              <a:gd name="connsiteX3" fmla="*/ 308736 w 608062"/>
              <a:gd name="connsiteY3" fmla="*/ 428944 h 430943"/>
              <a:gd name="connsiteX4" fmla="*/ 304032 w 608062"/>
              <a:gd name="connsiteY4" fmla="*/ 430943 h 430943"/>
              <a:gd name="connsiteX5" fmla="*/ 299327 w 608062"/>
              <a:gd name="connsiteY5" fmla="*/ 428944 h 430943"/>
              <a:gd name="connsiteX6" fmla="*/ 256286 w 608062"/>
              <a:gd name="connsiteY6" fmla="*/ 385965 h 430943"/>
              <a:gd name="connsiteX7" fmla="*/ 256286 w 608062"/>
              <a:gd name="connsiteY7" fmla="*/ 376570 h 430943"/>
              <a:gd name="connsiteX8" fmla="*/ 304032 w 608062"/>
              <a:gd name="connsiteY8" fmla="*/ 356779 h 430943"/>
              <a:gd name="connsiteX9" fmla="*/ 304013 w 608062"/>
              <a:gd name="connsiteY9" fmla="*/ 233219 h 430943"/>
              <a:gd name="connsiteX10" fmla="*/ 440761 w 608062"/>
              <a:gd name="connsiteY10" fmla="*/ 289982 h 430943"/>
              <a:gd name="connsiteX11" fmla="*/ 440761 w 608062"/>
              <a:gd name="connsiteY11" fmla="*/ 299376 h 430943"/>
              <a:gd name="connsiteX12" fmla="*/ 396746 w 608062"/>
              <a:gd name="connsiteY12" fmla="*/ 343348 h 430943"/>
              <a:gd name="connsiteX13" fmla="*/ 392044 w 608062"/>
              <a:gd name="connsiteY13" fmla="*/ 345347 h 430943"/>
              <a:gd name="connsiteX14" fmla="*/ 387342 w 608062"/>
              <a:gd name="connsiteY14" fmla="*/ 343348 h 430943"/>
              <a:gd name="connsiteX15" fmla="*/ 304013 w 608062"/>
              <a:gd name="connsiteY15" fmla="*/ 308770 h 430943"/>
              <a:gd name="connsiteX16" fmla="*/ 220684 w 608062"/>
              <a:gd name="connsiteY16" fmla="*/ 343348 h 430943"/>
              <a:gd name="connsiteX17" fmla="*/ 215982 w 608062"/>
              <a:gd name="connsiteY17" fmla="*/ 345347 h 430943"/>
              <a:gd name="connsiteX18" fmla="*/ 211280 w 608062"/>
              <a:gd name="connsiteY18" fmla="*/ 343348 h 430943"/>
              <a:gd name="connsiteX19" fmla="*/ 167165 w 608062"/>
              <a:gd name="connsiteY19" fmla="*/ 299376 h 430943"/>
              <a:gd name="connsiteX20" fmla="*/ 165264 w 608062"/>
              <a:gd name="connsiteY20" fmla="*/ 294679 h 430943"/>
              <a:gd name="connsiteX21" fmla="*/ 167165 w 608062"/>
              <a:gd name="connsiteY21" fmla="*/ 289982 h 430943"/>
              <a:gd name="connsiteX22" fmla="*/ 304013 w 608062"/>
              <a:gd name="connsiteY22" fmla="*/ 233219 h 430943"/>
              <a:gd name="connsiteX23" fmla="*/ 304064 w 608062"/>
              <a:gd name="connsiteY23" fmla="*/ 116645 h 430943"/>
              <a:gd name="connsiteX24" fmla="*/ 523459 w 608062"/>
              <a:gd name="connsiteY24" fmla="*/ 207446 h 430943"/>
              <a:gd name="connsiteX25" fmla="*/ 525360 w 608062"/>
              <a:gd name="connsiteY25" fmla="*/ 212141 h 430943"/>
              <a:gd name="connsiteX26" fmla="*/ 523459 w 608062"/>
              <a:gd name="connsiteY26" fmla="*/ 216936 h 430943"/>
              <a:gd name="connsiteX27" fmla="*/ 479440 w 608062"/>
              <a:gd name="connsiteY27" fmla="*/ 260888 h 430943"/>
              <a:gd name="connsiteX28" fmla="*/ 474638 w 608062"/>
              <a:gd name="connsiteY28" fmla="*/ 262786 h 430943"/>
              <a:gd name="connsiteX29" fmla="*/ 469936 w 608062"/>
              <a:gd name="connsiteY29" fmla="*/ 260888 h 430943"/>
              <a:gd name="connsiteX30" fmla="*/ 304064 w 608062"/>
              <a:gd name="connsiteY30" fmla="*/ 192163 h 430943"/>
              <a:gd name="connsiteX31" fmla="*/ 138192 w 608062"/>
              <a:gd name="connsiteY31" fmla="*/ 260888 h 430943"/>
              <a:gd name="connsiteX32" fmla="*/ 133390 w 608062"/>
              <a:gd name="connsiteY32" fmla="*/ 262786 h 430943"/>
              <a:gd name="connsiteX33" fmla="*/ 128688 w 608062"/>
              <a:gd name="connsiteY33" fmla="*/ 260888 h 430943"/>
              <a:gd name="connsiteX34" fmla="*/ 84669 w 608062"/>
              <a:gd name="connsiteY34" fmla="*/ 216936 h 430943"/>
              <a:gd name="connsiteX35" fmla="*/ 84669 w 608062"/>
              <a:gd name="connsiteY35" fmla="*/ 207446 h 430943"/>
              <a:gd name="connsiteX36" fmla="*/ 304064 w 608062"/>
              <a:gd name="connsiteY36" fmla="*/ 116645 h 430943"/>
              <a:gd name="connsiteX37" fmla="*/ 304031 w 608062"/>
              <a:gd name="connsiteY37" fmla="*/ 0 h 430943"/>
              <a:gd name="connsiteX38" fmla="*/ 606061 w 608062"/>
              <a:gd name="connsiteY38" fmla="*/ 124937 h 430943"/>
              <a:gd name="connsiteX39" fmla="*/ 606862 w 608062"/>
              <a:gd name="connsiteY39" fmla="*/ 125836 h 430943"/>
              <a:gd name="connsiteX40" fmla="*/ 608062 w 608062"/>
              <a:gd name="connsiteY40" fmla="*/ 129631 h 430943"/>
              <a:gd name="connsiteX41" fmla="*/ 606061 w 608062"/>
              <a:gd name="connsiteY41" fmla="*/ 134325 h 430943"/>
              <a:gd name="connsiteX42" fmla="*/ 561942 w 608062"/>
              <a:gd name="connsiteY42" fmla="*/ 178367 h 430943"/>
              <a:gd name="connsiteX43" fmla="*/ 557240 w 608062"/>
              <a:gd name="connsiteY43" fmla="*/ 180365 h 430943"/>
              <a:gd name="connsiteX44" fmla="*/ 552538 w 608062"/>
              <a:gd name="connsiteY44" fmla="*/ 178367 h 430943"/>
              <a:gd name="connsiteX45" fmla="*/ 304031 w 608062"/>
              <a:gd name="connsiteY45" fmla="*/ 75501 h 430943"/>
              <a:gd name="connsiteX46" fmla="*/ 55524 w 608062"/>
              <a:gd name="connsiteY46" fmla="*/ 178367 h 430943"/>
              <a:gd name="connsiteX47" fmla="*/ 50822 w 608062"/>
              <a:gd name="connsiteY47" fmla="*/ 180365 h 430943"/>
              <a:gd name="connsiteX48" fmla="*/ 46120 w 608062"/>
              <a:gd name="connsiteY48" fmla="*/ 178367 h 430943"/>
              <a:gd name="connsiteX49" fmla="*/ 2001 w 608062"/>
              <a:gd name="connsiteY49" fmla="*/ 134325 h 430943"/>
              <a:gd name="connsiteX50" fmla="*/ 0 w 608062"/>
              <a:gd name="connsiteY50" fmla="*/ 129631 h 430943"/>
              <a:gd name="connsiteX51" fmla="*/ 2001 w 608062"/>
              <a:gd name="connsiteY51" fmla="*/ 124837 h 430943"/>
              <a:gd name="connsiteX52" fmla="*/ 304031 w 608062"/>
              <a:gd name="connsiteY52" fmla="*/ 0 h 430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08062" h="430943">
                <a:moveTo>
                  <a:pt x="304032" y="356779"/>
                </a:moveTo>
                <a:cubicBezTo>
                  <a:pt x="322049" y="356779"/>
                  <a:pt x="339065" y="363876"/>
                  <a:pt x="351777" y="376570"/>
                </a:cubicBezTo>
                <a:cubicBezTo>
                  <a:pt x="354380" y="379168"/>
                  <a:pt x="354380" y="383366"/>
                  <a:pt x="351777" y="385965"/>
                </a:cubicBezTo>
                <a:lnTo>
                  <a:pt x="308736" y="428944"/>
                </a:lnTo>
                <a:cubicBezTo>
                  <a:pt x="307535" y="430244"/>
                  <a:pt x="305833" y="430943"/>
                  <a:pt x="304032" y="430943"/>
                </a:cubicBezTo>
                <a:cubicBezTo>
                  <a:pt x="302230" y="430943"/>
                  <a:pt x="300528" y="430244"/>
                  <a:pt x="299327" y="428944"/>
                </a:cubicBezTo>
                <a:lnTo>
                  <a:pt x="256286" y="385965"/>
                </a:lnTo>
                <a:cubicBezTo>
                  <a:pt x="253683" y="383366"/>
                  <a:pt x="253683" y="379168"/>
                  <a:pt x="256286" y="376570"/>
                </a:cubicBezTo>
                <a:cubicBezTo>
                  <a:pt x="268998" y="363876"/>
                  <a:pt x="286014" y="356779"/>
                  <a:pt x="304032" y="356779"/>
                </a:cubicBezTo>
                <a:close/>
                <a:moveTo>
                  <a:pt x="304013" y="233219"/>
                </a:moveTo>
                <a:cubicBezTo>
                  <a:pt x="355631" y="233219"/>
                  <a:pt x="404248" y="253406"/>
                  <a:pt x="440761" y="289982"/>
                </a:cubicBezTo>
                <a:cubicBezTo>
                  <a:pt x="443362" y="292581"/>
                  <a:pt x="443362" y="296778"/>
                  <a:pt x="440761" y="299376"/>
                </a:cubicBezTo>
                <a:lnTo>
                  <a:pt x="396746" y="343348"/>
                </a:lnTo>
                <a:cubicBezTo>
                  <a:pt x="395545" y="344547"/>
                  <a:pt x="393845" y="345347"/>
                  <a:pt x="392044" y="345347"/>
                </a:cubicBezTo>
                <a:cubicBezTo>
                  <a:pt x="390343" y="345347"/>
                  <a:pt x="388643" y="344547"/>
                  <a:pt x="387342" y="343348"/>
                </a:cubicBezTo>
                <a:cubicBezTo>
                  <a:pt x="365034" y="321062"/>
                  <a:pt x="335424" y="308770"/>
                  <a:pt x="304013" y="308770"/>
                </a:cubicBezTo>
                <a:cubicBezTo>
                  <a:pt x="272602" y="308770"/>
                  <a:pt x="242991" y="321062"/>
                  <a:pt x="220684" y="343348"/>
                </a:cubicBezTo>
                <a:cubicBezTo>
                  <a:pt x="219383" y="344547"/>
                  <a:pt x="217682" y="345347"/>
                  <a:pt x="215982" y="345347"/>
                </a:cubicBezTo>
                <a:cubicBezTo>
                  <a:pt x="214181" y="345347"/>
                  <a:pt x="212481" y="344547"/>
                  <a:pt x="211280" y="343348"/>
                </a:cubicBezTo>
                <a:lnTo>
                  <a:pt x="167165" y="299376"/>
                </a:lnTo>
                <a:cubicBezTo>
                  <a:pt x="165964" y="298077"/>
                  <a:pt x="165264" y="296378"/>
                  <a:pt x="165264" y="294679"/>
                </a:cubicBezTo>
                <a:cubicBezTo>
                  <a:pt x="165264" y="292880"/>
                  <a:pt x="165964" y="291182"/>
                  <a:pt x="167165" y="289982"/>
                </a:cubicBezTo>
                <a:cubicBezTo>
                  <a:pt x="203778" y="253406"/>
                  <a:pt x="252395" y="233219"/>
                  <a:pt x="304013" y="233219"/>
                </a:cubicBezTo>
                <a:close/>
                <a:moveTo>
                  <a:pt x="304064" y="116645"/>
                </a:moveTo>
                <a:cubicBezTo>
                  <a:pt x="386800" y="116645"/>
                  <a:pt x="464734" y="148910"/>
                  <a:pt x="523459" y="207446"/>
                </a:cubicBezTo>
                <a:cubicBezTo>
                  <a:pt x="524660" y="208745"/>
                  <a:pt x="525360" y="210443"/>
                  <a:pt x="525360" y="212141"/>
                </a:cubicBezTo>
                <a:cubicBezTo>
                  <a:pt x="525360" y="213939"/>
                  <a:pt x="524660" y="215637"/>
                  <a:pt x="523459" y="216936"/>
                </a:cubicBezTo>
                <a:lnTo>
                  <a:pt x="479440" y="260888"/>
                </a:lnTo>
                <a:cubicBezTo>
                  <a:pt x="478140" y="262087"/>
                  <a:pt x="476439" y="262786"/>
                  <a:pt x="474638" y="262786"/>
                </a:cubicBezTo>
                <a:cubicBezTo>
                  <a:pt x="472937" y="262786"/>
                  <a:pt x="471237" y="262087"/>
                  <a:pt x="469936" y="260888"/>
                </a:cubicBezTo>
                <a:cubicBezTo>
                  <a:pt x="425617" y="216536"/>
                  <a:pt x="366691" y="192163"/>
                  <a:pt x="304064" y="192163"/>
                </a:cubicBezTo>
                <a:cubicBezTo>
                  <a:pt x="241437" y="192163"/>
                  <a:pt x="182512" y="216536"/>
                  <a:pt x="138192" y="260888"/>
                </a:cubicBezTo>
                <a:cubicBezTo>
                  <a:pt x="136892" y="262087"/>
                  <a:pt x="135191" y="262786"/>
                  <a:pt x="133390" y="262786"/>
                </a:cubicBezTo>
                <a:cubicBezTo>
                  <a:pt x="131689" y="262786"/>
                  <a:pt x="129989" y="262087"/>
                  <a:pt x="128688" y="260888"/>
                </a:cubicBezTo>
                <a:lnTo>
                  <a:pt x="84669" y="216936"/>
                </a:lnTo>
                <a:cubicBezTo>
                  <a:pt x="82068" y="214338"/>
                  <a:pt x="82068" y="210043"/>
                  <a:pt x="84669" y="207446"/>
                </a:cubicBezTo>
                <a:cubicBezTo>
                  <a:pt x="143395" y="148910"/>
                  <a:pt x="221328" y="116645"/>
                  <a:pt x="304064" y="116645"/>
                </a:cubicBezTo>
                <a:close/>
                <a:moveTo>
                  <a:pt x="304031" y="0"/>
                </a:moveTo>
                <a:cubicBezTo>
                  <a:pt x="418080" y="0"/>
                  <a:pt x="525426" y="44342"/>
                  <a:pt x="606061" y="124937"/>
                </a:cubicBezTo>
                <a:cubicBezTo>
                  <a:pt x="606361" y="125237"/>
                  <a:pt x="606661" y="125536"/>
                  <a:pt x="606862" y="125836"/>
                </a:cubicBezTo>
                <a:cubicBezTo>
                  <a:pt x="607662" y="126934"/>
                  <a:pt x="608062" y="128233"/>
                  <a:pt x="608062" y="129631"/>
                </a:cubicBezTo>
                <a:cubicBezTo>
                  <a:pt x="608062" y="131429"/>
                  <a:pt x="607362" y="133026"/>
                  <a:pt x="606061" y="134325"/>
                </a:cubicBezTo>
                <a:lnTo>
                  <a:pt x="561942" y="178367"/>
                </a:lnTo>
                <a:cubicBezTo>
                  <a:pt x="560642" y="179666"/>
                  <a:pt x="558941" y="180365"/>
                  <a:pt x="557240" y="180365"/>
                </a:cubicBezTo>
                <a:cubicBezTo>
                  <a:pt x="555439" y="180365"/>
                  <a:pt x="553739" y="179666"/>
                  <a:pt x="552538" y="178367"/>
                </a:cubicBezTo>
                <a:cubicBezTo>
                  <a:pt x="486009" y="112054"/>
                  <a:pt x="397771" y="75501"/>
                  <a:pt x="304031" y="75501"/>
                </a:cubicBezTo>
                <a:cubicBezTo>
                  <a:pt x="210291" y="75501"/>
                  <a:pt x="122053" y="112054"/>
                  <a:pt x="55524" y="178367"/>
                </a:cubicBezTo>
                <a:cubicBezTo>
                  <a:pt x="54323" y="179666"/>
                  <a:pt x="52623" y="180365"/>
                  <a:pt x="50822" y="180365"/>
                </a:cubicBezTo>
                <a:cubicBezTo>
                  <a:pt x="49021" y="180365"/>
                  <a:pt x="47420" y="179666"/>
                  <a:pt x="46120" y="178367"/>
                </a:cubicBezTo>
                <a:lnTo>
                  <a:pt x="2001" y="134325"/>
                </a:lnTo>
                <a:cubicBezTo>
                  <a:pt x="700" y="133026"/>
                  <a:pt x="0" y="131429"/>
                  <a:pt x="0" y="129631"/>
                </a:cubicBezTo>
                <a:cubicBezTo>
                  <a:pt x="0" y="127833"/>
                  <a:pt x="700" y="126135"/>
                  <a:pt x="2001" y="124837"/>
                </a:cubicBezTo>
                <a:cubicBezTo>
                  <a:pt x="82636" y="44342"/>
                  <a:pt x="189882" y="0"/>
                  <a:pt x="304031" y="0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9" name="Freeform 493"/>
          <p:cNvSpPr/>
          <p:nvPr/>
        </p:nvSpPr>
        <p:spPr>
          <a:xfrm>
            <a:off x="1731031" y="3455174"/>
            <a:ext cx="512108" cy="635000"/>
          </a:xfrm>
          <a:custGeom>
            <a:avLst/>
            <a:gdLst>
              <a:gd name="connsiteX0" fmla="*/ 308670 w 487254"/>
              <a:gd name="connsiteY0" fmla="*/ 392838 h 604181"/>
              <a:gd name="connsiteX1" fmla="*/ 355568 w 487254"/>
              <a:gd name="connsiteY1" fmla="*/ 574617 h 604181"/>
              <a:gd name="connsiteX2" fmla="*/ 338569 w 487254"/>
              <a:gd name="connsiteY2" fmla="*/ 603423 h 604181"/>
              <a:gd name="connsiteX3" fmla="*/ 332650 w 487254"/>
              <a:gd name="connsiteY3" fmla="*/ 604181 h 604181"/>
              <a:gd name="connsiteX4" fmla="*/ 309581 w 487254"/>
              <a:gd name="connsiteY4" fmla="*/ 586443 h 604181"/>
              <a:gd name="connsiteX5" fmla="*/ 266173 w 487254"/>
              <a:gd name="connsiteY5" fmla="*/ 417853 h 604181"/>
              <a:gd name="connsiteX6" fmla="*/ 288939 w 487254"/>
              <a:gd name="connsiteY6" fmla="*/ 411031 h 604181"/>
              <a:gd name="connsiteX7" fmla="*/ 308670 w 487254"/>
              <a:gd name="connsiteY7" fmla="*/ 392838 h 604181"/>
              <a:gd name="connsiteX8" fmla="*/ 177814 w 487254"/>
              <a:gd name="connsiteY8" fmla="*/ 391150 h 604181"/>
              <a:gd name="connsiteX9" fmla="*/ 177825 w 487254"/>
              <a:gd name="connsiteY9" fmla="*/ 391161 h 604181"/>
              <a:gd name="connsiteX10" fmla="*/ 177825 w 487254"/>
              <a:gd name="connsiteY10" fmla="*/ 391163 h 604181"/>
              <a:gd name="connsiteX11" fmla="*/ 197242 w 487254"/>
              <a:gd name="connsiteY11" fmla="*/ 410555 h 604181"/>
              <a:gd name="connsiteX12" fmla="*/ 197248 w 487254"/>
              <a:gd name="connsiteY12" fmla="*/ 410557 h 604181"/>
              <a:gd name="connsiteX13" fmla="*/ 219844 w 487254"/>
              <a:gd name="connsiteY13" fmla="*/ 417676 h 604181"/>
              <a:gd name="connsiteX14" fmla="*/ 219846 w 487254"/>
              <a:gd name="connsiteY14" fmla="*/ 417668 h 604181"/>
              <a:gd name="connsiteX15" fmla="*/ 219876 w 487254"/>
              <a:gd name="connsiteY15" fmla="*/ 417677 h 604181"/>
              <a:gd name="connsiteX16" fmla="*/ 219864 w 487254"/>
              <a:gd name="connsiteY16" fmla="*/ 417723 h 604181"/>
              <a:gd name="connsiteX17" fmla="*/ 219869 w 487254"/>
              <a:gd name="connsiteY17" fmla="*/ 417723 h 604181"/>
              <a:gd name="connsiteX18" fmla="*/ 176441 w 487254"/>
              <a:gd name="connsiteY18" fmla="*/ 586441 h 604181"/>
              <a:gd name="connsiteX19" fmla="*/ 153505 w 487254"/>
              <a:gd name="connsiteY19" fmla="*/ 604181 h 604181"/>
              <a:gd name="connsiteX20" fmla="*/ 147582 w 487254"/>
              <a:gd name="connsiteY20" fmla="*/ 603423 h 604181"/>
              <a:gd name="connsiteX21" fmla="*/ 130570 w 487254"/>
              <a:gd name="connsiteY21" fmla="*/ 574614 h 604181"/>
              <a:gd name="connsiteX22" fmla="*/ 177801 w 487254"/>
              <a:gd name="connsiteY22" fmla="*/ 391171 h 604181"/>
              <a:gd name="connsiteX23" fmla="*/ 177804 w 487254"/>
              <a:gd name="connsiteY23" fmla="*/ 391189 h 604181"/>
              <a:gd name="connsiteX24" fmla="*/ 278019 w 487254"/>
              <a:gd name="connsiteY24" fmla="*/ 368294 h 604181"/>
              <a:gd name="connsiteX25" fmla="*/ 295884 w 487254"/>
              <a:gd name="connsiteY25" fmla="*/ 370886 h 604181"/>
              <a:gd name="connsiteX26" fmla="*/ 306831 w 487254"/>
              <a:gd name="connsiteY26" fmla="*/ 385402 h 604181"/>
              <a:gd name="connsiteX27" fmla="*/ 308653 w 487254"/>
              <a:gd name="connsiteY27" fmla="*/ 392824 h 604181"/>
              <a:gd name="connsiteX28" fmla="*/ 288914 w 487254"/>
              <a:gd name="connsiteY28" fmla="*/ 411001 h 604181"/>
              <a:gd name="connsiteX29" fmla="*/ 266159 w 487254"/>
              <a:gd name="connsiteY29" fmla="*/ 417811 h 604181"/>
              <a:gd name="connsiteX30" fmla="*/ 260861 w 487254"/>
              <a:gd name="connsiteY30" fmla="*/ 397254 h 604181"/>
              <a:gd name="connsiteX31" fmla="*/ 278019 w 487254"/>
              <a:gd name="connsiteY31" fmla="*/ 368294 h 604181"/>
              <a:gd name="connsiteX32" fmla="*/ 208172 w 487254"/>
              <a:gd name="connsiteY32" fmla="*/ 368294 h 604181"/>
              <a:gd name="connsiteX33" fmla="*/ 215512 w 487254"/>
              <a:gd name="connsiteY33" fmla="*/ 373846 h 604181"/>
              <a:gd name="connsiteX34" fmla="*/ 222632 w 487254"/>
              <a:gd name="connsiteY34" fmla="*/ 379233 h 604181"/>
              <a:gd name="connsiteX35" fmla="*/ 225153 w 487254"/>
              <a:gd name="connsiteY35" fmla="*/ 397223 h 604181"/>
              <a:gd name="connsiteX36" fmla="*/ 219846 w 487254"/>
              <a:gd name="connsiteY36" fmla="*/ 417668 h 604181"/>
              <a:gd name="connsiteX37" fmla="*/ 197249 w 487254"/>
              <a:gd name="connsiteY37" fmla="*/ 410552 h 604181"/>
              <a:gd name="connsiteX38" fmla="*/ 177825 w 487254"/>
              <a:gd name="connsiteY38" fmla="*/ 391161 h 604181"/>
              <a:gd name="connsiteX39" fmla="*/ 179342 w 487254"/>
              <a:gd name="connsiteY39" fmla="*/ 385406 h 604181"/>
              <a:gd name="connsiteX40" fmla="*/ 190162 w 487254"/>
              <a:gd name="connsiteY40" fmla="*/ 370890 h 604181"/>
              <a:gd name="connsiteX41" fmla="*/ 285137 w 487254"/>
              <a:gd name="connsiteY41" fmla="*/ 155738 h 604181"/>
              <a:gd name="connsiteX42" fmla="*/ 290454 w 487254"/>
              <a:gd name="connsiteY42" fmla="*/ 155738 h 604181"/>
              <a:gd name="connsiteX43" fmla="*/ 326153 w 487254"/>
              <a:gd name="connsiteY43" fmla="*/ 191205 h 604181"/>
              <a:gd name="connsiteX44" fmla="*/ 326153 w 487254"/>
              <a:gd name="connsiteY44" fmla="*/ 252440 h 604181"/>
              <a:gd name="connsiteX45" fmla="*/ 290454 w 487254"/>
              <a:gd name="connsiteY45" fmla="*/ 287907 h 604181"/>
              <a:gd name="connsiteX46" fmla="*/ 285137 w 487254"/>
              <a:gd name="connsiteY46" fmla="*/ 287907 h 604181"/>
              <a:gd name="connsiteX47" fmla="*/ 249590 w 487254"/>
              <a:gd name="connsiteY47" fmla="*/ 252440 h 604181"/>
              <a:gd name="connsiteX48" fmla="*/ 249590 w 487254"/>
              <a:gd name="connsiteY48" fmla="*/ 191205 h 604181"/>
              <a:gd name="connsiteX49" fmla="*/ 285137 w 487254"/>
              <a:gd name="connsiteY49" fmla="*/ 155738 h 604181"/>
              <a:gd name="connsiteX50" fmla="*/ 184336 w 487254"/>
              <a:gd name="connsiteY50" fmla="*/ 113257 h 604181"/>
              <a:gd name="connsiteX51" fmla="*/ 189648 w 487254"/>
              <a:gd name="connsiteY51" fmla="*/ 113257 h 604181"/>
              <a:gd name="connsiteX52" fmla="*/ 225315 w 487254"/>
              <a:gd name="connsiteY52" fmla="*/ 148733 h 604181"/>
              <a:gd name="connsiteX53" fmla="*/ 225315 w 487254"/>
              <a:gd name="connsiteY53" fmla="*/ 252430 h 604181"/>
              <a:gd name="connsiteX54" fmla="*/ 189648 w 487254"/>
              <a:gd name="connsiteY54" fmla="*/ 287906 h 604181"/>
              <a:gd name="connsiteX55" fmla="*/ 184336 w 487254"/>
              <a:gd name="connsiteY55" fmla="*/ 287906 h 604181"/>
              <a:gd name="connsiteX56" fmla="*/ 148822 w 487254"/>
              <a:gd name="connsiteY56" fmla="*/ 252430 h 604181"/>
              <a:gd name="connsiteX57" fmla="*/ 148822 w 487254"/>
              <a:gd name="connsiteY57" fmla="*/ 148733 h 604181"/>
              <a:gd name="connsiteX58" fmla="*/ 184336 w 487254"/>
              <a:gd name="connsiteY58" fmla="*/ 113257 h 604181"/>
              <a:gd name="connsiteX59" fmla="*/ 69998 w 487254"/>
              <a:gd name="connsiteY59" fmla="*/ 88700 h 604181"/>
              <a:gd name="connsiteX60" fmla="*/ 57092 w 487254"/>
              <a:gd name="connsiteY60" fmla="*/ 96129 h 604181"/>
              <a:gd name="connsiteX61" fmla="*/ 57092 w 487254"/>
              <a:gd name="connsiteY61" fmla="*/ 309919 h 604181"/>
              <a:gd name="connsiteX62" fmla="*/ 69998 w 487254"/>
              <a:gd name="connsiteY62" fmla="*/ 317197 h 604181"/>
              <a:gd name="connsiteX63" fmla="*/ 417256 w 487254"/>
              <a:gd name="connsiteY63" fmla="*/ 317197 h 604181"/>
              <a:gd name="connsiteX64" fmla="*/ 430162 w 487254"/>
              <a:gd name="connsiteY64" fmla="*/ 309919 h 604181"/>
              <a:gd name="connsiteX65" fmla="*/ 430162 w 487254"/>
              <a:gd name="connsiteY65" fmla="*/ 96129 h 604181"/>
              <a:gd name="connsiteX66" fmla="*/ 417256 w 487254"/>
              <a:gd name="connsiteY66" fmla="*/ 88700 h 604181"/>
              <a:gd name="connsiteX67" fmla="*/ 93533 w 487254"/>
              <a:gd name="connsiteY67" fmla="*/ 0 h 604181"/>
              <a:gd name="connsiteX68" fmla="*/ 174312 w 487254"/>
              <a:gd name="connsiteY68" fmla="*/ 0 h 604181"/>
              <a:gd name="connsiteX69" fmla="*/ 312942 w 487254"/>
              <a:gd name="connsiteY69" fmla="*/ 0 h 604181"/>
              <a:gd name="connsiteX70" fmla="*/ 393721 w 487254"/>
              <a:gd name="connsiteY70" fmla="*/ 0 h 604181"/>
              <a:gd name="connsiteX71" fmla="*/ 412245 w 487254"/>
              <a:gd name="connsiteY71" fmla="*/ 18498 h 604181"/>
              <a:gd name="connsiteX72" fmla="*/ 412245 w 487254"/>
              <a:gd name="connsiteY72" fmla="*/ 39271 h 604181"/>
              <a:gd name="connsiteX73" fmla="*/ 449750 w 487254"/>
              <a:gd name="connsiteY73" fmla="*/ 39271 h 604181"/>
              <a:gd name="connsiteX74" fmla="*/ 487254 w 487254"/>
              <a:gd name="connsiteY74" fmla="*/ 85364 h 604181"/>
              <a:gd name="connsiteX75" fmla="*/ 487254 w 487254"/>
              <a:gd name="connsiteY75" fmla="*/ 330236 h 604181"/>
              <a:gd name="connsiteX76" fmla="*/ 441095 w 487254"/>
              <a:gd name="connsiteY76" fmla="*/ 376330 h 604181"/>
              <a:gd name="connsiteX77" fmla="*/ 310665 w 487254"/>
              <a:gd name="connsiteY77" fmla="*/ 376330 h 604181"/>
              <a:gd name="connsiteX78" fmla="*/ 310665 w 487254"/>
              <a:gd name="connsiteY78" fmla="*/ 384518 h 604181"/>
              <a:gd name="connsiteX79" fmla="*/ 308691 w 487254"/>
              <a:gd name="connsiteY79" fmla="*/ 392857 h 604181"/>
              <a:gd name="connsiteX80" fmla="*/ 306869 w 487254"/>
              <a:gd name="connsiteY80" fmla="*/ 385428 h 604181"/>
              <a:gd name="connsiteX81" fmla="*/ 295917 w 487254"/>
              <a:gd name="connsiteY81" fmla="*/ 370891 h 604181"/>
              <a:gd name="connsiteX82" fmla="*/ 295884 w 487254"/>
              <a:gd name="connsiteY82" fmla="*/ 370886 h 604181"/>
              <a:gd name="connsiteX83" fmla="*/ 295880 w 487254"/>
              <a:gd name="connsiteY83" fmla="*/ 370880 h 604181"/>
              <a:gd name="connsiteX84" fmla="*/ 277981 w 487254"/>
              <a:gd name="connsiteY84" fmla="*/ 368286 h 604181"/>
              <a:gd name="connsiteX85" fmla="*/ 260823 w 487254"/>
              <a:gd name="connsiteY85" fmla="*/ 397217 h 604181"/>
              <a:gd name="connsiteX86" fmla="*/ 266137 w 487254"/>
              <a:gd name="connsiteY86" fmla="*/ 417817 h 604181"/>
              <a:gd name="connsiteX87" fmla="*/ 266159 w 487254"/>
              <a:gd name="connsiteY87" fmla="*/ 417811 h 604181"/>
              <a:gd name="connsiteX88" fmla="*/ 266175 w 487254"/>
              <a:gd name="connsiteY88" fmla="*/ 417875 h 604181"/>
              <a:gd name="connsiteX89" fmla="*/ 251295 w 487254"/>
              <a:gd name="connsiteY89" fmla="*/ 419088 h 604181"/>
              <a:gd name="connsiteX90" fmla="*/ 235959 w 487254"/>
              <a:gd name="connsiteY90" fmla="*/ 419088 h 604181"/>
              <a:gd name="connsiteX91" fmla="*/ 219869 w 487254"/>
              <a:gd name="connsiteY91" fmla="*/ 417723 h 604181"/>
              <a:gd name="connsiteX92" fmla="*/ 219881 w 487254"/>
              <a:gd name="connsiteY92" fmla="*/ 417679 h 604181"/>
              <a:gd name="connsiteX93" fmla="*/ 219876 w 487254"/>
              <a:gd name="connsiteY93" fmla="*/ 417677 h 604181"/>
              <a:gd name="connsiteX94" fmla="*/ 225178 w 487254"/>
              <a:gd name="connsiteY94" fmla="*/ 397254 h 604181"/>
              <a:gd name="connsiteX95" fmla="*/ 222654 w 487254"/>
              <a:gd name="connsiteY95" fmla="*/ 379249 h 604181"/>
              <a:gd name="connsiteX96" fmla="*/ 215512 w 487254"/>
              <a:gd name="connsiteY96" fmla="*/ 373846 h 604181"/>
              <a:gd name="connsiteX97" fmla="*/ 208164 w 487254"/>
              <a:gd name="connsiteY97" fmla="*/ 368287 h 604181"/>
              <a:gd name="connsiteX98" fmla="*/ 190169 w 487254"/>
              <a:gd name="connsiteY98" fmla="*/ 370881 h 604181"/>
              <a:gd name="connsiteX99" fmla="*/ 190162 w 487254"/>
              <a:gd name="connsiteY99" fmla="*/ 370890 h 604181"/>
              <a:gd name="connsiteX100" fmla="*/ 190160 w 487254"/>
              <a:gd name="connsiteY100" fmla="*/ 370891 h 604181"/>
              <a:gd name="connsiteX101" fmla="*/ 179323 w 487254"/>
              <a:gd name="connsiteY101" fmla="*/ 385428 h 604181"/>
              <a:gd name="connsiteX102" fmla="*/ 177814 w 487254"/>
              <a:gd name="connsiteY102" fmla="*/ 391150 h 604181"/>
              <a:gd name="connsiteX103" fmla="*/ 177808 w 487254"/>
              <a:gd name="connsiteY103" fmla="*/ 391144 h 604181"/>
              <a:gd name="connsiteX104" fmla="*/ 177801 w 487254"/>
              <a:gd name="connsiteY104" fmla="*/ 391171 h 604181"/>
              <a:gd name="connsiteX105" fmla="*/ 176589 w 487254"/>
              <a:gd name="connsiteY105" fmla="*/ 384518 h 604181"/>
              <a:gd name="connsiteX106" fmla="*/ 176589 w 487254"/>
              <a:gd name="connsiteY106" fmla="*/ 376330 h 604181"/>
              <a:gd name="connsiteX107" fmla="*/ 46159 w 487254"/>
              <a:gd name="connsiteY107" fmla="*/ 376330 h 604181"/>
              <a:gd name="connsiteX108" fmla="*/ 0 w 487254"/>
              <a:gd name="connsiteY108" fmla="*/ 330236 h 604181"/>
              <a:gd name="connsiteX109" fmla="*/ 0 w 487254"/>
              <a:gd name="connsiteY109" fmla="*/ 85364 h 604181"/>
              <a:gd name="connsiteX110" fmla="*/ 37504 w 487254"/>
              <a:gd name="connsiteY110" fmla="*/ 39271 h 604181"/>
              <a:gd name="connsiteX111" fmla="*/ 75009 w 487254"/>
              <a:gd name="connsiteY111" fmla="*/ 39271 h 604181"/>
              <a:gd name="connsiteX112" fmla="*/ 75009 w 487254"/>
              <a:gd name="connsiteY112" fmla="*/ 18498 h 604181"/>
              <a:gd name="connsiteX113" fmla="*/ 93533 w 487254"/>
              <a:gd name="connsiteY113" fmla="*/ 0 h 60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487254" h="604181">
                <a:moveTo>
                  <a:pt x="308670" y="392838"/>
                </a:moveTo>
                <a:lnTo>
                  <a:pt x="355568" y="574617"/>
                </a:lnTo>
                <a:cubicBezTo>
                  <a:pt x="358755" y="587352"/>
                  <a:pt x="351167" y="600239"/>
                  <a:pt x="338569" y="603423"/>
                </a:cubicBezTo>
                <a:cubicBezTo>
                  <a:pt x="336596" y="604029"/>
                  <a:pt x="334471" y="604181"/>
                  <a:pt x="332650" y="604181"/>
                </a:cubicBezTo>
                <a:cubicBezTo>
                  <a:pt x="322026" y="604181"/>
                  <a:pt x="312464" y="597055"/>
                  <a:pt x="309581" y="586443"/>
                </a:cubicBezTo>
                <a:lnTo>
                  <a:pt x="266173" y="417853"/>
                </a:lnTo>
                <a:cubicBezTo>
                  <a:pt x="274673" y="416489"/>
                  <a:pt x="282413" y="414215"/>
                  <a:pt x="288939" y="411031"/>
                </a:cubicBezTo>
                <a:cubicBezTo>
                  <a:pt x="298501" y="406331"/>
                  <a:pt x="305634" y="400115"/>
                  <a:pt x="308670" y="392838"/>
                </a:cubicBezTo>
                <a:close/>
                <a:moveTo>
                  <a:pt x="177814" y="391150"/>
                </a:moveTo>
                <a:lnTo>
                  <a:pt x="177825" y="391161"/>
                </a:lnTo>
                <a:lnTo>
                  <a:pt x="177825" y="391163"/>
                </a:lnTo>
                <a:cubicBezTo>
                  <a:pt x="180404" y="398890"/>
                  <a:pt x="187533" y="405556"/>
                  <a:pt x="197242" y="410555"/>
                </a:cubicBezTo>
                <a:lnTo>
                  <a:pt x="197248" y="410557"/>
                </a:lnTo>
                <a:lnTo>
                  <a:pt x="219844" y="417676"/>
                </a:lnTo>
                <a:lnTo>
                  <a:pt x="219846" y="417668"/>
                </a:lnTo>
                <a:lnTo>
                  <a:pt x="219876" y="417677"/>
                </a:lnTo>
                <a:lnTo>
                  <a:pt x="219864" y="417723"/>
                </a:lnTo>
                <a:lnTo>
                  <a:pt x="219869" y="417723"/>
                </a:lnTo>
                <a:lnTo>
                  <a:pt x="176441" y="586441"/>
                </a:lnTo>
                <a:cubicBezTo>
                  <a:pt x="173707" y="597054"/>
                  <a:pt x="163986" y="604181"/>
                  <a:pt x="153505" y="604181"/>
                </a:cubicBezTo>
                <a:cubicBezTo>
                  <a:pt x="151531" y="604181"/>
                  <a:pt x="149556" y="604029"/>
                  <a:pt x="147582" y="603423"/>
                </a:cubicBezTo>
                <a:cubicBezTo>
                  <a:pt x="134823" y="600239"/>
                  <a:pt x="127229" y="587350"/>
                  <a:pt x="130570" y="574614"/>
                </a:cubicBezTo>
                <a:lnTo>
                  <a:pt x="177801" y="391171"/>
                </a:lnTo>
                <a:lnTo>
                  <a:pt x="177804" y="391189"/>
                </a:lnTo>
                <a:close/>
                <a:moveTo>
                  <a:pt x="278019" y="368294"/>
                </a:moveTo>
                <a:lnTo>
                  <a:pt x="295884" y="370886"/>
                </a:lnTo>
                <a:lnTo>
                  <a:pt x="306831" y="385402"/>
                </a:lnTo>
                <a:lnTo>
                  <a:pt x="308653" y="392824"/>
                </a:lnTo>
                <a:cubicBezTo>
                  <a:pt x="305616" y="400095"/>
                  <a:pt x="298480" y="406305"/>
                  <a:pt x="288914" y="411001"/>
                </a:cubicBezTo>
                <a:lnTo>
                  <a:pt x="266159" y="417811"/>
                </a:lnTo>
                <a:lnTo>
                  <a:pt x="260861" y="397254"/>
                </a:lnTo>
                <a:cubicBezTo>
                  <a:pt x="257672" y="384518"/>
                  <a:pt x="265264" y="371630"/>
                  <a:pt x="278019" y="368294"/>
                </a:cubicBezTo>
                <a:close/>
                <a:moveTo>
                  <a:pt x="208172" y="368294"/>
                </a:moveTo>
                <a:lnTo>
                  <a:pt x="215512" y="373846"/>
                </a:lnTo>
                <a:lnTo>
                  <a:pt x="222632" y="379233"/>
                </a:lnTo>
                <a:cubicBezTo>
                  <a:pt x="225722" y="384459"/>
                  <a:pt x="226822" y="390860"/>
                  <a:pt x="225153" y="397223"/>
                </a:cubicBezTo>
                <a:lnTo>
                  <a:pt x="219846" y="417668"/>
                </a:lnTo>
                <a:lnTo>
                  <a:pt x="197249" y="410552"/>
                </a:lnTo>
                <a:lnTo>
                  <a:pt x="177825" y="391161"/>
                </a:lnTo>
                <a:lnTo>
                  <a:pt x="179342" y="385406"/>
                </a:lnTo>
                <a:lnTo>
                  <a:pt x="190162" y="370890"/>
                </a:lnTo>
                <a:close/>
                <a:moveTo>
                  <a:pt x="285137" y="155738"/>
                </a:moveTo>
                <a:lnTo>
                  <a:pt x="290454" y="155738"/>
                </a:lnTo>
                <a:cubicBezTo>
                  <a:pt x="310203" y="155738"/>
                  <a:pt x="326153" y="171653"/>
                  <a:pt x="326153" y="191205"/>
                </a:cubicBezTo>
                <a:lnTo>
                  <a:pt x="326153" y="252440"/>
                </a:lnTo>
                <a:cubicBezTo>
                  <a:pt x="326153" y="271992"/>
                  <a:pt x="310203" y="287907"/>
                  <a:pt x="290454" y="287907"/>
                </a:cubicBezTo>
                <a:lnTo>
                  <a:pt x="285137" y="287907"/>
                </a:lnTo>
                <a:cubicBezTo>
                  <a:pt x="265541" y="287907"/>
                  <a:pt x="249590" y="271992"/>
                  <a:pt x="249590" y="252440"/>
                </a:cubicBezTo>
                <a:lnTo>
                  <a:pt x="249590" y="191205"/>
                </a:lnTo>
                <a:cubicBezTo>
                  <a:pt x="249590" y="171653"/>
                  <a:pt x="265541" y="155738"/>
                  <a:pt x="285137" y="155738"/>
                </a:cubicBezTo>
                <a:close/>
                <a:moveTo>
                  <a:pt x="184336" y="113257"/>
                </a:moveTo>
                <a:lnTo>
                  <a:pt x="189648" y="113257"/>
                </a:lnTo>
                <a:cubicBezTo>
                  <a:pt x="209379" y="113257"/>
                  <a:pt x="225315" y="129176"/>
                  <a:pt x="225315" y="148733"/>
                </a:cubicBezTo>
                <a:lnTo>
                  <a:pt x="225315" y="252430"/>
                </a:lnTo>
                <a:cubicBezTo>
                  <a:pt x="225315" y="271987"/>
                  <a:pt x="209379" y="287906"/>
                  <a:pt x="189648" y="287906"/>
                </a:cubicBezTo>
                <a:lnTo>
                  <a:pt x="184336" y="287906"/>
                </a:lnTo>
                <a:cubicBezTo>
                  <a:pt x="164758" y="287906"/>
                  <a:pt x="148822" y="271987"/>
                  <a:pt x="148822" y="252430"/>
                </a:cubicBezTo>
                <a:lnTo>
                  <a:pt x="148822" y="148733"/>
                </a:lnTo>
                <a:cubicBezTo>
                  <a:pt x="148822" y="129176"/>
                  <a:pt x="164758" y="113257"/>
                  <a:pt x="184336" y="113257"/>
                </a:cubicBezTo>
                <a:close/>
                <a:moveTo>
                  <a:pt x="69998" y="88700"/>
                </a:moveTo>
                <a:cubicBezTo>
                  <a:pt x="62861" y="88700"/>
                  <a:pt x="57092" y="92036"/>
                  <a:pt x="57092" y="96129"/>
                </a:cubicBezTo>
                <a:lnTo>
                  <a:pt x="57092" y="309919"/>
                </a:lnTo>
                <a:cubicBezTo>
                  <a:pt x="57092" y="314013"/>
                  <a:pt x="62861" y="317197"/>
                  <a:pt x="69998" y="317197"/>
                </a:cubicBezTo>
                <a:lnTo>
                  <a:pt x="417256" y="317197"/>
                </a:lnTo>
                <a:cubicBezTo>
                  <a:pt x="424393" y="317197"/>
                  <a:pt x="430162" y="314013"/>
                  <a:pt x="430162" y="309919"/>
                </a:cubicBezTo>
                <a:lnTo>
                  <a:pt x="430162" y="96129"/>
                </a:lnTo>
                <a:cubicBezTo>
                  <a:pt x="430162" y="92036"/>
                  <a:pt x="424393" y="88700"/>
                  <a:pt x="417256" y="88700"/>
                </a:cubicBezTo>
                <a:close/>
                <a:moveTo>
                  <a:pt x="93533" y="0"/>
                </a:moveTo>
                <a:lnTo>
                  <a:pt x="174312" y="0"/>
                </a:lnTo>
                <a:lnTo>
                  <a:pt x="312942" y="0"/>
                </a:lnTo>
                <a:lnTo>
                  <a:pt x="393721" y="0"/>
                </a:lnTo>
                <a:cubicBezTo>
                  <a:pt x="404046" y="0"/>
                  <a:pt x="412245" y="8188"/>
                  <a:pt x="412245" y="18498"/>
                </a:cubicBezTo>
                <a:lnTo>
                  <a:pt x="412245" y="39271"/>
                </a:lnTo>
                <a:lnTo>
                  <a:pt x="449750" y="39271"/>
                </a:lnTo>
                <a:cubicBezTo>
                  <a:pt x="470552" y="39271"/>
                  <a:pt x="487254" y="59891"/>
                  <a:pt x="487254" y="85364"/>
                </a:cubicBezTo>
                <a:lnTo>
                  <a:pt x="487254" y="330236"/>
                </a:lnTo>
                <a:cubicBezTo>
                  <a:pt x="487254" y="355709"/>
                  <a:pt x="466604" y="376330"/>
                  <a:pt x="441095" y="376330"/>
                </a:cubicBezTo>
                <a:lnTo>
                  <a:pt x="310665" y="376330"/>
                </a:lnTo>
                <a:lnTo>
                  <a:pt x="310665" y="384518"/>
                </a:lnTo>
                <a:cubicBezTo>
                  <a:pt x="310665" y="387399"/>
                  <a:pt x="309905" y="390128"/>
                  <a:pt x="308691" y="392857"/>
                </a:cubicBezTo>
                <a:lnTo>
                  <a:pt x="306869" y="385428"/>
                </a:lnTo>
                <a:cubicBezTo>
                  <a:pt x="305198" y="379060"/>
                  <a:pt x="301137" y="373980"/>
                  <a:pt x="295917" y="370891"/>
                </a:cubicBezTo>
                <a:lnTo>
                  <a:pt x="295884" y="370886"/>
                </a:lnTo>
                <a:lnTo>
                  <a:pt x="295880" y="370880"/>
                </a:lnTo>
                <a:cubicBezTo>
                  <a:pt x="290660" y="367794"/>
                  <a:pt x="284283" y="366696"/>
                  <a:pt x="277981" y="368286"/>
                </a:cubicBezTo>
                <a:cubicBezTo>
                  <a:pt x="265226" y="371618"/>
                  <a:pt x="257634" y="384493"/>
                  <a:pt x="260823" y="397217"/>
                </a:cubicBezTo>
                <a:lnTo>
                  <a:pt x="266137" y="417817"/>
                </a:lnTo>
                <a:lnTo>
                  <a:pt x="266159" y="417811"/>
                </a:lnTo>
                <a:lnTo>
                  <a:pt x="266175" y="417875"/>
                </a:lnTo>
                <a:cubicBezTo>
                  <a:pt x="261468" y="418633"/>
                  <a:pt x="256610" y="419088"/>
                  <a:pt x="251295" y="419088"/>
                </a:cubicBezTo>
                <a:lnTo>
                  <a:pt x="235959" y="419088"/>
                </a:lnTo>
                <a:lnTo>
                  <a:pt x="219869" y="417723"/>
                </a:lnTo>
                <a:lnTo>
                  <a:pt x="219881" y="417679"/>
                </a:lnTo>
                <a:lnTo>
                  <a:pt x="219876" y="417677"/>
                </a:lnTo>
                <a:lnTo>
                  <a:pt x="225178" y="397254"/>
                </a:lnTo>
                <a:cubicBezTo>
                  <a:pt x="226849" y="390886"/>
                  <a:pt x="225748" y="384480"/>
                  <a:pt x="222654" y="379249"/>
                </a:cubicBezTo>
                <a:lnTo>
                  <a:pt x="215512" y="373846"/>
                </a:lnTo>
                <a:lnTo>
                  <a:pt x="208164" y="368287"/>
                </a:lnTo>
                <a:cubicBezTo>
                  <a:pt x="201793" y="366696"/>
                  <a:pt x="195383" y="367794"/>
                  <a:pt x="190169" y="370881"/>
                </a:cubicBezTo>
                <a:lnTo>
                  <a:pt x="190162" y="370890"/>
                </a:lnTo>
                <a:lnTo>
                  <a:pt x="190160" y="370891"/>
                </a:lnTo>
                <a:cubicBezTo>
                  <a:pt x="184941" y="373980"/>
                  <a:pt x="180917" y="379060"/>
                  <a:pt x="179323" y="385428"/>
                </a:cubicBezTo>
                <a:lnTo>
                  <a:pt x="177814" y="391150"/>
                </a:lnTo>
                <a:lnTo>
                  <a:pt x="177808" y="391144"/>
                </a:lnTo>
                <a:lnTo>
                  <a:pt x="177801" y="391171"/>
                </a:lnTo>
                <a:lnTo>
                  <a:pt x="176589" y="384518"/>
                </a:lnTo>
                <a:lnTo>
                  <a:pt x="176589" y="376330"/>
                </a:lnTo>
                <a:lnTo>
                  <a:pt x="46159" y="376330"/>
                </a:lnTo>
                <a:cubicBezTo>
                  <a:pt x="20650" y="376330"/>
                  <a:pt x="0" y="355709"/>
                  <a:pt x="0" y="330236"/>
                </a:cubicBezTo>
                <a:lnTo>
                  <a:pt x="0" y="85364"/>
                </a:lnTo>
                <a:cubicBezTo>
                  <a:pt x="0" y="59891"/>
                  <a:pt x="16702" y="39271"/>
                  <a:pt x="37504" y="39271"/>
                </a:cubicBezTo>
                <a:lnTo>
                  <a:pt x="75009" y="39271"/>
                </a:lnTo>
                <a:lnTo>
                  <a:pt x="75009" y="18498"/>
                </a:lnTo>
                <a:cubicBezTo>
                  <a:pt x="75009" y="8188"/>
                  <a:pt x="83360" y="0"/>
                  <a:pt x="93533" y="0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624263" y="331619"/>
            <a:ext cx="4943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CN" sz="2800" strike="noStrike" noProof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rPr>
              <a:t>-</a:t>
            </a:r>
            <a:r>
              <a:rPr lang="zh-CN" altLang="en-US" sz="2800" strike="noStrike" noProof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rPr>
              <a:t>赠送图标，可换色</a:t>
            </a:r>
            <a:r>
              <a:rPr lang="en-US" altLang="zh-CN" sz="2800" strike="noStrike" noProof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rPr>
              <a:t>-</a:t>
            </a:r>
            <a:endParaRPr lang="zh-CN" altLang="en-US" sz="2800" strike="noStrike" noProof="1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</a:endParaRPr>
          </a:p>
        </p:txBody>
      </p:sp>
      <p:sp>
        <p:nvSpPr>
          <p:cNvPr id="59" name="Freeform 47"/>
          <p:cNvSpPr/>
          <p:nvPr/>
        </p:nvSpPr>
        <p:spPr>
          <a:xfrm>
            <a:off x="6442065" y="1280168"/>
            <a:ext cx="599440" cy="528304"/>
          </a:xfrm>
          <a:custGeom>
            <a:avLst/>
            <a:gdLst>
              <a:gd name="connsiteX0" fmla="*/ 387182 w 607899"/>
              <a:gd name="connsiteY0" fmla="*/ 0 h 535760"/>
              <a:gd name="connsiteX1" fmla="*/ 576756 w 607899"/>
              <a:gd name="connsiteY1" fmla="*/ 0 h 535760"/>
              <a:gd name="connsiteX2" fmla="*/ 607899 w 607899"/>
              <a:gd name="connsiteY2" fmla="*/ 31095 h 535760"/>
              <a:gd name="connsiteX3" fmla="*/ 607899 w 607899"/>
              <a:gd name="connsiteY3" fmla="*/ 179895 h 535760"/>
              <a:gd name="connsiteX4" fmla="*/ 588633 w 607899"/>
              <a:gd name="connsiteY4" fmla="*/ 352227 h 535760"/>
              <a:gd name="connsiteX5" fmla="*/ 517368 w 607899"/>
              <a:gd name="connsiteY5" fmla="*/ 465449 h 535760"/>
              <a:gd name="connsiteX6" fmla="*/ 412808 w 607899"/>
              <a:gd name="connsiteY6" fmla="*/ 533196 h 535760"/>
              <a:gd name="connsiteX7" fmla="*/ 372219 w 607899"/>
              <a:gd name="connsiteY7" fmla="*/ 517975 h 535760"/>
              <a:gd name="connsiteX8" fmla="*/ 349773 w 607899"/>
              <a:gd name="connsiteY8" fmla="*/ 470679 h 535760"/>
              <a:gd name="connsiteX9" fmla="*/ 365251 w 607899"/>
              <a:gd name="connsiteY9" fmla="*/ 428891 h 535760"/>
              <a:gd name="connsiteX10" fmla="*/ 443390 w 607899"/>
              <a:gd name="connsiteY10" fmla="*/ 370529 h 535760"/>
              <a:gd name="connsiteX11" fmla="*/ 477901 w 607899"/>
              <a:gd name="connsiteY11" fmla="*/ 251471 h 535760"/>
              <a:gd name="connsiteX12" fmla="*/ 387182 w 607899"/>
              <a:gd name="connsiteY12" fmla="*/ 251471 h 535760"/>
              <a:gd name="connsiteX13" fmla="*/ 356039 w 607899"/>
              <a:gd name="connsiteY13" fmla="*/ 220375 h 535760"/>
              <a:gd name="connsiteX14" fmla="*/ 356039 w 607899"/>
              <a:gd name="connsiteY14" fmla="*/ 31095 h 535760"/>
              <a:gd name="connsiteX15" fmla="*/ 387182 w 607899"/>
              <a:gd name="connsiteY15" fmla="*/ 0 h 535760"/>
              <a:gd name="connsiteX16" fmla="*/ 40424 w 607899"/>
              <a:gd name="connsiteY16" fmla="*/ 0 h 535760"/>
              <a:gd name="connsiteX17" fmla="*/ 229998 w 607899"/>
              <a:gd name="connsiteY17" fmla="*/ 0 h 535760"/>
              <a:gd name="connsiteX18" fmla="*/ 261141 w 607899"/>
              <a:gd name="connsiteY18" fmla="*/ 31094 h 535760"/>
              <a:gd name="connsiteX19" fmla="*/ 261141 w 607899"/>
              <a:gd name="connsiteY19" fmla="*/ 179887 h 535760"/>
              <a:gd name="connsiteX20" fmla="*/ 241875 w 607899"/>
              <a:gd name="connsiteY20" fmla="*/ 352631 h 535760"/>
              <a:gd name="connsiteX21" fmla="*/ 170189 w 607899"/>
              <a:gd name="connsiteY21" fmla="*/ 465428 h 535760"/>
              <a:gd name="connsiteX22" fmla="*/ 66144 w 607899"/>
              <a:gd name="connsiteY22" fmla="*/ 533032 h 535760"/>
              <a:gd name="connsiteX23" fmla="*/ 25414 w 607899"/>
              <a:gd name="connsiteY23" fmla="*/ 517859 h 535760"/>
              <a:gd name="connsiteX24" fmla="*/ 3015 w 607899"/>
              <a:gd name="connsiteY24" fmla="*/ 470657 h 535760"/>
              <a:gd name="connsiteX25" fmla="*/ 18493 w 607899"/>
              <a:gd name="connsiteY25" fmla="*/ 428872 h 535760"/>
              <a:gd name="connsiteX26" fmla="*/ 96632 w 607899"/>
              <a:gd name="connsiteY26" fmla="*/ 370513 h 535760"/>
              <a:gd name="connsiteX27" fmla="*/ 131143 w 607899"/>
              <a:gd name="connsiteY27" fmla="*/ 251459 h 535760"/>
              <a:gd name="connsiteX28" fmla="*/ 40424 w 607899"/>
              <a:gd name="connsiteY28" fmla="*/ 251459 h 535760"/>
              <a:gd name="connsiteX29" fmla="*/ 9281 w 607899"/>
              <a:gd name="connsiteY29" fmla="*/ 220365 h 535760"/>
              <a:gd name="connsiteX30" fmla="*/ 9281 w 607899"/>
              <a:gd name="connsiteY30" fmla="*/ 31094 h 535760"/>
              <a:gd name="connsiteX31" fmla="*/ 40424 w 607899"/>
              <a:gd name="connsiteY31" fmla="*/ 0 h 53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7899" h="535760">
                <a:moveTo>
                  <a:pt x="387182" y="0"/>
                </a:moveTo>
                <a:lnTo>
                  <a:pt x="576756" y="0"/>
                </a:lnTo>
                <a:cubicBezTo>
                  <a:pt x="593964" y="0"/>
                  <a:pt x="607899" y="13914"/>
                  <a:pt x="607899" y="31095"/>
                </a:cubicBezTo>
                <a:lnTo>
                  <a:pt x="607899" y="179895"/>
                </a:lnTo>
                <a:cubicBezTo>
                  <a:pt x="607899" y="252731"/>
                  <a:pt x="601493" y="310113"/>
                  <a:pt x="588633" y="352227"/>
                </a:cubicBezTo>
                <a:cubicBezTo>
                  <a:pt x="575820" y="394294"/>
                  <a:pt x="552065" y="432020"/>
                  <a:pt x="517368" y="465449"/>
                </a:cubicBezTo>
                <a:cubicBezTo>
                  <a:pt x="488937" y="492856"/>
                  <a:pt x="454099" y="515361"/>
                  <a:pt x="412808" y="533196"/>
                </a:cubicBezTo>
                <a:cubicBezTo>
                  <a:pt x="397377" y="539826"/>
                  <a:pt x="379467" y="533196"/>
                  <a:pt x="372219" y="517975"/>
                </a:cubicBezTo>
                <a:lnTo>
                  <a:pt x="349773" y="470679"/>
                </a:lnTo>
                <a:cubicBezTo>
                  <a:pt x="342291" y="454851"/>
                  <a:pt x="349212" y="435941"/>
                  <a:pt x="365251" y="428891"/>
                </a:cubicBezTo>
                <a:cubicBezTo>
                  <a:pt x="400089" y="413530"/>
                  <a:pt x="426182" y="394061"/>
                  <a:pt x="443390" y="370529"/>
                </a:cubicBezTo>
                <a:cubicBezTo>
                  <a:pt x="465181" y="340695"/>
                  <a:pt x="476732" y="301055"/>
                  <a:pt x="477901" y="251471"/>
                </a:cubicBezTo>
                <a:lnTo>
                  <a:pt x="387182" y="251471"/>
                </a:lnTo>
                <a:cubicBezTo>
                  <a:pt x="369974" y="251471"/>
                  <a:pt x="356039" y="237557"/>
                  <a:pt x="356039" y="220375"/>
                </a:cubicBezTo>
                <a:lnTo>
                  <a:pt x="356039" y="31095"/>
                </a:lnTo>
                <a:cubicBezTo>
                  <a:pt x="356039" y="13914"/>
                  <a:pt x="369974" y="0"/>
                  <a:pt x="387182" y="0"/>
                </a:cubicBezTo>
                <a:close/>
                <a:moveTo>
                  <a:pt x="40424" y="0"/>
                </a:moveTo>
                <a:lnTo>
                  <a:pt x="229998" y="0"/>
                </a:lnTo>
                <a:cubicBezTo>
                  <a:pt x="247206" y="0"/>
                  <a:pt x="261141" y="13913"/>
                  <a:pt x="261141" y="31094"/>
                </a:cubicBezTo>
                <a:lnTo>
                  <a:pt x="261141" y="179887"/>
                </a:lnTo>
                <a:cubicBezTo>
                  <a:pt x="261141" y="253280"/>
                  <a:pt x="254735" y="310846"/>
                  <a:pt x="241875" y="352631"/>
                </a:cubicBezTo>
                <a:cubicBezTo>
                  <a:pt x="229062" y="394417"/>
                  <a:pt x="205167" y="432000"/>
                  <a:pt x="170189" y="465428"/>
                </a:cubicBezTo>
                <a:cubicBezTo>
                  <a:pt x="141571" y="492741"/>
                  <a:pt x="106920" y="515291"/>
                  <a:pt x="66144" y="533032"/>
                </a:cubicBezTo>
                <a:cubicBezTo>
                  <a:pt x="50665" y="539755"/>
                  <a:pt x="32662" y="533032"/>
                  <a:pt x="25414" y="517859"/>
                </a:cubicBezTo>
                <a:lnTo>
                  <a:pt x="3015" y="470657"/>
                </a:lnTo>
                <a:cubicBezTo>
                  <a:pt x="-4467" y="454830"/>
                  <a:pt x="2454" y="435922"/>
                  <a:pt x="18493" y="428872"/>
                </a:cubicBezTo>
                <a:cubicBezTo>
                  <a:pt x="53331" y="413512"/>
                  <a:pt x="79424" y="394043"/>
                  <a:pt x="96632" y="370513"/>
                </a:cubicBezTo>
                <a:cubicBezTo>
                  <a:pt x="118423" y="340679"/>
                  <a:pt x="129974" y="301041"/>
                  <a:pt x="131143" y="251459"/>
                </a:cubicBezTo>
                <a:lnTo>
                  <a:pt x="40424" y="251459"/>
                </a:lnTo>
                <a:cubicBezTo>
                  <a:pt x="23216" y="251459"/>
                  <a:pt x="9281" y="237546"/>
                  <a:pt x="9281" y="220365"/>
                </a:cubicBezTo>
                <a:lnTo>
                  <a:pt x="9281" y="31094"/>
                </a:lnTo>
                <a:cubicBezTo>
                  <a:pt x="9281" y="13913"/>
                  <a:pt x="23216" y="0"/>
                  <a:pt x="40424" y="0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0" name="Freeform 7"/>
          <p:cNvSpPr>
            <a:spLocks noEditPoints="1"/>
          </p:cNvSpPr>
          <p:nvPr/>
        </p:nvSpPr>
        <p:spPr>
          <a:xfrm>
            <a:off x="2845416" y="3433940"/>
            <a:ext cx="774700" cy="677468"/>
          </a:xfrm>
          <a:custGeom>
            <a:avLst/>
            <a:gdLst>
              <a:gd name="connsiteX0" fmla="*/ 501508 w 606086"/>
              <a:gd name="connsiteY0" fmla="*/ 493394 h 530017"/>
              <a:gd name="connsiteX1" fmla="*/ 606086 w 606086"/>
              <a:gd name="connsiteY1" fmla="*/ 493394 h 530017"/>
              <a:gd name="connsiteX2" fmla="*/ 606086 w 606086"/>
              <a:gd name="connsiteY2" fmla="*/ 530017 h 530017"/>
              <a:gd name="connsiteX3" fmla="*/ 501508 w 606086"/>
              <a:gd name="connsiteY3" fmla="*/ 530017 h 530017"/>
              <a:gd name="connsiteX4" fmla="*/ 347981 w 606086"/>
              <a:gd name="connsiteY4" fmla="*/ 417155 h 530017"/>
              <a:gd name="connsiteX5" fmla="*/ 342723 w 606086"/>
              <a:gd name="connsiteY5" fmla="*/ 424673 h 530017"/>
              <a:gd name="connsiteX6" fmla="*/ 424098 w 606086"/>
              <a:gd name="connsiteY6" fmla="*/ 450210 h 530017"/>
              <a:gd name="connsiteX7" fmla="*/ 505592 w 606086"/>
              <a:gd name="connsiteY7" fmla="*/ 424673 h 530017"/>
              <a:gd name="connsiteX8" fmla="*/ 500335 w 606086"/>
              <a:gd name="connsiteY8" fmla="*/ 417155 h 530017"/>
              <a:gd name="connsiteX9" fmla="*/ 424098 w 606086"/>
              <a:gd name="connsiteY9" fmla="*/ 431594 h 530017"/>
              <a:gd name="connsiteX10" fmla="*/ 347981 w 606086"/>
              <a:gd name="connsiteY10" fmla="*/ 417155 h 530017"/>
              <a:gd name="connsiteX11" fmla="*/ 107681 w 606086"/>
              <a:gd name="connsiteY11" fmla="*/ 405818 h 530017"/>
              <a:gd name="connsiteX12" fmla="*/ 101826 w 606086"/>
              <a:gd name="connsiteY12" fmla="*/ 414171 h 530017"/>
              <a:gd name="connsiteX13" fmla="*/ 191804 w 606086"/>
              <a:gd name="connsiteY13" fmla="*/ 442454 h 530017"/>
              <a:gd name="connsiteX14" fmla="*/ 281782 w 606086"/>
              <a:gd name="connsiteY14" fmla="*/ 414171 h 530017"/>
              <a:gd name="connsiteX15" fmla="*/ 275927 w 606086"/>
              <a:gd name="connsiteY15" fmla="*/ 405818 h 530017"/>
              <a:gd name="connsiteX16" fmla="*/ 191804 w 606086"/>
              <a:gd name="connsiteY16" fmla="*/ 421809 h 530017"/>
              <a:gd name="connsiteX17" fmla="*/ 107681 w 606086"/>
              <a:gd name="connsiteY17" fmla="*/ 405818 h 530017"/>
              <a:gd name="connsiteX18" fmla="*/ 347981 w 606086"/>
              <a:gd name="connsiteY18" fmla="*/ 355220 h 530017"/>
              <a:gd name="connsiteX19" fmla="*/ 342723 w 606086"/>
              <a:gd name="connsiteY19" fmla="*/ 362738 h 530017"/>
              <a:gd name="connsiteX20" fmla="*/ 424098 w 606086"/>
              <a:gd name="connsiteY20" fmla="*/ 388395 h 530017"/>
              <a:gd name="connsiteX21" fmla="*/ 505592 w 606086"/>
              <a:gd name="connsiteY21" fmla="*/ 362738 h 530017"/>
              <a:gd name="connsiteX22" fmla="*/ 500335 w 606086"/>
              <a:gd name="connsiteY22" fmla="*/ 355220 h 530017"/>
              <a:gd name="connsiteX23" fmla="*/ 424098 w 606086"/>
              <a:gd name="connsiteY23" fmla="*/ 369779 h 530017"/>
              <a:gd name="connsiteX24" fmla="*/ 347981 w 606086"/>
              <a:gd name="connsiteY24" fmla="*/ 355220 h 530017"/>
              <a:gd name="connsiteX25" fmla="*/ 306278 w 606086"/>
              <a:gd name="connsiteY25" fmla="*/ 338752 h 530017"/>
              <a:gd name="connsiteX26" fmla="*/ 307114 w 606086"/>
              <a:gd name="connsiteY26" fmla="*/ 345793 h 530017"/>
              <a:gd name="connsiteX27" fmla="*/ 307114 w 606086"/>
              <a:gd name="connsiteY27" fmla="*/ 362500 h 530017"/>
              <a:gd name="connsiteX28" fmla="*/ 319661 w 606086"/>
              <a:gd name="connsiteY28" fmla="*/ 362977 h 530017"/>
              <a:gd name="connsiteX29" fmla="*/ 319661 w 606086"/>
              <a:gd name="connsiteY29" fmla="*/ 362738 h 530017"/>
              <a:gd name="connsiteX30" fmla="*/ 328623 w 606086"/>
              <a:gd name="connsiteY30" fmla="*/ 342213 h 530017"/>
              <a:gd name="connsiteX31" fmla="*/ 326114 w 606086"/>
              <a:gd name="connsiteY31" fmla="*/ 339349 h 530017"/>
              <a:gd name="connsiteX32" fmla="*/ 324680 w 606086"/>
              <a:gd name="connsiteY32" fmla="*/ 339349 h 530017"/>
              <a:gd name="connsiteX33" fmla="*/ 306278 w 606086"/>
              <a:gd name="connsiteY33" fmla="*/ 338752 h 530017"/>
              <a:gd name="connsiteX34" fmla="*/ 107681 w 606086"/>
              <a:gd name="connsiteY34" fmla="*/ 337439 h 530017"/>
              <a:gd name="connsiteX35" fmla="*/ 101826 w 606086"/>
              <a:gd name="connsiteY35" fmla="*/ 345793 h 530017"/>
              <a:gd name="connsiteX36" fmla="*/ 191804 w 606086"/>
              <a:gd name="connsiteY36" fmla="*/ 374075 h 530017"/>
              <a:gd name="connsiteX37" fmla="*/ 281782 w 606086"/>
              <a:gd name="connsiteY37" fmla="*/ 345793 h 530017"/>
              <a:gd name="connsiteX38" fmla="*/ 275927 w 606086"/>
              <a:gd name="connsiteY38" fmla="*/ 337439 h 530017"/>
              <a:gd name="connsiteX39" fmla="*/ 191804 w 606086"/>
              <a:gd name="connsiteY39" fmla="*/ 353550 h 530017"/>
              <a:gd name="connsiteX40" fmla="*/ 107681 w 606086"/>
              <a:gd name="connsiteY40" fmla="*/ 337439 h 530017"/>
              <a:gd name="connsiteX41" fmla="*/ 347981 w 606086"/>
              <a:gd name="connsiteY41" fmla="*/ 293405 h 530017"/>
              <a:gd name="connsiteX42" fmla="*/ 342723 w 606086"/>
              <a:gd name="connsiteY42" fmla="*/ 300923 h 530017"/>
              <a:gd name="connsiteX43" fmla="*/ 424098 w 606086"/>
              <a:gd name="connsiteY43" fmla="*/ 326580 h 530017"/>
              <a:gd name="connsiteX44" fmla="*/ 505592 w 606086"/>
              <a:gd name="connsiteY44" fmla="*/ 300923 h 530017"/>
              <a:gd name="connsiteX45" fmla="*/ 500335 w 606086"/>
              <a:gd name="connsiteY45" fmla="*/ 293405 h 530017"/>
              <a:gd name="connsiteX46" fmla="*/ 424098 w 606086"/>
              <a:gd name="connsiteY46" fmla="*/ 307845 h 530017"/>
              <a:gd name="connsiteX47" fmla="*/ 347981 w 606086"/>
              <a:gd name="connsiteY47" fmla="*/ 293405 h 530017"/>
              <a:gd name="connsiteX48" fmla="*/ 107681 w 606086"/>
              <a:gd name="connsiteY48" fmla="*/ 269180 h 530017"/>
              <a:gd name="connsiteX49" fmla="*/ 101826 w 606086"/>
              <a:gd name="connsiteY49" fmla="*/ 277414 h 530017"/>
              <a:gd name="connsiteX50" fmla="*/ 191804 w 606086"/>
              <a:gd name="connsiteY50" fmla="*/ 305816 h 530017"/>
              <a:gd name="connsiteX51" fmla="*/ 281782 w 606086"/>
              <a:gd name="connsiteY51" fmla="*/ 277414 h 530017"/>
              <a:gd name="connsiteX52" fmla="*/ 275927 w 606086"/>
              <a:gd name="connsiteY52" fmla="*/ 269180 h 530017"/>
              <a:gd name="connsiteX53" fmla="*/ 191804 w 606086"/>
              <a:gd name="connsiteY53" fmla="*/ 285171 h 530017"/>
              <a:gd name="connsiteX54" fmla="*/ 107681 w 606086"/>
              <a:gd name="connsiteY54" fmla="*/ 269180 h 530017"/>
              <a:gd name="connsiteX55" fmla="*/ 301259 w 606086"/>
              <a:gd name="connsiteY55" fmla="*/ 259634 h 530017"/>
              <a:gd name="connsiteX56" fmla="*/ 307114 w 606086"/>
              <a:gd name="connsiteY56" fmla="*/ 277414 h 530017"/>
              <a:gd name="connsiteX57" fmla="*/ 307114 w 606086"/>
              <a:gd name="connsiteY57" fmla="*/ 283739 h 530017"/>
              <a:gd name="connsiteX58" fmla="*/ 324680 w 606086"/>
              <a:gd name="connsiteY58" fmla="*/ 284336 h 530017"/>
              <a:gd name="connsiteX59" fmla="*/ 325277 w 606086"/>
              <a:gd name="connsiteY59" fmla="*/ 284336 h 530017"/>
              <a:gd name="connsiteX60" fmla="*/ 328623 w 606086"/>
              <a:gd name="connsiteY60" fmla="*/ 280278 h 530017"/>
              <a:gd name="connsiteX61" fmla="*/ 319781 w 606086"/>
              <a:gd name="connsiteY61" fmla="*/ 264646 h 530017"/>
              <a:gd name="connsiteX62" fmla="*/ 319781 w 606086"/>
              <a:gd name="connsiteY62" fmla="*/ 264049 h 530017"/>
              <a:gd name="connsiteX63" fmla="*/ 319781 w 606086"/>
              <a:gd name="connsiteY63" fmla="*/ 260588 h 530017"/>
              <a:gd name="connsiteX64" fmla="*/ 301259 w 606086"/>
              <a:gd name="connsiteY64" fmla="*/ 259634 h 530017"/>
              <a:gd name="connsiteX65" fmla="*/ 424098 w 606086"/>
              <a:gd name="connsiteY65" fmla="*/ 213451 h 530017"/>
              <a:gd name="connsiteX66" fmla="*/ 342723 w 606086"/>
              <a:gd name="connsiteY66" fmla="*/ 238989 h 530017"/>
              <a:gd name="connsiteX67" fmla="*/ 424098 w 606086"/>
              <a:gd name="connsiteY67" fmla="*/ 264646 h 530017"/>
              <a:gd name="connsiteX68" fmla="*/ 505592 w 606086"/>
              <a:gd name="connsiteY68" fmla="*/ 238989 h 530017"/>
              <a:gd name="connsiteX69" fmla="*/ 424098 w 606086"/>
              <a:gd name="connsiteY69" fmla="*/ 213451 h 530017"/>
              <a:gd name="connsiteX70" fmla="*/ 191804 w 606086"/>
              <a:gd name="connsiteY70" fmla="*/ 180754 h 530017"/>
              <a:gd name="connsiteX71" fmla="*/ 101826 w 606086"/>
              <a:gd name="connsiteY71" fmla="*/ 209155 h 530017"/>
              <a:gd name="connsiteX72" fmla="*/ 191804 w 606086"/>
              <a:gd name="connsiteY72" fmla="*/ 237437 h 530017"/>
              <a:gd name="connsiteX73" fmla="*/ 281782 w 606086"/>
              <a:gd name="connsiteY73" fmla="*/ 209155 h 530017"/>
              <a:gd name="connsiteX74" fmla="*/ 191804 w 606086"/>
              <a:gd name="connsiteY74" fmla="*/ 180754 h 530017"/>
              <a:gd name="connsiteX75" fmla="*/ 421708 w 606086"/>
              <a:gd name="connsiteY75" fmla="*/ 163331 h 530017"/>
              <a:gd name="connsiteX76" fmla="*/ 324680 w 606086"/>
              <a:gd name="connsiteY76" fmla="*/ 181828 h 530017"/>
              <a:gd name="connsiteX77" fmla="*/ 289668 w 606086"/>
              <a:gd name="connsiteY77" fmla="*/ 179680 h 530017"/>
              <a:gd name="connsiteX78" fmla="*/ 306876 w 606086"/>
              <a:gd name="connsiteY78" fmla="*/ 204978 h 530017"/>
              <a:gd name="connsiteX79" fmla="*/ 324680 w 606086"/>
              <a:gd name="connsiteY79" fmla="*/ 205575 h 530017"/>
              <a:gd name="connsiteX80" fmla="*/ 428400 w 606086"/>
              <a:gd name="connsiteY80" fmla="*/ 172997 h 530017"/>
              <a:gd name="connsiteX81" fmla="*/ 421708 w 606086"/>
              <a:gd name="connsiteY81" fmla="*/ 163331 h 530017"/>
              <a:gd name="connsiteX82" fmla="*/ 0 w 606086"/>
              <a:gd name="connsiteY82" fmla="*/ 115939 h 530017"/>
              <a:gd name="connsiteX83" fmla="*/ 105989 w 606086"/>
              <a:gd name="connsiteY83" fmla="*/ 115939 h 530017"/>
              <a:gd name="connsiteX84" fmla="*/ 105989 w 606086"/>
              <a:gd name="connsiteY84" fmla="*/ 153903 h 530017"/>
              <a:gd name="connsiteX85" fmla="*/ 0 w 606086"/>
              <a:gd name="connsiteY85" fmla="*/ 153903 h 530017"/>
              <a:gd name="connsiteX86" fmla="*/ 324680 w 606086"/>
              <a:gd name="connsiteY86" fmla="*/ 61539 h 530017"/>
              <a:gd name="connsiteX87" fmla="*/ 221080 w 606086"/>
              <a:gd name="connsiteY87" fmla="*/ 94236 h 530017"/>
              <a:gd name="connsiteX88" fmla="*/ 324680 w 606086"/>
              <a:gd name="connsiteY88" fmla="*/ 126815 h 530017"/>
              <a:gd name="connsiteX89" fmla="*/ 428400 w 606086"/>
              <a:gd name="connsiteY89" fmla="*/ 94236 h 530017"/>
              <a:gd name="connsiteX90" fmla="*/ 324680 w 606086"/>
              <a:gd name="connsiteY90" fmla="*/ 61539 h 530017"/>
              <a:gd name="connsiteX91" fmla="*/ 400558 w 606086"/>
              <a:gd name="connsiteY91" fmla="*/ 15595 h 530017"/>
              <a:gd name="connsiteX92" fmla="*/ 434136 w 606086"/>
              <a:gd name="connsiteY92" fmla="*/ 15595 h 530017"/>
              <a:gd name="connsiteX93" fmla="*/ 434136 w 606086"/>
              <a:gd name="connsiteY93" fmla="*/ 22397 h 530017"/>
              <a:gd name="connsiteX94" fmla="*/ 404023 w 606086"/>
              <a:gd name="connsiteY94" fmla="*/ 22397 h 530017"/>
              <a:gd name="connsiteX95" fmla="*/ 390760 w 606086"/>
              <a:gd name="connsiteY95" fmla="*/ 40178 h 530017"/>
              <a:gd name="connsiteX96" fmla="*/ 457676 w 606086"/>
              <a:gd name="connsiteY96" fmla="*/ 94236 h 530017"/>
              <a:gd name="connsiteX97" fmla="*/ 457676 w 606086"/>
              <a:gd name="connsiteY97" fmla="*/ 126695 h 530017"/>
              <a:gd name="connsiteX98" fmla="*/ 446324 w 606086"/>
              <a:gd name="connsiteY98" fmla="*/ 146743 h 530017"/>
              <a:gd name="connsiteX99" fmla="*/ 457676 w 606086"/>
              <a:gd name="connsiteY99" fmla="*/ 172997 h 530017"/>
              <a:gd name="connsiteX100" fmla="*/ 457676 w 606086"/>
              <a:gd name="connsiteY100" fmla="*/ 192926 h 530017"/>
              <a:gd name="connsiteX101" fmla="*/ 528535 w 606086"/>
              <a:gd name="connsiteY101" fmla="*/ 238989 h 530017"/>
              <a:gd name="connsiteX102" fmla="*/ 528535 w 606086"/>
              <a:gd name="connsiteY102" fmla="*/ 264646 h 530017"/>
              <a:gd name="connsiteX103" fmla="*/ 519693 w 606086"/>
              <a:gd name="connsiteY103" fmla="*/ 280398 h 530017"/>
              <a:gd name="connsiteX104" fmla="*/ 528535 w 606086"/>
              <a:gd name="connsiteY104" fmla="*/ 300923 h 530017"/>
              <a:gd name="connsiteX105" fmla="*/ 528535 w 606086"/>
              <a:gd name="connsiteY105" fmla="*/ 326461 h 530017"/>
              <a:gd name="connsiteX106" fmla="*/ 519693 w 606086"/>
              <a:gd name="connsiteY106" fmla="*/ 342213 h 530017"/>
              <a:gd name="connsiteX107" fmla="*/ 528535 w 606086"/>
              <a:gd name="connsiteY107" fmla="*/ 362738 h 530017"/>
              <a:gd name="connsiteX108" fmla="*/ 528535 w 606086"/>
              <a:gd name="connsiteY108" fmla="*/ 388395 h 530017"/>
              <a:gd name="connsiteX109" fmla="*/ 519693 w 606086"/>
              <a:gd name="connsiteY109" fmla="*/ 404028 h 530017"/>
              <a:gd name="connsiteX110" fmla="*/ 528535 w 606086"/>
              <a:gd name="connsiteY110" fmla="*/ 424673 h 530017"/>
              <a:gd name="connsiteX111" fmla="*/ 528535 w 606086"/>
              <a:gd name="connsiteY111" fmla="*/ 450210 h 530017"/>
              <a:gd name="connsiteX112" fmla="*/ 451462 w 606086"/>
              <a:gd name="connsiteY112" fmla="*/ 491858 h 530017"/>
              <a:gd name="connsiteX113" fmla="*/ 463650 w 606086"/>
              <a:gd name="connsiteY113" fmla="*/ 508326 h 530017"/>
              <a:gd name="connsiteX114" fmla="*/ 493882 w 606086"/>
              <a:gd name="connsiteY114" fmla="*/ 508326 h 530017"/>
              <a:gd name="connsiteX115" fmla="*/ 493882 w 606086"/>
              <a:gd name="connsiteY115" fmla="*/ 515128 h 530017"/>
              <a:gd name="connsiteX116" fmla="*/ 460185 w 606086"/>
              <a:gd name="connsiteY116" fmla="*/ 515128 h 530017"/>
              <a:gd name="connsiteX117" fmla="*/ 443575 w 606086"/>
              <a:gd name="connsiteY117" fmla="*/ 492693 h 530017"/>
              <a:gd name="connsiteX118" fmla="*/ 424098 w 606086"/>
              <a:gd name="connsiteY118" fmla="*/ 493529 h 530017"/>
              <a:gd name="connsiteX119" fmla="*/ 319781 w 606086"/>
              <a:gd name="connsiteY119" fmla="*/ 450210 h 530017"/>
              <a:gd name="connsiteX120" fmla="*/ 319781 w 606086"/>
              <a:gd name="connsiteY120" fmla="*/ 449614 h 530017"/>
              <a:gd name="connsiteX121" fmla="*/ 319781 w 606086"/>
              <a:gd name="connsiteY121" fmla="*/ 424673 h 530017"/>
              <a:gd name="connsiteX122" fmla="*/ 320617 w 606086"/>
              <a:gd name="connsiteY122" fmla="*/ 418109 h 530017"/>
              <a:gd name="connsiteX123" fmla="*/ 307114 w 606086"/>
              <a:gd name="connsiteY123" fmla="*/ 417513 h 530017"/>
              <a:gd name="connsiteX124" fmla="*/ 307114 w 606086"/>
              <a:gd name="connsiteY124" fmla="*/ 442334 h 530017"/>
              <a:gd name="connsiteX125" fmla="*/ 191804 w 606086"/>
              <a:gd name="connsiteY125" fmla="*/ 490187 h 530017"/>
              <a:gd name="connsiteX126" fmla="*/ 76493 w 606086"/>
              <a:gd name="connsiteY126" fmla="*/ 442334 h 530017"/>
              <a:gd name="connsiteX127" fmla="*/ 76493 w 606086"/>
              <a:gd name="connsiteY127" fmla="*/ 441857 h 530017"/>
              <a:gd name="connsiteX128" fmla="*/ 76493 w 606086"/>
              <a:gd name="connsiteY128" fmla="*/ 414171 h 530017"/>
              <a:gd name="connsiteX129" fmla="*/ 86291 w 606086"/>
              <a:gd name="connsiteY129" fmla="*/ 391379 h 530017"/>
              <a:gd name="connsiteX130" fmla="*/ 76493 w 606086"/>
              <a:gd name="connsiteY130" fmla="*/ 374075 h 530017"/>
              <a:gd name="connsiteX131" fmla="*/ 76493 w 606086"/>
              <a:gd name="connsiteY131" fmla="*/ 373478 h 530017"/>
              <a:gd name="connsiteX132" fmla="*/ 76493 w 606086"/>
              <a:gd name="connsiteY132" fmla="*/ 345793 h 530017"/>
              <a:gd name="connsiteX133" fmla="*/ 86291 w 606086"/>
              <a:gd name="connsiteY133" fmla="*/ 323000 h 530017"/>
              <a:gd name="connsiteX134" fmla="*/ 76493 w 606086"/>
              <a:gd name="connsiteY134" fmla="*/ 305697 h 530017"/>
              <a:gd name="connsiteX135" fmla="*/ 76493 w 606086"/>
              <a:gd name="connsiteY135" fmla="*/ 305100 h 530017"/>
              <a:gd name="connsiteX136" fmla="*/ 76493 w 606086"/>
              <a:gd name="connsiteY136" fmla="*/ 277414 h 530017"/>
              <a:gd name="connsiteX137" fmla="*/ 86291 w 606086"/>
              <a:gd name="connsiteY137" fmla="*/ 254741 h 530017"/>
              <a:gd name="connsiteX138" fmla="*/ 76493 w 606086"/>
              <a:gd name="connsiteY138" fmla="*/ 237318 h 530017"/>
              <a:gd name="connsiteX139" fmla="*/ 76493 w 606086"/>
              <a:gd name="connsiteY139" fmla="*/ 236841 h 530017"/>
              <a:gd name="connsiteX140" fmla="*/ 76493 w 606086"/>
              <a:gd name="connsiteY140" fmla="*/ 209155 h 530017"/>
              <a:gd name="connsiteX141" fmla="*/ 158585 w 606086"/>
              <a:gd name="connsiteY141" fmla="*/ 157603 h 530017"/>
              <a:gd name="connsiteX142" fmla="*/ 144246 w 606086"/>
              <a:gd name="connsiteY142" fmla="*/ 138390 h 530017"/>
              <a:gd name="connsiteX143" fmla="*/ 114133 w 606086"/>
              <a:gd name="connsiteY143" fmla="*/ 138390 h 530017"/>
              <a:gd name="connsiteX144" fmla="*/ 114133 w 606086"/>
              <a:gd name="connsiteY144" fmla="*/ 131588 h 530017"/>
              <a:gd name="connsiteX145" fmla="*/ 147711 w 606086"/>
              <a:gd name="connsiteY145" fmla="*/ 131588 h 530017"/>
              <a:gd name="connsiteX146" fmla="*/ 166352 w 606086"/>
              <a:gd name="connsiteY146" fmla="*/ 156767 h 530017"/>
              <a:gd name="connsiteX147" fmla="*/ 191804 w 606086"/>
              <a:gd name="connsiteY147" fmla="*/ 155455 h 530017"/>
              <a:gd name="connsiteX148" fmla="*/ 196583 w 606086"/>
              <a:gd name="connsiteY148" fmla="*/ 155455 h 530017"/>
              <a:gd name="connsiteX149" fmla="*/ 203156 w 606086"/>
              <a:gd name="connsiteY149" fmla="*/ 146743 h 530017"/>
              <a:gd name="connsiteX150" fmla="*/ 191923 w 606086"/>
              <a:gd name="connsiteY150" fmla="*/ 126695 h 530017"/>
              <a:gd name="connsiteX151" fmla="*/ 191804 w 606086"/>
              <a:gd name="connsiteY151" fmla="*/ 126099 h 530017"/>
              <a:gd name="connsiteX152" fmla="*/ 191804 w 606086"/>
              <a:gd name="connsiteY152" fmla="*/ 94236 h 530017"/>
              <a:gd name="connsiteX153" fmla="*/ 324680 w 606086"/>
              <a:gd name="connsiteY153" fmla="*/ 32302 h 530017"/>
              <a:gd name="connsiteX154" fmla="*/ 383590 w 606086"/>
              <a:gd name="connsiteY154" fmla="*/ 38507 h 530017"/>
              <a:gd name="connsiteX155" fmla="*/ 439763 w 606086"/>
              <a:gd name="connsiteY155" fmla="*/ 0 h 530017"/>
              <a:gd name="connsiteX156" fmla="*/ 545611 w 606086"/>
              <a:gd name="connsiteY156" fmla="*/ 0 h 530017"/>
              <a:gd name="connsiteX157" fmla="*/ 545611 w 606086"/>
              <a:gd name="connsiteY157" fmla="*/ 37894 h 530017"/>
              <a:gd name="connsiteX158" fmla="*/ 439763 w 606086"/>
              <a:gd name="connsiteY158" fmla="*/ 37894 h 53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606086" h="530017">
                <a:moveTo>
                  <a:pt x="501508" y="493394"/>
                </a:moveTo>
                <a:lnTo>
                  <a:pt x="606086" y="493394"/>
                </a:lnTo>
                <a:lnTo>
                  <a:pt x="606086" y="530017"/>
                </a:lnTo>
                <a:lnTo>
                  <a:pt x="501508" y="530017"/>
                </a:lnTo>
                <a:close/>
                <a:moveTo>
                  <a:pt x="347981" y="417155"/>
                </a:moveTo>
                <a:cubicBezTo>
                  <a:pt x="344516" y="419780"/>
                  <a:pt x="342723" y="422405"/>
                  <a:pt x="342723" y="424673"/>
                </a:cubicBezTo>
                <a:cubicBezTo>
                  <a:pt x="342723" y="433623"/>
                  <a:pt x="373672" y="450210"/>
                  <a:pt x="424098" y="450210"/>
                </a:cubicBezTo>
                <a:cubicBezTo>
                  <a:pt x="474644" y="450210"/>
                  <a:pt x="505592" y="433623"/>
                  <a:pt x="505592" y="424673"/>
                </a:cubicBezTo>
                <a:cubicBezTo>
                  <a:pt x="505592" y="422405"/>
                  <a:pt x="503680" y="419780"/>
                  <a:pt x="500335" y="417155"/>
                </a:cubicBezTo>
                <a:cubicBezTo>
                  <a:pt x="479901" y="426701"/>
                  <a:pt x="451343" y="431594"/>
                  <a:pt x="424098" y="431594"/>
                </a:cubicBezTo>
                <a:cubicBezTo>
                  <a:pt x="396854" y="431594"/>
                  <a:pt x="368414" y="426701"/>
                  <a:pt x="347981" y="417155"/>
                </a:cubicBezTo>
                <a:close/>
                <a:moveTo>
                  <a:pt x="107681" y="405818"/>
                </a:moveTo>
                <a:cubicBezTo>
                  <a:pt x="103857" y="408801"/>
                  <a:pt x="101826" y="411785"/>
                  <a:pt x="101826" y="414171"/>
                </a:cubicBezTo>
                <a:cubicBezTo>
                  <a:pt x="101826" y="424076"/>
                  <a:pt x="136001" y="442454"/>
                  <a:pt x="191804" y="442454"/>
                </a:cubicBezTo>
                <a:cubicBezTo>
                  <a:pt x="247607" y="442454"/>
                  <a:pt x="281782" y="424076"/>
                  <a:pt x="281782" y="414171"/>
                </a:cubicBezTo>
                <a:cubicBezTo>
                  <a:pt x="281782" y="411785"/>
                  <a:pt x="279751" y="408801"/>
                  <a:pt x="275927" y="405818"/>
                </a:cubicBezTo>
                <a:cubicBezTo>
                  <a:pt x="253343" y="416439"/>
                  <a:pt x="221916" y="421809"/>
                  <a:pt x="191804" y="421809"/>
                </a:cubicBezTo>
                <a:cubicBezTo>
                  <a:pt x="161692" y="421809"/>
                  <a:pt x="130265" y="416439"/>
                  <a:pt x="107681" y="405818"/>
                </a:cubicBezTo>
                <a:close/>
                <a:moveTo>
                  <a:pt x="347981" y="355220"/>
                </a:moveTo>
                <a:cubicBezTo>
                  <a:pt x="344516" y="357965"/>
                  <a:pt x="342723" y="360590"/>
                  <a:pt x="342723" y="362738"/>
                </a:cubicBezTo>
                <a:cubicBezTo>
                  <a:pt x="342723" y="371808"/>
                  <a:pt x="373672" y="388395"/>
                  <a:pt x="424098" y="388395"/>
                </a:cubicBezTo>
                <a:cubicBezTo>
                  <a:pt x="474644" y="388395"/>
                  <a:pt x="505592" y="371808"/>
                  <a:pt x="505592" y="362738"/>
                </a:cubicBezTo>
                <a:cubicBezTo>
                  <a:pt x="505592" y="360590"/>
                  <a:pt x="503680" y="357965"/>
                  <a:pt x="500335" y="355220"/>
                </a:cubicBezTo>
                <a:cubicBezTo>
                  <a:pt x="479901" y="364886"/>
                  <a:pt x="451343" y="369779"/>
                  <a:pt x="424098" y="369779"/>
                </a:cubicBezTo>
                <a:cubicBezTo>
                  <a:pt x="396854" y="369779"/>
                  <a:pt x="368414" y="364886"/>
                  <a:pt x="347981" y="355220"/>
                </a:cubicBezTo>
                <a:close/>
                <a:moveTo>
                  <a:pt x="306278" y="338752"/>
                </a:moveTo>
                <a:cubicBezTo>
                  <a:pt x="306876" y="341019"/>
                  <a:pt x="307114" y="343406"/>
                  <a:pt x="307114" y="345793"/>
                </a:cubicBezTo>
                <a:lnTo>
                  <a:pt x="307114" y="362500"/>
                </a:lnTo>
                <a:cubicBezTo>
                  <a:pt x="311177" y="362738"/>
                  <a:pt x="315360" y="362977"/>
                  <a:pt x="319661" y="362977"/>
                </a:cubicBezTo>
                <a:lnTo>
                  <a:pt x="319661" y="362738"/>
                </a:lnTo>
                <a:cubicBezTo>
                  <a:pt x="319661" y="354982"/>
                  <a:pt x="323007" y="348180"/>
                  <a:pt x="328623" y="342213"/>
                </a:cubicBezTo>
                <a:cubicBezTo>
                  <a:pt x="327787" y="341258"/>
                  <a:pt x="326950" y="340303"/>
                  <a:pt x="326114" y="339349"/>
                </a:cubicBezTo>
                <a:cubicBezTo>
                  <a:pt x="325636" y="339349"/>
                  <a:pt x="325158" y="339349"/>
                  <a:pt x="324680" y="339349"/>
                </a:cubicBezTo>
                <a:cubicBezTo>
                  <a:pt x="318586" y="339349"/>
                  <a:pt x="312372" y="339110"/>
                  <a:pt x="306278" y="338752"/>
                </a:cubicBezTo>
                <a:close/>
                <a:moveTo>
                  <a:pt x="107681" y="337439"/>
                </a:moveTo>
                <a:cubicBezTo>
                  <a:pt x="103857" y="340542"/>
                  <a:pt x="101826" y="343406"/>
                  <a:pt x="101826" y="345793"/>
                </a:cubicBezTo>
                <a:cubicBezTo>
                  <a:pt x="101826" y="355817"/>
                  <a:pt x="136001" y="374075"/>
                  <a:pt x="191804" y="374075"/>
                </a:cubicBezTo>
                <a:cubicBezTo>
                  <a:pt x="247607" y="374075"/>
                  <a:pt x="281782" y="355817"/>
                  <a:pt x="281782" y="345793"/>
                </a:cubicBezTo>
                <a:cubicBezTo>
                  <a:pt x="281782" y="343406"/>
                  <a:pt x="279751" y="340542"/>
                  <a:pt x="275927" y="337439"/>
                </a:cubicBezTo>
                <a:cubicBezTo>
                  <a:pt x="253343" y="348060"/>
                  <a:pt x="221916" y="353550"/>
                  <a:pt x="191804" y="353550"/>
                </a:cubicBezTo>
                <a:cubicBezTo>
                  <a:pt x="161692" y="353550"/>
                  <a:pt x="130265" y="348060"/>
                  <a:pt x="107681" y="337439"/>
                </a:cubicBezTo>
                <a:close/>
                <a:moveTo>
                  <a:pt x="347981" y="293405"/>
                </a:moveTo>
                <a:cubicBezTo>
                  <a:pt x="344516" y="296150"/>
                  <a:pt x="342723" y="298775"/>
                  <a:pt x="342723" y="300923"/>
                </a:cubicBezTo>
                <a:cubicBezTo>
                  <a:pt x="342723" y="309993"/>
                  <a:pt x="373672" y="326580"/>
                  <a:pt x="424098" y="326580"/>
                </a:cubicBezTo>
                <a:cubicBezTo>
                  <a:pt x="474644" y="326580"/>
                  <a:pt x="505592" y="309993"/>
                  <a:pt x="505592" y="300923"/>
                </a:cubicBezTo>
                <a:cubicBezTo>
                  <a:pt x="505592" y="298775"/>
                  <a:pt x="503680" y="296150"/>
                  <a:pt x="500335" y="293405"/>
                </a:cubicBezTo>
                <a:cubicBezTo>
                  <a:pt x="479901" y="302952"/>
                  <a:pt x="451343" y="307845"/>
                  <a:pt x="424098" y="307845"/>
                </a:cubicBezTo>
                <a:cubicBezTo>
                  <a:pt x="396854" y="307845"/>
                  <a:pt x="368414" y="302952"/>
                  <a:pt x="347981" y="293405"/>
                </a:cubicBezTo>
                <a:close/>
                <a:moveTo>
                  <a:pt x="107681" y="269180"/>
                </a:moveTo>
                <a:cubicBezTo>
                  <a:pt x="103857" y="272164"/>
                  <a:pt x="101826" y="275028"/>
                  <a:pt x="101826" y="277414"/>
                </a:cubicBezTo>
                <a:cubicBezTo>
                  <a:pt x="101826" y="287438"/>
                  <a:pt x="136001" y="305816"/>
                  <a:pt x="191804" y="305816"/>
                </a:cubicBezTo>
                <a:cubicBezTo>
                  <a:pt x="247607" y="305816"/>
                  <a:pt x="281782" y="287438"/>
                  <a:pt x="281782" y="277414"/>
                </a:cubicBezTo>
                <a:cubicBezTo>
                  <a:pt x="281782" y="275028"/>
                  <a:pt x="279751" y="272164"/>
                  <a:pt x="275927" y="269180"/>
                </a:cubicBezTo>
                <a:cubicBezTo>
                  <a:pt x="253343" y="279801"/>
                  <a:pt x="221916" y="285171"/>
                  <a:pt x="191804" y="285171"/>
                </a:cubicBezTo>
                <a:cubicBezTo>
                  <a:pt x="161692" y="285171"/>
                  <a:pt x="130265" y="279682"/>
                  <a:pt x="107681" y="269180"/>
                </a:cubicBezTo>
                <a:close/>
                <a:moveTo>
                  <a:pt x="301259" y="259634"/>
                </a:moveTo>
                <a:cubicBezTo>
                  <a:pt x="305083" y="265004"/>
                  <a:pt x="307114" y="270970"/>
                  <a:pt x="307114" y="277414"/>
                </a:cubicBezTo>
                <a:lnTo>
                  <a:pt x="307114" y="283739"/>
                </a:lnTo>
                <a:cubicBezTo>
                  <a:pt x="312731" y="284097"/>
                  <a:pt x="318586" y="284336"/>
                  <a:pt x="324680" y="284336"/>
                </a:cubicBezTo>
                <a:cubicBezTo>
                  <a:pt x="324919" y="284336"/>
                  <a:pt x="325158" y="284336"/>
                  <a:pt x="325277" y="284336"/>
                </a:cubicBezTo>
                <a:cubicBezTo>
                  <a:pt x="326353" y="282904"/>
                  <a:pt x="327428" y="281591"/>
                  <a:pt x="328623" y="280278"/>
                </a:cubicBezTo>
                <a:cubicBezTo>
                  <a:pt x="324082" y="275624"/>
                  <a:pt x="320976" y="270374"/>
                  <a:pt x="319781" y="264646"/>
                </a:cubicBezTo>
                <a:lnTo>
                  <a:pt x="319781" y="264049"/>
                </a:lnTo>
                <a:lnTo>
                  <a:pt x="319781" y="260588"/>
                </a:lnTo>
                <a:cubicBezTo>
                  <a:pt x="313567" y="260469"/>
                  <a:pt x="307473" y="260111"/>
                  <a:pt x="301259" y="259634"/>
                </a:cubicBezTo>
                <a:close/>
                <a:moveTo>
                  <a:pt x="424098" y="213451"/>
                </a:moveTo>
                <a:cubicBezTo>
                  <a:pt x="373672" y="213451"/>
                  <a:pt x="342723" y="230039"/>
                  <a:pt x="342723" y="238989"/>
                </a:cubicBezTo>
                <a:cubicBezTo>
                  <a:pt x="342723" y="248058"/>
                  <a:pt x="373672" y="264646"/>
                  <a:pt x="424098" y="264646"/>
                </a:cubicBezTo>
                <a:cubicBezTo>
                  <a:pt x="474644" y="264646"/>
                  <a:pt x="505592" y="248058"/>
                  <a:pt x="505592" y="238989"/>
                </a:cubicBezTo>
                <a:cubicBezTo>
                  <a:pt x="505592" y="230039"/>
                  <a:pt x="474644" y="213451"/>
                  <a:pt x="424098" y="213451"/>
                </a:cubicBezTo>
                <a:close/>
                <a:moveTo>
                  <a:pt x="191804" y="180754"/>
                </a:moveTo>
                <a:cubicBezTo>
                  <a:pt x="136001" y="180754"/>
                  <a:pt x="101826" y="199131"/>
                  <a:pt x="101826" y="209155"/>
                </a:cubicBezTo>
                <a:cubicBezTo>
                  <a:pt x="101826" y="219060"/>
                  <a:pt x="136001" y="237437"/>
                  <a:pt x="191804" y="237437"/>
                </a:cubicBezTo>
                <a:cubicBezTo>
                  <a:pt x="247607" y="237437"/>
                  <a:pt x="281782" y="219060"/>
                  <a:pt x="281782" y="209155"/>
                </a:cubicBezTo>
                <a:cubicBezTo>
                  <a:pt x="281782" y="199131"/>
                  <a:pt x="247607" y="180754"/>
                  <a:pt x="191804" y="180754"/>
                </a:cubicBezTo>
                <a:close/>
                <a:moveTo>
                  <a:pt x="421708" y="163331"/>
                </a:moveTo>
                <a:cubicBezTo>
                  <a:pt x="395659" y="175622"/>
                  <a:pt x="359452" y="181828"/>
                  <a:pt x="324680" y="181828"/>
                </a:cubicBezTo>
                <a:cubicBezTo>
                  <a:pt x="313089" y="181828"/>
                  <a:pt x="301259" y="181112"/>
                  <a:pt x="289668" y="179680"/>
                </a:cubicBezTo>
                <a:cubicBezTo>
                  <a:pt x="299228" y="186720"/>
                  <a:pt x="305442" y="195193"/>
                  <a:pt x="306876" y="204978"/>
                </a:cubicBezTo>
                <a:cubicBezTo>
                  <a:pt x="312611" y="205336"/>
                  <a:pt x="318466" y="205575"/>
                  <a:pt x="324680" y="205575"/>
                </a:cubicBezTo>
                <a:cubicBezTo>
                  <a:pt x="388967" y="205575"/>
                  <a:pt x="428400" y="184453"/>
                  <a:pt x="428400" y="172997"/>
                </a:cubicBezTo>
                <a:cubicBezTo>
                  <a:pt x="428400" y="170133"/>
                  <a:pt x="426010" y="166792"/>
                  <a:pt x="421708" y="163331"/>
                </a:cubicBezTo>
                <a:close/>
                <a:moveTo>
                  <a:pt x="0" y="115939"/>
                </a:moveTo>
                <a:lnTo>
                  <a:pt x="105989" y="115939"/>
                </a:lnTo>
                <a:lnTo>
                  <a:pt x="105989" y="153903"/>
                </a:lnTo>
                <a:lnTo>
                  <a:pt x="0" y="153903"/>
                </a:lnTo>
                <a:close/>
                <a:moveTo>
                  <a:pt x="324680" y="61539"/>
                </a:moveTo>
                <a:cubicBezTo>
                  <a:pt x="260393" y="61539"/>
                  <a:pt x="221080" y="82661"/>
                  <a:pt x="221080" y="94236"/>
                </a:cubicBezTo>
                <a:cubicBezTo>
                  <a:pt x="221080" y="105692"/>
                  <a:pt x="260393" y="126815"/>
                  <a:pt x="324680" y="126815"/>
                </a:cubicBezTo>
                <a:cubicBezTo>
                  <a:pt x="388967" y="126815"/>
                  <a:pt x="428400" y="105692"/>
                  <a:pt x="428400" y="94236"/>
                </a:cubicBezTo>
                <a:cubicBezTo>
                  <a:pt x="428400" y="82661"/>
                  <a:pt x="388967" y="61539"/>
                  <a:pt x="324680" y="61539"/>
                </a:cubicBezTo>
                <a:close/>
                <a:moveTo>
                  <a:pt x="400558" y="15595"/>
                </a:moveTo>
                <a:lnTo>
                  <a:pt x="434136" y="15595"/>
                </a:lnTo>
                <a:lnTo>
                  <a:pt x="434136" y="22397"/>
                </a:lnTo>
                <a:lnTo>
                  <a:pt x="404023" y="22397"/>
                </a:lnTo>
                <a:lnTo>
                  <a:pt x="390760" y="40178"/>
                </a:lnTo>
                <a:cubicBezTo>
                  <a:pt x="428758" y="49725"/>
                  <a:pt x="457676" y="68102"/>
                  <a:pt x="457676" y="94236"/>
                </a:cubicBezTo>
                <a:lnTo>
                  <a:pt x="457676" y="126695"/>
                </a:lnTo>
                <a:cubicBezTo>
                  <a:pt x="456122" y="134094"/>
                  <a:pt x="452179" y="140777"/>
                  <a:pt x="446324" y="146743"/>
                </a:cubicBezTo>
                <a:cubicBezTo>
                  <a:pt x="453493" y="154381"/>
                  <a:pt x="457676" y="163092"/>
                  <a:pt x="457676" y="172997"/>
                </a:cubicBezTo>
                <a:lnTo>
                  <a:pt x="457676" y="192926"/>
                </a:lnTo>
                <a:cubicBezTo>
                  <a:pt x="495913" y="198773"/>
                  <a:pt x="528535" y="214525"/>
                  <a:pt x="528535" y="238989"/>
                </a:cubicBezTo>
                <a:lnTo>
                  <a:pt x="528535" y="264646"/>
                </a:lnTo>
                <a:cubicBezTo>
                  <a:pt x="527340" y="270493"/>
                  <a:pt x="524233" y="275624"/>
                  <a:pt x="519693" y="280398"/>
                </a:cubicBezTo>
                <a:cubicBezTo>
                  <a:pt x="525309" y="286364"/>
                  <a:pt x="528535" y="293166"/>
                  <a:pt x="528535" y="300923"/>
                </a:cubicBezTo>
                <a:lnTo>
                  <a:pt x="528535" y="326461"/>
                </a:lnTo>
                <a:cubicBezTo>
                  <a:pt x="527340" y="332308"/>
                  <a:pt x="524233" y="337559"/>
                  <a:pt x="519693" y="342213"/>
                </a:cubicBezTo>
                <a:cubicBezTo>
                  <a:pt x="525309" y="348180"/>
                  <a:pt x="528535" y="354982"/>
                  <a:pt x="528535" y="362738"/>
                </a:cubicBezTo>
                <a:lnTo>
                  <a:pt x="528535" y="388395"/>
                </a:lnTo>
                <a:cubicBezTo>
                  <a:pt x="527340" y="394123"/>
                  <a:pt x="524233" y="399374"/>
                  <a:pt x="519693" y="404028"/>
                </a:cubicBezTo>
                <a:cubicBezTo>
                  <a:pt x="525309" y="409995"/>
                  <a:pt x="528535" y="416916"/>
                  <a:pt x="528535" y="424673"/>
                </a:cubicBezTo>
                <a:lnTo>
                  <a:pt x="528535" y="450210"/>
                </a:lnTo>
                <a:cubicBezTo>
                  <a:pt x="523755" y="473122"/>
                  <a:pt x="489461" y="487323"/>
                  <a:pt x="451462" y="491858"/>
                </a:cubicBezTo>
                <a:lnTo>
                  <a:pt x="463650" y="508326"/>
                </a:lnTo>
                <a:lnTo>
                  <a:pt x="493882" y="508326"/>
                </a:lnTo>
                <a:lnTo>
                  <a:pt x="493882" y="515128"/>
                </a:lnTo>
                <a:lnTo>
                  <a:pt x="460185" y="515128"/>
                </a:lnTo>
                <a:lnTo>
                  <a:pt x="443575" y="492693"/>
                </a:lnTo>
                <a:cubicBezTo>
                  <a:pt x="437123" y="493171"/>
                  <a:pt x="430551" y="493529"/>
                  <a:pt x="424098" y="493529"/>
                </a:cubicBezTo>
                <a:cubicBezTo>
                  <a:pt x="376779" y="493529"/>
                  <a:pt x="325636" y="478612"/>
                  <a:pt x="319781" y="450210"/>
                </a:cubicBezTo>
                <a:lnTo>
                  <a:pt x="319781" y="449614"/>
                </a:lnTo>
                <a:lnTo>
                  <a:pt x="319781" y="424673"/>
                </a:lnTo>
                <a:cubicBezTo>
                  <a:pt x="319781" y="422405"/>
                  <a:pt x="320020" y="420138"/>
                  <a:pt x="320617" y="418109"/>
                </a:cubicBezTo>
                <a:cubicBezTo>
                  <a:pt x="316076" y="417990"/>
                  <a:pt x="311655" y="417871"/>
                  <a:pt x="307114" y="417513"/>
                </a:cubicBezTo>
                <a:lnTo>
                  <a:pt x="307114" y="442334"/>
                </a:lnTo>
                <a:cubicBezTo>
                  <a:pt x="300662" y="473719"/>
                  <a:pt x="244142" y="490187"/>
                  <a:pt x="191804" y="490187"/>
                </a:cubicBezTo>
                <a:cubicBezTo>
                  <a:pt x="139466" y="490187"/>
                  <a:pt x="83065" y="473719"/>
                  <a:pt x="76493" y="442334"/>
                </a:cubicBezTo>
                <a:lnTo>
                  <a:pt x="76493" y="441857"/>
                </a:lnTo>
                <a:lnTo>
                  <a:pt x="76493" y="414171"/>
                </a:lnTo>
                <a:cubicBezTo>
                  <a:pt x="76493" y="405579"/>
                  <a:pt x="80078" y="397942"/>
                  <a:pt x="86291" y="391379"/>
                </a:cubicBezTo>
                <a:cubicBezTo>
                  <a:pt x="81273" y="386247"/>
                  <a:pt x="77807" y="380400"/>
                  <a:pt x="76493" y="374075"/>
                </a:cubicBezTo>
                <a:lnTo>
                  <a:pt x="76493" y="373478"/>
                </a:lnTo>
                <a:lnTo>
                  <a:pt x="76493" y="345793"/>
                </a:lnTo>
                <a:cubicBezTo>
                  <a:pt x="76493" y="337201"/>
                  <a:pt x="80078" y="329683"/>
                  <a:pt x="86291" y="323000"/>
                </a:cubicBezTo>
                <a:cubicBezTo>
                  <a:pt x="81273" y="317869"/>
                  <a:pt x="77807" y="312141"/>
                  <a:pt x="76493" y="305697"/>
                </a:cubicBezTo>
                <a:lnTo>
                  <a:pt x="76493" y="305100"/>
                </a:lnTo>
                <a:lnTo>
                  <a:pt x="76493" y="277414"/>
                </a:lnTo>
                <a:cubicBezTo>
                  <a:pt x="76493" y="268942"/>
                  <a:pt x="80078" y="261304"/>
                  <a:pt x="86291" y="254741"/>
                </a:cubicBezTo>
                <a:cubicBezTo>
                  <a:pt x="81273" y="249490"/>
                  <a:pt x="77807" y="243762"/>
                  <a:pt x="76493" y="237318"/>
                </a:cubicBezTo>
                <a:lnTo>
                  <a:pt x="76493" y="236841"/>
                </a:lnTo>
                <a:lnTo>
                  <a:pt x="76493" y="209155"/>
                </a:lnTo>
                <a:cubicBezTo>
                  <a:pt x="76493" y="181112"/>
                  <a:pt x="114611" y="163569"/>
                  <a:pt x="158585" y="157603"/>
                </a:cubicBezTo>
                <a:lnTo>
                  <a:pt x="144246" y="138390"/>
                </a:lnTo>
                <a:lnTo>
                  <a:pt x="114133" y="138390"/>
                </a:lnTo>
                <a:lnTo>
                  <a:pt x="114133" y="131588"/>
                </a:lnTo>
                <a:lnTo>
                  <a:pt x="147711" y="131588"/>
                </a:lnTo>
                <a:lnTo>
                  <a:pt x="166352" y="156767"/>
                </a:lnTo>
                <a:cubicBezTo>
                  <a:pt x="174716" y="155813"/>
                  <a:pt x="183320" y="155455"/>
                  <a:pt x="191804" y="155455"/>
                </a:cubicBezTo>
                <a:cubicBezTo>
                  <a:pt x="193357" y="155455"/>
                  <a:pt x="195030" y="155455"/>
                  <a:pt x="196583" y="155455"/>
                </a:cubicBezTo>
                <a:cubicBezTo>
                  <a:pt x="198376" y="152352"/>
                  <a:pt x="200527" y="149488"/>
                  <a:pt x="203156" y="146743"/>
                </a:cubicBezTo>
                <a:cubicBezTo>
                  <a:pt x="197420" y="140777"/>
                  <a:pt x="193477" y="134094"/>
                  <a:pt x="191923" y="126695"/>
                </a:cubicBezTo>
                <a:lnTo>
                  <a:pt x="191804" y="126099"/>
                </a:lnTo>
                <a:lnTo>
                  <a:pt x="191804" y="94236"/>
                </a:lnTo>
                <a:cubicBezTo>
                  <a:pt x="191804" y="54021"/>
                  <a:pt x="260273" y="32302"/>
                  <a:pt x="324680" y="32302"/>
                </a:cubicBezTo>
                <a:cubicBezTo>
                  <a:pt x="344635" y="32302"/>
                  <a:pt x="365069" y="34450"/>
                  <a:pt x="383590" y="38507"/>
                </a:cubicBezTo>
                <a:close/>
                <a:moveTo>
                  <a:pt x="439763" y="0"/>
                </a:moveTo>
                <a:lnTo>
                  <a:pt x="545611" y="0"/>
                </a:lnTo>
                <a:lnTo>
                  <a:pt x="545611" y="37894"/>
                </a:lnTo>
                <a:lnTo>
                  <a:pt x="439763" y="37894"/>
                </a:ln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149" name="Freeform 9"/>
          <p:cNvSpPr>
            <a:spLocks noEditPoints="1"/>
          </p:cNvSpPr>
          <p:nvPr/>
        </p:nvSpPr>
        <p:spPr>
          <a:xfrm>
            <a:off x="5332595" y="1311910"/>
            <a:ext cx="464820" cy="464820"/>
          </a:xfrm>
          <a:custGeom>
            <a:avLst/>
            <a:gdLst/>
            <a:ahLst/>
            <a:cxnLst>
              <a:cxn ang="0">
                <a:pos x="224474" y="148714"/>
              </a:cxn>
              <a:cxn ang="0">
                <a:pos x="224474" y="224473"/>
              </a:cxn>
              <a:cxn ang="0">
                <a:pos x="207639" y="238503"/>
              </a:cxn>
              <a:cxn ang="0">
                <a:pos x="28059" y="238503"/>
              </a:cxn>
              <a:cxn ang="0">
                <a:pos x="14030" y="224473"/>
              </a:cxn>
              <a:cxn ang="0">
                <a:pos x="14030" y="148714"/>
              </a:cxn>
              <a:cxn ang="0">
                <a:pos x="47701" y="157131"/>
              </a:cxn>
              <a:cxn ang="0">
                <a:pos x="47701" y="171161"/>
              </a:cxn>
              <a:cxn ang="0">
                <a:pos x="58925" y="171161"/>
              </a:cxn>
              <a:cxn ang="0">
                <a:pos x="58925" y="190802"/>
              </a:cxn>
              <a:cxn ang="0">
                <a:pos x="75760" y="190802"/>
              </a:cxn>
              <a:cxn ang="0">
                <a:pos x="75760" y="171161"/>
              </a:cxn>
              <a:cxn ang="0">
                <a:pos x="84178" y="171161"/>
              </a:cxn>
              <a:cxn ang="0">
                <a:pos x="84178" y="159937"/>
              </a:cxn>
              <a:cxn ang="0">
                <a:pos x="151520" y="159937"/>
              </a:cxn>
              <a:cxn ang="0">
                <a:pos x="151520" y="171161"/>
              </a:cxn>
              <a:cxn ang="0">
                <a:pos x="159938" y="171161"/>
              </a:cxn>
              <a:cxn ang="0">
                <a:pos x="159938" y="190802"/>
              </a:cxn>
              <a:cxn ang="0">
                <a:pos x="176774" y="190802"/>
              </a:cxn>
              <a:cxn ang="0">
                <a:pos x="176774" y="171161"/>
              </a:cxn>
              <a:cxn ang="0">
                <a:pos x="185191" y="171161"/>
              </a:cxn>
              <a:cxn ang="0">
                <a:pos x="185191" y="157131"/>
              </a:cxn>
              <a:cxn ang="0">
                <a:pos x="224474" y="148714"/>
              </a:cxn>
              <a:cxn ang="0">
                <a:pos x="86984" y="0"/>
              </a:cxn>
              <a:cxn ang="0">
                <a:pos x="151520" y="0"/>
              </a:cxn>
              <a:cxn ang="0">
                <a:pos x="171162" y="19641"/>
              </a:cxn>
              <a:cxn ang="0">
                <a:pos x="171162" y="44895"/>
              </a:cxn>
              <a:cxn ang="0">
                <a:pos x="148714" y="44895"/>
              </a:cxn>
              <a:cxn ang="0">
                <a:pos x="148714" y="22447"/>
              </a:cxn>
              <a:cxn ang="0">
                <a:pos x="89790" y="22447"/>
              </a:cxn>
              <a:cxn ang="0">
                <a:pos x="89790" y="44895"/>
              </a:cxn>
              <a:cxn ang="0">
                <a:pos x="67342" y="44895"/>
              </a:cxn>
              <a:cxn ang="0">
                <a:pos x="67342" y="19641"/>
              </a:cxn>
              <a:cxn ang="0">
                <a:pos x="86984" y="0"/>
              </a:cxn>
              <a:cxn ang="0">
                <a:pos x="0" y="56118"/>
              </a:cxn>
              <a:cxn ang="0">
                <a:pos x="0" y="134684"/>
              </a:cxn>
              <a:cxn ang="0">
                <a:pos x="238504" y="134684"/>
              </a:cxn>
              <a:cxn ang="0">
                <a:pos x="238504" y="56118"/>
              </a:cxn>
              <a:cxn ang="0">
                <a:pos x="0" y="56118"/>
              </a:cxn>
            </a:cxnLst>
            <a:rect l="0" t="0" r="0" b="0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1"/>
                  <a:pt x="17" y="61"/>
                  <a:pt x="17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8"/>
                  <a:pt x="21" y="68"/>
                  <a:pt x="21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1"/>
                  <a:pt x="27" y="61"/>
                  <a:pt x="27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1"/>
                  <a:pt x="54" y="61"/>
                  <a:pt x="54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1"/>
                  <a:pt x="63" y="61"/>
                  <a:pt x="63" y="61"/>
                </a:cubicBezTo>
                <a:cubicBezTo>
                  <a:pt x="66" y="61"/>
                  <a:pt x="66" y="61"/>
                  <a:pt x="66" y="61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0" name="Freeform 10"/>
          <p:cNvSpPr>
            <a:spLocks noEditPoints="1"/>
          </p:cNvSpPr>
          <p:nvPr/>
        </p:nvSpPr>
        <p:spPr>
          <a:xfrm>
            <a:off x="6105705" y="2372360"/>
            <a:ext cx="561975" cy="512445"/>
          </a:xfrm>
          <a:custGeom>
            <a:avLst/>
            <a:gdLst/>
            <a:ahLst/>
            <a:cxnLst>
              <a:cxn ang="0">
                <a:pos x="193413" y="0"/>
              </a:cxn>
              <a:cxn ang="0">
                <a:pos x="204093" y="11866"/>
              </a:cxn>
              <a:cxn ang="0">
                <a:pos x="185107" y="65262"/>
              </a:cxn>
              <a:cxn ang="0">
                <a:pos x="43904" y="20172"/>
              </a:cxn>
              <a:cxn ang="0">
                <a:pos x="53396" y="28478"/>
              </a:cxn>
              <a:cxn ang="0">
                <a:pos x="70009" y="42717"/>
              </a:cxn>
              <a:cxn ang="0">
                <a:pos x="43904" y="53396"/>
              </a:cxn>
              <a:cxn ang="0">
                <a:pos x="53396" y="61702"/>
              </a:cxn>
              <a:cxn ang="0">
                <a:pos x="70009" y="75941"/>
              </a:cxn>
              <a:cxn ang="0">
                <a:pos x="43904" y="87807"/>
              </a:cxn>
              <a:cxn ang="0">
                <a:pos x="53396" y="92554"/>
              </a:cxn>
              <a:cxn ang="0">
                <a:pos x="70009" y="106793"/>
              </a:cxn>
              <a:cxn ang="0">
                <a:pos x="43904" y="118658"/>
              </a:cxn>
              <a:cxn ang="0">
                <a:pos x="53396" y="123405"/>
              </a:cxn>
              <a:cxn ang="0">
                <a:pos x="70009" y="137644"/>
              </a:cxn>
              <a:cxn ang="0">
                <a:pos x="43904" y="151883"/>
              </a:cxn>
              <a:cxn ang="0">
                <a:pos x="53396" y="160189"/>
              </a:cxn>
              <a:cxn ang="0">
                <a:pos x="70009" y="174428"/>
              </a:cxn>
              <a:cxn ang="0">
                <a:pos x="43904" y="185107"/>
              </a:cxn>
              <a:cxn ang="0">
                <a:pos x="43904" y="207652"/>
              </a:cxn>
              <a:cxn ang="0">
                <a:pos x="185107" y="162562"/>
              </a:cxn>
              <a:cxn ang="0">
                <a:pos x="204093" y="215958"/>
              </a:cxn>
              <a:cxn ang="0">
                <a:pos x="193413" y="227824"/>
              </a:cxn>
              <a:cxn ang="0">
                <a:pos x="24918" y="227824"/>
              </a:cxn>
              <a:cxn ang="0">
                <a:pos x="24918" y="201719"/>
              </a:cxn>
              <a:cxn ang="0">
                <a:pos x="0" y="182734"/>
              </a:cxn>
              <a:cxn ang="0">
                <a:pos x="24918" y="166122"/>
              </a:cxn>
              <a:cxn ang="0">
                <a:pos x="0" y="149510"/>
              </a:cxn>
              <a:cxn ang="0">
                <a:pos x="24918" y="135271"/>
              </a:cxn>
              <a:cxn ang="0">
                <a:pos x="0" y="115099"/>
              </a:cxn>
              <a:cxn ang="0">
                <a:pos x="24918" y="104419"/>
              </a:cxn>
              <a:cxn ang="0">
                <a:pos x="0" y="84247"/>
              </a:cxn>
              <a:cxn ang="0">
                <a:pos x="24918" y="70008"/>
              </a:cxn>
              <a:cxn ang="0">
                <a:pos x="0" y="53396"/>
              </a:cxn>
              <a:cxn ang="0">
                <a:pos x="24918" y="11866"/>
              </a:cxn>
              <a:cxn ang="0">
                <a:pos x="35598" y="0"/>
              </a:cxn>
              <a:cxn ang="0">
                <a:pos x="86621" y="109166"/>
              </a:cxn>
              <a:cxn ang="0">
                <a:pos x="113912" y="121031"/>
              </a:cxn>
              <a:cxn ang="0">
                <a:pos x="86621" y="109166"/>
              </a:cxn>
              <a:cxn ang="0">
                <a:pos x="86621" y="84247"/>
              </a:cxn>
              <a:cxn ang="0">
                <a:pos x="136457" y="96113"/>
              </a:cxn>
              <a:cxn ang="0">
                <a:pos x="86621" y="84247"/>
              </a:cxn>
              <a:cxn ang="0">
                <a:pos x="86621" y="61702"/>
              </a:cxn>
              <a:cxn ang="0">
                <a:pos x="159002" y="73568"/>
              </a:cxn>
              <a:cxn ang="0">
                <a:pos x="86621" y="61702"/>
              </a:cxn>
              <a:cxn ang="0">
                <a:pos x="86621" y="39157"/>
              </a:cxn>
              <a:cxn ang="0">
                <a:pos x="159002" y="48650"/>
              </a:cxn>
              <a:cxn ang="0">
                <a:pos x="86621" y="39157"/>
              </a:cxn>
              <a:cxn ang="0">
                <a:pos x="113912" y="180361"/>
              </a:cxn>
              <a:cxn ang="0">
                <a:pos x="144763" y="180361"/>
              </a:cxn>
              <a:cxn ang="0">
                <a:pos x="117472" y="149510"/>
              </a:cxn>
              <a:cxn ang="0">
                <a:pos x="113912" y="180361"/>
              </a:cxn>
              <a:cxn ang="0">
                <a:pos x="220705" y="51023"/>
              </a:cxn>
              <a:cxn ang="0">
                <a:pos x="159002" y="166122"/>
              </a:cxn>
              <a:cxn ang="0">
                <a:pos x="220705" y="51023"/>
              </a:cxn>
            </a:cxnLst>
            <a:rect l="0" t="0" r="0" b="0"/>
            <a:pathLst>
              <a:path w="210" h="192">
                <a:moveTo>
                  <a:pt x="30" y="0"/>
                </a:moveTo>
                <a:lnTo>
                  <a:pt x="163" y="0"/>
                </a:lnTo>
                <a:lnTo>
                  <a:pt x="172" y="0"/>
                </a:lnTo>
                <a:lnTo>
                  <a:pt x="172" y="10"/>
                </a:lnTo>
                <a:lnTo>
                  <a:pt x="172" y="41"/>
                </a:lnTo>
                <a:lnTo>
                  <a:pt x="156" y="55"/>
                </a:lnTo>
                <a:lnTo>
                  <a:pt x="156" y="17"/>
                </a:lnTo>
                <a:lnTo>
                  <a:pt x="37" y="17"/>
                </a:lnTo>
                <a:lnTo>
                  <a:pt x="37" y="29"/>
                </a:lnTo>
                <a:lnTo>
                  <a:pt x="45" y="24"/>
                </a:lnTo>
                <a:lnTo>
                  <a:pt x="54" y="22"/>
                </a:lnTo>
                <a:lnTo>
                  <a:pt x="59" y="36"/>
                </a:lnTo>
                <a:lnTo>
                  <a:pt x="52" y="41"/>
                </a:lnTo>
                <a:lnTo>
                  <a:pt x="37" y="45"/>
                </a:lnTo>
                <a:lnTo>
                  <a:pt x="37" y="55"/>
                </a:lnTo>
                <a:lnTo>
                  <a:pt x="45" y="52"/>
                </a:lnTo>
                <a:lnTo>
                  <a:pt x="54" y="48"/>
                </a:lnTo>
                <a:lnTo>
                  <a:pt x="59" y="64"/>
                </a:lnTo>
                <a:lnTo>
                  <a:pt x="52" y="67"/>
                </a:lnTo>
                <a:lnTo>
                  <a:pt x="37" y="74"/>
                </a:lnTo>
                <a:lnTo>
                  <a:pt x="37" y="83"/>
                </a:lnTo>
                <a:lnTo>
                  <a:pt x="45" y="78"/>
                </a:lnTo>
                <a:lnTo>
                  <a:pt x="54" y="76"/>
                </a:lnTo>
                <a:lnTo>
                  <a:pt x="59" y="90"/>
                </a:lnTo>
                <a:lnTo>
                  <a:pt x="52" y="95"/>
                </a:lnTo>
                <a:lnTo>
                  <a:pt x="37" y="100"/>
                </a:lnTo>
                <a:lnTo>
                  <a:pt x="37" y="109"/>
                </a:lnTo>
                <a:lnTo>
                  <a:pt x="45" y="104"/>
                </a:lnTo>
                <a:lnTo>
                  <a:pt x="54" y="102"/>
                </a:lnTo>
                <a:lnTo>
                  <a:pt x="59" y="116"/>
                </a:lnTo>
                <a:lnTo>
                  <a:pt x="52" y="121"/>
                </a:lnTo>
                <a:lnTo>
                  <a:pt x="37" y="128"/>
                </a:lnTo>
                <a:lnTo>
                  <a:pt x="37" y="137"/>
                </a:lnTo>
                <a:lnTo>
                  <a:pt x="45" y="135"/>
                </a:lnTo>
                <a:lnTo>
                  <a:pt x="54" y="130"/>
                </a:lnTo>
                <a:lnTo>
                  <a:pt x="59" y="147"/>
                </a:lnTo>
                <a:lnTo>
                  <a:pt x="52" y="149"/>
                </a:lnTo>
                <a:lnTo>
                  <a:pt x="37" y="156"/>
                </a:lnTo>
                <a:lnTo>
                  <a:pt x="37" y="170"/>
                </a:lnTo>
                <a:lnTo>
                  <a:pt x="37" y="175"/>
                </a:lnTo>
                <a:lnTo>
                  <a:pt x="156" y="175"/>
                </a:lnTo>
                <a:lnTo>
                  <a:pt x="156" y="137"/>
                </a:lnTo>
                <a:lnTo>
                  <a:pt x="172" y="123"/>
                </a:lnTo>
                <a:lnTo>
                  <a:pt x="172" y="182"/>
                </a:lnTo>
                <a:lnTo>
                  <a:pt x="172" y="192"/>
                </a:lnTo>
                <a:lnTo>
                  <a:pt x="163" y="192"/>
                </a:lnTo>
                <a:lnTo>
                  <a:pt x="30" y="192"/>
                </a:lnTo>
                <a:lnTo>
                  <a:pt x="21" y="192"/>
                </a:lnTo>
                <a:lnTo>
                  <a:pt x="21" y="182"/>
                </a:lnTo>
                <a:lnTo>
                  <a:pt x="21" y="170"/>
                </a:lnTo>
                <a:lnTo>
                  <a:pt x="4" y="170"/>
                </a:lnTo>
                <a:lnTo>
                  <a:pt x="0" y="154"/>
                </a:lnTo>
                <a:lnTo>
                  <a:pt x="21" y="144"/>
                </a:lnTo>
                <a:lnTo>
                  <a:pt x="21" y="140"/>
                </a:lnTo>
                <a:lnTo>
                  <a:pt x="4" y="140"/>
                </a:lnTo>
                <a:lnTo>
                  <a:pt x="0" y="126"/>
                </a:lnTo>
                <a:lnTo>
                  <a:pt x="21" y="116"/>
                </a:lnTo>
                <a:lnTo>
                  <a:pt x="21" y="114"/>
                </a:lnTo>
                <a:lnTo>
                  <a:pt x="4" y="114"/>
                </a:lnTo>
                <a:lnTo>
                  <a:pt x="0" y="97"/>
                </a:lnTo>
                <a:lnTo>
                  <a:pt x="21" y="90"/>
                </a:lnTo>
                <a:lnTo>
                  <a:pt x="21" y="88"/>
                </a:lnTo>
                <a:lnTo>
                  <a:pt x="4" y="88"/>
                </a:lnTo>
                <a:lnTo>
                  <a:pt x="0" y="71"/>
                </a:lnTo>
                <a:lnTo>
                  <a:pt x="21" y="62"/>
                </a:lnTo>
                <a:lnTo>
                  <a:pt x="21" y="59"/>
                </a:lnTo>
                <a:lnTo>
                  <a:pt x="4" y="59"/>
                </a:lnTo>
                <a:lnTo>
                  <a:pt x="0" y="45"/>
                </a:lnTo>
                <a:lnTo>
                  <a:pt x="21" y="36"/>
                </a:lnTo>
                <a:lnTo>
                  <a:pt x="21" y="10"/>
                </a:lnTo>
                <a:lnTo>
                  <a:pt x="21" y="0"/>
                </a:lnTo>
                <a:lnTo>
                  <a:pt x="30" y="0"/>
                </a:lnTo>
                <a:lnTo>
                  <a:pt x="30" y="0"/>
                </a:lnTo>
                <a:close/>
                <a:moveTo>
                  <a:pt x="73" y="92"/>
                </a:moveTo>
                <a:lnTo>
                  <a:pt x="73" y="102"/>
                </a:lnTo>
                <a:lnTo>
                  <a:pt x="96" y="102"/>
                </a:lnTo>
                <a:lnTo>
                  <a:pt x="96" y="92"/>
                </a:lnTo>
                <a:lnTo>
                  <a:pt x="73" y="92"/>
                </a:lnTo>
                <a:lnTo>
                  <a:pt x="73" y="92"/>
                </a:lnTo>
                <a:close/>
                <a:moveTo>
                  <a:pt x="73" y="71"/>
                </a:moveTo>
                <a:lnTo>
                  <a:pt x="73" y="81"/>
                </a:lnTo>
                <a:lnTo>
                  <a:pt x="115" y="81"/>
                </a:lnTo>
                <a:lnTo>
                  <a:pt x="115" y="71"/>
                </a:lnTo>
                <a:lnTo>
                  <a:pt x="73" y="71"/>
                </a:lnTo>
                <a:lnTo>
                  <a:pt x="73" y="71"/>
                </a:lnTo>
                <a:close/>
                <a:moveTo>
                  <a:pt x="73" y="52"/>
                </a:moveTo>
                <a:lnTo>
                  <a:pt x="73" y="62"/>
                </a:lnTo>
                <a:lnTo>
                  <a:pt x="134" y="62"/>
                </a:lnTo>
                <a:lnTo>
                  <a:pt x="134" y="52"/>
                </a:lnTo>
                <a:lnTo>
                  <a:pt x="73" y="52"/>
                </a:lnTo>
                <a:lnTo>
                  <a:pt x="73" y="52"/>
                </a:lnTo>
                <a:close/>
                <a:moveTo>
                  <a:pt x="73" y="33"/>
                </a:moveTo>
                <a:lnTo>
                  <a:pt x="73" y="41"/>
                </a:lnTo>
                <a:lnTo>
                  <a:pt x="134" y="41"/>
                </a:lnTo>
                <a:lnTo>
                  <a:pt x="134" y="33"/>
                </a:lnTo>
                <a:lnTo>
                  <a:pt x="73" y="33"/>
                </a:lnTo>
                <a:lnTo>
                  <a:pt x="73" y="33"/>
                </a:lnTo>
                <a:close/>
                <a:moveTo>
                  <a:pt x="96" y="152"/>
                </a:moveTo>
                <a:lnTo>
                  <a:pt x="111" y="152"/>
                </a:lnTo>
                <a:lnTo>
                  <a:pt x="122" y="152"/>
                </a:lnTo>
                <a:lnTo>
                  <a:pt x="111" y="137"/>
                </a:lnTo>
                <a:lnTo>
                  <a:pt x="99" y="126"/>
                </a:lnTo>
                <a:lnTo>
                  <a:pt x="99" y="140"/>
                </a:lnTo>
                <a:lnTo>
                  <a:pt x="96" y="152"/>
                </a:lnTo>
                <a:lnTo>
                  <a:pt x="96" y="152"/>
                </a:lnTo>
                <a:close/>
                <a:moveTo>
                  <a:pt x="186" y="43"/>
                </a:moveTo>
                <a:lnTo>
                  <a:pt x="111" y="116"/>
                </a:lnTo>
                <a:lnTo>
                  <a:pt x="134" y="140"/>
                </a:lnTo>
                <a:lnTo>
                  <a:pt x="210" y="67"/>
                </a:lnTo>
                <a:lnTo>
                  <a:pt x="186" y="43"/>
                </a:ln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1" name="Freeform 11"/>
          <p:cNvSpPr>
            <a:spLocks noEditPoints="1"/>
          </p:cNvSpPr>
          <p:nvPr/>
        </p:nvSpPr>
        <p:spPr>
          <a:xfrm>
            <a:off x="4019150" y="2368867"/>
            <a:ext cx="438150" cy="519430"/>
          </a:xfrm>
          <a:custGeom>
            <a:avLst/>
            <a:gdLst/>
            <a:ahLst/>
            <a:cxnLst>
              <a:cxn ang="0">
                <a:pos x="0" y="235099"/>
              </a:cxn>
              <a:cxn ang="0">
                <a:pos x="83974" y="53177"/>
              </a:cxn>
              <a:cxn ang="0">
                <a:pos x="109166" y="72769"/>
              </a:cxn>
              <a:cxn ang="0">
                <a:pos x="109166" y="72769"/>
              </a:cxn>
              <a:cxn ang="0">
                <a:pos x="109166" y="72769"/>
              </a:cxn>
              <a:cxn ang="0">
                <a:pos x="111965" y="72769"/>
              </a:cxn>
              <a:cxn ang="0">
                <a:pos x="111965" y="75567"/>
              </a:cxn>
              <a:cxn ang="0">
                <a:pos x="114764" y="75567"/>
              </a:cxn>
              <a:cxn ang="0">
                <a:pos x="114764" y="75567"/>
              </a:cxn>
              <a:cxn ang="0">
                <a:pos x="117563" y="78366"/>
              </a:cxn>
              <a:cxn ang="0">
                <a:pos x="117563" y="78366"/>
              </a:cxn>
              <a:cxn ang="0">
                <a:pos x="120363" y="78366"/>
              </a:cxn>
              <a:cxn ang="0">
                <a:pos x="120363" y="81165"/>
              </a:cxn>
              <a:cxn ang="0">
                <a:pos x="120363" y="81165"/>
              </a:cxn>
              <a:cxn ang="0">
                <a:pos x="123162" y="81165"/>
              </a:cxn>
              <a:cxn ang="0">
                <a:pos x="134358" y="89561"/>
              </a:cxn>
              <a:cxn ang="0">
                <a:pos x="137157" y="92360"/>
              </a:cxn>
              <a:cxn ang="0">
                <a:pos x="137157" y="92360"/>
              </a:cxn>
              <a:cxn ang="0">
                <a:pos x="137157" y="92360"/>
              </a:cxn>
              <a:cxn ang="0">
                <a:pos x="139956" y="95159"/>
              </a:cxn>
              <a:cxn ang="0">
                <a:pos x="139956" y="95159"/>
              </a:cxn>
              <a:cxn ang="0">
                <a:pos x="142756" y="95159"/>
              </a:cxn>
              <a:cxn ang="0">
                <a:pos x="142756" y="95159"/>
              </a:cxn>
              <a:cxn ang="0">
                <a:pos x="145555" y="97958"/>
              </a:cxn>
              <a:cxn ang="0">
                <a:pos x="145555" y="97958"/>
              </a:cxn>
              <a:cxn ang="0">
                <a:pos x="148354" y="97958"/>
              </a:cxn>
              <a:cxn ang="0">
                <a:pos x="148354" y="100757"/>
              </a:cxn>
              <a:cxn ang="0">
                <a:pos x="148354" y="100757"/>
              </a:cxn>
              <a:cxn ang="0">
                <a:pos x="137157" y="218306"/>
              </a:cxn>
              <a:cxn ang="0">
                <a:pos x="22393" y="251891"/>
              </a:cxn>
              <a:cxn ang="0">
                <a:pos x="97969" y="176324"/>
              </a:cxn>
              <a:cxn ang="0">
                <a:pos x="53183" y="145537"/>
              </a:cxn>
              <a:cxn ang="0">
                <a:pos x="8397" y="243495"/>
              </a:cxn>
              <a:cxn ang="0">
                <a:pos x="207135" y="257489"/>
              </a:cxn>
              <a:cxn ang="0">
                <a:pos x="151153" y="229501"/>
              </a:cxn>
              <a:cxn ang="0">
                <a:pos x="193140" y="117549"/>
              </a:cxn>
              <a:cxn ang="0">
                <a:pos x="97969" y="0"/>
              </a:cxn>
              <a:cxn ang="0">
                <a:pos x="193140" y="117549"/>
              </a:cxn>
            </a:cxnLst>
            <a:rect l="0" t="0" r="0" b="0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2" name="Freeform 12"/>
          <p:cNvSpPr/>
          <p:nvPr/>
        </p:nvSpPr>
        <p:spPr>
          <a:xfrm>
            <a:off x="5115450" y="2325370"/>
            <a:ext cx="332105" cy="606425"/>
          </a:xfrm>
          <a:custGeom>
            <a:avLst/>
            <a:gdLst/>
            <a:ahLst/>
            <a:cxnLst>
              <a:cxn ang="0">
                <a:pos x="72382" y="0"/>
              </a:cxn>
              <a:cxn ang="0">
                <a:pos x="156629" y="0"/>
              </a:cxn>
              <a:cxn ang="0">
                <a:pos x="156629" y="51023"/>
              </a:cxn>
              <a:cxn ang="0">
                <a:pos x="140017" y="51023"/>
              </a:cxn>
              <a:cxn ang="0">
                <a:pos x="173241" y="263422"/>
              </a:cxn>
              <a:cxn ang="0">
                <a:pos x="117472" y="319192"/>
              </a:cxn>
              <a:cxn ang="0">
                <a:pos x="55769" y="266982"/>
              </a:cxn>
              <a:cxn ang="0">
                <a:pos x="75941" y="148323"/>
              </a:cxn>
              <a:cxn ang="0">
                <a:pos x="14239" y="201720"/>
              </a:cxn>
              <a:cxn ang="0">
                <a:pos x="0" y="179175"/>
              </a:cxn>
              <a:cxn ang="0">
                <a:pos x="84247" y="90181"/>
              </a:cxn>
              <a:cxn ang="0">
                <a:pos x="90180" y="51023"/>
              </a:cxn>
              <a:cxn ang="0">
                <a:pos x="72382" y="51023"/>
              </a:cxn>
              <a:cxn ang="0">
                <a:pos x="72382" y="0"/>
              </a:cxn>
            </a:cxnLst>
            <a:rect l="0" t="0" r="0" b="0"/>
            <a:pathLst>
              <a:path w="146" h="269">
                <a:moveTo>
                  <a:pt x="61" y="0"/>
                </a:moveTo>
                <a:lnTo>
                  <a:pt x="132" y="0"/>
                </a:lnTo>
                <a:lnTo>
                  <a:pt x="132" y="43"/>
                </a:lnTo>
                <a:lnTo>
                  <a:pt x="118" y="43"/>
                </a:lnTo>
                <a:lnTo>
                  <a:pt x="146" y="222"/>
                </a:lnTo>
                <a:lnTo>
                  <a:pt x="99" y="269"/>
                </a:lnTo>
                <a:lnTo>
                  <a:pt x="47" y="225"/>
                </a:lnTo>
                <a:lnTo>
                  <a:pt x="64" y="125"/>
                </a:lnTo>
                <a:lnTo>
                  <a:pt x="12" y="170"/>
                </a:lnTo>
                <a:lnTo>
                  <a:pt x="0" y="151"/>
                </a:lnTo>
                <a:lnTo>
                  <a:pt x="71" y="76"/>
                </a:lnTo>
                <a:lnTo>
                  <a:pt x="76" y="43"/>
                </a:lnTo>
                <a:lnTo>
                  <a:pt x="61" y="43"/>
                </a:lnTo>
                <a:lnTo>
                  <a:pt x="61" y="0"/>
                </a:ln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4" name="Freeform 34"/>
          <p:cNvSpPr>
            <a:spLocks noEditPoints="1"/>
          </p:cNvSpPr>
          <p:nvPr/>
        </p:nvSpPr>
        <p:spPr>
          <a:xfrm>
            <a:off x="1755430" y="2298382"/>
            <a:ext cx="420370" cy="660400"/>
          </a:xfrm>
          <a:custGeom>
            <a:avLst/>
            <a:gdLst/>
            <a:ahLst/>
            <a:cxnLst>
              <a:cxn ang="0">
                <a:pos x="159498" y="27985"/>
              </a:cxn>
              <a:cxn ang="0">
                <a:pos x="173489" y="142726"/>
              </a:cxn>
              <a:cxn ang="0">
                <a:pos x="142709" y="181906"/>
              </a:cxn>
              <a:cxn ang="0">
                <a:pos x="153901" y="181906"/>
              </a:cxn>
              <a:cxn ang="0">
                <a:pos x="159498" y="204294"/>
              </a:cxn>
              <a:cxn ang="0">
                <a:pos x="156700" y="221085"/>
              </a:cxn>
              <a:cxn ang="0">
                <a:pos x="159498" y="240675"/>
              </a:cxn>
              <a:cxn ang="0">
                <a:pos x="153901" y="260265"/>
              </a:cxn>
              <a:cxn ang="0">
                <a:pos x="41973" y="271459"/>
              </a:cxn>
              <a:cxn ang="0">
                <a:pos x="33579" y="263063"/>
              </a:cxn>
              <a:cxn ang="0">
                <a:pos x="33579" y="232279"/>
              </a:cxn>
              <a:cxn ang="0">
                <a:pos x="33579" y="229481"/>
              </a:cxn>
              <a:cxn ang="0">
                <a:pos x="33579" y="198697"/>
              </a:cxn>
              <a:cxn ang="0">
                <a:pos x="39175" y="193100"/>
              </a:cxn>
              <a:cxn ang="0">
                <a:pos x="44771" y="173510"/>
              </a:cxn>
              <a:cxn ang="0">
                <a:pos x="0" y="95151"/>
              </a:cxn>
              <a:cxn ang="0">
                <a:pos x="92341" y="0"/>
              </a:cxn>
              <a:cxn ang="0">
                <a:pos x="78350" y="111942"/>
              </a:cxn>
              <a:cxn ang="0">
                <a:pos x="83946" y="109143"/>
              </a:cxn>
              <a:cxn ang="0">
                <a:pos x="92341" y="114740"/>
              </a:cxn>
              <a:cxn ang="0">
                <a:pos x="100736" y="109143"/>
              </a:cxn>
              <a:cxn ang="0">
                <a:pos x="109130" y="114740"/>
              </a:cxn>
              <a:cxn ang="0">
                <a:pos x="120323" y="106345"/>
              </a:cxn>
              <a:cxn ang="0">
                <a:pos x="109130" y="142726"/>
              </a:cxn>
              <a:cxn ang="0">
                <a:pos x="123121" y="184704"/>
              </a:cxn>
              <a:cxn ang="0">
                <a:pos x="123121" y="162316"/>
              </a:cxn>
              <a:cxn ang="0">
                <a:pos x="156700" y="131532"/>
              </a:cxn>
              <a:cxn ang="0">
                <a:pos x="145507" y="41978"/>
              </a:cxn>
              <a:cxn ang="0">
                <a:pos x="39175" y="41978"/>
              </a:cxn>
              <a:cxn ang="0">
                <a:pos x="30780" y="131532"/>
              </a:cxn>
              <a:cxn ang="0">
                <a:pos x="64359" y="162316"/>
              </a:cxn>
              <a:cxn ang="0">
                <a:pos x="64359" y="187503"/>
              </a:cxn>
              <a:cxn ang="0">
                <a:pos x="81148" y="142726"/>
              </a:cxn>
              <a:cxn ang="0">
                <a:pos x="69955" y="106345"/>
              </a:cxn>
              <a:cxn ang="0">
                <a:pos x="111928" y="117539"/>
              </a:cxn>
              <a:cxn ang="0">
                <a:pos x="100736" y="114740"/>
              </a:cxn>
              <a:cxn ang="0">
                <a:pos x="83946" y="114740"/>
              </a:cxn>
              <a:cxn ang="0">
                <a:pos x="75552" y="117539"/>
              </a:cxn>
              <a:cxn ang="0">
                <a:pos x="89543" y="139927"/>
              </a:cxn>
              <a:cxn ang="0">
                <a:pos x="89543" y="187503"/>
              </a:cxn>
              <a:cxn ang="0">
                <a:pos x="97937" y="142726"/>
              </a:cxn>
              <a:cxn ang="0">
                <a:pos x="97937" y="139927"/>
              </a:cxn>
              <a:cxn ang="0">
                <a:pos x="120323" y="268661"/>
              </a:cxn>
              <a:cxn ang="0">
                <a:pos x="95139" y="296646"/>
              </a:cxn>
              <a:cxn ang="0">
                <a:pos x="120323" y="268661"/>
              </a:cxn>
              <a:cxn ang="0">
                <a:pos x="47570" y="246272"/>
              </a:cxn>
              <a:cxn ang="0">
                <a:pos x="47570" y="249071"/>
              </a:cxn>
              <a:cxn ang="0">
                <a:pos x="139910" y="240675"/>
              </a:cxn>
              <a:cxn ang="0">
                <a:pos x="139910" y="204294"/>
              </a:cxn>
              <a:cxn ang="0">
                <a:pos x="47570" y="212690"/>
              </a:cxn>
              <a:cxn ang="0">
                <a:pos x="139910" y="207092"/>
              </a:cxn>
              <a:cxn ang="0">
                <a:pos x="139910" y="204294"/>
              </a:cxn>
            </a:cxnLst>
            <a:rect l="0" t="0" r="0" b="0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4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5"/>
                  <a:pt x="56" y="59"/>
                  <a:pt x="51" y="62"/>
                </a:cubicBezTo>
                <a:cubicBezTo>
                  <a:pt x="51" y="65"/>
                  <a:pt x="51" y="65"/>
                  <a:pt x="51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7"/>
                  <a:pt x="56" y="67"/>
                  <a:pt x="56" y="67"/>
                </a:cubicBezTo>
                <a:cubicBezTo>
                  <a:pt x="57" y="69"/>
                  <a:pt x="57" y="71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89"/>
                  <a:pt x="56" y="91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15" y="97"/>
                  <a:pt x="15" y="97"/>
                  <a:pt x="15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3"/>
                  <a:pt x="10" y="91"/>
                  <a:pt x="10" y="89"/>
                </a:cubicBezTo>
                <a:cubicBezTo>
                  <a:pt x="10" y="87"/>
                  <a:pt x="11" y="85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0"/>
                  <a:pt x="10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2"/>
                  <a:pt x="16" y="62"/>
                  <a:pt x="16" y="62"/>
                </a:cubicBezTo>
                <a:cubicBezTo>
                  <a:pt x="11" y="60"/>
                  <a:pt x="7" y="56"/>
                  <a:pt x="5" y="51"/>
                </a:cubicBezTo>
                <a:cubicBezTo>
                  <a:pt x="1" y="46"/>
                  <a:pt x="0" y="40"/>
                  <a:pt x="0" y="34"/>
                </a:cubicBezTo>
                <a:cubicBezTo>
                  <a:pt x="0" y="24"/>
                  <a:pt x="3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6" y="40"/>
                  <a:pt x="27" y="40"/>
                  <a:pt x="28" y="40"/>
                </a:cubicBezTo>
                <a:cubicBezTo>
                  <a:pt x="28" y="40"/>
                  <a:pt x="29" y="40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0"/>
                  <a:pt x="32" y="41"/>
                  <a:pt x="33" y="41"/>
                </a:cubicBezTo>
                <a:cubicBezTo>
                  <a:pt x="34" y="41"/>
                  <a:pt x="35" y="40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0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1"/>
                  <a:pt x="56" y="47"/>
                </a:cubicBezTo>
                <a:cubicBezTo>
                  <a:pt x="58" y="43"/>
                  <a:pt x="60" y="39"/>
                  <a:pt x="60" y="34"/>
                </a:cubicBezTo>
                <a:cubicBezTo>
                  <a:pt x="60" y="26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4" y="15"/>
                </a:cubicBezTo>
                <a:cubicBezTo>
                  <a:pt x="10" y="20"/>
                  <a:pt x="7" y="26"/>
                  <a:pt x="7" y="34"/>
                </a:cubicBezTo>
                <a:cubicBezTo>
                  <a:pt x="7" y="39"/>
                  <a:pt x="8" y="43"/>
                  <a:pt x="11" y="47"/>
                </a:cubicBezTo>
                <a:cubicBezTo>
                  <a:pt x="13" y="52"/>
                  <a:pt x="17" y="55"/>
                  <a:pt x="21" y="57"/>
                </a:cubicBezTo>
                <a:cubicBezTo>
                  <a:pt x="23" y="58"/>
                  <a:pt x="23" y="58"/>
                  <a:pt x="23" y="58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1"/>
                  <a:pt x="29" y="51"/>
                  <a:pt x="29" y="51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2"/>
                </a:moveTo>
                <a:cubicBezTo>
                  <a:pt x="40" y="42"/>
                  <a:pt x="40" y="42"/>
                  <a:pt x="39" y="42"/>
                </a:cubicBezTo>
                <a:cubicBezTo>
                  <a:pt x="38" y="43"/>
                  <a:pt x="37" y="42"/>
                  <a:pt x="36" y="41"/>
                </a:cubicBezTo>
                <a:cubicBezTo>
                  <a:pt x="35" y="42"/>
                  <a:pt x="34" y="43"/>
                  <a:pt x="33" y="42"/>
                </a:cubicBezTo>
                <a:cubicBezTo>
                  <a:pt x="32" y="42"/>
                  <a:pt x="31" y="42"/>
                  <a:pt x="30" y="41"/>
                </a:cubicBezTo>
                <a:cubicBezTo>
                  <a:pt x="29" y="42"/>
                  <a:pt x="28" y="42"/>
                  <a:pt x="28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2"/>
                  <a:pt x="40" y="42"/>
                  <a:pt x="40" y="42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6"/>
                  <a:pt x="43" y="96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8"/>
                  <a:pt x="17" y="89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5"/>
                  <a:pt x="50" y="85"/>
                  <a:pt x="50" y="85"/>
                </a:cubicBezTo>
                <a:close/>
                <a:moveTo>
                  <a:pt x="50" y="73"/>
                </a:moveTo>
                <a:cubicBezTo>
                  <a:pt x="17" y="75"/>
                  <a:pt x="17" y="75"/>
                  <a:pt x="17" y="75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3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6" name="Freeform 36"/>
          <p:cNvSpPr>
            <a:spLocks noEditPoints="1"/>
          </p:cNvSpPr>
          <p:nvPr/>
        </p:nvSpPr>
        <p:spPr>
          <a:xfrm>
            <a:off x="532765" y="2345372"/>
            <a:ext cx="564515" cy="566420"/>
          </a:xfrm>
          <a:custGeom>
            <a:avLst/>
            <a:gdLst/>
            <a:ahLst/>
            <a:cxnLst>
              <a:cxn ang="0">
                <a:pos x="137265" y="0"/>
              </a:cxn>
              <a:cxn ang="0">
                <a:pos x="232510" y="39218"/>
              </a:cxn>
              <a:cxn ang="0">
                <a:pos x="271728" y="137265"/>
              </a:cxn>
              <a:cxn ang="0">
                <a:pos x="232510" y="232510"/>
              </a:cxn>
              <a:cxn ang="0">
                <a:pos x="137265" y="271728"/>
              </a:cxn>
              <a:cxn ang="0">
                <a:pos x="39218" y="232510"/>
              </a:cxn>
              <a:cxn ang="0">
                <a:pos x="0" y="137265"/>
              </a:cxn>
              <a:cxn ang="0">
                <a:pos x="39218" y="39218"/>
              </a:cxn>
              <a:cxn ang="0">
                <a:pos x="137265" y="0"/>
              </a:cxn>
              <a:cxn ang="0">
                <a:pos x="154073" y="131662"/>
              </a:cxn>
              <a:cxn ang="0">
                <a:pos x="151271" y="126059"/>
              </a:cxn>
              <a:cxn ang="0">
                <a:pos x="190490" y="67232"/>
              </a:cxn>
              <a:cxn ang="0">
                <a:pos x="182086" y="58828"/>
              </a:cxn>
              <a:cxn ang="0">
                <a:pos x="140066" y="120457"/>
              </a:cxn>
              <a:cxn ang="0">
                <a:pos x="126059" y="120457"/>
              </a:cxn>
              <a:cxn ang="0">
                <a:pos x="117655" y="145669"/>
              </a:cxn>
              <a:cxn ang="0">
                <a:pos x="142867" y="156874"/>
              </a:cxn>
              <a:cxn ang="0">
                <a:pos x="145669" y="154073"/>
              </a:cxn>
              <a:cxn ang="0">
                <a:pos x="193291" y="170880"/>
              </a:cxn>
              <a:cxn ang="0">
                <a:pos x="198894" y="156874"/>
              </a:cxn>
              <a:cxn ang="0">
                <a:pos x="154073" y="140066"/>
              </a:cxn>
              <a:cxn ang="0">
                <a:pos x="154073" y="131662"/>
              </a:cxn>
              <a:cxn ang="0">
                <a:pos x="207298" y="67232"/>
              </a:cxn>
              <a:cxn ang="0">
                <a:pos x="137265" y="36417"/>
              </a:cxn>
              <a:cxn ang="0">
                <a:pos x="64430" y="67232"/>
              </a:cxn>
              <a:cxn ang="0">
                <a:pos x="36417" y="137265"/>
              </a:cxn>
              <a:cxn ang="0">
                <a:pos x="64430" y="207298"/>
              </a:cxn>
              <a:cxn ang="0">
                <a:pos x="137265" y="235311"/>
              </a:cxn>
              <a:cxn ang="0">
                <a:pos x="207298" y="207298"/>
              </a:cxn>
              <a:cxn ang="0">
                <a:pos x="235311" y="137265"/>
              </a:cxn>
              <a:cxn ang="0">
                <a:pos x="207298" y="67232"/>
              </a:cxn>
            </a:cxnLst>
            <a:rect l="0" t="0" r="0" b="0"/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81" name="Freeform 41"/>
          <p:cNvSpPr>
            <a:spLocks noEditPoints="1"/>
          </p:cNvSpPr>
          <p:nvPr/>
        </p:nvSpPr>
        <p:spPr>
          <a:xfrm>
            <a:off x="4222393" y="3519309"/>
            <a:ext cx="682625" cy="506730"/>
          </a:xfrm>
          <a:custGeom>
            <a:avLst/>
            <a:gdLst/>
            <a:ahLst/>
            <a:cxnLst>
              <a:cxn ang="0">
                <a:pos x="145735" y="39401"/>
              </a:cxn>
              <a:cxn ang="0">
                <a:pos x="235418" y="129460"/>
              </a:cxn>
              <a:cxn ang="0">
                <a:pos x="235418" y="140717"/>
              </a:cxn>
              <a:cxn ang="0">
                <a:pos x="201787" y="151975"/>
              </a:cxn>
              <a:cxn ang="0">
                <a:pos x="170959" y="154789"/>
              </a:cxn>
              <a:cxn ang="0">
                <a:pos x="156946" y="146346"/>
              </a:cxn>
              <a:cxn ang="0">
                <a:pos x="137327" y="146346"/>
              </a:cxn>
              <a:cxn ang="0">
                <a:pos x="120512" y="163232"/>
              </a:cxn>
              <a:cxn ang="0">
                <a:pos x="120512" y="163232"/>
              </a:cxn>
              <a:cxn ang="0">
                <a:pos x="137327" y="180118"/>
              </a:cxn>
              <a:cxn ang="0">
                <a:pos x="156946" y="180118"/>
              </a:cxn>
              <a:cxn ang="0">
                <a:pos x="170959" y="168861"/>
              </a:cxn>
              <a:cxn ang="0">
                <a:pos x="204590" y="166046"/>
              </a:cxn>
              <a:cxn ang="0">
                <a:pos x="229813" y="157603"/>
              </a:cxn>
              <a:cxn ang="0">
                <a:pos x="145735" y="219519"/>
              </a:cxn>
              <a:cxn ang="0">
                <a:pos x="56052" y="129460"/>
              </a:cxn>
              <a:cxn ang="0">
                <a:pos x="145735" y="39401"/>
              </a:cxn>
              <a:cxn ang="0">
                <a:pos x="145735" y="0"/>
              </a:cxn>
              <a:cxn ang="0">
                <a:pos x="56052" y="39401"/>
              </a:cxn>
              <a:cxn ang="0">
                <a:pos x="22421" y="92873"/>
              </a:cxn>
              <a:cxn ang="0">
                <a:pos x="16816" y="92873"/>
              </a:cxn>
              <a:cxn ang="0">
                <a:pos x="0" y="112574"/>
              </a:cxn>
              <a:cxn ang="0">
                <a:pos x="0" y="143532"/>
              </a:cxn>
              <a:cxn ang="0">
                <a:pos x="16816" y="160418"/>
              </a:cxn>
              <a:cxn ang="0">
                <a:pos x="42039" y="160418"/>
              </a:cxn>
              <a:cxn ang="0">
                <a:pos x="42039" y="95688"/>
              </a:cxn>
              <a:cxn ang="0">
                <a:pos x="70065" y="53473"/>
              </a:cxn>
              <a:cxn ang="0">
                <a:pos x="145735" y="19700"/>
              </a:cxn>
              <a:cxn ang="0">
                <a:pos x="224208" y="53473"/>
              </a:cxn>
              <a:cxn ang="0">
                <a:pos x="249431" y="92873"/>
              </a:cxn>
              <a:cxn ang="0">
                <a:pos x="249431" y="160418"/>
              </a:cxn>
              <a:cxn ang="0">
                <a:pos x="274655" y="160418"/>
              </a:cxn>
              <a:cxn ang="0">
                <a:pos x="294273" y="143532"/>
              </a:cxn>
              <a:cxn ang="0">
                <a:pos x="294273" y="112574"/>
              </a:cxn>
              <a:cxn ang="0">
                <a:pos x="274655" y="92873"/>
              </a:cxn>
              <a:cxn ang="0">
                <a:pos x="269050" y="92873"/>
              </a:cxn>
              <a:cxn ang="0">
                <a:pos x="238221" y="39401"/>
              </a:cxn>
              <a:cxn ang="0">
                <a:pos x="145735" y="0"/>
              </a:cxn>
            </a:cxnLst>
            <a:rect l="0" t="0" r="0" b="0"/>
            <a:pathLst>
              <a:path w="105" h="78">
                <a:moveTo>
                  <a:pt x="52" y="14"/>
                </a:moveTo>
                <a:cubicBezTo>
                  <a:pt x="70" y="14"/>
                  <a:pt x="84" y="29"/>
                  <a:pt x="84" y="46"/>
                </a:cubicBezTo>
                <a:cubicBezTo>
                  <a:pt x="84" y="47"/>
                  <a:pt x="84" y="49"/>
                  <a:pt x="84" y="50"/>
                </a:cubicBezTo>
                <a:cubicBezTo>
                  <a:pt x="80" y="51"/>
                  <a:pt x="76" y="53"/>
                  <a:pt x="72" y="54"/>
                </a:cubicBezTo>
                <a:cubicBezTo>
                  <a:pt x="68" y="55"/>
                  <a:pt x="65" y="55"/>
                  <a:pt x="61" y="55"/>
                </a:cubicBezTo>
                <a:cubicBezTo>
                  <a:pt x="60" y="54"/>
                  <a:pt x="58" y="52"/>
                  <a:pt x="56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6" y="52"/>
                  <a:pt x="43" y="55"/>
                  <a:pt x="43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61"/>
                  <a:pt x="46" y="64"/>
                  <a:pt x="49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8" y="64"/>
                  <a:pt x="60" y="62"/>
                  <a:pt x="61" y="60"/>
                </a:cubicBezTo>
                <a:cubicBezTo>
                  <a:pt x="65" y="60"/>
                  <a:pt x="69" y="59"/>
                  <a:pt x="73" y="59"/>
                </a:cubicBezTo>
                <a:cubicBezTo>
                  <a:pt x="76" y="58"/>
                  <a:pt x="79" y="57"/>
                  <a:pt x="82" y="56"/>
                </a:cubicBezTo>
                <a:cubicBezTo>
                  <a:pt x="78" y="69"/>
                  <a:pt x="66" y="78"/>
                  <a:pt x="52" y="78"/>
                </a:cubicBezTo>
                <a:cubicBezTo>
                  <a:pt x="34" y="78"/>
                  <a:pt x="20" y="64"/>
                  <a:pt x="20" y="46"/>
                </a:cubicBezTo>
                <a:cubicBezTo>
                  <a:pt x="20" y="29"/>
                  <a:pt x="34" y="14"/>
                  <a:pt x="52" y="14"/>
                </a:cubicBezTo>
                <a:close/>
                <a:moveTo>
                  <a:pt x="52" y="0"/>
                </a:moveTo>
                <a:cubicBezTo>
                  <a:pt x="39" y="0"/>
                  <a:pt x="28" y="5"/>
                  <a:pt x="20" y="14"/>
                </a:cubicBezTo>
                <a:cubicBezTo>
                  <a:pt x="14" y="19"/>
                  <a:pt x="10" y="26"/>
                  <a:pt x="8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3" y="33"/>
                  <a:pt x="0" y="36"/>
                  <a:pt x="0" y="40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4"/>
                  <a:pt x="3" y="57"/>
                  <a:pt x="6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34"/>
                  <a:pt x="15" y="34"/>
                  <a:pt x="15" y="34"/>
                </a:cubicBezTo>
                <a:cubicBezTo>
                  <a:pt x="17" y="28"/>
                  <a:pt x="20" y="23"/>
                  <a:pt x="25" y="19"/>
                </a:cubicBezTo>
                <a:cubicBezTo>
                  <a:pt x="32" y="12"/>
                  <a:pt x="41" y="7"/>
                  <a:pt x="52" y="7"/>
                </a:cubicBezTo>
                <a:cubicBezTo>
                  <a:pt x="63" y="7"/>
                  <a:pt x="73" y="12"/>
                  <a:pt x="80" y="19"/>
                </a:cubicBezTo>
                <a:cubicBezTo>
                  <a:pt x="84" y="23"/>
                  <a:pt x="87" y="28"/>
                  <a:pt x="89" y="33"/>
                </a:cubicBezTo>
                <a:cubicBezTo>
                  <a:pt x="89" y="57"/>
                  <a:pt x="89" y="57"/>
                  <a:pt x="89" y="57"/>
                </a:cubicBezTo>
                <a:cubicBezTo>
                  <a:pt x="98" y="57"/>
                  <a:pt x="98" y="57"/>
                  <a:pt x="98" y="57"/>
                </a:cubicBezTo>
                <a:cubicBezTo>
                  <a:pt x="102" y="57"/>
                  <a:pt x="105" y="54"/>
                  <a:pt x="105" y="5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36"/>
                  <a:pt x="102" y="33"/>
                  <a:pt x="98" y="33"/>
                </a:cubicBezTo>
                <a:cubicBezTo>
                  <a:pt x="96" y="33"/>
                  <a:pt x="96" y="33"/>
                  <a:pt x="96" y="33"/>
                </a:cubicBezTo>
                <a:cubicBezTo>
                  <a:pt x="94" y="26"/>
                  <a:pt x="90" y="19"/>
                  <a:pt x="85" y="14"/>
                </a:cubicBezTo>
                <a:cubicBezTo>
                  <a:pt x="76" y="5"/>
                  <a:pt x="65" y="0"/>
                  <a:pt x="52" y="0"/>
                </a:cubicBez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99" name="Freeform 73"/>
          <p:cNvSpPr>
            <a:spLocks noEditPoints="1"/>
          </p:cNvSpPr>
          <p:nvPr/>
        </p:nvSpPr>
        <p:spPr>
          <a:xfrm>
            <a:off x="2833950" y="2399982"/>
            <a:ext cx="527050" cy="457200"/>
          </a:xfrm>
          <a:custGeom>
            <a:avLst/>
            <a:gdLst/>
            <a:ahLst/>
            <a:cxnLst>
              <a:cxn ang="0">
                <a:pos x="11209" y="53440"/>
              </a:cxn>
              <a:cxn ang="0">
                <a:pos x="128909" y="53440"/>
              </a:cxn>
              <a:cxn ang="0">
                <a:pos x="140118" y="47815"/>
              </a:cxn>
              <a:cxn ang="0">
                <a:pos x="204572" y="0"/>
              </a:cxn>
              <a:cxn ang="0">
                <a:pos x="204572" y="92817"/>
              </a:cxn>
              <a:cxn ang="0">
                <a:pos x="204572" y="185634"/>
              </a:cxn>
              <a:cxn ang="0">
                <a:pos x="140118" y="140632"/>
              </a:cxn>
              <a:cxn ang="0">
                <a:pos x="128909" y="132194"/>
              </a:cxn>
              <a:cxn ang="0">
                <a:pos x="95280" y="132194"/>
              </a:cxn>
              <a:cxn ang="0">
                <a:pos x="112094" y="196885"/>
              </a:cxn>
              <a:cxn ang="0">
                <a:pos x="126106" y="196885"/>
              </a:cxn>
              <a:cxn ang="0">
                <a:pos x="126106" y="227824"/>
              </a:cxn>
              <a:cxn ang="0">
                <a:pos x="120502" y="227824"/>
              </a:cxn>
              <a:cxn ang="0">
                <a:pos x="58850" y="227824"/>
              </a:cxn>
              <a:cxn ang="0">
                <a:pos x="30826" y="132194"/>
              </a:cxn>
              <a:cxn ang="0">
                <a:pos x="11209" y="132194"/>
              </a:cxn>
              <a:cxn ang="0">
                <a:pos x="11209" y="53440"/>
              </a:cxn>
              <a:cxn ang="0">
                <a:pos x="243805" y="64691"/>
              </a:cxn>
              <a:cxn ang="0">
                <a:pos x="263422" y="92817"/>
              </a:cxn>
              <a:cxn ang="0">
                <a:pos x="243805" y="123756"/>
              </a:cxn>
              <a:cxn ang="0">
                <a:pos x="243805" y="185634"/>
              </a:cxn>
              <a:cxn ang="0">
                <a:pos x="218584" y="185634"/>
              </a:cxn>
              <a:cxn ang="0">
                <a:pos x="218584" y="2813"/>
              </a:cxn>
              <a:cxn ang="0">
                <a:pos x="243805" y="2813"/>
              </a:cxn>
              <a:cxn ang="0">
                <a:pos x="243805" y="64691"/>
              </a:cxn>
              <a:cxn ang="0">
                <a:pos x="128909" y="137819"/>
              </a:cxn>
              <a:cxn ang="0">
                <a:pos x="103687" y="137819"/>
              </a:cxn>
              <a:cxn ang="0">
                <a:pos x="112094" y="171571"/>
              </a:cxn>
              <a:cxn ang="0">
                <a:pos x="120502" y="171571"/>
              </a:cxn>
              <a:cxn ang="0">
                <a:pos x="120502" y="160321"/>
              </a:cxn>
              <a:cxn ang="0">
                <a:pos x="128909" y="137819"/>
              </a:cxn>
            </a:cxnLst>
            <a:rect l="0" t="0" r="0" b="0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7"/>
                  <a:pt x="50" y="17"/>
                  <a:pt x="50" y="17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50"/>
                  <a:pt x="50" y="50"/>
                  <a:pt x="50" y="50"/>
                </a:cubicBezTo>
                <a:cubicBezTo>
                  <a:pt x="46" y="47"/>
                  <a:pt x="46" y="47"/>
                  <a:pt x="46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8"/>
                  <a:pt x="0" y="29"/>
                  <a:pt x="4" y="19"/>
                </a:cubicBezTo>
                <a:close/>
                <a:moveTo>
                  <a:pt x="87" y="23"/>
                </a:moveTo>
                <a:cubicBezTo>
                  <a:pt x="91" y="25"/>
                  <a:pt x="94" y="29"/>
                  <a:pt x="94" y="33"/>
                </a:cubicBezTo>
                <a:cubicBezTo>
                  <a:pt x="94" y="38"/>
                  <a:pt x="91" y="42"/>
                  <a:pt x="87" y="44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1"/>
                  <a:pt x="78" y="1"/>
                  <a:pt x="78" y="1"/>
                </a:cubicBezTo>
                <a:cubicBezTo>
                  <a:pt x="87" y="1"/>
                  <a:pt x="87" y="1"/>
                  <a:pt x="87" y="1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21" name="Freeform 101"/>
          <p:cNvSpPr/>
          <p:nvPr/>
        </p:nvSpPr>
        <p:spPr>
          <a:xfrm>
            <a:off x="4123430" y="1272858"/>
            <a:ext cx="564515" cy="542925"/>
          </a:xfrm>
          <a:custGeom>
            <a:avLst/>
            <a:gdLst/>
            <a:ahLst/>
            <a:cxnLst>
              <a:cxn ang="0">
                <a:pos x="72890" y="69779"/>
              </a:cxn>
              <a:cxn ang="0">
                <a:pos x="142977" y="69779"/>
              </a:cxn>
              <a:cxn ang="0">
                <a:pos x="148584" y="58615"/>
              </a:cxn>
              <a:cxn ang="0">
                <a:pos x="137370" y="41868"/>
              </a:cxn>
              <a:cxn ang="0">
                <a:pos x="140174" y="8374"/>
              </a:cxn>
              <a:cxn ang="0">
                <a:pos x="162601" y="0"/>
              </a:cxn>
              <a:cxn ang="0">
                <a:pos x="187833" y="8374"/>
              </a:cxn>
              <a:cxn ang="0">
                <a:pos x="190636" y="41868"/>
              </a:cxn>
              <a:cxn ang="0">
                <a:pos x="179422" y="58615"/>
              </a:cxn>
              <a:cxn ang="0">
                <a:pos x="182226" y="69779"/>
              </a:cxn>
              <a:cxn ang="0">
                <a:pos x="255116" y="69779"/>
              </a:cxn>
              <a:cxn ang="0">
                <a:pos x="255116" y="136767"/>
              </a:cxn>
              <a:cxn ang="0">
                <a:pos x="243902" y="142350"/>
              </a:cxn>
              <a:cxn ang="0">
                <a:pos x="227081" y="131185"/>
              </a:cxn>
              <a:cxn ang="0">
                <a:pos x="196243" y="133976"/>
              </a:cxn>
              <a:cxn ang="0">
                <a:pos x="187833" y="156306"/>
              </a:cxn>
              <a:cxn ang="0">
                <a:pos x="196243" y="178635"/>
              </a:cxn>
              <a:cxn ang="0">
                <a:pos x="227081" y="181426"/>
              </a:cxn>
              <a:cxn ang="0">
                <a:pos x="243902" y="170261"/>
              </a:cxn>
              <a:cxn ang="0">
                <a:pos x="255116" y="173053"/>
              </a:cxn>
              <a:cxn ang="0">
                <a:pos x="255116" y="245623"/>
              </a:cxn>
              <a:cxn ang="0">
                <a:pos x="179422" y="245623"/>
              </a:cxn>
              <a:cxn ang="0">
                <a:pos x="176619" y="237249"/>
              </a:cxn>
              <a:cxn ang="0">
                <a:pos x="187833" y="220502"/>
              </a:cxn>
              <a:cxn ang="0">
                <a:pos x="185029" y="189800"/>
              </a:cxn>
              <a:cxn ang="0">
                <a:pos x="162601" y="184217"/>
              </a:cxn>
              <a:cxn ang="0">
                <a:pos x="140174" y="189800"/>
              </a:cxn>
              <a:cxn ang="0">
                <a:pos x="137370" y="220502"/>
              </a:cxn>
              <a:cxn ang="0">
                <a:pos x="148584" y="237249"/>
              </a:cxn>
              <a:cxn ang="0">
                <a:pos x="142977" y="245623"/>
              </a:cxn>
              <a:cxn ang="0">
                <a:pos x="72890" y="245623"/>
              </a:cxn>
              <a:cxn ang="0">
                <a:pos x="72890" y="178635"/>
              </a:cxn>
              <a:cxn ang="0">
                <a:pos x="61676" y="173053"/>
              </a:cxn>
              <a:cxn ang="0">
                <a:pos x="44856" y="187008"/>
              </a:cxn>
              <a:cxn ang="0">
                <a:pos x="11214" y="181426"/>
              </a:cxn>
              <a:cxn ang="0">
                <a:pos x="2803" y="159097"/>
              </a:cxn>
              <a:cxn ang="0">
                <a:pos x="11214" y="133976"/>
              </a:cxn>
              <a:cxn ang="0">
                <a:pos x="44856" y="131185"/>
              </a:cxn>
              <a:cxn ang="0">
                <a:pos x="61676" y="142350"/>
              </a:cxn>
              <a:cxn ang="0">
                <a:pos x="72890" y="136767"/>
              </a:cxn>
              <a:cxn ang="0">
                <a:pos x="72890" y="69779"/>
              </a:cxn>
            </a:cxnLst>
            <a:rect l="0" t="0" r="0" b="0"/>
            <a:pathLst>
              <a:path w="91" h="88">
                <a:moveTo>
                  <a:pt x="26" y="25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4"/>
                  <a:pt x="54" y="23"/>
                  <a:pt x="53" y="21"/>
                </a:cubicBezTo>
                <a:cubicBezTo>
                  <a:pt x="52" y="19"/>
                  <a:pt x="50" y="17"/>
                  <a:pt x="49" y="15"/>
                </a:cubicBezTo>
                <a:cubicBezTo>
                  <a:pt x="46" y="12"/>
                  <a:pt x="47" y="6"/>
                  <a:pt x="50" y="3"/>
                </a:cubicBezTo>
                <a:cubicBezTo>
                  <a:pt x="53" y="0"/>
                  <a:pt x="58" y="0"/>
                  <a:pt x="58" y="0"/>
                </a:cubicBezTo>
                <a:cubicBezTo>
                  <a:pt x="58" y="0"/>
                  <a:pt x="64" y="0"/>
                  <a:pt x="67" y="3"/>
                </a:cubicBezTo>
                <a:cubicBezTo>
                  <a:pt x="70" y="6"/>
                  <a:pt x="70" y="12"/>
                  <a:pt x="68" y="15"/>
                </a:cubicBezTo>
                <a:cubicBezTo>
                  <a:pt x="67" y="17"/>
                  <a:pt x="65" y="19"/>
                  <a:pt x="64" y="21"/>
                </a:cubicBezTo>
                <a:cubicBezTo>
                  <a:pt x="63" y="23"/>
                  <a:pt x="64" y="24"/>
                  <a:pt x="65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49"/>
                  <a:pt x="91" y="49"/>
                  <a:pt x="91" y="49"/>
                </a:cubicBezTo>
                <a:cubicBezTo>
                  <a:pt x="90" y="50"/>
                  <a:pt x="89" y="51"/>
                  <a:pt x="87" y="51"/>
                </a:cubicBezTo>
                <a:cubicBezTo>
                  <a:pt x="85" y="50"/>
                  <a:pt x="83" y="48"/>
                  <a:pt x="81" y="47"/>
                </a:cubicBezTo>
                <a:cubicBezTo>
                  <a:pt x="78" y="44"/>
                  <a:pt x="73" y="45"/>
                  <a:pt x="70" y="48"/>
                </a:cubicBezTo>
                <a:cubicBezTo>
                  <a:pt x="67" y="51"/>
                  <a:pt x="67" y="56"/>
                  <a:pt x="67" y="56"/>
                </a:cubicBezTo>
                <a:cubicBezTo>
                  <a:pt x="67" y="56"/>
                  <a:pt x="67" y="61"/>
                  <a:pt x="70" y="64"/>
                </a:cubicBezTo>
                <a:cubicBezTo>
                  <a:pt x="73" y="67"/>
                  <a:pt x="78" y="67"/>
                  <a:pt x="81" y="65"/>
                </a:cubicBezTo>
                <a:cubicBezTo>
                  <a:pt x="83" y="64"/>
                  <a:pt x="85" y="62"/>
                  <a:pt x="87" y="61"/>
                </a:cubicBezTo>
                <a:cubicBezTo>
                  <a:pt x="89" y="60"/>
                  <a:pt x="90" y="61"/>
                  <a:pt x="91" y="62"/>
                </a:cubicBezTo>
                <a:cubicBezTo>
                  <a:pt x="91" y="88"/>
                  <a:pt x="91" y="88"/>
                  <a:pt x="91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3" y="88"/>
                  <a:pt x="62" y="86"/>
                  <a:pt x="63" y="85"/>
                </a:cubicBezTo>
                <a:cubicBezTo>
                  <a:pt x="63" y="83"/>
                  <a:pt x="65" y="81"/>
                  <a:pt x="67" y="79"/>
                </a:cubicBezTo>
                <a:cubicBezTo>
                  <a:pt x="69" y="76"/>
                  <a:pt x="68" y="71"/>
                  <a:pt x="66" y="68"/>
                </a:cubicBezTo>
                <a:cubicBezTo>
                  <a:pt x="63" y="65"/>
                  <a:pt x="58" y="66"/>
                  <a:pt x="58" y="66"/>
                </a:cubicBezTo>
                <a:cubicBezTo>
                  <a:pt x="58" y="66"/>
                  <a:pt x="53" y="65"/>
                  <a:pt x="50" y="68"/>
                </a:cubicBezTo>
                <a:cubicBezTo>
                  <a:pt x="47" y="71"/>
                  <a:pt x="46" y="76"/>
                  <a:pt x="49" y="79"/>
                </a:cubicBezTo>
                <a:cubicBezTo>
                  <a:pt x="50" y="81"/>
                  <a:pt x="52" y="83"/>
                  <a:pt x="53" y="85"/>
                </a:cubicBezTo>
                <a:cubicBezTo>
                  <a:pt x="53" y="86"/>
                  <a:pt x="52" y="88"/>
                  <a:pt x="51" y="88"/>
                </a:cubicBezTo>
                <a:cubicBezTo>
                  <a:pt x="26" y="88"/>
                  <a:pt x="26" y="88"/>
                  <a:pt x="26" y="88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63"/>
                  <a:pt x="24" y="61"/>
                  <a:pt x="22" y="62"/>
                </a:cubicBezTo>
                <a:cubicBezTo>
                  <a:pt x="20" y="63"/>
                  <a:pt x="18" y="65"/>
                  <a:pt x="16" y="67"/>
                </a:cubicBezTo>
                <a:cubicBezTo>
                  <a:pt x="12" y="69"/>
                  <a:pt x="7" y="69"/>
                  <a:pt x="4" y="65"/>
                </a:cubicBezTo>
                <a:cubicBezTo>
                  <a:pt x="0" y="62"/>
                  <a:pt x="1" y="57"/>
                  <a:pt x="1" y="57"/>
                </a:cubicBezTo>
                <a:cubicBezTo>
                  <a:pt x="1" y="57"/>
                  <a:pt x="0" y="51"/>
                  <a:pt x="4" y="48"/>
                </a:cubicBezTo>
                <a:cubicBezTo>
                  <a:pt x="7" y="45"/>
                  <a:pt x="12" y="44"/>
                  <a:pt x="16" y="47"/>
                </a:cubicBezTo>
                <a:cubicBezTo>
                  <a:pt x="18" y="48"/>
                  <a:pt x="20" y="50"/>
                  <a:pt x="22" y="51"/>
                </a:cubicBezTo>
                <a:cubicBezTo>
                  <a:pt x="24" y="52"/>
                  <a:pt x="26" y="51"/>
                  <a:pt x="26" y="49"/>
                </a:cubicBezTo>
                <a:lnTo>
                  <a:pt x="26" y="25"/>
                </a:lnTo>
                <a:close/>
              </a:path>
            </a:pathLst>
          </a:custGeom>
          <a:solidFill>
            <a:srgbClr val="66715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" name="钥匙"/>
          <p:cNvSpPr/>
          <p:nvPr/>
        </p:nvSpPr>
        <p:spPr>
          <a:xfrm>
            <a:off x="8808467" y="1239362"/>
            <a:ext cx="610870" cy="609916"/>
          </a:xfrm>
          <a:custGeom>
            <a:avLst/>
            <a:gdLst>
              <a:gd name="connsiteX0" fmla="*/ 67884 w 606398"/>
              <a:gd name="connsiteY0" fmla="*/ 337867 h 605451"/>
              <a:gd name="connsiteX1" fmla="*/ 196473 w 606398"/>
              <a:gd name="connsiteY1" fmla="*/ 337867 h 605451"/>
              <a:gd name="connsiteX2" fmla="*/ 268149 w 606398"/>
              <a:gd name="connsiteY2" fmla="*/ 408970 h 605451"/>
              <a:gd name="connsiteX3" fmla="*/ 268149 w 606398"/>
              <a:gd name="connsiteY3" fmla="*/ 537920 h 605451"/>
              <a:gd name="connsiteX4" fmla="*/ 67884 w 606398"/>
              <a:gd name="connsiteY4" fmla="*/ 337867 h 605451"/>
              <a:gd name="connsiteX5" fmla="*/ 410100 w 606398"/>
              <a:gd name="connsiteY5" fmla="*/ 337303 h 605451"/>
              <a:gd name="connsiteX6" fmla="*/ 538767 w 606398"/>
              <a:gd name="connsiteY6" fmla="*/ 337303 h 605451"/>
              <a:gd name="connsiteX7" fmla="*/ 338432 w 606398"/>
              <a:gd name="connsiteY7" fmla="*/ 537285 h 605451"/>
              <a:gd name="connsiteX8" fmla="*/ 338432 w 606398"/>
              <a:gd name="connsiteY8" fmla="*/ 408970 h 605451"/>
              <a:gd name="connsiteX9" fmla="*/ 410100 w 606398"/>
              <a:gd name="connsiteY9" fmla="*/ 337303 h 605451"/>
              <a:gd name="connsiteX10" fmla="*/ 338432 w 606398"/>
              <a:gd name="connsiteY10" fmla="*/ 67743 h 605451"/>
              <a:gd name="connsiteX11" fmla="*/ 538626 w 606398"/>
              <a:gd name="connsiteY11" fmla="*/ 267725 h 605451"/>
              <a:gd name="connsiteX12" fmla="*/ 410116 w 606398"/>
              <a:gd name="connsiteY12" fmla="*/ 267725 h 605451"/>
              <a:gd name="connsiteX13" fmla="*/ 338432 w 606398"/>
              <a:gd name="connsiteY13" fmla="*/ 196058 h 605451"/>
              <a:gd name="connsiteX14" fmla="*/ 268149 w 606398"/>
              <a:gd name="connsiteY14" fmla="*/ 67743 h 605451"/>
              <a:gd name="connsiteX15" fmla="*/ 268149 w 606398"/>
              <a:gd name="connsiteY15" fmla="*/ 196151 h 605451"/>
              <a:gd name="connsiteX16" fmla="*/ 196381 w 606398"/>
              <a:gd name="connsiteY16" fmla="*/ 267725 h 605451"/>
              <a:gd name="connsiteX17" fmla="*/ 67884 w 606398"/>
              <a:gd name="connsiteY17" fmla="*/ 267725 h 605451"/>
              <a:gd name="connsiteX18" fmla="*/ 268149 w 606398"/>
              <a:gd name="connsiteY18" fmla="*/ 67743 h 605451"/>
              <a:gd name="connsiteX19" fmla="*/ 303337 w 606398"/>
              <a:gd name="connsiteY19" fmla="*/ 0 h 605451"/>
              <a:gd name="connsiteX20" fmla="*/ 314850 w 606398"/>
              <a:gd name="connsiteY20" fmla="*/ 11495 h 605451"/>
              <a:gd name="connsiteX21" fmla="*/ 314850 w 606398"/>
              <a:gd name="connsiteY21" fmla="*/ 214703 h 605451"/>
              <a:gd name="connsiteX22" fmla="*/ 391543 w 606398"/>
              <a:gd name="connsiteY22" fmla="*/ 291369 h 605451"/>
              <a:gd name="connsiteX23" fmla="*/ 595067 w 606398"/>
              <a:gd name="connsiteY23" fmla="*/ 291369 h 605451"/>
              <a:gd name="connsiteX24" fmla="*/ 606394 w 606398"/>
              <a:gd name="connsiteY24" fmla="*/ 302586 h 605451"/>
              <a:gd name="connsiteX25" fmla="*/ 594881 w 606398"/>
              <a:gd name="connsiteY25" fmla="*/ 314082 h 605451"/>
              <a:gd name="connsiteX26" fmla="*/ 391450 w 606398"/>
              <a:gd name="connsiteY26" fmla="*/ 314082 h 605451"/>
              <a:gd name="connsiteX27" fmla="*/ 314664 w 606398"/>
              <a:gd name="connsiteY27" fmla="*/ 390748 h 605451"/>
              <a:gd name="connsiteX28" fmla="*/ 314664 w 606398"/>
              <a:gd name="connsiteY28" fmla="*/ 593399 h 605451"/>
              <a:gd name="connsiteX29" fmla="*/ 303151 w 606398"/>
              <a:gd name="connsiteY29" fmla="*/ 605451 h 605451"/>
              <a:gd name="connsiteX30" fmla="*/ 291638 w 606398"/>
              <a:gd name="connsiteY30" fmla="*/ 593956 h 605451"/>
              <a:gd name="connsiteX31" fmla="*/ 291638 w 606398"/>
              <a:gd name="connsiteY31" fmla="*/ 390841 h 605451"/>
              <a:gd name="connsiteX32" fmla="*/ 214945 w 606398"/>
              <a:gd name="connsiteY32" fmla="*/ 314174 h 605451"/>
              <a:gd name="connsiteX33" fmla="*/ 11513 w 606398"/>
              <a:gd name="connsiteY33" fmla="*/ 314174 h 605451"/>
              <a:gd name="connsiteX34" fmla="*/ 0 w 606398"/>
              <a:gd name="connsiteY34" fmla="*/ 302679 h 605451"/>
              <a:gd name="connsiteX35" fmla="*/ 11513 w 606398"/>
              <a:gd name="connsiteY35" fmla="*/ 291184 h 605451"/>
              <a:gd name="connsiteX36" fmla="*/ 215038 w 606398"/>
              <a:gd name="connsiteY36" fmla="*/ 291184 h 605451"/>
              <a:gd name="connsiteX37" fmla="*/ 291823 w 606398"/>
              <a:gd name="connsiteY37" fmla="*/ 214610 h 605451"/>
              <a:gd name="connsiteX38" fmla="*/ 291823 w 606398"/>
              <a:gd name="connsiteY38" fmla="*/ 11495 h 605451"/>
              <a:gd name="connsiteX39" fmla="*/ 303337 w 606398"/>
              <a:gd name="connsiteY39" fmla="*/ 0 h 6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6398" h="605451">
                <a:moveTo>
                  <a:pt x="67884" y="337867"/>
                </a:moveTo>
                <a:lnTo>
                  <a:pt x="196473" y="337867"/>
                </a:lnTo>
                <a:cubicBezTo>
                  <a:pt x="207986" y="371518"/>
                  <a:pt x="234447" y="397939"/>
                  <a:pt x="268149" y="408970"/>
                </a:cubicBezTo>
                <a:lnTo>
                  <a:pt x="268149" y="537920"/>
                </a:lnTo>
                <a:cubicBezTo>
                  <a:pt x="164628" y="522439"/>
                  <a:pt x="83203" y="440767"/>
                  <a:pt x="67884" y="337867"/>
                </a:cubicBezTo>
                <a:close/>
                <a:moveTo>
                  <a:pt x="410100" y="337303"/>
                </a:moveTo>
                <a:lnTo>
                  <a:pt x="538767" y="337303"/>
                </a:lnTo>
                <a:cubicBezTo>
                  <a:pt x="523264" y="440585"/>
                  <a:pt x="441477" y="521987"/>
                  <a:pt x="338432" y="537285"/>
                </a:cubicBezTo>
                <a:lnTo>
                  <a:pt x="338432" y="408970"/>
                </a:lnTo>
                <a:cubicBezTo>
                  <a:pt x="372131" y="397937"/>
                  <a:pt x="398588" y="371514"/>
                  <a:pt x="410100" y="337303"/>
                </a:cubicBezTo>
                <a:close/>
                <a:moveTo>
                  <a:pt x="338432" y="67743"/>
                </a:moveTo>
                <a:cubicBezTo>
                  <a:pt x="441965" y="83133"/>
                  <a:pt x="523305" y="164350"/>
                  <a:pt x="538626" y="267725"/>
                </a:cubicBezTo>
                <a:lnTo>
                  <a:pt x="410116" y="267725"/>
                </a:lnTo>
                <a:cubicBezTo>
                  <a:pt x="399159" y="234070"/>
                  <a:pt x="372138" y="207183"/>
                  <a:pt x="338432" y="196058"/>
                </a:cubicBezTo>
                <a:close/>
                <a:moveTo>
                  <a:pt x="268149" y="67743"/>
                </a:moveTo>
                <a:lnTo>
                  <a:pt x="268149" y="196151"/>
                </a:lnTo>
                <a:cubicBezTo>
                  <a:pt x="234447" y="207183"/>
                  <a:pt x="207522" y="234070"/>
                  <a:pt x="196381" y="267725"/>
                </a:cubicBezTo>
                <a:lnTo>
                  <a:pt x="67884" y="267725"/>
                </a:lnTo>
                <a:cubicBezTo>
                  <a:pt x="83296" y="164906"/>
                  <a:pt x="164628" y="83133"/>
                  <a:pt x="268149" y="67743"/>
                </a:cubicBezTo>
                <a:close/>
                <a:moveTo>
                  <a:pt x="303337" y="0"/>
                </a:moveTo>
                <a:cubicBezTo>
                  <a:pt x="309465" y="0"/>
                  <a:pt x="314850" y="5191"/>
                  <a:pt x="314850" y="11495"/>
                </a:cubicBezTo>
                <a:lnTo>
                  <a:pt x="314850" y="214703"/>
                </a:lnTo>
                <a:cubicBezTo>
                  <a:pt x="354775" y="219894"/>
                  <a:pt x="386343" y="251414"/>
                  <a:pt x="391543" y="291369"/>
                </a:cubicBezTo>
                <a:lnTo>
                  <a:pt x="595067" y="291369"/>
                </a:lnTo>
                <a:cubicBezTo>
                  <a:pt x="601288" y="291369"/>
                  <a:pt x="606580" y="296561"/>
                  <a:pt x="606394" y="302586"/>
                </a:cubicBezTo>
                <a:cubicBezTo>
                  <a:pt x="606394" y="308798"/>
                  <a:pt x="601195" y="314082"/>
                  <a:pt x="594881" y="314082"/>
                </a:cubicBezTo>
                <a:lnTo>
                  <a:pt x="391450" y="314082"/>
                </a:lnTo>
                <a:cubicBezTo>
                  <a:pt x="386250" y="354037"/>
                  <a:pt x="354682" y="385557"/>
                  <a:pt x="314664" y="390748"/>
                </a:cubicBezTo>
                <a:lnTo>
                  <a:pt x="314664" y="593399"/>
                </a:lnTo>
                <a:cubicBezTo>
                  <a:pt x="314664" y="600074"/>
                  <a:pt x="309372" y="605451"/>
                  <a:pt x="303151" y="605451"/>
                </a:cubicBezTo>
                <a:cubicBezTo>
                  <a:pt x="297023" y="605451"/>
                  <a:pt x="291638" y="600260"/>
                  <a:pt x="291638" y="593956"/>
                </a:cubicBezTo>
                <a:lnTo>
                  <a:pt x="291638" y="390841"/>
                </a:lnTo>
                <a:cubicBezTo>
                  <a:pt x="251713" y="385649"/>
                  <a:pt x="220144" y="354130"/>
                  <a:pt x="214945" y="314174"/>
                </a:cubicBezTo>
                <a:lnTo>
                  <a:pt x="11513" y="314174"/>
                </a:lnTo>
                <a:cubicBezTo>
                  <a:pt x="5292" y="314174"/>
                  <a:pt x="0" y="308890"/>
                  <a:pt x="0" y="302679"/>
                </a:cubicBezTo>
                <a:cubicBezTo>
                  <a:pt x="0" y="296561"/>
                  <a:pt x="5199" y="291184"/>
                  <a:pt x="11513" y="291184"/>
                </a:cubicBezTo>
                <a:lnTo>
                  <a:pt x="215038" y="291184"/>
                </a:lnTo>
                <a:cubicBezTo>
                  <a:pt x="220237" y="251321"/>
                  <a:pt x="251806" y="219802"/>
                  <a:pt x="291823" y="214610"/>
                </a:cubicBezTo>
                <a:lnTo>
                  <a:pt x="291823" y="11495"/>
                </a:lnTo>
                <a:cubicBezTo>
                  <a:pt x="291823" y="5284"/>
                  <a:pt x="297116" y="0"/>
                  <a:pt x="303337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放大镜"/>
          <p:cNvSpPr/>
          <p:nvPr/>
        </p:nvSpPr>
        <p:spPr>
          <a:xfrm>
            <a:off x="10063987" y="1238885"/>
            <a:ext cx="539750" cy="61087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电池"/>
          <p:cNvSpPr/>
          <p:nvPr/>
        </p:nvSpPr>
        <p:spPr>
          <a:xfrm>
            <a:off x="11248390" y="1238885"/>
            <a:ext cx="384810" cy="610870"/>
          </a:xfrm>
          <a:custGeom>
            <a:avLst/>
            <a:gdLst>
              <a:gd name="connsiteX0" fmla="*/ 703180 w 3238500"/>
              <a:gd name="connsiteY0" fmla="*/ 4435548 h 5638341"/>
              <a:gd name="connsiteX1" fmla="*/ 2535317 w 3238500"/>
              <a:gd name="connsiteY1" fmla="*/ 4435548 h 5638341"/>
              <a:gd name="connsiteX2" fmla="*/ 2535317 w 3238500"/>
              <a:gd name="connsiteY2" fmla="*/ 4838393 h 5638341"/>
              <a:gd name="connsiteX3" fmla="*/ 703180 w 3238500"/>
              <a:gd name="connsiteY3" fmla="*/ 4838393 h 5638341"/>
              <a:gd name="connsiteX4" fmla="*/ 703181 w 3238500"/>
              <a:gd name="connsiteY4" fmla="*/ 3675025 h 5638341"/>
              <a:gd name="connsiteX5" fmla="*/ 2535318 w 3238500"/>
              <a:gd name="connsiteY5" fmla="*/ 3675025 h 5638341"/>
              <a:gd name="connsiteX6" fmla="*/ 2535318 w 3238500"/>
              <a:gd name="connsiteY6" fmla="*/ 4077870 h 5638341"/>
              <a:gd name="connsiteX7" fmla="*/ 703181 w 3238500"/>
              <a:gd name="connsiteY7" fmla="*/ 4077870 h 5638341"/>
              <a:gd name="connsiteX8" fmla="*/ 703181 w 3238500"/>
              <a:gd name="connsiteY8" fmla="*/ 2914502 h 5638341"/>
              <a:gd name="connsiteX9" fmla="*/ 2535318 w 3238500"/>
              <a:gd name="connsiteY9" fmla="*/ 2914502 h 5638341"/>
              <a:gd name="connsiteX10" fmla="*/ 2535318 w 3238500"/>
              <a:gd name="connsiteY10" fmla="*/ 3317347 h 5638341"/>
              <a:gd name="connsiteX11" fmla="*/ 703181 w 3238500"/>
              <a:gd name="connsiteY11" fmla="*/ 3317347 h 5638341"/>
              <a:gd name="connsiteX12" fmla="*/ 703181 w 3238500"/>
              <a:gd name="connsiteY12" fmla="*/ 2153979 h 5638341"/>
              <a:gd name="connsiteX13" fmla="*/ 2535318 w 3238500"/>
              <a:gd name="connsiteY13" fmla="*/ 2153979 h 5638341"/>
              <a:gd name="connsiteX14" fmla="*/ 2535318 w 3238500"/>
              <a:gd name="connsiteY14" fmla="*/ 2556824 h 5638341"/>
              <a:gd name="connsiteX15" fmla="*/ 703181 w 3238500"/>
              <a:gd name="connsiteY15" fmla="*/ 2556824 h 5638341"/>
              <a:gd name="connsiteX16" fmla="*/ 703181 w 3238500"/>
              <a:gd name="connsiteY16" fmla="*/ 1393456 h 5638341"/>
              <a:gd name="connsiteX17" fmla="*/ 2535318 w 3238500"/>
              <a:gd name="connsiteY17" fmla="*/ 1393456 h 5638341"/>
              <a:gd name="connsiteX18" fmla="*/ 2535318 w 3238500"/>
              <a:gd name="connsiteY18" fmla="*/ 1796301 h 5638341"/>
              <a:gd name="connsiteX19" fmla="*/ 703181 w 3238500"/>
              <a:gd name="connsiteY19" fmla="*/ 1796301 h 5638341"/>
              <a:gd name="connsiteX20" fmla="*/ 545879 w 3238500"/>
              <a:gd name="connsiteY20" fmla="*/ 854765 h 5638341"/>
              <a:gd name="connsiteX21" fmla="*/ 355211 w 3238500"/>
              <a:gd name="connsiteY21" fmla="*/ 1045433 h 5638341"/>
              <a:gd name="connsiteX22" fmla="*/ 355211 w 3238500"/>
              <a:gd name="connsiteY22" fmla="*/ 5115447 h 5638341"/>
              <a:gd name="connsiteX23" fmla="*/ 545879 w 3238500"/>
              <a:gd name="connsiteY23" fmla="*/ 5306115 h 5638341"/>
              <a:gd name="connsiteX24" fmla="*/ 2692622 w 3238500"/>
              <a:gd name="connsiteY24" fmla="*/ 5306115 h 5638341"/>
              <a:gd name="connsiteX25" fmla="*/ 2883290 w 3238500"/>
              <a:gd name="connsiteY25" fmla="*/ 5115447 h 5638341"/>
              <a:gd name="connsiteX26" fmla="*/ 2883290 w 3238500"/>
              <a:gd name="connsiteY26" fmla="*/ 1045433 h 5638341"/>
              <a:gd name="connsiteX27" fmla="*/ 2692622 w 3238500"/>
              <a:gd name="connsiteY27" fmla="*/ 854765 h 5638341"/>
              <a:gd name="connsiteX28" fmla="*/ 1055257 w 3238500"/>
              <a:gd name="connsiteY28" fmla="*/ 0 h 5638341"/>
              <a:gd name="connsiteX29" fmla="*/ 2197532 w 3238500"/>
              <a:gd name="connsiteY29" fmla="*/ 0 h 5638341"/>
              <a:gd name="connsiteX30" fmla="*/ 2331244 w 3238500"/>
              <a:gd name="connsiteY30" fmla="*/ 133712 h 5638341"/>
              <a:gd name="connsiteX31" fmla="*/ 2331244 w 3238500"/>
              <a:gd name="connsiteY31" fmla="*/ 522540 h 5638341"/>
              <a:gd name="connsiteX32" fmla="*/ 2718105 w 3238500"/>
              <a:gd name="connsiteY32" fmla="*/ 522540 h 5638341"/>
              <a:gd name="connsiteX33" fmla="*/ 3238500 w 3238500"/>
              <a:gd name="connsiteY33" fmla="*/ 1042935 h 5638341"/>
              <a:gd name="connsiteX34" fmla="*/ 3238500 w 3238500"/>
              <a:gd name="connsiteY34" fmla="*/ 5117946 h 5638341"/>
              <a:gd name="connsiteX35" fmla="*/ 2718105 w 3238500"/>
              <a:gd name="connsiteY35" fmla="*/ 5638341 h 5638341"/>
              <a:gd name="connsiteX36" fmla="*/ 520395 w 3238500"/>
              <a:gd name="connsiteY36" fmla="*/ 5638341 h 5638341"/>
              <a:gd name="connsiteX37" fmla="*/ 0 w 3238500"/>
              <a:gd name="connsiteY37" fmla="*/ 5117946 h 5638341"/>
              <a:gd name="connsiteX38" fmla="*/ 0 w 3238500"/>
              <a:gd name="connsiteY38" fmla="*/ 1042935 h 5638341"/>
              <a:gd name="connsiteX39" fmla="*/ 520395 w 3238500"/>
              <a:gd name="connsiteY39" fmla="*/ 522540 h 5638341"/>
              <a:gd name="connsiteX40" fmla="*/ 921545 w 3238500"/>
              <a:gd name="connsiteY40" fmla="*/ 522540 h 5638341"/>
              <a:gd name="connsiteX41" fmla="*/ 921545 w 3238500"/>
              <a:gd name="connsiteY41" fmla="*/ 133712 h 5638341"/>
              <a:gd name="connsiteX42" fmla="*/ 1055257 w 3238500"/>
              <a:gd name="connsiteY42" fmla="*/ 0 h 563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38500" h="5638341">
                <a:moveTo>
                  <a:pt x="703180" y="4435548"/>
                </a:moveTo>
                <a:lnTo>
                  <a:pt x="2535317" y="4435548"/>
                </a:lnTo>
                <a:lnTo>
                  <a:pt x="2535317" y="4838393"/>
                </a:lnTo>
                <a:lnTo>
                  <a:pt x="703180" y="4838393"/>
                </a:lnTo>
                <a:close/>
                <a:moveTo>
                  <a:pt x="703181" y="3675025"/>
                </a:moveTo>
                <a:lnTo>
                  <a:pt x="2535318" y="3675025"/>
                </a:lnTo>
                <a:lnTo>
                  <a:pt x="2535318" y="4077870"/>
                </a:lnTo>
                <a:lnTo>
                  <a:pt x="703181" y="4077870"/>
                </a:lnTo>
                <a:close/>
                <a:moveTo>
                  <a:pt x="703181" y="2914502"/>
                </a:moveTo>
                <a:lnTo>
                  <a:pt x="2535318" y="2914502"/>
                </a:lnTo>
                <a:lnTo>
                  <a:pt x="2535318" y="3317347"/>
                </a:lnTo>
                <a:lnTo>
                  <a:pt x="703181" y="3317347"/>
                </a:lnTo>
                <a:close/>
                <a:moveTo>
                  <a:pt x="703181" y="2153979"/>
                </a:moveTo>
                <a:lnTo>
                  <a:pt x="2535318" y="2153979"/>
                </a:lnTo>
                <a:lnTo>
                  <a:pt x="2535318" y="2556824"/>
                </a:lnTo>
                <a:lnTo>
                  <a:pt x="703181" y="2556824"/>
                </a:lnTo>
                <a:close/>
                <a:moveTo>
                  <a:pt x="703181" y="1393456"/>
                </a:moveTo>
                <a:lnTo>
                  <a:pt x="2535318" y="1393456"/>
                </a:lnTo>
                <a:lnTo>
                  <a:pt x="2535318" y="1796301"/>
                </a:lnTo>
                <a:lnTo>
                  <a:pt x="703181" y="1796301"/>
                </a:lnTo>
                <a:close/>
                <a:moveTo>
                  <a:pt x="545879" y="854765"/>
                </a:moveTo>
                <a:cubicBezTo>
                  <a:pt x="440576" y="854765"/>
                  <a:pt x="355211" y="940130"/>
                  <a:pt x="355211" y="1045433"/>
                </a:cubicBezTo>
                <a:lnTo>
                  <a:pt x="355211" y="5115447"/>
                </a:lnTo>
                <a:cubicBezTo>
                  <a:pt x="355211" y="5220750"/>
                  <a:pt x="440576" y="5306115"/>
                  <a:pt x="545879" y="5306115"/>
                </a:cubicBezTo>
                <a:lnTo>
                  <a:pt x="2692622" y="5306115"/>
                </a:lnTo>
                <a:cubicBezTo>
                  <a:pt x="2797925" y="5306115"/>
                  <a:pt x="2883290" y="5220750"/>
                  <a:pt x="2883290" y="5115447"/>
                </a:cubicBezTo>
                <a:lnTo>
                  <a:pt x="2883290" y="1045433"/>
                </a:lnTo>
                <a:cubicBezTo>
                  <a:pt x="2883290" y="940130"/>
                  <a:pt x="2797925" y="854765"/>
                  <a:pt x="2692622" y="854765"/>
                </a:cubicBezTo>
                <a:close/>
                <a:moveTo>
                  <a:pt x="1055257" y="0"/>
                </a:moveTo>
                <a:lnTo>
                  <a:pt x="2197532" y="0"/>
                </a:lnTo>
                <a:cubicBezTo>
                  <a:pt x="2271379" y="0"/>
                  <a:pt x="2331244" y="59865"/>
                  <a:pt x="2331244" y="133712"/>
                </a:cubicBezTo>
                <a:lnTo>
                  <a:pt x="2331244" y="522540"/>
                </a:lnTo>
                <a:lnTo>
                  <a:pt x="2718105" y="522540"/>
                </a:lnTo>
                <a:cubicBezTo>
                  <a:pt x="3005511" y="522540"/>
                  <a:pt x="3238500" y="755529"/>
                  <a:pt x="3238500" y="1042935"/>
                </a:cubicBezTo>
                <a:lnTo>
                  <a:pt x="3238500" y="5117946"/>
                </a:lnTo>
                <a:cubicBezTo>
                  <a:pt x="3238500" y="5405352"/>
                  <a:pt x="3005511" y="5638341"/>
                  <a:pt x="2718105" y="5638341"/>
                </a:cubicBezTo>
                <a:lnTo>
                  <a:pt x="520395" y="5638341"/>
                </a:lnTo>
                <a:cubicBezTo>
                  <a:pt x="232989" y="5638341"/>
                  <a:pt x="0" y="5405352"/>
                  <a:pt x="0" y="5117946"/>
                </a:cubicBezTo>
                <a:lnTo>
                  <a:pt x="0" y="1042935"/>
                </a:lnTo>
                <a:cubicBezTo>
                  <a:pt x="0" y="755529"/>
                  <a:pt x="232989" y="522540"/>
                  <a:pt x="520395" y="522540"/>
                </a:cubicBezTo>
                <a:lnTo>
                  <a:pt x="921545" y="522540"/>
                </a:lnTo>
                <a:lnTo>
                  <a:pt x="921545" y="133712"/>
                </a:lnTo>
                <a:cubicBezTo>
                  <a:pt x="921545" y="59865"/>
                  <a:pt x="981410" y="0"/>
                  <a:pt x="1055257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灯泡"/>
          <p:cNvSpPr/>
          <p:nvPr/>
        </p:nvSpPr>
        <p:spPr>
          <a:xfrm>
            <a:off x="8653270" y="2301240"/>
            <a:ext cx="595880" cy="654685"/>
          </a:xfrm>
          <a:custGeom>
            <a:avLst/>
            <a:gdLst>
              <a:gd name="T0" fmla="*/ 461 w 536"/>
              <a:gd name="T1" fmla="*/ 441 h 590"/>
              <a:gd name="T2" fmla="*/ 404 w 536"/>
              <a:gd name="T3" fmla="*/ 467 h 590"/>
              <a:gd name="T4" fmla="*/ 175 w 536"/>
              <a:gd name="T5" fmla="*/ 427 h 590"/>
              <a:gd name="T6" fmla="*/ 339 w 536"/>
              <a:gd name="T7" fmla="*/ 337 h 590"/>
              <a:gd name="T8" fmla="*/ 381 w 536"/>
              <a:gd name="T9" fmla="*/ 350 h 590"/>
              <a:gd name="T10" fmla="*/ 456 w 536"/>
              <a:gd name="T11" fmla="*/ 275 h 590"/>
              <a:gd name="T12" fmla="*/ 381 w 536"/>
              <a:gd name="T13" fmla="*/ 201 h 590"/>
              <a:gd name="T14" fmla="*/ 362 w 536"/>
              <a:gd name="T15" fmla="*/ 203 h 590"/>
              <a:gd name="T16" fmla="*/ 260 w 536"/>
              <a:gd name="T17" fmla="*/ 105 h 590"/>
              <a:gd name="T18" fmla="*/ 267 w 536"/>
              <a:gd name="T19" fmla="*/ 75 h 590"/>
              <a:gd name="T20" fmla="*/ 192 w 536"/>
              <a:gd name="T21" fmla="*/ 0 h 590"/>
              <a:gd name="T22" fmla="*/ 117 w 536"/>
              <a:gd name="T23" fmla="*/ 75 h 590"/>
              <a:gd name="T24" fmla="*/ 192 w 536"/>
              <a:gd name="T25" fmla="*/ 150 h 590"/>
              <a:gd name="T26" fmla="*/ 209 w 536"/>
              <a:gd name="T27" fmla="*/ 148 h 590"/>
              <a:gd name="T28" fmla="*/ 312 w 536"/>
              <a:gd name="T29" fmla="*/ 248 h 590"/>
              <a:gd name="T30" fmla="*/ 307 w 536"/>
              <a:gd name="T31" fmla="*/ 275 h 590"/>
              <a:gd name="T32" fmla="*/ 307 w 536"/>
              <a:gd name="T33" fmla="*/ 279 h 590"/>
              <a:gd name="T34" fmla="*/ 114 w 536"/>
              <a:gd name="T35" fmla="*/ 385 h 590"/>
              <a:gd name="T36" fmla="*/ 75 w 536"/>
              <a:gd name="T37" fmla="*/ 374 h 590"/>
              <a:gd name="T38" fmla="*/ 0 w 536"/>
              <a:gd name="T39" fmla="*/ 449 h 590"/>
              <a:gd name="T40" fmla="*/ 75 w 536"/>
              <a:gd name="T41" fmla="*/ 524 h 590"/>
              <a:gd name="T42" fmla="*/ 138 w 536"/>
              <a:gd name="T43" fmla="*/ 489 h 590"/>
              <a:gd name="T44" fmla="*/ 389 w 536"/>
              <a:gd name="T45" fmla="*/ 532 h 590"/>
              <a:gd name="T46" fmla="*/ 462 w 536"/>
              <a:gd name="T47" fmla="*/ 590 h 590"/>
              <a:gd name="T48" fmla="*/ 536 w 536"/>
              <a:gd name="T49" fmla="*/ 515 h 590"/>
              <a:gd name="T50" fmla="*/ 461 w 536"/>
              <a:gd name="T51" fmla="*/ 441 h 590"/>
              <a:gd name="T52" fmla="*/ 416 w 536"/>
              <a:gd name="T53" fmla="*/ 275 h 590"/>
              <a:gd name="T54" fmla="*/ 381 w 536"/>
              <a:gd name="T55" fmla="*/ 310 h 590"/>
              <a:gd name="T56" fmla="*/ 347 w 536"/>
              <a:gd name="T57" fmla="*/ 275 h 590"/>
              <a:gd name="T58" fmla="*/ 381 w 536"/>
              <a:gd name="T59" fmla="*/ 241 h 590"/>
              <a:gd name="T60" fmla="*/ 416 w 536"/>
              <a:gd name="T61" fmla="*/ 275 h 590"/>
              <a:gd name="T62" fmla="*/ 157 w 536"/>
              <a:gd name="T63" fmla="*/ 75 h 590"/>
              <a:gd name="T64" fmla="*/ 192 w 536"/>
              <a:gd name="T65" fmla="*/ 40 h 590"/>
              <a:gd name="T66" fmla="*/ 227 w 536"/>
              <a:gd name="T67" fmla="*/ 75 h 590"/>
              <a:gd name="T68" fmla="*/ 192 w 536"/>
              <a:gd name="T69" fmla="*/ 110 h 590"/>
              <a:gd name="T70" fmla="*/ 157 w 536"/>
              <a:gd name="T71" fmla="*/ 75 h 590"/>
              <a:gd name="T72" fmla="*/ 75 w 536"/>
              <a:gd name="T73" fmla="*/ 484 h 590"/>
              <a:gd name="T74" fmla="*/ 40 w 536"/>
              <a:gd name="T75" fmla="*/ 449 h 590"/>
              <a:gd name="T76" fmla="*/ 75 w 536"/>
              <a:gd name="T77" fmla="*/ 414 h 590"/>
              <a:gd name="T78" fmla="*/ 110 w 536"/>
              <a:gd name="T79" fmla="*/ 449 h 590"/>
              <a:gd name="T80" fmla="*/ 75 w 536"/>
              <a:gd name="T81" fmla="*/ 484 h 590"/>
              <a:gd name="T82" fmla="*/ 461 w 536"/>
              <a:gd name="T83" fmla="*/ 550 h 590"/>
              <a:gd name="T84" fmla="*/ 427 w 536"/>
              <a:gd name="T85" fmla="*/ 515 h 590"/>
              <a:gd name="T86" fmla="*/ 461 w 536"/>
              <a:gd name="T87" fmla="*/ 481 h 590"/>
              <a:gd name="T88" fmla="*/ 496 w 536"/>
              <a:gd name="T89" fmla="*/ 515 h 590"/>
              <a:gd name="T90" fmla="*/ 461 w 536"/>
              <a:gd name="T91" fmla="*/ 55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36" h="590">
                <a:moveTo>
                  <a:pt x="461" y="441"/>
                </a:moveTo>
                <a:cubicBezTo>
                  <a:pt x="439" y="441"/>
                  <a:pt x="418" y="451"/>
                  <a:pt x="404" y="467"/>
                </a:cubicBezTo>
                <a:lnTo>
                  <a:pt x="175" y="427"/>
                </a:lnTo>
                <a:lnTo>
                  <a:pt x="339" y="337"/>
                </a:lnTo>
                <a:cubicBezTo>
                  <a:pt x="351" y="346"/>
                  <a:pt x="366" y="350"/>
                  <a:pt x="381" y="350"/>
                </a:cubicBezTo>
                <a:cubicBezTo>
                  <a:pt x="423" y="350"/>
                  <a:pt x="456" y="317"/>
                  <a:pt x="456" y="275"/>
                </a:cubicBezTo>
                <a:cubicBezTo>
                  <a:pt x="456" y="234"/>
                  <a:pt x="423" y="201"/>
                  <a:pt x="381" y="201"/>
                </a:cubicBezTo>
                <a:cubicBezTo>
                  <a:pt x="375" y="201"/>
                  <a:pt x="368" y="202"/>
                  <a:pt x="362" y="203"/>
                </a:cubicBezTo>
                <a:lnTo>
                  <a:pt x="260" y="105"/>
                </a:lnTo>
                <a:cubicBezTo>
                  <a:pt x="264" y="96"/>
                  <a:pt x="267" y="86"/>
                  <a:pt x="267" y="75"/>
                </a:cubicBezTo>
                <a:cubicBezTo>
                  <a:pt x="267" y="34"/>
                  <a:pt x="233" y="0"/>
                  <a:pt x="192" y="0"/>
                </a:cubicBezTo>
                <a:cubicBezTo>
                  <a:pt x="150" y="0"/>
                  <a:pt x="117" y="34"/>
                  <a:pt x="117" y="75"/>
                </a:cubicBezTo>
                <a:cubicBezTo>
                  <a:pt x="117" y="116"/>
                  <a:pt x="150" y="150"/>
                  <a:pt x="192" y="150"/>
                </a:cubicBezTo>
                <a:cubicBezTo>
                  <a:pt x="198" y="150"/>
                  <a:pt x="203" y="149"/>
                  <a:pt x="209" y="148"/>
                </a:cubicBezTo>
                <a:lnTo>
                  <a:pt x="312" y="248"/>
                </a:lnTo>
                <a:cubicBezTo>
                  <a:pt x="308" y="256"/>
                  <a:pt x="307" y="266"/>
                  <a:pt x="307" y="275"/>
                </a:cubicBezTo>
                <a:cubicBezTo>
                  <a:pt x="307" y="277"/>
                  <a:pt x="307" y="278"/>
                  <a:pt x="307" y="279"/>
                </a:cubicBezTo>
                <a:lnTo>
                  <a:pt x="114" y="385"/>
                </a:lnTo>
                <a:cubicBezTo>
                  <a:pt x="102" y="378"/>
                  <a:pt x="89" y="374"/>
                  <a:pt x="75" y="374"/>
                </a:cubicBezTo>
                <a:cubicBezTo>
                  <a:pt x="34" y="374"/>
                  <a:pt x="0" y="407"/>
                  <a:pt x="0" y="449"/>
                </a:cubicBezTo>
                <a:cubicBezTo>
                  <a:pt x="0" y="490"/>
                  <a:pt x="34" y="524"/>
                  <a:pt x="75" y="524"/>
                </a:cubicBezTo>
                <a:cubicBezTo>
                  <a:pt x="101" y="524"/>
                  <a:pt x="125" y="510"/>
                  <a:pt x="138" y="489"/>
                </a:cubicBezTo>
                <a:lnTo>
                  <a:pt x="389" y="532"/>
                </a:lnTo>
                <a:cubicBezTo>
                  <a:pt x="396" y="565"/>
                  <a:pt x="426" y="590"/>
                  <a:pt x="462" y="590"/>
                </a:cubicBezTo>
                <a:cubicBezTo>
                  <a:pt x="503" y="590"/>
                  <a:pt x="536" y="557"/>
                  <a:pt x="536" y="515"/>
                </a:cubicBezTo>
                <a:cubicBezTo>
                  <a:pt x="536" y="474"/>
                  <a:pt x="503" y="441"/>
                  <a:pt x="461" y="441"/>
                </a:cubicBezTo>
                <a:close/>
                <a:moveTo>
                  <a:pt x="416" y="275"/>
                </a:moveTo>
                <a:cubicBezTo>
                  <a:pt x="416" y="295"/>
                  <a:pt x="401" y="310"/>
                  <a:pt x="381" y="310"/>
                </a:cubicBezTo>
                <a:cubicBezTo>
                  <a:pt x="362" y="310"/>
                  <a:pt x="347" y="295"/>
                  <a:pt x="347" y="275"/>
                </a:cubicBezTo>
                <a:cubicBezTo>
                  <a:pt x="347" y="256"/>
                  <a:pt x="362" y="241"/>
                  <a:pt x="381" y="241"/>
                </a:cubicBezTo>
                <a:cubicBezTo>
                  <a:pt x="401" y="241"/>
                  <a:pt x="416" y="256"/>
                  <a:pt x="416" y="275"/>
                </a:cubicBezTo>
                <a:close/>
                <a:moveTo>
                  <a:pt x="157" y="75"/>
                </a:moveTo>
                <a:cubicBezTo>
                  <a:pt x="157" y="56"/>
                  <a:pt x="172" y="40"/>
                  <a:pt x="192" y="40"/>
                </a:cubicBezTo>
                <a:cubicBezTo>
                  <a:pt x="211" y="40"/>
                  <a:pt x="227" y="56"/>
                  <a:pt x="227" y="75"/>
                </a:cubicBezTo>
                <a:cubicBezTo>
                  <a:pt x="227" y="94"/>
                  <a:pt x="211" y="110"/>
                  <a:pt x="192" y="110"/>
                </a:cubicBezTo>
                <a:cubicBezTo>
                  <a:pt x="172" y="110"/>
                  <a:pt x="157" y="94"/>
                  <a:pt x="157" y="75"/>
                </a:cubicBezTo>
                <a:close/>
                <a:moveTo>
                  <a:pt x="75" y="484"/>
                </a:moveTo>
                <a:cubicBezTo>
                  <a:pt x="56" y="484"/>
                  <a:pt x="40" y="468"/>
                  <a:pt x="40" y="449"/>
                </a:cubicBezTo>
                <a:cubicBezTo>
                  <a:pt x="40" y="430"/>
                  <a:pt x="56" y="414"/>
                  <a:pt x="75" y="414"/>
                </a:cubicBezTo>
                <a:cubicBezTo>
                  <a:pt x="94" y="414"/>
                  <a:pt x="110" y="430"/>
                  <a:pt x="110" y="449"/>
                </a:cubicBezTo>
                <a:cubicBezTo>
                  <a:pt x="110" y="468"/>
                  <a:pt x="94" y="484"/>
                  <a:pt x="75" y="484"/>
                </a:cubicBezTo>
                <a:close/>
                <a:moveTo>
                  <a:pt x="461" y="550"/>
                </a:moveTo>
                <a:cubicBezTo>
                  <a:pt x="442" y="550"/>
                  <a:pt x="427" y="535"/>
                  <a:pt x="427" y="515"/>
                </a:cubicBezTo>
                <a:cubicBezTo>
                  <a:pt x="427" y="496"/>
                  <a:pt x="442" y="481"/>
                  <a:pt x="461" y="481"/>
                </a:cubicBezTo>
                <a:cubicBezTo>
                  <a:pt x="481" y="481"/>
                  <a:pt x="496" y="496"/>
                  <a:pt x="496" y="515"/>
                </a:cubicBezTo>
                <a:cubicBezTo>
                  <a:pt x="496" y="535"/>
                  <a:pt x="481" y="550"/>
                  <a:pt x="461" y="55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63" name="刷子"/>
          <p:cNvSpPr/>
          <p:nvPr/>
        </p:nvSpPr>
        <p:spPr bwMode="auto">
          <a:xfrm>
            <a:off x="9907300" y="2395507"/>
            <a:ext cx="603885" cy="466151"/>
          </a:xfrm>
          <a:custGeom>
            <a:avLst/>
            <a:gdLst>
              <a:gd name="T0" fmla="*/ 4066 w 4783"/>
              <a:gd name="T1" fmla="*/ 0 h 3698"/>
              <a:gd name="T2" fmla="*/ 3436 w 4783"/>
              <a:gd name="T3" fmla="*/ 630 h 3698"/>
              <a:gd name="T4" fmla="*/ 0 w 4783"/>
              <a:gd name="T5" fmla="*/ 630 h 3698"/>
              <a:gd name="T6" fmla="*/ 584 w 4783"/>
              <a:gd name="T7" fmla="*/ 1490 h 3698"/>
              <a:gd name="T8" fmla="*/ 2600 w 4783"/>
              <a:gd name="T9" fmla="*/ 1490 h 3698"/>
              <a:gd name="T10" fmla="*/ 2600 w 4783"/>
              <a:gd name="T11" fmla="*/ 1651 h 3698"/>
              <a:gd name="T12" fmla="*/ 693 w 4783"/>
              <a:gd name="T13" fmla="*/ 1651 h 3698"/>
              <a:gd name="T14" fmla="*/ 1239 w 4783"/>
              <a:gd name="T15" fmla="*/ 2450 h 3698"/>
              <a:gd name="T16" fmla="*/ 2878 w 4783"/>
              <a:gd name="T17" fmla="*/ 2450 h 3698"/>
              <a:gd name="T18" fmla="*/ 2709 w 4783"/>
              <a:gd name="T19" fmla="*/ 2999 h 3698"/>
              <a:gd name="T20" fmla="*/ 1377 w 4783"/>
              <a:gd name="T21" fmla="*/ 2999 h 3698"/>
              <a:gd name="T22" fmla="*/ 1377 w 4783"/>
              <a:gd name="T23" fmla="*/ 3001 h 3698"/>
              <a:gd name="T24" fmla="*/ 1054 w 4783"/>
              <a:gd name="T25" fmla="*/ 3348 h 3698"/>
              <a:gd name="T26" fmla="*/ 1404 w 4783"/>
              <a:gd name="T27" fmla="*/ 3698 h 3698"/>
              <a:gd name="T28" fmla="*/ 1753 w 4783"/>
              <a:gd name="T29" fmla="*/ 3348 h 3698"/>
              <a:gd name="T30" fmla="*/ 1697 w 4783"/>
              <a:gd name="T31" fmla="*/ 3160 h 3698"/>
              <a:gd name="T32" fmla="*/ 2282 w 4783"/>
              <a:gd name="T33" fmla="*/ 3160 h 3698"/>
              <a:gd name="T34" fmla="*/ 2226 w 4783"/>
              <a:gd name="T35" fmla="*/ 3348 h 3698"/>
              <a:gd name="T36" fmla="*/ 2576 w 4783"/>
              <a:gd name="T37" fmla="*/ 3698 h 3698"/>
              <a:gd name="T38" fmla="*/ 2925 w 4783"/>
              <a:gd name="T39" fmla="*/ 3348 h 3698"/>
              <a:gd name="T40" fmla="*/ 2840 w 4783"/>
              <a:gd name="T41" fmla="*/ 3122 h 3698"/>
              <a:gd name="T42" fmla="*/ 3582 w 4783"/>
              <a:gd name="T43" fmla="*/ 713 h 3698"/>
              <a:gd name="T44" fmla="*/ 4133 w 4783"/>
              <a:gd name="T45" fmla="*/ 162 h 3698"/>
              <a:gd name="T46" fmla="*/ 4783 w 4783"/>
              <a:gd name="T47" fmla="*/ 162 h 3698"/>
              <a:gd name="T48" fmla="*/ 4783 w 4783"/>
              <a:gd name="T49" fmla="*/ 0 h 3698"/>
              <a:gd name="T50" fmla="*/ 4066 w 4783"/>
              <a:gd name="T51" fmla="*/ 0 h 3698"/>
              <a:gd name="T52" fmla="*/ 1404 w 4783"/>
              <a:gd name="T53" fmla="*/ 3537 h 3698"/>
              <a:gd name="T54" fmla="*/ 1215 w 4783"/>
              <a:gd name="T55" fmla="*/ 3348 h 3698"/>
              <a:gd name="T56" fmla="*/ 1404 w 4783"/>
              <a:gd name="T57" fmla="*/ 3160 h 3698"/>
              <a:gd name="T58" fmla="*/ 1592 w 4783"/>
              <a:gd name="T59" fmla="*/ 3348 h 3698"/>
              <a:gd name="T60" fmla="*/ 1404 w 4783"/>
              <a:gd name="T61" fmla="*/ 3537 h 3698"/>
              <a:gd name="T62" fmla="*/ 2575 w 4783"/>
              <a:gd name="T63" fmla="*/ 3537 h 3698"/>
              <a:gd name="T64" fmla="*/ 2387 w 4783"/>
              <a:gd name="T65" fmla="*/ 3348 h 3698"/>
              <a:gd name="T66" fmla="*/ 2575 w 4783"/>
              <a:gd name="T67" fmla="*/ 3160 h 3698"/>
              <a:gd name="T68" fmla="*/ 2764 w 4783"/>
              <a:gd name="T69" fmla="*/ 3348 h 3698"/>
              <a:gd name="T70" fmla="*/ 2575 w 4783"/>
              <a:gd name="T71" fmla="*/ 3537 h 3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783" h="3698">
                <a:moveTo>
                  <a:pt x="4066" y="0"/>
                </a:moveTo>
                <a:lnTo>
                  <a:pt x="3436" y="630"/>
                </a:lnTo>
                <a:lnTo>
                  <a:pt x="0" y="630"/>
                </a:lnTo>
                <a:lnTo>
                  <a:pt x="584" y="1490"/>
                </a:lnTo>
                <a:lnTo>
                  <a:pt x="2600" y="1490"/>
                </a:lnTo>
                <a:lnTo>
                  <a:pt x="2600" y="1651"/>
                </a:lnTo>
                <a:lnTo>
                  <a:pt x="693" y="1651"/>
                </a:lnTo>
                <a:lnTo>
                  <a:pt x="1239" y="2450"/>
                </a:lnTo>
                <a:lnTo>
                  <a:pt x="2878" y="2450"/>
                </a:lnTo>
                <a:lnTo>
                  <a:pt x="2709" y="2999"/>
                </a:lnTo>
                <a:lnTo>
                  <a:pt x="1377" y="2999"/>
                </a:lnTo>
                <a:lnTo>
                  <a:pt x="1377" y="3001"/>
                </a:lnTo>
                <a:cubicBezTo>
                  <a:pt x="1196" y="3015"/>
                  <a:pt x="1054" y="3165"/>
                  <a:pt x="1054" y="3348"/>
                </a:cubicBezTo>
                <a:cubicBezTo>
                  <a:pt x="1054" y="3541"/>
                  <a:pt x="1211" y="3698"/>
                  <a:pt x="1404" y="3698"/>
                </a:cubicBezTo>
                <a:cubicBezTo>
                  <a:pt x="1596" y="3698"/>
                  <a:pt x="1753" y="3541"/>
                  <a:pt x="1753" y="3348"/>
                </a:cubicBezTo>
                <a:cubicBezTo>
                  <a:pt x="1753" y="3279"/>
                  <a:pt x="1732" y="3214"/>
                  <a:pt x="1697" y="3160"/>
                </a:cubicBezTo>
                <a:lnTo>
                  <a:pt x="2282" y="3160"/>
                </a:lnTo>
                <a:cubicBezTo>
                  <a:pt x="2247" y="3214"/>
                  <a:pt x="2226" y="3279"/>
                  <a:pt x="2226" y="3348"/>
                </a:cubicBezTo>
                <a:cubicBezTo>
                  <a:pt x="2226" y="3541"/>
                  <a:pt x="2383" y="3698"/>
                  <a:pt x="2576" y="3698"/>
                </a:cubicBezTo>
                <a:cubicBezTo>
                  <a:pt x="2768" y="3698"/>
                  <a:pt x="2925" y="3541"/>
                  <a:pt x="2925" y="3348"/>
                </a:cubicBezTo>
                <a:cubicBezTo>
                  <a:pt x="2925" y="3262"/>
                  <a:pt x="2893" y="3183"/>
                  <a:pt x="2840" y="3122"/>
                </a:cubicBezTo>
                <a:lnTo>
                  <a:pt x="3582" y="713"/>
                </a:lnTo>
                <a:lnTo>
                  <a:pt x="4133" y="162"/>
                </a:lnTo>
                <a:lnTo>
                  <a:pt x="4783" y="162"/>
                </a:lnTo>
                <a:lnTo>
                  <a:pt x="4783" y="0"/>
                </a:lnTo>
                <a:lnTo>
                  <a:pt x="4066" y="0"/>
                </a:lnTo>
                <a:close/>
                <a:moveTo>
                  <a:pt x="1404" y="3537"/>
                </a:moveTo>
                <a:cubicBezTo>
                  <a:pt x="1300" y="3537"/>
                  <a:pt x="1215" y="3452"/>
                  <a:pt x="1215" y="3348"/>
                </a:cubicBezTo>
                <a:cubicBezTo>
                  <a:pt x="1215" y="3245"/>
                  <a:pt x="1300" y="3160"/>
                  <a:pt x="1404" y="3160"/>
                </a:cubicBezTo>
                <a:cubicBezTo>
                  <a:pt x="1507" y="3160"/>
                  <a:pt x="1592" y="3245"/>
                  <a:pt x="1592" y="3348"/>
                </a:cubicBezTo>
                <a:cubicBezTo>
                  <a:pt x="1592" y="3452"/>
                  <a:pt x="1507" y="3537"/>
                  <a:pt x="1404" y="3537"/>
                </a:cubicBezTo>
                <a:close/>
                <a:moveTo>
                  <a:pt x="2575" y="3537"/>
                </a:moveTo>
                <a:cubicBezTo>
                  <a:pt x="2472" y="3537"/>
                  <a:pt x="2387" y="3452"/>
                  <a:pt x="2387" y="3348"/>
                </a:cubicBezTo>
                <a:cubicBezTo>
                  <a:pt x="2387" y="3245"/>
                  <a:pt x="2472" y="3160"/>
                  <a:pt x="2575" y="3160"/>
                </a:cubicBezTo>
                <a:cubicBezTo>
                  <a:pt x="2679" y="3160"/>
                  <a:pt x="2764" y="3245"/>
                  <a:pt x="2764" y="3348"/>
                </a:cubicBezTo>
                <a:cubicBezTo>
                  <a:pt x="2764" y="3452"/>
                  <a:pt x="2679" y="3537"/>
                  <a:pt x="2575" y="3537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bIns="21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64" name="锁"/>
          <p:cNvSpPr/>
          <p:nvPr/>
        </p:nvSpPr>
        <p:spPr bwMode="auto">
          <a:xfrm>
            <a:off x="11169332" y="2371270"/>
            <a:ext cx="549910" cy="514624"/>
          </a:xfrm>
          <a:custGeom>
            <a:avLst/>
            <a:gdLst>
              <a:gd name="T0" fmla="*/ 32 w 1018"/>
              <a:gd name="T1" fmla="*/ 254 h 954"/>
              <a:gd name="T2" fmla="*/ 64 w 1018"/>
              <a:gd name="T3" fmla="*/ 254 h 954"/>
              <a:gd name="T4" fmla="*/ 64 w 1018"/>
              <a:gd name="T5" fmla="*/ 445 h 954"/>
              <a:gd name="T6" fmla="*/ 32 w 1018"/>
              <a:gd name="T7" fmla="*/ 445 h 954"/>
              <a:gd name="T8" fmla="*/ 0 w 1018"/>
              <a:gd name="T9" fmla="*/ 413 h 954"/>
              <a:gd name="T10" fmla="*/ 0 w 1018"/>
              <a:gd name="T11" fmla="*/ 286 h 954"/>
              <a:gd name="T12" fmla="*/ 32 w 1018"/>
              <a:gd name="T13" fmla="*/ 254 h 954"/>
              <a:gd name="T14" fmla="*/ 986 w 1018"/>
              <a:gd name="T15" fmla="*/ 254 h 954"/>
              <a:gd name="T16" fmla="*/ 954 w 1018"/>
              <a:gd name="T17" fmla="*/ 254 h 954"/>
              <a:gd name="T18" fmla="*/ 954 w 1018"/>
              <a:gd name="T19" fmla="*/ 445 h 954"/>
              <a:gd name="T20" fmla="*/ 986 w 1018"/>
              <a:gd name="T21" fmla="*/ 445 h 954"/>
              <a:gd name="T22" fmla="*/ 1018 w 1018"/>
              <a:gd name="T23" fmla="*/ 413 h 954"/>
              <a:gd name="T24" fmla="*/ 1018 w 1018"/>
              <a:gd name="T25" fmla="*/ 286 h 954"/>
              <a:gd name="T26" fmla="*/ 986 w 1018"/>
              <a:gd name="T27" fmla="*/ 254 h 954"/>
              <a:gd name="T28" fmla="*/ 891 w 1018"/>
              <a:gd name="T29" fmla="*/ 191 h 954"/>
              <a:gd name="T30" fmla="*/ 891 w 1018"/>
              <a:gd name="T31" fmla="*/ 763 h 954"/>
              <a:gd name="T32" fmla="*/ 827 w 1018"/>
              <a:gd name="T33" fmla="*/ 827 h 954"/>
              <a:gd name="T34" fmla="*/ 827 w 1018"/>
              <a:gd name="T35" fmla="*/ 890 h 954"/>
              <a:gd name="T36" fmla="*/ 763 w 1018"/>
              <a:gd name="T37" fmla="*/ 954 h 954"/>
              <a:gd name="T38" fmla="*/ 700 w 1018"/>
              <a:gd name="T39" fmla="*/ 954 h 954"/>
              <a:gd name="T40" fmla="*/ 636 w 1018"/>
              <a:gd name="T41" fmla="*/ 890 h 954"/>
              <a:gd name="T42" fmla="*/ 636 w 1018"/>
              <a:gd name="T43" fmla="*/ 827 h 954"/>
              <a:gd name="T44" fmla="*/ 382 w 1018"/>
              <a:gd name="T45" fmla="*/ 827 h 954"/>
              <a:gd name="T46" fmla="*/ 382 w 1018"/>
              <a:gd name="T47" fmla="*/ 890 h 954"/>
              <a:gd name="T48" fmla="*/ 318 w 1018"/>
              <a:gd name="T49" fmla="*/ 954 h 954"/>
              <a:gd name="T50" fmla="*/ 254 w 1018"/>
              <a:gd name="T51" fmla="*/ 954 h 954"/>
              <a:gd name="T52" fmla="*/ 191 w 1018"/>
              <a:gd name="T53" fmla="*/ 890 h 954"/>
              <a:gd name="T54" fmla="*/ 191 w 1018"/>
              <a:gd name="T55" fmla="*/ 827 h 954"/>
              <a:gd name="T56" fmla="*/ 127 w 1018"/>
              <a:gd name="T57" fmla="*/ 763 h 954"/>
              <a:gd name="T58" fmla="*/ 127 w 1018"/>
              <a:gd name="T59" fmla="*/ 191 h 954"/>
              <a:gd name="T60" fmla="*/ 318 w 1018"/>
              <a:gd name="T61" fmla="*/ 0 h 954"/>
              <a:gd name="T62" fmla="*/ 700 w 1018"/>
              <a:gd name="T63" fmla="*/ 0 h 954"/>
              <a:gd name="T64" fmla="*/ 891 w 1018"/>
              <a:gd name="T65" fmla="*/ 191 h 954"/>
              <a:gd name="T66" fmla="*/ 382 w 1018"/>
              <a:gd name="T67" fmla="*/ 127 h 954"/>
              <a:gd name="T68" fmla="*/ 636 w 1018"/>
              <a:gd name="T69" fmla="*/ 127 h 954"/>
              <a:gd name="T70" fmla="*/ 636 w 1018"/>
              <a:gd name="T71" fmla="*/ 63 h 954"/>
              <a:gd name="T72" fmla="*/ 382 w 1018"/>
              <a:gd name="T73" fmla="*/ 63 h 954"/>
              <a:gd name="T74" fmla="*/ 382 w 1018"/>
              <a:gd name="T75" fmla="*/ 127 h 954"/>
              <a:gd name="T76" fmla="*/ 318 w 1018"/>
              <a:gd name="T77" fmla="*/ 700 h 954"/>
              <a:gd name="T78" fmla="*/ 254 w 1018"/>
              <a:gd name="T79" fmla="*/ 636 h 954"/>
              <a:gd name="T80" fmla="*/ 191 w 1018"/>
              <a:gd name="T81" fmla="*/ 700 h 954"/>
              <a:gd name="T82" fmla="*/ 254 w 1018"/>
              <a:gd name="T83" fmla="*/ 763 h 954"/>
              <a:gd name="T84" fmla="*/ 318 w 1018"/>
              <a:gd name="T85" fmla="*/ 700 h 954"/>
              <a:gd name="T86" fmla="*/ 827 w 1018"/>
              <a:gd name="T87" fmla="*/ 700 h 954"/>
              <a:gd name="T88" fmla="*/ 763 w 1018"/>
              <a:gd name="T89" fmla="*/ 636 h 954"/>
              <a:gd name="T90" fmla="*/ 700 w 1018"/>
              <a:gd name="T91" fmla="*/ 700 h 954"/>
              <a:gd name="T92" fmla="*/ 763 w 1018"/>
              <a:gd name="T93" fmla="*/ 763 h 954"/>
              <a:gd name="T94" fmla="*/ 827 w 1018"/>
              <a:gd name="T95" fmla="*/ 700 h 954"/>
              <a:gd name="T96" fmla="*/ 827 w 1018"/>
              <a:gd name="T97" fmla="*/ 191 h 954"/>
              <a:gd name="T98" fmla="*/ 191 w 1018"/>
              <a:gd name="T99" fmla="*/ 191 h 954"/>
              <a:gd name="T100" fmla="*/ 191 w 1018"/>
              <a:gd name="T101" fmla="*/ 572 h 954"/>
              <a:gd name="T102" fmla="*/ 827 w 1018"/>
              <a:gd name="T103" fmla="*/ 572 h 954"/>
              <a:gd name="T104" fmla="*/ 827 w 1018"/>
              <a:gd name="T105" fmla="*/ 191 h 954"/>
              <a:gd name="T106" fmla="*/ 827 w 1018"/>
              <a:gd name="T107" fmla="*/ 191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8" h="954">
                <a:moveTo>
                  <a:pt x="32" y="254"/>
                </a:moveTo>
                <a:lnTo>
                  <a:pt x="64" y="254"/>
                </a:lnTo>
                <a:lnTo>
                  <a:pt x="64" y="445"/>
                </a:lnTo>
                <a:lnTo>
                  <a:pt x="32" y="445"/>
                </a:lnTo>
                <a:cubicBezTo>
                  <a:pt x="14" y="445"/>
                  <a:pt x="0" y="431"/>
                  <a:pt x="0" y="413"/>
                </a:cubicBezTo>
                <a:lnTo>
                  <a:pt x="0" y="286"/>
                </a:lnTo>
                <a:cubicBezTo>
                  <a:pt x="0" y="269"/>
                  <a:pt x="14" y="254"/>
                  <a:pt x="32" y="254"/>
                </a:cubicBezTo>
                <a:close/>
                <a:moveTo>
                  <a:pt x="986" y="254"/>
                </a:moveTo>
                <a:lnTo>
                  <a:pt x="954" y="254"/>
                </a:lnTo>
                <a:lnTo>
                  <a:pt x="954" y="445"/>
                </a:lnTo>
                <a:lnTo>
                  <a:pt x="986" y="445"/>
                </a:lnTo>
                <a:cubicBezTo>
                  <a:pt x="1004" y="445"/>
                  <a:pt x="1018" y="431"/>
                  <a:pt x="1018" y="413"/>
                </a:cubicBezTo>
                <a:lnTo>
                  <a:pt x="1018" y="286"/>
                </a:lnTo>
                <a:cubicBezTo>
                  <a:pt x="1018" y="269"/>
                  <a:pt x="1004" y="254"/>
                  <a:pt x="986" y="254"/>
                </a:cubicBezTo>
                <a:close/>
                <a:moveTo>
                  <a:pt x="891" y="191"/>
                </a:moveTo>
                <a:lnTo>
                  <a:pt x="891" y="763"/>
                </a:lnTo>
                <a:cubicBezTo>
                  <a:pt x="891" y="798"/>
                  <a:pt x="862" y="827"/>
                  <a:pt x="827" y="827"/>
                </a:cubicBezTo>
                <a:lnTo>
                  <a:pt x="827" y="890"/>
                </a:lnTo>
                <a:cubicBezTo>
                  <a:pt x="827" y="926"/>
                  <a:pt x="799" y="954"/>
                  <a:pt x="763" y="954"/>
                </a:cubicBezTo>
                <a:lnTo>
                  <a:pt x="700" y="954"/>
                </a:lnTo>
                <a:cubicBezTo>
                  <a:pt x="665" y="954"/>
                  <a:pt x="636" y="925"/>
                  <a:pt x="636" y="890"/>
                </a:cubicBezTo>
                <a:lnTo>
                  <a:pt x="636" y="827"/>
                </a:lnTo>
                <a:lnTo>
                  <a:pt x="382" y="827"/>
                </a:lnTo>
                <a:lnTo>
                  <a:pt x="382" y="890"/>
                </a:lnTo>
                <a:cubicBezTo>
                  <a:pt x="382" y="926"/>
                  <a:pt x="353" y="954"/>
                  <a:pt x="318" y="954"/>
                </a:cubicBezTo>
                <a:lnTo>
                  <a:pt x="254" y="954"/>
                </a:lnTo>
                <a:cubicBezTo>
                  <a:pt x="219" y="954"/>
                  <a:pt x="191" y="925"/>
                  <a:pt x="191" y="890"/>
                </a:cubicBezTo>
                <a:lnTo>
                  <a:pt x="191" y="827"/>
                </a:lnTo>
                <a:cubicBezTo>
                  <a:pt x="156" y="827"/>
                  <a:pt x="127" y="798"/>
                  <a:pt x="127" y="763"/>
                </a:cubicBezTo>
                <a:lnTo>
                  <a:pt x="127" y="191"/>
                </a:lnTo>
                <a:cubicBezTo>
                  <a:pt x="127" y="85"/>
                  <a:pt x="213" y="0"/>
                  <a:pt x="318" y="0"/>
                </a:cubicBezTo>
                <a:lnTo>
                  <a:pt x="700" y="0"/>
                </a:lnTo>
                <a:cubicBezTo>
                  <a:pt x="805" y="0"/>
                  <a:pt x="891" y="85"/>
                  <a:pt x="891" y="191"/>
                </a:cubicBezTo>
                <a:close/>
                <a:moveTo>
                  <a:pt x="382" y="127"/>
                </a:moveTo>
                <a:lnTo>
                  <a:pt x="636" y="127"/>
                </a:lnTo>
                <a:lnTo>
                  <a:pt x="636" y="63"/>
                </a:lnTo>
                <a:lnTo>
                  <a:pt x="382" y="63"/>
                </a:lnTo>
                <a:lnTo>
                  <a:pt x="382" y="127"/>
                </a:lnTo>
                <a:close/>
                <a:moveTo>
                  <a:pt x="318" y="700"/>
                </a:moveTo>
                <a:cubicBezTo>
                  <a:pt x="318" y="664"/>
                  <a:pt x="290" y="636"/>
                  <a:pt x="254" y="636"/>
                </a:cubicBezTo>
                <a:cubicBezTo>
                  <a:pt x="219" y="636"/>
                  <a:pt x="191" y="664"/>
                  <a:pt x="191" y="700"/>
                </a:cubicBezTo>
                <a:cubicBezTo>
                  <a:pt x="191" y="735"/>
                  <a:pt x="219" y="763"/>
                  <a:pt x="254" y="763"/>
                </a:cubicBezTo>
                <a:cubicBezTo>
                  <a:pt x="290" y="763"/>
                  <a:pt x="318" y="735"/>
                  <a:pt x="318" y="700"/>
                </a:cubicBezTo>
                <a:close/>
                <a:moveTo>
                  <a:pt x="827" y="700"/>
                </a:moveTo>
                <a:cubicBezTo>
                  <a:pt x="827" y="664"/>
                  <a:pt x="799" y="636"/>
                  <a:pt x="763" y="636"/>
                </a:cubicBezTo>
                <a:cubicBezTo>
                  <a:pt x="728" y="636"/>
                  <a:pt x="700" y="664"/>
                  <a:pt x="700" y="700"/>
                </a:cubicBezTo>
                <a:cubicBezTo>
                  <a:pt x="700" y="735"/>
                  <a:pt x="728" y="763"/>
                  <a:pt x="763" y="763"/>
                </a:cubicBezTo>
                <a:cubicBezTo>
                  <a:pt x="799" y="763"/>
                  <a:pt x="827" y="735"/>
                  <a:pt x="827" y="700"/>
                </a:cubicBezTo>
                <a:close/>
                <a:moveTo>
                  <a:pt x="827" y="191"/>
                </a:moveTo>
                <a:lnTo>
                  <a:pt x="191" y="191"/>
                </a:lnTo>
                <a:lnTo>
                  <a:pt x="191" y="572"/>
                </a:lnTo>
                <a:lnTo>
                  <a:pt x="827" y="572"/>
                </a:lnTo>
                <a:lnTo>
                  <a:pt x="827" y="191"/>
                </a:lnTo>
                <a:lnTo>
                  <a:pt x="827" y="191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3" name="扳手"/>
          <p:cNvSpPr/>
          <p:nvPr/>
        </p:nvSpPr>
        <p:spPr bwMode="auto">
          <a:xfrm>
            <a:off x="8990673" y="3512959"/>
            <a:ext cx="324817" cy="519430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77595" h="603828">
                <a:moveTo>
                  <a:pt x="19244" y="350145"/>
                </a:moveTo>
                <a:cubicBezTo>
                  <a:pt x="29921" y="350145"/>
                  <a:pt x="38487" y="358695"/>
                  <a:pt x="38487" y="369353"/>
                </a:cubicBezTo>
                <a:cubicBezTo>
                  <a:pt x="38487" y="433769"/>
                  <a:pt x="91055" y="486239"/>
                  <a:pt x="155591" y="486239"/>
                </a:cubicBezTo>
                <a:lnTo>
                  <a:pt x="222004" y="486239"/>
                </a:lnTo>
                <a:cubicBezTo>
                  <a:pt x="286658" y="486239"/>
                  <a:pt x="339108" y="433769"/>
                  <a:pt x="339108" y="369353"/>
                </a:cubicBezTo>
                <a:cubicBezTo>
                  <a:pt x="339108" y="358695"/>
                  <a:pt x="347791" y="350145"/>
                  <a:pt x="358352" y="350145"/>
                </a:cubicBezTo>
                <a:cubicBezTo>
                  <a:pt x="369029" y="350145"/>
                  <a:pt x="377595" y="358695"/>
                  <a:pt x="377595" y="369353"/>
                </a:cubicBezTo>
                <a:cubicBezTo>
                  <a:pt x="377595" y="454968"/>
                  <a:pt x="307896" y="524538"/>
                  <a:pt x="222004" y="524538"/>
                </a:cubicBezTo>
                <a:lnTo>
                  <a:pt x="208041" y="524538"/>
                </a:lnTo>
                <a:lnTo>
                  <a:pt x="208041" y="565413"/>
                </a:lnTo>
                <a:lnTo>
                  <a:pt x="298274" y="565413"/>
                </a:lnTo>
                <a:cubicBezTo>
                  <a:pt x="308835" y="565413"/>
                  <a:pt x="317518" y="573963"/>
                  <a:pt x="317518" y="584620"/>
                </a:cubicBezTo>
                <a:cubicBezTo>
                  <a:pt x="317518" y="595278"/>
                  <a:pt x="308835" y="603828"/>
                  <a:pt x="298274" y="603828"/>
                </a:cubicBezTo>
                <a:lnTo>
                  <a:pt x="79438" y="603828"/>
                </a:lnTo>
                <a:cubicBezTo>
                  <a:pt x="68760" y="603828"/>
                  <a:pt x="60195" y="595278"/>
                  <a:pt x="60195" y="584620"/>
                </a:cubicBezTo>
                <a:cubicBezTo>
                  <a:pt x="60195" y="573963"/>
                  <a:pt x="68760" y="565413"/>
                  <a:pt x="79438" y="565413"/>
                </a:cubicBezTo>
                <a:lnTo>
                  <a:pt x="169554" y="565413"/>
                </a:lnTo>
                <a:lnTo>
                  <a:pt x="169554" y="524538"/>
                </a:lnTo>
                <a:lnTo>
                  <a:pt x="155591" y="524538"/>
                </a:lnTo>
                <a:cubicBezTo>
                  <a:pt x="69816" y="524538"/>
                  <a:pt x="0" y="454968"/>
                  <a:pt x="0" y="369353"/>
                </a:cubicBezTo>
                <a:cubicBezTo>
                  <a:pt x="0" y="358695"/>
                  <a:pt x="8683" y="350145"/>
                  <a:pt x="19244" y="350145"/>
                </a:cubicBezTo>
                <a:close/>
                <a:moveTo>
                  <a:pt x="188809" y="0"/>
                </a:moveTo>
                <a:cubicBezTo>
                  <a:pt x="259807" y="0"/>
                  <a:pt x="317544" y="57636"/>
                  <a:pt x="317544" y="128511"/>
                </a:cubicBezTo>
                <a:lnTo>
                  <a:pt x="317544" y="331410"/>
                </a:lnTo>
                <a:cubicBezTo>
                  <a:pt x="317544" y="402168"/>
                  <a:pt x="259807" y="459804"/>
                  <a:pt x="188809" y="459804"/>
                </a:cubicBezTo>
                <a:cubicBezTo>
                  <a:pt x="117929" y="459804"/>
                  <a:pt x="60192" y="402168"/>
                  <a:pt x="60192" y="331410"/>
                </a:cubicBezTo>
                <a:lnTo>
                  <a:pt x="60192" y="128511"/>
                </a:lnTo>
                <a:cubicBezTo>
                  <a:pt x="60192" y="57636"/>
                  <a:pt x="117929" y="0"/>
                  <a:pt x="188809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电视机"/>
          <p:cNvSpPr/>
          <p:nvPr/>
        </p:nvSpPr>
        <p:spPr bwMode="auto">
          <a:xfrm>
            <a:off x="9917767" y="3452317"/>
            <a:ext cx="640715" cy="640715"/>
          </a:xfrm>
          <a:custGeom>
            <a:avLst/>
            <a:gdLst>
              <a:gd name="T0" fmla="*/ 291065635 w 5643"/>
              <a:gd name="T1" fmla="*/ 74701230 h 5531"/>
              <a:gd name="T2" fmla="*/ 0 w 5643"/>
              <a:gd name="T3" fmla="*/ 631761781 h 5531"/>
              <a:gd name="T4" fmla="*/ 124221326 w 5643"/>
              <a:gd name="T5" fmla="*/ 234954587 h 5531"/>
              <a:gd name="T6" fmla="*/ 105986935 w 5643"/>
              <a:gd name="T7" fmla="*/ 239752000 h 5531"/>
              <a:gd name="T8" fmla="*/ 90259798 w 5643"/>
              <a:gd name="T9" fmla="*/ 249346489 h 5531"/>
              <a:gd name="T10" fmla="*/ 77837969 w 5643"/>
              <a:gd name="T11" fmla="*/ 262939104 h 5531"/>
              <a:gd name="T12" fmla="*/ 69860128 w 5643"/>
              <a:gd name="T13" fmla="*/ 279615264 h 5531"/>
              <a:gd name="T14" fmla="*/ 66897132 w 5643"/>
              <a:gd name="T15" fmla="*/ 298576357 h 5531"/>
              <a:gd name="T16" fmla="*/ 68264694 w 5643"/>
              <a:gd name="T17" fmla="*/ 509887056 h 5531"/>
              <a:gd name="T18" fmla="*/ 74760869 w 5643"/>
              <a:gd name="T19" fmla="*/ 527362841 h 5531"/>
              <a:gd name="T20" fmla="*/ 85587265 w 5643"/>
              <a:gd name="T21" fmla="*/ 542211865 h 5531"/>
              <a:gd name="T22" fmla="*/ 100402919 w 5643"/>
              <a:gd name="T23" fmla="*/ 553062763 h 5531"/>
              <a:gd name="T24" fmla="*/ 117839256 w 5643"/>
              <a:gd name="T25" fmla="*/ 559573369 h 5531"/>
              <a:gd name="T26" fmla="*/ 420757212 w 5643"/>
              <a:gd name="T27" fmla="*/ 560944059 h 5531"/>
              <a:gd name="T28" fmla="*/ 439675215 w 5643"/>
              <a:gd name="T29" fmla="*/ 557974457 h 5531"/>
              <a:gd name="T30" fmla="*/ 456314173 w 5643"/>
              <a:gd name="T31" fmla="*/ 549978880 h 5531"/>
              <a:gd name="T32" fmla="*/ 469876031 w 5643"/>
              <a:gd name="T33" fmla="*/ 537528732 h 5531"/>
              <a:gd name="T34" fmla="*/ 479448969 w 5643"/>
              <a:gd name="T35" fmla="*/ 521766140 h 5531"/>
              <a:gd name="T36" fmla="*/ 484121502 w 5643"/>
              <a:gd name="T37" fmla="*/ 503490392 h 5531"/>
              <a:gd name="T38" fmla="*/ 484121502 w 5643"/>
              <a:gd name="T39" fmla="*/ 292065751 h 5531"/>
              <a:gd name="T40" fmla="*/ 479448969 w 5643"/>
              <a:gd name="T41" fmla="*/ 273790002 h 5531"/>
              <a:gd name="T42" fmla="*/ 469876031 w 5643"/>
              <a:gd name="T43" fmla="*/ 257913130 h 5531"/>
              <a:gd name="T44" fmla="*/ 456314173 w 5643"/>
              <a:gd name="T45" fmla="*/ 245577262 h 5531"/>
              <a:gd name="T46" fmla="*/ 439675215 w 5643"/>
              <a:gd name="T47" fmla="*/ 237467405 h 5531"/>
              <a:gd name="T48" fmla="*/ 420757212 w 5643"/>
              <a:gd name="T49" fmla="*/ 234612083 h 5531"/>
              <a:gd name="T50" fmla="*/ 609596624 w 5643"/>
              <a:gd name="T51" fmla="*/ 236210996 h 5531"/>
              <a:gd name="T52" fmla="*/ 609596624 w 5643"/>
              <a:gd name="T53" fmla="*/ 277673510 h 5531"/>
              <a:gd name="T54" fmla="*/ 609596624 w 5643"/>
              <a:gd name="T55" fmla="*/ 318108176 h 5531"/>
              <a:gd name="T56" fmla="*/ 609596624 w 5643"/>
              <a:gd name="T57" fmla="*/ 359570691 h 5531"/>
              <a:gd name="T58" fmla="*/ 549423200 w 5643"/>
              <a:gd name="T59" fmla="*/ 417367200 h 5531"/>
              <a:gd name="T60" fmla="*/ 536089213 w 5643"/>
              <a:gd name="T61" fmla="*/ 422164613 h 5531"/>
              <a:gd name="T62" fmla="*/ 525490688 w 5643"/>
              <a:gd name="T63" fmla="*/ 434957265 h 5531"/>
              <a:gd name="T64" fmla="*/ 523325409 w 5643"/>
              <a:gd name="T65" fmla="*/ 446265285 h 5531"/>
              <a:gd name="T66" fmla="*/ 524578868 w 5643"/>
              <a:gd name="T67" fmla="*/ 455060487 h 5531"/>
              <a:gd name="T68" fmla="*/ 533923934 w 5643"/>
              <a:gd name="T69" fmla="*/ 468767045 h 5531"/>
              <a:gd name="T70" fmla="*/ 547941534 w 5643"/>
              <a:gd name="T71" fmla="*/ 475049090 h 5531"/>
              <a:gd name="T72" fmla="*/ 555349192 w 5643"/>
              <a:gd name="T73" fmla="*/ 475277651 h 5531"/>
              <a:gd name="T74" fmla="*/ 568569413 w 5643"/>
              <a:gd name="T75" fmla="*/ 470480237 h 5531"/>
              <a:gd name="T76" fmla="*/ 579167937 w 5643"/>
              <a:gd name="T77" fmla="*/ 457687586 h 5531"/>
              <a:gd name="T78" fmla="*/ 581447321 w 5643"/>
              <a:gd name="T79" fmla="*/ 446265285 h 5531"/>
              <a:gd name="T80" fmla="*/ 580079758 w 5643"/>
              <a:gd name="T81" fmla="*/ 437584364 h 5531"/>
              <a:gd name="T82" fmla="*/ 570848458 w 5643"/>
              <a:gd name="T83" fmla="*/ 423877806 h 5531"/>
              <a:gd name="T84" fmla="*/ 556830859 w 5643"/>
              <a:gd name="T85" fmla="*/ 417595423 h 5531"/>
              <a:gd name="T86" fmla="*/ 552386196 w 5643"/>
              <a:gd name="T87" fmla="*/ 499264380 h 5531"/>
              <a:gd name="T88" fmla="*/ 541103721 w 5643"/>
              <a:gd name="T89" fmla="*/ 501548638 h 5531"/>
              <a:gd name="T90" fmla="*/ 528225813 w 5643"/>
              <a:gd name="T91" fmla="*/ 512171313 h 5531"/>
              <a:gd name="T92" fmla="*/ 523439176 w 5643"/>
              <a:gd name="T93" fmla="*/ 525535367 h 5531"/>
              <a:gd name="T94" fmla="*/ 523553280 w 5643"/>
              <a:gd name="T95" fmla="*/ 532959879 h 5531"/>
              <a:gd name="T96" fmla="*/ 529935351 w 5643"/>
              <a:gd name="T97" fmla="*/ 546894998 h 5531"/>
              <a:gd name="T98" fmla="*/ 543725080 w 5643"/>
              <a:gd name="T99" fmla="*/ 556260926 h 5531"/>
              <a:gd name="T100" fmla="*/ 552386196 w 5643"/>
              <a:gd name="T101" fmla="*/ 557631615 h 5531"/>
              <a:gd name="T102" fmla="*/ 563782775 w 5643"/>
              <a:gd name="T103" fmla="*/ 555347358 h 5531"/>
              <a:gd name="T104" fmla="*/ 576432812 w 5643"/>
              <a:gd name="T105" fmla="*/ 544724683 h 5531"/>
              <a:gd name="T106" fmla="*/ 581333216 w 5643"/>
              <a:gd name="T107" fmla="*/ 531474909 h 5531"/>
              <a:gd name="T108" fmla="*/ 581105346 w 5643"/>
              <a:gd name="T109" fmla="*/ 524050397 h 5531"/>
              <a:gd name="T110" fmla="*/ 574723275 w 5643"/>
              <a:gd name="T111" fmla="*/ 510000998 h 5531"/>
              <a:gd name="T112" fmla="*/ 561047650 w 5643"/>
              <a:gd name="T113" fmla="*/ 500635070 h 5531"/>
              <a:gd name="T114" fmla="*/ 552386196 w 5643"/>
              <a:gd name="T115" fmla="*/ 499264380 h 553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643" h="5531">
                <a:moveTo>
                  <a:pt x="0" y="1511"/>
                </a:moveTo>
                <a:lnTo>
                  <a:pt x="1627" y="1511"/>
                </a:lnTo>
                <a:lnTo>
                  <a:pt x="645" y="270"/>
                </a:lnTo>
                <a:lnTo>
                  <a:pt x="987" y="0"/>
                </a:lnTo>
                <a:lnTo>
                  <a:pt x="2000" y="1279"/>
                </a:lnTo>
                <a:lnTo>
                  <a:pt x="2554" y="654"/>
                </a:lnTo>
                <a:lnTo>
                  <a:pt x="2881" y="944"/>
                </a:lnTo>
                <a:lnTo>
                  <a:pt x="2379" y="1511"/>
                </a:lnTo>
                <a:lnTo>
                  <a:pt x="5643" y="1511"/>
                </a:lnTo>
                <a:lnTo>
                  <a:pt x="5643" y="5531"/>
                </a:lnTo>
                <a:lnTo>
                  <a:pt x="0" y="5531"/>
                </a:lnTo>
                <a:lnTo>
                  <a:pt x="0" y="1511"/>
                </a:lnTo>
                <a:close/>
                <a:moveTo>
                  <a:pt x="1147" y="2054"/>
                </a:moveTo>
                <a:lnTo>
                  <a:pt x="1147" y="2054"/>
                </a:lnTo>
                <a:lnTo>
                  <a:pt x="1119" y="2055"/>
                </a:lnTo>
                <a:lnTo>
                  <a:pt x="1090" y="2057"/>
                </a:lnTo>
                <a:lnTo>
                  <a:pt x="1062" y="2060"/>
                </a:lnTo>
                <a:lnTo>
                  <a:pt x="1034" y="2066"/>
                </a:lnTo>
                <a:lnTo>
                  <a:pt x="1008" y="2072"/>
                </a:lnTo>
                <a:lnTo>
                  <a:pt x="981" y="2079"/>
                </a:lnTo>
                <a:lnTo>
                  <a:pt x="956" y="2088"/>
                </a:lnTo>
                <a:lnTo>
                  <a:pt x="930" y="2099"/>
                </a:lnTo>
                <a:lnTo>
                  <a:pt x="905" y="2109"/>
                </a:lnTo>
                <a:lnTo>
                  <a:pt x="881" y="2122"/>
                </a:lnTo>
                <a:lnTo>
                  <a:pt x="858" y="2136"/>
                </a:lnTo>
                <a:lnTo>
                  <a:pt x="834" y="2150"/>
                </a:lnTo>
                <a:lnTo>
                  <a:pt x="813" y="2166"/>
                </a:lnTo>
                <a:lnTo>
                  <a:pt x="792" y="2183"/>
                </a:lnTo>
                <a:lnTo>
                  <a:pt x="772" y="2200"/>
                </a:lnTo>
                <a:lnTo>
                  <a:pt x="751" y="2219"/>
                </a:lnTo>
                <a:lnTo>
                  <a:pt x="733" y="2238"/>
                </a:lnTo>
                <a:lnTo>
                  <a:pt x="715" y="2258"/>
                </a:lnTo>
                <a:lnTo>
                  <a:pt x="699" y="2280"/>
                </a:lnTo>
                <a:lnTo>
                  <a:pt x="683" y="2302"/>
                </a:lnTo>
                <a:lnTo>
                  <a:pt x="668" y="2324"/>
                </a:lnTo>
                <a:lnTo>
                  <a:pt x="656" y="2348"/>
                </a:lnTo>
                <a:lnTo>
                  <a:pt x="643" y="2372"/>
                </a:lnTo>
                <a:lnTo>
                  <a:pt x="631" y="2397"/>
                </a:lnTo>
                <a:lnTo>
                  <a:pt x="622" y="2422"/>
                </a:lnTo>
                <a:lnTo>
                  <a:pt x="613" y="2448"/>
                </a:lnTo>
                <a:lnTo>
                  <a:pt x="604" y="2474"/>
                </a:lnTo>
                <a:lnTo>
                  <a:pt x="599" y="2502"/>
                </a:lnTo>
                <a:lnTo>
                  <a:pt x="594" y="2530"/>
                </a:lnTo>
                <a:lnTo>
                  <a:pt x="591" y="2557"/>
                </a:lnTo>
                <a:lnTo>
                  <a:pt x="589" y="2586"/>
                </a:lnTo>
                <a:lnTo>
                  <a:pt x="587" y="2614"/>
                </a:lnTo>
                <a:lnTo>
                  <a:pt x="587" y="4351"/>
                </a:lnTo>
                <a:lnTo>
                  <a:pt x="589" y="4379"/>
                </a:lnTo>
                <a:lnTo>
                  <a:pt x="591" y="4408"/>
                </a:lnTo>
                <a:lnTo>
                  <a:pt x="594" y="4436"/>
                </a:lnTo>
                <a:lnTo>
                  <a:pt x="599" y="4464"/>
                </a:lnTo>
                <a:lnTo>
                  <a:pt x="604" y="4490"/>
                </a:lnTo>
                <a:lnTo>
                  <a:pt x="613" y="4517"/>
                </a:lnTo>
                <a:lnTo>
                  <a:pt x="622" y="4543"/>
                </a:lnTo>
                <a:lnTo>
                  <a:pt x="631" y="4568"/>
                </a:lnTo>
                <a:lnTo>
                  <a:pt x="643" y="4593"/>
                </a:lnTo>
                <a:lnTo>
                  <a:pt x="656" y="4617"/>
                </a:lnTo>
                <a:lnTo>
                  <a:pt x="668" y="4640"/>
                </a:lnTo>
                <a:lnTo>
                  <a:pt x="683" y="4664"/>
                </a:lnTo>
                <a:lnTo>
                  <a:pt x="699" y="4685"/>
                </a:lnTo>
                <a:lnTo>
                  <a:pt x="715" y="4706"/>
                </a:lnTo>
                <a:lnTo>
                  <a:pt x="733" y="4726"/>
                </a:lnTo>
                <a:lnTo>
                  <a:pt x="751" y="4747"/>
                </a:lnTo>
                <a:lnTo>
                  <a:pt x="772" y="4765"/>
                </a:lnTo>
                <a:lnTo>
                  <a:pt x="792" y="4783"/>
                </a:lnTo>
                <a:lnTo>
                  <a:pt x="813" y="4799"/>
                </a:lnTo>
                <a:lnTo>
                  <a:pt x="834" y="4815"/>
                </a:lnTo>
                <a:lnTo>
                  <a:pt x="858" y="4830"/>
                </a:lnTo>
                <a:lnTo>
                  <a:pt x="881" y="4842"/>
                </a:lnTo>
                <a:lnTo>
                  <a:pt x="905" y="4855"/>
                </a:lnTo>
                <a:lnTo>
                  <a:pt x="930" y="4867"/>
                </a:lnTo>
                <a:lnTo>
                  <a:pt x="956" y="4877"/>
                </a:lnTo>
                <a:lnTo>
                  <a:pt x="981" y="4885"/>
                </a:lnTo>
                <a:lnTo>
                  <a:pt x="1008" y="4894"/>
                </a:lnTo>
                <a:lnTo>
                  <a:pt x="1034" y="4899"/>
                </a:lnTo>
                <a:lnTo>
                  <a:pt x="1062" y="4904"/>
                </a:lnTo>
                <a:lnTo>
                  <a:pt x="1090" y="4907"/>
                </a:lnTo>
                <a:lnTo>
                  <a:pt x="1119" y="4911"/>
                </a:lnTo>
                <a:lnTo>
                  <a:pt x="1147" y="4911"/>
                </a:lnTo>
                <a:lnTo>
                  <a:pt x="3692" y="4911"/>
                </a:lnTo>
                <a:lnTo>
                  <a:pt x="3721" y="4911"/>
                </a:lnTo>
                <a:lnTo>
                  <a:pt x="3748" y="4907"/>
                </a:lnTo>
                <a:lnTo>
                  <a:pt x="3777" y="4904"/>
                </a:lnTo>
                <a:lnTo>
                  <a:pt x="3804" y="4899"/>
                </a:lnTo>
                <a:lnTo>
                  <a:pt x="3831" y="4894"/>
                </a:lnTo>
                <a:lnTo>
                  <a:pt x="3858" y="4885"/>
                </a:lnTo>
                <a:lnTo>
                  <a:pt x="3883" y="4877"/>
                </a:lnTo>
                <a:lnTo>
                  <a:pt x="3909" y="4867"/>
                </a:lnTo>
                <a:lnTo>
                  <a:pt x="3933" y="4855"/>
                </a:lnTo>
                <a:lnTo>
                  <a:pt x="3958" y="4842"/>
                </a:lnTo>
                <a:lnTo>
                  <a:pt x="3981" y="4830"/>
                </a:lnTo>
                <a:lnTo>
                  <a:pt x="4004" y="4815"/>
                </a:lnTo>
                <a:lnTo>
                  <a:pt x="4026" y="4799"/>
                </a:lnTo>
                <a:lnTo>
                  <a:pt x="4047" y="4783"/>
                </a:lnTo>
                <a:lnTo>
                  <a:pt x="4068" y="4765"/>
                </a:lnTo>
                <a:lnTo>
                  <a:pt x="4087" y="4747"/>
                </a:lnTo>
                <a:lnTo>
                  <a:pt x="4106" y="4726"/>
                </a:lnTo>
                <a:lnTo>
                  <a:pt x="4123" y="4706"/>
                </a:lnTo>
                <a:lnTo>
                  <a:pt x="4140" y="4685"/>
                </a:lnTo>
                <a:lnTo>
                  <a:pt x="4156" y="4664"/>
                </a:lnTo>
                <a:lnTo>
                  <a:pt x="4170" y="4640"/>
                </a:lnTo>
                <a:lnTo>
                  <a:pt x="4184" y="4617"/>
                </a:lnTo>
                <a:lnTo>
                  <a:pt x="4196" y="4593"/>
                </a:lnTo>
                <a:lnTo>
                  <a:pt x="4207" y="4568"/>
                </a:lnTo>
                <a:lnTo>
                  <a:pt x="4218" y="4543"/>
                </a:lnTo>
                <a:lnTo>
                  <a:pt x="4226" y="4517"/>
                </a:lnTo>
                <a:lnTo>
                  <a:pt x="4234" y="4490"/>
                </a:lnTo>
                <a:lnTo>
                  <a:pt x="4240" y="4464"/>
                </a:lnTo>
                <a:lnTo>
                  <a:pt x="4245" y="4436"/>
                </a:lnTo>
                <a:lnTo>
                  <a:pt x="4248" y="4408"/>
                </a:lnTo>
                <a:lnTo>
                  <a:pt x="4251" y="4379"/>
                </a:lnTo>
                <a:lnTo>
                  <a:pt x="4252" y="4351"/>
                </a:lnTo>
                <a:lnTo>
                  <a:pt x="4252" y="2614"/>
                </a:lnTo>
                <a:lnTo>
                  <a:pt x="4251" y="2586"/>
                </a:lnTo>
                <a:lnTo>
                  <a:pt x="4248" y="2557"/>
                </a:lnTo>
                <a:lnTo>
                  <a:pt x="4245" y="2530"/>
                </a:lnTo>
                <a:lnTo>
                  <a:pt x="4240" y="2502"/>
                </a:lnTo>
                <a:lnTo>
                  <a:pt x="4234" y="2474"/>
                </a:lnTo>
                <a:lnTo>
                  <a:pt x="4226" y="2448"/>
                </a:lnTo>
                <a:lnTo>
                  <a:pt x="4218" y="2422"/>
                </a:lnTo>
                <a:lnTo>
                  <a:pt x="4207" y="2397"/>
                </a:lnTo>
                <a:lnTo>
                  <a:pt x="4196" y="2372"/>
                </a:lnTo>
                <a:lnTo>
                  <a:pt x="4184" y="2348"/>
                </a:lnTo>
                <a:lnTo>
                  <a:pt x="4170" y="2324"/>
                </a:lnTo>
                <a:lnTo>
                  <a:pt x="4156" y="2302"/>
                </a:lnTo>
                <a:lnTo>
                  <a:pt x="4140" y="2280"/>
                </a:lnTo>
                <a:lnTo>
                  <a:pt x="4123" y="2258"/>
                </a:lnTo>
                <a:lnTo>
                  <a:pt x="4106" y="2238"/>
                </a:lnTo>
                <a:lnTo>
                  <a:pt x="4087" y="2219"/>
                </a:lnTo>
                <a:lnTo>
                  <a:pt x="4068" y="2200"/>
                </a:lnTo>
                <a:lnTo>
                  <a:pt x="4047" y="2183"/>
                </a:lnTo>
                <a:lnTo>
                  <a:pt x="4026" y="2166"/>
                </a:lnTo>
                <a:lnTo>
                  <a:pt x="4004" y="2150"/>
                </a:lnTo>
                <a:lnTo>
                  <a:pt x="3981" y="2136"/>
                </a:lnTo>
                <a:lnTo>
                  <a:pt x="3958" y="2122"/>
                </a:lnTo>
                <a:lnTo>
                  <a:pt x="3933" y="2109"/>
                </a:lnTo>
                <a:lnTo>
                  <a:pt x="3909" y="2099"/>
                </a:lnTo>
                <a:lnTo>
                  <a:pt x="3883" y="2088"/>
                </a:lnTo>
                <a:lnTo>
                  <a:pt x="3858" y="2079"/>
                </a:lnTo>
                <a:lnTo>
                  <a:pt x="3831" y="2072"/>
                </a:lnTo>
                <a:lnTo>
                  <a:pt x="3804" y="2066"/>
                </a:lnTo>
                <a:lnTo>
                  <a:pt x="3777" y="2060"/>
                </a:lnTo>
                <a:lnTo>
                  <a:pt x="3748" y="2057"/>
                </a:lnTo>
                <a:lnTo>
                  <a:pt x="3721" y="2055"/>
                </a:lnTo>
                <a:lnTo>
                  <a:pt x="3692" y="2054"/>
                </a:lnTo>
                <a:lnTo>
                  <a:pt x="1147" y="2054"/>
                </a:lnTo>
                <a:close/>
                <a:moveTo>
                  <a:pt x="4522" y="2068"/>
                </a:moveTo>
                <a:lnTo>
                  <a:pt x="4522" y="2268"/>
                </a:lnTo>
                <a:lnTo>
                  <a:pt x="5349" y="2268"/>
                </a:lnTo>
                <a:lnTo>
                  <a:pt x="5349" y="2068"/>
                </a:lnTo>
                <a:lnTo>
                  <a:pt x="4522" y="2068"/>
                </a:lnTo>
                <a:close/>
                <a:moveTo>
                  <a:pt x="4522" y="2431"/>
                </a:moveTo>
                <a:lnTo>
                  <a:pt x="4522" y="2632"/>
                </a:lnTo>
                <a:lnTo>
                  <a:pt x="5349" y="2632"/>
                </a:lnTo>
                <a:lnTo>
                  <a:pt x="5349" y="2431"/>
                </a:lnTo>
                <a:lnTo>
                  <a:pt x="4522" y="2431"/>
                </a:lnTo>
                <a:close/>
                <a:moveTo>
                  <a:pt x="4522" y="2785"/>
                </a:moveTo>
                <a:lnTo>
                  <a:pt x="4522" y="2985"/>
                </a:lnTo>
                <a:lnTo>
                  <a:pt x="5349" y="2985"/>
                </a:lnTo>
                <a:lnTo>
                  <a:pt x="5349" y="2785"/>
                </a:lnTo>
                <a:lnTo>
                  <a:pt x="4522" y="2785"/>
                </a:lnTo>
                <a:close/>
                <a:moveTo>
                  <a:pt x="4522" y="3148"/>
                </a:moveTo>
                <a:lnTo>
                  <a:pt x="4522" y="3349"/>
                </a:lnTo>
                <a:lnTo>
                  <a:pt x="5349" y="3349"/>
                </a:lnTo>
                <a:lnTo>
                  <a:pt x="5349" y="3148"/>
                </a:lnTo>
                <a:lnTo>
                  <a:pt x="4522" y="3148"/>
                </a:lnTo>
                <a:close/>
                <a:moveTo>
                  <a:pt x="4847" y="3653"/>
                </a:moveTo>
                <a:lnTo>
                  <a:pt x="4847" y="3653"/>
                </a:lnTo>
                <a:lnTo>
                  <a:pt x="4834" y="3653"/>
                </a:lnTo>
                <a:lnTo>
                  <a:pt x="4821" y="3654"/>
                </a:lnTo>
                <a:lnTo>
                  <a:pt x="4808" y="3656"/>
                </a:lnTo>
                <a:lnTo>
                  <a:pt x="4795" y="3658"/>
                </a:lnTo>
                <a:lnTo>
                  <a:pt x="4771" y="3664"/>
                </a:lnTo>
                <a:lnTo>
                  <a:pt x="4748" y="3673"/>
                </a:lnTo>
                <a:lnTo>
                  <a:pt x="4725" y="3683"/>
                </a:lnTo>
                <a:lnTo>
                  <a:pt x="4704" y="3696"/>
                </a:lnTo>
                <a:lnTo>
                  <a:pt x="4685" y="3711"/>
                </a:lnTo>
                <a:lnTo>
                  <a:pt x="4667" y="3727"/>
                </a:lnTo>
                <a:lnTo>
                  <a:pt x="4650" y="3745"/>
                </a:lnTo>
                <a:lnTo>
                  <a:pt x="4635" y="3764"/>
                </a:lnTo>
                <a:lnTo>
                  <a:pt x="4622" y="3786"/>
                </a:lnTo>
                <a:lnTo>
                  <a:pt x="4611" y="3808"/>
                </a:lnTo>
                <a:lnTo>
                  <a:pt x="4603" y="3831"/>
                </a:lnTo>
                <a:lnTo>
                  <a:pt x="4596" y="3856"/>
                </a:lnTo>
                <a:lnTo>
                  <a:pt x="4594" y="3869"/>
                </a:lnTo>
                <a:lnTo>
                  <a:pt x="4593" y="3881"/>
                </a:lnTo>
                <a:lnTo>
                  <a:pt x="4592" y="3894"/>
                </a:lnTo>
                <a:lnTo>
                  <a:pt x="4592" y="3907"/>
                </a:lnTo>
                <a:lnTo>
                  <a:pt x="4592" y="3921"/>
                </a:lnTo>
                <a:lnTo>
                  <a:pt x="4593" y="3934"/>
                </a:lnTo>
                <a:lnTo>
                  <a:pt x="4594" y="3946"/>
                </a:lnTo>
                <a:lnTo>
                  <a:pt x="4596" y="3959"/>
                </a:lnTo>
                <a:lnTo>
                  <a:pt x="4603" y="3984"/>
                </a:lnTo>
                <a:lnTo>
                  <a:pt x="4611" y="4007"/>
                </a:lnTo>
                <a:lnTo>
                  <a:pt x="4622" y="4029"/>
                </a:lnTo>
                <a:lnTo>
                  <a:pt x="4635" y="4051"/>
                </a:lnTo>
                <a:lnTo>
                  <a:pt x="4650" y="4070"/>
                </a:lnTo>
                <a:lnTo>
                  <a:pt x="4667" y="4088"/>
                </a:lnTo>
                <a:lnTo>
                  <a:pt x="4685" y="4104"/>
                </a:lnTo>
                <a:lnTo>
                  <a:pt x="4704" y="4119"/>
                </a:lnTo>
                <a:lnTo>
                  <a:pt x="4725" y="4131"/>
                </a:lnTo>
                <a:lnTo>
                  <a:pt x="4748" y="4142"/>
                </a:lnTo>
                <a:lnTo>
                  <a:pt x="4771" y="4151"/>
                </a:lnTo>
                <a:lnTo>
                  <a:pt x="4795" y="4157"/>
                </a:lnTo>
                <a:lnTo>
                  <a:pt x="4808" y="4159"/>
                </a:lnTo>
                <a:lnTo>
                  <a:pt x="4821" y="4161"/>
                </a:lnTo>
                <a:lnTo>
                  <a:pt x="4834" y="4162"/>
                </a:lnTo>
                <a:lnTo>
                  <a:pt x="4847" y="4162"/>
                </a:lnTo>
                <a:lnTo>
                  <a:pt x="4860" y="4162"/>
                </a:lnTo>
                <a:lnTo>
                  <a:pt x="4873" y="4161"/>
                </a:lnTo>
                <a:lnTo>
                  <a:pt x="4886" y="4159"/>
                </a:lnTo>
                <a:lnTo>
                  <a:pt x="4899" y="4157"/>
                </a:lnTo>
                <a:lnTo>
                  <a:pt x="4923" y="4151"/>
                </a:lnTo>
                <a:lnTo>
                  <a:pt x="4947" y="4142"/>
                </a:lnTo>
                <a:lnTo>
                  <a:pt x="4969" y="4131"/>
                </a:lnTo>
                <a:lnTo>
                  <a:pt x="4989" y="4119"/>
                </a:lnTo>
                <a:lnTo>
                  <a:pt x="5009" y="4104"/>
                </a:lnTo>
                <a:lnTo>
                  <a:pt x="5027" y="4088"/>
                </a:lnTo>
                <a:lnTo>
                  <a:pt x="5043" y="4070"/>
                </a:lnTo>
                <a:lnTo>
                  <a:pt x="5058" y="4051"/>
                </a:lnTo>
                <a:lnTo>
                  <a:pt x="5071" y="4029"/>
                </a:lnTo>
                <a:lnTo>
                  <a:pt x="5082" y="4007"/>
                </a:lnTo>
                <a:lnTo>
                  <a:pt x="5090" y="3984"/>
                </a:lnTo>
                <a:lnTo>
                  <a:pt x="5097" y="3959"/>
                </a:lnTo>
                <a:lnTo>
                  <a:pt x="5099" y="3946"/>
                </a:lnTo>
                <a:lnTo>
                  <a:pt x="5101" y="3934"/>
                </a:lnTo>
                <a:lnTo>
                  <a:pt x="5102" y="3921"/>
                </a:lnTo>
                <a:lnTo>
                  <a:pt x="5102" y="3907"/>
                </a:lnTo>
                <a:lnTo>
                  <a:pt x="5102" y="3894"/>
                </a:lnTo>
                <a:lnTo>
                  <a:pt x="5101" y="3881"/>
                </a:lnTo>
                <a:lnTo>
                  <a:pt x="5099" y="3869"/>
                </a:lnTo>
                <a:lnTo>
                  <a:pt x="5097" y="3856"/>
                </a:lnTo>
                <a:lnTo>
                  <a:pt x="5090" y="3831"/>
                </a:lnTo>
                <a:lnTo>
                  <a:pt x="5082" y="3808"/>
                </a:lnTo>
                <a:lnTo>
                  <a:pt x="5071" y="3786"/>
                </a:lnTo>
                <a:lnTo>
                  <a:pt x="5058" y="3764"/>
                </a:lnTo>
                <a:lnTo>
                  <a:pt x="5043" y="3745"/>
                </a:lnTo>
                <a:lnTo>
                  <a:pt x="5027" y="3727"/>
                </a:lnTo>
                <a:lnTo>
                  <a:pt x="5009" y="3711"/>
                </a:lnTo>
                <a:lnTo>
                  <a:pt x="4989" y="3696"/>
                </a:lnTo>
                <a:lnTo>
                  <a:pt x="4969" y="3683"/>
                </a:lnTo>
                <a:lnTo>
                  <a:pt x="4947" y="3673"/>
                </a:lnTo>
                <a:lnTo>
                  <a:pt x="4923" y="3664"/>
                </a:lnTo>
                <a:lnTo>
                  <a:pt x="4899" y="3658"/>
                </a:lnTo>
                <a:lnTo>
                  <a:pt x="4886" y="3656"/>
                </a:lnTo>
                <a:lnTo>
                  <a:pt x="4873" y="3654"/>
                </a:lnTo>
                <a:lnTo>
                  <a:pt x="4860" y="3653"/>
                </a:lnTo>
                <a:lnTo>
                  <a:pt x="4847" y="3653"/>
                </a:lnTo>
                <a:close/>
                <a:moveTo>
                  <a:pt x="4847" y="4371"/>
                </a:moveTo>
                <a:lnTo>
                  <a:pt x="4847" y="4371"/>
                </a:lnTo>
                <a:lnTo>
                  <a:pt x="4834" y="4372"/>
                </a:lnTo>
                <a:lnTo>
                  <a:pt x="4821" y="4373"/>
                </a:lnTo>
                <a:lnTo>
                  <a:pt x="4808" y="4374"/>
                </a:lnTo>
                <a:lnTo>
                  <a:pt x="4795" y="4376"/>
                </a:lnTo>
                <a:lnTo>
                  <a:pt x="4771" y="4383"/>
                </a:lnTo>
                <a:lnTo>
                  <a:pt x="4748" y="4391"/>
                </a:lnTo>
                <a:lnTo>
                  <a:pt x="4725" y="4402"/>
                </a:lnTo>
                <a:lnTo>
                  <a:pt x="4704" y="4415"/>
                </a:lnTo>
                <a:lnTo>
                  <a:pt x="4685" y="4430"/>
                </a:lnTo>
                <a:lnTo>
                  <a:pt x="4667" y="4447"/>
                </a:lnTo>
                <a:lnTo>
                  <a:pt x="4650" y="4465"/>
                </a:lnTo>
                <a:lnTo>
                  <a:pt x="4635" y="4484"/>
                </a:lnTo>
                <a:lnTo>
                  <a:pt x="4622" y="4505"/>
                </a:lnTo>
                <a:lnTo>
                  <a:pt x="4611" y="4527"/>
                </a:lnTo>
                <a:lnTo>
                  <a:pt x="4603" y="4551"/>
                </a:lnTo>
                <a:lnTo>
                  <a:pt x="4596" y="4575"/>
                </a:lnTo>
                <a:lnTo>
                  <a:pt x="4594" y="4588"/>
                </a:lnTo>
                <a:lnTo>
                  <a:pt x="4593" y="4601"/>
                </a:lnTo>
                <a:lnTo>
                  <a:pt x="4592" y="4614"/>
                </a:lnTo>
                <a:lnTo>
                  <a:pt x="4592" y="4626"/>
                </a:lnTo>
                <a:lnTo>
                  <a:pt x="4592" y="4639"/>
                </a:lnTo>
                <a:lnTo>
                  <a:pt x="4593" y="4653"/>
                </a:lnTo>
                <a:lnTo>
                  <a:pt x="4594" y="4666"/>
                </a:lnTo>
                <a:lnTo>
                  <a:pt x="4596" y="4677"/>
                </a:lnTo>
                <a:lnTo>
                  <a:pt x="4603" y="4702"/>
                </a:lnTo>
                <a:lnTo>
                  <a:pt x="4611" y="4725"/>
                </a:lnTo>
                <a:lnTo>
                  <a:pt x="4622" y="4748"/>
                </a:lnTo>
                <a:lnTo>
                  <a:pt x="4635" y="4769"/>
                </a:lnTo>
                <a:lnTo>
                  <a:pt x="4650" y="4788"/>
                </a:lnTo>
                <a:lnTo>
                  <a:pt x="4667" y="4807"/>
                </a:lnTo>
                <a:lnTo>
                  <a:pt x="4685" y="4823"/>
                </a:lnTo>
                <a:lnTo>
                  <a:pt x="4704" y="4838"/>
                </a:lnTo>
                <a:lnTo>
                  <a:pt x="4725" y="4851"/>
                </a:lnTo>
                <a:lnTo>
                  <a:pt x="4748" y="4862"/>
                </a:lnTo>
                <a:lnTo>
                  <a:pt x="4771" y="4870"/>
                </a:lnTo>
                <a:lnTo>
                  <a:pt x="4795" y="4877"/>
                </a:lnTo>
                <a:lnTo>
                  <a:pt x="4808" y="4879"/>
                </a:lnTo>
                <a:lnTo>
                  <a:pt x="4821" y="4880"/>
                </a:lnTo>
                <a:lnTo>
                  <a:pt x="4834" y="4881"/>
                </a:lnTo>
                <a:lnTo>
                  <a:pt x="4847" y="4882"/>
                </a:lnTo>
                <a:lnTo>
                  <a:pt x="4860" y="4881"/>
                </a:lnTo>
                <a:lnTo>
                  <a:pt x="4873" y="4880"/>
                </a:lnTo>
                <a:lnTo>
                  <a:pt x="4886" y="4879"/>
                </a:lnTo>
                <a:lnTo>
                  <a:pt x="4899" y="4877"/>
                </a:lnTo>
                <a:lnTo>
                  <a:pt x="4923" y="4870"/>
                </a:lnTo>
                <a:lnTo>
                  <a:pt x="4947" y="4862"/>
                </a:lnTo>
                <a:lnTo>
                  <a:pt x="4969" y="4851"/>
                </a:lnTo>
                <a:lnTo>
                  <a:pt x="4989" y="4838"/>
                </a:lnTo>
                <a:lnTo>
                  <a:pt x="5009" y="4823"/>
                </a:lnTo>
                <a:lnTo>
                  <a:pt x="5027" y="4807"/>
                </a:lnTo>
                <a:lnTo>
                  <a:pt x="5043" y="4788"/>
                </a:lnTo>
                <a:lnTo>
                  <a:pt x="5058" y="4769"/>
                </a:lnTo>
                <a:lnTo>
                  <a:pt x="5071" y="4748"/>
                </a:lnTo>
                <a:lnTo>
                  <a:pt x="5082" y="4725"/>
                </a:lnTo>
                <a:lnTo>
                  <a:pt x="5090" y="4702"/>
                </a:lnTo>
                <a:lnTo>
                  <a:pt x="5097" y="4677"/>
                </a:lnTo>
                <a:lnTo>
                  <a:pt x="5099" y="4666"/>
                </a:lnTo>
                <a:lnTo>
                  <a:pt x="5101" y="4653"/>
                </a:lnTo>
                <a:lnTo>
                  <a:pt x="5102" y="4639"/>
                </a:lnTo>
                <a:lnTo>
                  <a:pt x="5102" y="4626"/>
                </a:lnTo>
                <a:lnTo>
                  <a:pt x="5102" y="4614"/>
                </a:lnTo>
                <a:lnTo>
                  <a:pt x="5101" y="4601"/>
                </a:lnTo>
                <a:lnTo>
                  <a:pt x="5099" y="4588"/>
                </a:lnTo>
                <a:lnTo>
                  <a:pt x="5097" y="4575"/>
                </a:lnTo>
                <a:lnTo>
                  <a:pt x="5090" y="4551"/>
                </a:lnTo>
                <a:lnTo>
                  <a:pt x="5082" y="4527"/>
                </a:lnTo>
                <a:lnTo>
                  <a:pt x="5071" y="4505"/>
                </a:lnTo>
                <a:lnTo>
                  <a:pt x="5058" y="4484"/>
                </a:lnTo>
                <a:lnTo>
                  <a:pt x="5043" y="4465"/>
                </a:lnTo>
                <a:lnTo>
                  <a:pt x="5027" y="4447"/>
                </a:lnTo>
                <a:lnTo>
                  <a:pt x="5009" y="4430"/>
                </a:lnTo>
                <a:lnTo>
                  <a:pt x="4989" y="4415"/>
                </a:lnTo>
                <a:lnTo>
                  <a:pt x="4969" y="4402"/>
                </a:lnTo>
                <a:lnTo>
                  <a:pt x="4947" y="4391"/>
                </a:lnTo>
                <a:lnTo>
                  <a:pt x="4923" y="4383"/>
                </a:lnTo>
                <a:lnTo>
                  <a:pt x="4899" y="4376"/>
                </a:lnTo>
                <a:lnTo>
                  <a:pt x="4886" y="4374"/>
                </a:lnTo>
                <a:lnTo>
                  <a:pt x="4873" y="4373"/>
                </a:lnTo>
                <a:lnTo>
                  <a:pt x="4860" y="4372"/>
                </a:lnTo>
                <a:lnTo>
                  <a:pt x="4847" y="4371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tIns="504000" r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4" name="购物车"/>
          <p:cNvSpPr/>
          <p:nvPr/>
        </p:nvSpPr>
        <p:spPr>
          <a:xfrm>
            <a:off x="11160760" y="3512642"/>
            <a:ext cx="636905" cy="520065"/>
          </a:xfrm>
          <a:custGeom>
            <a:avLst/>
            <a:gdLst>
              <a:gd name="T0" fmla="*/ 4895 w 4989"/>
              <a:gd name="T1" fmla="*/ 2494 h 4933"/>
              <a:gd name="T2" fmla="*/ 4708 w 4989"/>
              <a:gd name="T3" fmla="*/ 2495 h 4933"/>
              <a:gd name="T4" fmla="*/ 3754 w 4989"/>
              <a:gd name="T5" fmla="*/ 3055 h 4933"/>
              <a:gd name="T6" fmla="*/ 3754 w 4989"/>
              <a:gd name="T7" fmla="*/ 2458 h 4933"/>
              <a:gd name="T8" fmla="*/ 3731 w 4989"/>
              <a:gd name="T9" fmla="*/ 2369 h 4933"/>
              <a:gd name="T10" fmla="*/ 4461 w 4989"/>
              <a:gd name="T11" fmla="*/ 1239 h 4933"/>
              <a:gd name="T12" fmla="*/ 3221 w 4989"/>
              <a:gd name="T13" fmla="*/ 0 h 4933"/>
              <a:gd name="T14" fmla="*/ 2231 w 4989"/>
              <a:gd name="T15" fmla="*/ 495 h 4933"/>
              <a:gd name="T16" fmla="*/ 1240 w 4989"/>
              <a:gd name="T17" fmla="*/ 0 h 4933"/>
              <a:gd name="T18" fmla="*/ 0 w 4989"/>
              <a:gd name="T19" fmla="*/ 1239 h 4933"/>
              <a:gd name="T20" fmla="*/ 739 w 4989"/>
              <a:gd name="T21" fmla="*/ 2373 h 4933"/>
              <a:gd name="T22" fmla="*/ 719 w 4989"/>
              <a:gd name="T23" fmla="*/ 2458 h 4933"/>
              <a:gd name="T24" fmla="*/ 719 w 4989"/>
              <a:gd name="T25" fmla="*/ 4746 h 4933"/>
              <a:gd name="T26" fmla="*/ 906 w 4989"/>
              <a:gd name="T27" fmla="*/ 4933 h 4933"/>
              <a:gd name="T28" fmla="*/ 3567 w 4989"/>
              <a:gd name="T29" fmla="*/ 4933 h 4933"/>
              <a:gd name="T30" fmla="*/ 3754 w 4989"/>
              <a:gd name="T31" fmla="*/ 4746 h 4933"/>
              <a:gd name="T32" fmla="*/ 3754 w 4989"/>
              <a:gd name="T33" fmla="*/ 4149 h 4933"/>
              <a:gd name="T34" fmla="*/ 4708 w 4989"/>
              <a:gd name="T35" fmla="*/ 4709 h 4933"/>
              <a:gd name="T36" fmla="*/ 4895 w 4989"/>
              <a:gd name="T37" fmla="*/ 4710 h 4933"/>
              <a:gd name="T38" fmla="*/ 4989 w 4989"/>
              <a:gd name="T39" fmla="*/ 4548 h 4933"/>
              <a:gd name="T40" fmla="*/ 4989 w 4989"/>
              <a:gd name="T41" fmla="*/ 2656 h 4933"/>
              <a:gd name="T42" fmla="*/ 4895 w 4989"/>
              <a:gd name="T43" fmla="*/ 2494 h 4933"/>
              <a:gd name="T44" fmla="*/ 2231 w 4989"/>
              <a:gd name="T45" fmla="*/ 1983 h 4933"/>
              <a:gd name="T46" fmla="*/ 2536 w 4989"/>
              <a:gd name="T47" fmla="*/ 2272 h 4933"/>
              <a:gd name="T48" fmla="*/ 1925 w 4989"/>
              <a:gd name="T49" fmla="*/ 2272 h 4933"/>
              <a:gd name="T50" fmla="*/ 2231 w 4989"/>
              <a:gd name="T51" fmla="*/ 1983 h 4933"/>
              <a:gd name="T52" fmla="*/ 3222 w 4989"/>
              <a:gd name="T53" fmla="*/ 497 h 4933"/>
              <a:gd name="T54" fmla="*/ 3964 w 4989"/>
              <a:gd name="T55" fmla="*/ 1239 h 4933"/>
              <a:gd name="T56" fmla="*/ 3222 w 4989"/>
              <a:gd name="T57" fmla="*/ 1982 h 4933"/>
              <a:gd name="T58" fmla="*/ 2479 w 4989"/>
              <a:gd name="T59" fmla="*/ 1239 h 4933"/>
              <a:gd name="T60" fmla="*/ 3222 w 4989"/>
              <a:gd name="T61" fmla="*/ 497 h 4933"/>
              <a:gd name="T62" fmla="*/ 497 w 4989"/>
              <a:gd name="T63" fmla="*/ 1239 h 4933"/>
              <a:gd name="T64" fmla="*/ 1240 w 4989"/>
              <a:gd name="T65" fmla="*/ 497 h 4933"/>
              <a:gd name="T66" fmla="*/ 1982 w 4989"/>
              <a:gd name="T67" fmla="*/ 1239 h 4933"/>
              <a:gd name="T68" fmla="*/ 1240 w 4989"/>
              <a:gd name="T69" fmla="*/ 1982 h 4933"/>
              <a:gd name="T70" fmla="*/ 497 w 4989"/>
              <a:gd name="T71" fmla="*/ 1239 h 4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89" h="4933">
                <a:moveTo>
                  <a:pt x="4895" y="2494"/>
                </a:moveTo>
                <a:cubicBezTo>
                  <a:pt x="4837" y="2461"/>
                  <a:pt x="4765" y="2462"/>
                  <a:pt x="4708" y="2495"/>
                </a:cubicBezTo>
                <a:lnTo>
                  <a:pt x="3754" y="3055"/>
                </a:lnTo>
                <a:lnTo>
                  <a:pt x="3754" y="2458"/>
                </a:lnTo>
                <a:cubicBezTo>
                  <a:pt x="3754" y="2426"/>
                  <a:pt x="3745" y="2396"/>
                  <a:pt x="3731" y="2369"/>
                </a:cubicBezTo>
                <a:cubicBezTo>
                  <a:pt x="4161" y="2175"/>
                  <a:pt x="4461" y="1741"/>
                  <a:pt x="4461" y="1239"/>
                </a:cubicBezTo>
                <a:cubicBezTo>
                  <a:pt x="4461" y="556"/>
                  <a:pt x="3905" y="0"/>
                  <a:pt x="3221" y="0"/>
                </a:cubicBezTo>
                <a:cubicBezTo>
                  <a:pt x="2817" y="0"/>
                  <a:pt x="2457" y="194"/>
                  <a:pt x="2231" y="495"/>
                </a:cubicBezTo>
                <a:cubicBezTo>
                  <a:pt x="2004" y="195"/>
                  <a:pt x="1644" y="0"/>
                  <a:pt x="1240" y="0"/>
                </a:cubicBezTo>
                <a:cubicBezTo>
                  <a:pt x="556" y="0"/>
                  <a:pt x="0" y="556"/>
                  <a:pt x="0" y="1239"/>
                </a:cubicBezTo>
                <a:cubicBezTo>
                  <a:pt x="0" y="1745"/>
                  <a:pt x="304" y="2181"/>
                  <a:pt x="739" y="2373"/>
                </a:cubicBezTo>
                <a:cubicBezTo>
                  <a:pt x="726" y="2399"/>
                  <a:pt x="719" y="2428"/>
                  <a:pt x="719" y="2458"/>
                </a:cubicBezTo>
                <a:lnTo>
                  <a:pt x="719" y="4746"/>
                </a:lnTo>
                <a:cubicBezTo>
                  <a:pt x="719" y="4849"/>
                  <a:pt x="803" y="4933"/>
                  <a:pt x="906" y="4933"/>
                </a:cubicBezTo>
                <a:lnTo>
                  <a:pt x="3567" y="4933"/>
                </a:lnTo>
                <a:cubicBezTo>
                  <a:pt x="3670" y="4933"/>
                  <a:pt x="3754" y="4849"/>
                  <a:pt x="3754" y="4746"/>
                </a:cubicBezTo>
                <a:lnTo>
                  <a:pt x="3754" y="4149"/>
                </a:lnTo>
                <a:lnTo>
                  <a:pt x="4708" y="4709"/>
                </a:lnTo>
                <a:cubicBezTo>
                  <a:pt x="4765" y="4743"/>
                  <a:pt x="4837" y="4743"/>
                  <a:pt x="4895" y="4710"/>
                </a:cubicBezTo>
                <a:cubicBezTo>
                  <a:pt x="4953" y="4677"/>
                  <a:pt x="4989" y="4615"/>
                  <a:pt x="4989" y="4548"/>
                </a:cubicBezTo>
                <a:lnTo>
                  <a:pt x="4989" y="2656"/>
                </a:lnTo>
                <a:cubicBezTo>
                  <a:pt x="4989" y="2589"/>
                  <a:pt x="4953" y="2528"/>
                  <a:pt x="4895" y="2494"/>
                </a:cubicBezTo>
                <a:close/>
                <a:moveTo>
                  <a:pt x="2231" y="1983"/>
                </a:moveTo>
                <a:cubicBezTo>
                  <a:pt x="2315" y="2096"/>
                  <a:pt x="2419" y="2193"/>
                  <a:pt x="2536" y="2272"/>
                </a:cubicBezTo>
                <a:lnTo>
                  <a:pt x="1925" y="2272"/>
                </a:lnTo>
                <a:cubicBezTo>
                  <a:pt x="2043" y="2193"/>
                  <a:pt x="2146" y="2096"/>
                  <a:pt x="2231" y="1983"/>
                </a:cubicBezTo>
                <a:close/>
                <a:moveTo>
                  <a:pt x="3222" y="497"/>
                </a:moveTo>
                <a:cubicBezTo>
                  <a:pt x="3631" y="497"/>
                  <a:pt x="3964" y="830"/>
                  <a:pt x="3964" y="1239"/>
                </a:cubicBezTo>
                <a:cubicBezTo>
                  <a:pt x="3964" y="1649"/>
                  <a:pt x="3631" y="1982"/>
                  <a:pt x="3222" y="1982"/>
                </a:cubicBezTo>
                <a:cubicBezTo>
                  <a:pt x="2812" y="1982"/>
                  <a:pt x="2479" y="1649"/>
                  <a:pt x="2479" y="1239"/>
                </a:cubicBezTo>
                <a:cubicBezTo>
                  <a:pt x="2479" y="830"/>
                  <a:pt x="2812" y="497"/>
                  <a:pt x="3222" y="497"/>
                </a:cubicBezTo>
                <a:close/>
                <a:moveTo>
                  <a:pt x="497" y="1239"/>
                </a:moveTo>
                <a:cubicBezTo>
                  <a:pt x="497" y="830"/>
                  <a:pt x="830" y="497"/>
                  <a:pt x="1240" y="497"/>
                </a:cubicBezTo>
                <a:cubicBezTo>
                  <a:pt x="1649" y="497"/>
                  <a:pt x="1982" y="830"/>
                  <a:pt x="1982" y="1239"/>
                </a:cubicBezTo>
                <a:cubicBezTo>
                  <a:pt x="1982" y="1649"/>
                  <a:pt x="1649" y="1982"/>
                  <a:pt x="1240" y="1982"/>
                </a:cubicBezTo>
                <a:cubicBezTo>
                  <a:pt x="830" y="1982"/>
                  <a:pt x="497" y="1649"/>
                  <a:pt x="497" y="1239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5" name="显示器"/>
          <p:cNvSpPr/>
          <p:nvPr/>
        </p:nvSpPr>
        <p:spPr bwMode="auto">
          <a:xfrm>
            <a:off x="596900" y="4719766"/>
            <a:ext cx="520065" cy="388362"/>
          </a:xfrm>
          <a:custGeom>
            <a:avLst/>
            <a:gdLst>
              <a:gd name="connsiteX0" fmla="*/ 462404 w 602788"/>
              <a:gd name="connsiteY0" fmla="*/ 304764 h 450137"/>
              <a:gd name="connsiteX1" fmla="*/ 531061 w 602788"/>
              <a:gd name="connsiteY1" fmla="*/ 312495 h 450137"/>
              <a:gd name="connsiteX2" fmla="*/ 526755 w 602788"/>
              <a:gd name="connsiteY2" fmla="*/ 325402 h 450137"/>
              <a:gd name="connsiteX3" fmla="*/ 355930 w 602788"/>
              <a:gd name="connsiteY3" fmla="*/ 346914 h 450137"/>
              <a:gd name="connsiteX4" fmla="*/ 348753 w 602788"/>
              <a:gd name="connsiteY4" fmla="*/ 334007 h 450137"/>
              <a:gd name="connsiteX5" fmla="*/ 462404 w 602788"/>
              <a:gd name="connsiteY5" fmla="*/ 304764 h 450137"/>
              <a:gd name="connsiteX6" fmla="*/ 149121 w 602788"/>
              <a:gd name="connsiteY6" fmla="*/ 303384 h 450137"/>
              <a:gd name="connsiteX7" fmla="*/ 262772 w 602788"/>
              <a:gd name="connsiteY7" fmla="*/ 332627 h 450137"/>
              <a:gd name="connsiteX8" fmla="*/ 255595 w 602788"/>
              <a:gd name="connsiteY8" fmla="*/ 345534 h 450137"/>
              <a:gd name="connsiteX9" fmla="*/ 84770 w 602788"/>
              <a:gd name="connsiteY9" fmla="*/ 325456 h 450137"/>
              <a:gd name="connsiteX10" fmla="*/ 80464 w 602788"/>
              <a:gd name="connsiteY10" fmla="*/ 311115 h 450137"/>
              <a:gd name="connsiteX11" fmla="*/ 149121 w 602788"/>
              <a:gd name="connsiteY11" fmla="*/ 303384 h 450137"/>
              <a:gd name="connsiteX12" fmla="*/ 462404 w 602788"/>
              <a:gd name="connsiteY12" fmla="*/ 266141 h 450137"/>
              <a:gd name="connsiteX13" fmla="*/ 531061 w 602788"/>
              <a:gd name="connsiteY13" fmla="*/ 273872 h 450137"/>
              <a:gd name="connsiteX14" fmla="*/ 526755 w 602788"/>
              <a:gd name="connsiteY14" fmla="*/ 286779 h 450137"/>
              <a:gd name="connsiteX15" fmla="*/ 355930 w 602788"/>
              <a:gd name="connsiteY15" fmla="*/ 308291 h 450137"/>
              <a:gd name="connsiteX16" fmla="*/ 348753 w 602788"/>
              <a:gd name="connsiteY16" fmla="*/ 295384 h 450137"/>
              <a:gd name="connsiteX17" fmla="*/ 462404 w 602788"/>
              <a:gd name="connsiteY17" fmla="*/ 266141 h 450137"/>
              <a:gd name="connsiteX18" fmla="*/ 149121 w 602788"/>
              <a:gd name="connsiteY18" fmla="*/ 264762 h 450137"/>
              <a:gd name="connsiteX19" fmla="*/ 262772 w 602788"/>
              <a:gd name="connsiteY19" fmla="*/ 294005 h 450137"/>
              <a:gd name="connsiteX20" fmla="*/ 255595 w 602788"/>
              <a:gd name="connsiteY20" fmla="*/ 306912 h 450137"/>
              <a:gd name="connsiteX21" fmla="*/ 84770 w 602788"/>
              <a:gd name="connsiteY21" fmla="*/ 285400 h 450137"/>
              <a:gd name="connsiteX22" fmla="*/ 80464 w 602788"/>
              <a:gd name="connsiteY22" fmla="*/ 272493 h 450137"/>
              <a:gd name="connsiteX23" fmla="*/ 149121 w 602788"/>
              <a:gd name="connsiteY23" fmla="*/ 264762 h 450137"/>
              <a:gd name="connsiteX24" fmla="*/ 462404 w 602788"/>
              <a:gd name="connsiteY24" fmla="*/ 227519 h 450137"/>
              <a:gd name="connsiteX25" fmla="*/ 531061 w 602788"/>
              <a:gd name="connsiteY25" fmla="*/ 235250 h 450137"/>
              <a:gd name="connsiteX26" fmla="*/ 526755 w 602788"/>
              <a:gd name="connsiteY26" fmla="*/ 248157 h 450137"/>
              <a:gd name="connsiteX27" fmla="*/ 355930 w 602788"/>
              <a:gd name="connsiteY27" fmla="*/ 269669 h 450137"/>
              <a:gd name="connsiteX28" fmla="*/ 348753 w 602788"/>
              <a:gd name="connsiteY28" fmla="*/ 256762 h 450137"/>
              <a:gd name="connsiteX29" fmla="*/ 462404 w 602788"/>
              <a:gd name="connsiteY29" fmla="*/ 227519 h 450137"/>
              <a:gd name="connsiteX30" fmla="*/ 149121 w 602788"/>
              <a:gd name="connsiteY30" fmla="*/ 225909 h 450137"/>
              <a:gd name="connsiteX31" fmla="*/ 262772 w 602788"/>
              <a:gd name="connsiteY31" fmla="*/ 255152 h 450137"/>
              <a:gd name="connsiteX32" fmla="*/ 255595 w 602788"/>
              <a:gd name="connsiteY32" fmla="*/ 268059 h 450137"/>
              <a:gd name="connsiteX33" fmla="*/ 84770 w 602788"/>
              <a:gd name="connsiteY33" fmla="*/ 246547 h 450137"/>
              <a:gd name="connsiteX34" fmla="*/ 80464 w 602788"/>
              <a:gd name="connsiteY34" fmla="*/ 233640 h 450137"/>
              <a:gd name="connsiteX35" fmla="*/ 149121 w 602788"/>
              <a:gd name="connsiteY35" fmla="*/ 225909 h 450137"/>
              <a:gd name="connsiteX36" fmla="*/ 462404 w 602788"/>
              <a:gd name="connsiteY36" fmla="*/ 189417 h 450137"/>
              <a:gd name="connsiteX37" fmla="*/ 531061 w 602788"/>
              <a:gd name="connsiteY37" fmla="*/ 196500 h 450137"/>
              <a:gd name="connsiteX38" fmla="*/ 526755 w 602788"/>
              <a:gd name="connsiteY38" fmla="*/ 210798 h 450137"/>
              <a:gd name="connsiteX39" fmla="*/ 355930 w 602788"/>
              <a:gd name="connsiteY39" fmla="*/ 230816 h 450137"/>
              <a:gd name="connsiteX40" fmla="*/ 348753 w 602788"/>
              <a:gd name="connsiteY40" fmla="*/ 219377 h 450137"/>
              <a:gd name="connsiteX41" fmla="*/ 462404 w 602788"/>
              <a:gd name="connsiteY41" fmla="*/ 189417 h 450137"/>
              <a:gd name="connsiteX42" fmla="*/ 149121 w 602788"/>
              <a:gd name="connsiteY42" fmla="*/ 188683 h 450137"/>
              <a:gd name="connsiteX43" fmla="*/ 262772 w 602788"/>
              <a:gd name="connsiteY43" fmla="*/ 217952 h 450137"/>
              <a:gd name="connsiteX44" fmla="*/ 255595 w 602788"/>
              <a:gd name="connsiteY44" fmla="*/ 229436 h 450137"/>
              <a:gd name="connsiteX45" fmla="*/ 84770 w 602788"/>
              <a:gd name="connsiteY45" fmla="*/ 209340 h 450137"/>
              <a:gd name="connsiteX46" fmla="*/ 80464 w 602788"/>
              <a:gd name="connsiteY46" fmla="*/ 196421 h 450137"/>
              <a:gd name="connsiteX47" fmla="*/ 149121 w 602788"/>
              <a:gd name="connsiteY47" fmla="*/ 188683 h 450137"/>
              <a:gd name="connsiteX48" fmla="*/ 462404 w 602788"/>
              <a:gd name="connsiteY48" fmla="*/ 148664 h 450137"/>
              <a:gd name="connsiteX49" fmla="*/ 531061 w 602788"/>
              <a:gd name="connsiteY49" fmla="*/ 156395 h 450137"/>
              <a:gd name="connsiteX50" fmla="*/ 526755 w 602788"/>
              <a:gd name="connsiteY50" fmla="*/ 169302 h 450137"/>
              <a:gd name="connsiteX51" fmla="*/ 355930 w 602788"/>
              <a:gd name="connsiteY51" fmla="*/ 190814 h 450137"/>
              <a:gd name="connsiteX52" fmla="*/ 348753 w 602788"/>
              <a:gd name="connsiteY52" fmla="*/ 177907 h 450137"/>
              <a:gd name="connsiteX53" fmla="*/ 462404 w 602788"/>
              <a:gd name="connsiteY53" fmla="*/ 148664 h 450137"/>
              <a:gd name="connsiteX54" fmla="*/ 149121 w 602788"/>
              <a:gd name="connsiteY54" fmla="*/ 147806 h 450137"/>
              <a:gd name="connsiteX55" fmla="*/ 262772 w 602788"/>
              <a:gd name="connsiteY55" fmla="*/ 177766 h 450137"/>
              <a:gd name="connsiteX56" fmla="*/ 255595 w 602788"/>
              <a:gd name="connsiteY56" fmla="*/ 189205 h 450137"/>
              <a:gd name="connsiteX57" fmla="*/ 84770 w 602788"/>
              <a:gd name="connsiteY57" fmla="*/ 169187 h 450137"/>
              <a:gd name="connsiteX58" fmla="*/ 80464 w 602788"/>
              <a:gd name="connsiteY58" fmla="*/ 154889 h 450137"/>
              <a:gd name="connsiteX59" fmla="*/ 149121 w 602788"/>
              <a:gd name="connsiteY59" fmla="*/ 147806 h 450137"/>
              <a:gd name="connsiteX60" fmla="*/ 462404 w 602788"/>
              <a:gd name="connsiteY60" fmla="*/ 111421 h 450137"/>
              <a:gd name="connsiteX61" fmla="*/ 531061 w 602788"/>
              <a:gd name="connsiteY61" fmla="*/ 119152 h 450137"/>
              <a:gd name="connsiteX62" fmla="*/ 526755 w 602788"/>
              <a:gd name="connsiteY62" fmla="*/ 132059 h 450137"/>
              <a:gd name="connsiteX63" fmla="*/ 355930 w 602788"/>
              <a:gd name="connsiteY63" fmla="*/ 153571 h 450137"/>
              <a:gd name="connsiteX64" fmla="*/ 348753 w 602788"/>
              <a:gd name="connsiteY64" fmla="*/ 140664 h 450137"/>
              <a:gd name="connsiteX65" fmla="*/ 462404 w 602788"/>
              <a:gd name="connsiteY65" fmla="*/ 111421 h 450137"/>
              <a:gd name="connsiteX66" fmla="*/ 149121 w 602788"/>
              <a:gd name="connsiteY66" fmla="*/ 110563 h 450137"/>
              <a:gd name="connsiteX67" fmla="*/ 262772 w 602788"/>
              <a:gd name="connsiteY67" fmla="*/ 140523 h 450137"/>
              <a:gd name="connsiteX68" fmla="*/ 255595 w 602788"/>
              <a:gd name="connsiteY68" fmla="*/ 151962 h 450137"/>
              <a:gd name="connsiteX69" fmla="*/ 84770 w 602788"/>
              <a:gd name="connsiteY69" fmla="*/ 131944 h 450137"/>
              <a:gd name="connsiteX70" fmla="*/ 80464 w 602788"/>
              <a:gd name="connsiteY70" fmla="*/ 117646 h 450137"/>
              <a:gd name="connsiteX71" fmla="*/ 149121 w 602788"/>
              <a:gd name="connsiteY71" fmla="*/ 110563 h 450137"/>
              <a:gd name="connsiteX72" fmla="*/ 462404 w 602788"/>
              <a:gd name="connsiteY72" fmla="*/ 71777 h 450137"/>
              <a:gd name="connsiteX73" fmla="*/ 531061 w 602788"/>
              <a:gd name="connsiteY73" fmla="*/ 78887 h 450137"/>
              <a:gd name="connsiteX74" fmla="*/ 526755 w 602788"/>
              <a:gd name="connsiteY74" fmla="*/ 93242 h 450137"/>
              <a:gd name="connsiteX75" fmla="*/ 355930 w 602788"/>
              <a:gd name="connsiteY75" fmla="*/ 113338 h 450137"/>
              <a:gd name="connsiteX76" fmla="*/ 348753 w 602788"/>
              <a:gd name="connsiteY76" fmla="*/ 101854 h 450137"/>
              <a:gd name="connsiteX77" fmla="*/ 462404 w 602788"/>
              <a:gd name="connsiteY77" fmla="*/ 71777 h 450137"/>
              <a:gd name="connsiteX78" fmla="*/ 149121 w 602788"/>
              <a:gd name="connsiteY78" fmla="*/ 71189 h 450137"/>
              <a:gd name="connsiteX79" fmla="*/ 262772 w 602788"/>
              <a:gd name="connsiteY79" fmla="*/ 100432 h 450137"/>
              <a:gd name="connsiteX80" fmla="*/ 255595 w 602788"/>
              <a:gd name="connsiteY80" fmla="*/ 113339 h 450137"/>
              <a:gd name="connsiteX81" fmla="*/ 84770 w 602788"/>
              <a:gd name="connsiteY81" fmla="*/ 91827 h 450137"/>
              <a:gd name="connsiteX82" fmla="*/ 80464 w 602788"/>
              <a:gd name="connsiteY82" fmla="*/ 78920 h 450137"/>
              <a:gd name="connsiteX83" fmla="*/ 149121 w 602788"/>
              <a:gd name="connsiteY83" fmla="*/ 71189 h 450137"/>
              <a:gd name="connsiteX84" fmla="*/ 466443 w 602788"/>
              <a:gd name="connsiteY84" fmla="*/ 17203 h 450137"/>
              <a:gd name="connsiteX85" fmla="*/ 317181 w 602788"/>
              <a:gd name="connsiteY85" fmla="*/ 68811 h 450137"/>
              <a:gd name="connsiteX86" fmla="*/ 317181 w 602788"/>
              <a:gd name="connsiteY86" fmla="*/ 279544 h 450137"/>
              <a:gd name="connsiteX87" fmla="*/ 307135 w 602788"/>
              <a:gd name="connsiteY87" fmla="*/ 268075 h 450137"/>
              <a:gd name="connsiteX88" fmla="*/ 307135 w 602788"/>
              <a:gd name="connsiteY88" fmla="*/ 407130 h 450137"/>
              <a:gd name="connsiteX89" fmla="*/ 477925 w 602788"/>
              <a:gd name="connsiteY89" fmla="*/ 368424 h 450137"/>
              <a:gd name="connsiteX90" fmla="*/ 561167 w 602788"/>
              <a:gd name="connsiteY90" fmla="*/ 382760 h 450137"/>
              <a:gd name="connsiteX91" fmla="*/ 561167 w 602788"/>
              <a:gd name="connsiteY91" fmla="*/ 31538 h 450137"/>
              <a:gd name="connsiteX92" fmla="*/ 466443 w 602788"/>
              <a:gd name="connsiteY92" fmla="*/ 17203 h 450137"/>
              <a:gd name="connsiteX93" fmla="*/ 140651 w 602788"/>
              <a:gd name="connsiteY93" fmla="*/ 17203 h 450137"/>
              <a:gd name="connsiteX94" fmla="*/ 45927 w 602788"/>
              <a:gd name="connsiteY94" fmla="*/ 31538 h 450137"/>
              <a:gd name="connsiteX95" fmla="*/ 45927 w 602788"/>
              <a:gd name="connsiteY95" fmla="*/ 382760 h 450137"/>
              <a:gd name="connsiteX96" fmla="*/ 126298 w 602788"/>
              <a:gd name="connsiteY96" fmla="*/ 369858 h 450137"/>
              <a:gd name="connsiteX97" fmla="*/ 301394 w 602788"/>
              <a:gd name="connsiteY97" fmla="*/ 407130 h 450137"/>
              <a:gd name="connsiteX98" fmla="*/ 301394 w 602788"/>
              <a:gd name="connsiteY98" fmla="*/ 268075 h 450137"/>
              <a:gd name="connsiteX99" fmla="*/ 291348 w 602788"/>
              <a:gd name="connsiteY99" fmla="*/ 279544 h 450137"/>
              <a:gd name="connsiteX100" fmla="*/ 291348 w 602788"/>
              <a:gd name="connsiteY100" fmla="*/ 68811 h 450137"/>
              <a:gd name="connsiteX101" fmla="*/ 140651 w 602788"/>
              <a:gd name="connsiteY101" fmla="*/ 17203 h 450137"/>
              <a:gd name="connsiteX102" fmla="*/ 140651 w 602788"/>
              <a:gd name="connsiteY102" fmla="*/ 0 h 450137"/>
              <a:gd name="connsiteX103" fmla="*/ 304264 w 602788"/>
              <a:gd name="connsiteY103" fmla="*/ 57342 h 450137"/>
              <a:gd name="connsiteX104" fmla="*/ 466443 w 602788"/>
              <a:gd name="connsiteY104" fmla="*/ 0 h 450137"/>
              <a:gd name="connsiteX105" fmla="*/ 572649 w 602788"/>
              <a:gd name="connsiteY105" fmla="*/ 18636 h 450137"/>
              <a:gd name="connsiteX106" fmla="*/ 578389 w 602788"/>
              <a:gd name="connsiteY106" fmla="*/ 20070 h 450137"/>
              <a:gd name="connsiteX107" fmla="*/ 578389 w 602788"/>
              <a:gd name="connsiteY107" fmla="*/ 57342 h 450137"/>
              <a:gd name="connsiteX108" fmla="*/ 602788 w 602788"/>
              <a:gd name="connsiteY108" fmla="*/ 74545 h 450137"/>
              <a:gd name="connsiteX109" fmla="*/ 602788 w 602788"/>
              <a:gd name="connsiteY109" fmla="*/ 435801 h 450137"/>
              <a:gd name="connsiteX110" fmla="*/ 341580 w 602788"/>
              <a:gd name="connsiteY110" fmla="*/ 435801 h 450137"/>
              <a:gd name="connsiteX111" fmla="*/ 304264 w 602788"/>
              <a:gd name="connsiteY111" fmla="*/ 450137 h 450137"/>
              <a:gd name="connsiteX112" fmla="*/ 266949 w 602788"/>
              <a:gd name="connsiteY112" fmla="*/ 435801 h 450137"/>
              <a:gd name="connsiteX113" fmla="*/ 0 w 602788"/>
              <a:gd name="connsiteY113" fmla="*/ 435801 h 450137"/>
              <a:gd name="connsiteX114" fmla="*/ 0 w 602788"/>
              <a:gd name="connsiteY114" fmla="*/ 74545 h 450137"/>
              <a:gd name="connsiteX115" fmla="*/ 28704 w 602788"/>
              <a:gd name="connsiteY115" fmla="*/ 55909 h 450137"/>
              <a:gd name="connsiteX116" fmla="*/ 28704 w 602788"/>
              <a:gd name="connsiteY116" fmla="*/ 20070 h 450137"/>
              <a:gd name="connsiteX117" fmla="*/ 34445 w 602788"/>
              <a:gd name="connsiteY117" fmla="*/ 18636 h 450137"/>
              <a:gd name="connsiteX118" fmla="*/ 140651 w 602788"/>
              <a:gd name="connsiteY118" fmla="*/ 0 h 45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602788" h="450137">
                <a:moveTo>
                  <a:pt x="462404" y="304764"/>
                </a:moveTo>
                <a:cubicBezTo>
                  <a:pt x="483779" y="304070"/>
                  <a:pt x="507017" y="306042"/>
                  <a:pt x="531061" y="312495"/>
                </a:cubicBezTo>
                <a:lnTo>
                  <a:pt x="526755" y="325402"/>
                </a:lnTo>
                <a:cubicBezTo>
                  <a:pt x="437754" y="302456"/>
                  <a:pt x="355930" y="345480"/>
                  <a:pt x="355930" y="346914"/>
                </a:cubicBezTo>
                <a:lnTo>
                  <a:pt x="348753" y="334007"/>
                </a:lnTo>
                <a:cubicBezTo>
                  <a:pt x="350906" y="332931"/>
                  <a:pt x="398278" y="306848"/>
                  <a:pt x="462404" y="304764"/>
                </a:cubicBezTo>
                <a:close/>
                <a:moveTo>
                  <a:pt x="149121" y="303384"/>
                </a:moveTo>
                <a:cubicBezTo>
                  <a:pt x="213247" y="305468"/>
                  <a:pt x="260619" y="331551"/>
                  <a:pt x="262772" y="332627"/>
                </a:cubicBezTo>
                <a:lnTo>
                  <a:pt x="255595" y="345534"/>
                </a:lnTo>
                <a:cubicBezTo>
                  <a:pt x="255595" y="345534"/>
                  <a:pt x="173771" y="301076"/>
                  <a:pt x="84770" y="325456"/>
                </a:cubicBezTo>
                <a:lnTo>
                  <a:pt x="80464" y="311115"/>
                </a:lnTo>
                <a:cubicBezTo>
                  <a:pt x="104509" y="304662"/>
                  <a:pt x="127746" y="302690"/>
                  <a:pt x="149121" y="303384"/>
                </a:cubicBezTo>
                <a:close/>
                <a:moveTo>
                  <a:pt x="462404" y="266141"/>
                </a:moveTo>
                <a:cubicBezTo>
                  <a:pt x="483779" y="265447"/>
                  <a:pt x="507017" y="267419"/>
                  <a:pt x="531061" y="273872"/>
                </a:cubicBezTo>
                <a:lnTo>
                  <a:pt x="526755" y="286779"/>
                </a:lnTo>
                <a:cubicBezTo>
                  <a:pt x="437754" y="262399"/>
                  <a:pt x="355930" y="306857"/>
                  <a:pt x="355930" y="308291"/>
                </a:cubicBezTo>
                <a:lnTo>
                  <a:pt x="348753" y="295384"/>
                </a:lnTo>
                <a:cubicBezTo>
                  <a:pt x="350906" y="294309"/>
                  <a:pt x="398278" y="268225"/>
                  <a:pt x="462404" y="266141"/>
                </a:cubicBezTo>
                <a:close/>
                <a:moveTo>
                  <a:pt x="149121" y="264762"/>
                </a:moveTo>
                <a:cubicBezTo>
                  <a:pt x="213247" y="266846"/>
                  <a:pt x="260619" y="292929"/>
                  <a:pt x="262772" y="294005"/>
                </a:cubicBezTo>
                <a:lnTo>
                  <a:pt x="255595" y="306912"/>
                </a:lnTo>
                <a:cubicBezTo>
                  <a:pt x="255595" y="306912"/>
                  <a:pt x="173771" y="262454"/>
                  <a:pt x="84770" y="285400"/>
                </a:cubicBezTo>
                <a:lnTo>
                  <a:pt x="80464" y="272493"/>
                </a:lnTo>
                <a:cubicBezTo>
                  <a:pt x="104509" y="266040"/>
                  <a:pt x="127746" y="264068"/>
                  <a:pt x="149121" y="264762"/>
                </a:cubicBezTo>
                <a:close/>
                <a:moveTo>
                  <a:pt x="462404" y="227519"/>
                </a:moveTo>
                <a:cubicBezTo>
                  <a:pt x="483779" y="226825"/>
                  <a:pt x="507017" y="228797"/>
                  <a:pt x="531061" y="235250"/>
                </a:cubicBezTo>
                <a:lnTo>
                  <a:pt x="526755" y="248157"/>
                </a:lnTo>
                <a:cubicBezTo>
                  <a:pt x="437754" y="223777"/>
                  <a:pt x="355930" y="268235"/>
                  <a:pt x="355930" y="269669"/>
                </a:cubicBezTo>
                <a:lnTo>
                  <a:pt x="348753" y="256762"/>
                </a:lnTo>
                <a:cubicBezTo>
                  <a:pt x="350906" y="255687"/>
                  <a:pt x="398278" y="229603"/>
                  <a:pt x="462404" y="227519"/>
                </a:cubicBezTo>
                <a:close/>
                <a:moveTo>
                  <a:pt x="149121" y="225909"/>
                </a:moveTo>
                <a:cubicBezTo>
                  <a:pt x="213247" y="227993"/>
                  <a:pt x="260619" y="254077"/>
                  <a:pt x="262772" y="255152"/>
                </a:cubicBezTo>
                <a:lnTo>
                  <a:pt x="255595" y="268059"/>
                </a:lnTo>
                <a:cubicBezTo>
                  <a:pt x="255595" y="266625"/>
                  <a:pt x="173771" y="223601"/>
                  <a:pt x="84770" y="246547"/>
                </a:cubicBezTo>
                <a:lnTo>
                  <a:pt x="80464" y="233640"/>
                </a:lnTo>
                <a:cubicBezTo>
                  <a:pt x="104509" y="227186"/>
                  <a:pt x="127746" y="225215"/>
                  <a:pt x="149121" y="225909"/>
                </a:cubicBezTo>
                <a:close/>
                <a:moveTo>
                  <a:pt x="462404" y="189417"/>
                </a:moveTo>
                <a:cubicBezTo>
                  <a:pt x="483779" y="188636"/>
                  <a:pt x="507017" y="190423"/>
                  <a:pt x="531061" y="196500"/>
                </a:cubicBezTo>
                <a:lnTo>
                  <a:pt x="526755" y="210798"/>
                </a:lnTo>
                <a:cubicBezTo>
                  <a:pt x="437754" y="186491"/>
                  <a:pt x="355930" y="230816"/>
                  <a:pt x="355930" y="230816"/>
                </a:cubicBezTo>
                <a:lnTo>
                  <a:pt x="348753" y="219377"/>
                </a:lnTo>
                <a:cubicBezTo>
                  <a:pt x="350906" y="217232"/>
                  <a:pt x="398278" y="191763"/>
                  <a:pt x="462404" y="189417"/>
                </a:cubicBezTo>
                <a:close/>
                <a:moveTo>
                  <a:pt x="149121" y="188683"/>
                </a:moveTo>
                <a:cubicBezTo>
                  <a:pt x="213247" y="190769"/>
                  <a:pt x="260619" y="216876"/>
                  <a:pt x="262772" y="217952"/>
                </a:cubicBezTo>
                <a:lnTo>
                  <a:pt x="255595" y="229436"/>
                </a:lnTo>
                <a:cubicBezTo>
                  <a:pt x="255595" y="229436"/>
                  <a:pt x="173771" y="184937"/>
                  <a:pt x="84770" y="209340"/>
                </a:cubicBezTo>
                <a:lnTo>
                  <a:pt x="80464" y="196421"/>
                </a:lnTo>
                <a:cubicBezTo>
                  <a:pt x="104509" y="189962"/>
                  <a:pt x="127746" y="187988"/>
                  <a:pt x="149121" y="188683"/>
                </a:cubicBezTo>
                <a:close/>
                <a:moveTo>
                  <a:pt x="462404" y="148664"/>
                </a:moveTo>
                <a:cubicBezTo>
                  <a:pt x="483779" y="147970"/>
                  <a:pt x="507017" y="149942"/>
                  <a:pt x="531061" y="156395"/>
                </a:cubicBezTo>
                <a:lnTo>
                  <a:pt x="526755" y="169302"/>
                </a:lnTo>
                <a:cubicBezTo>
                  <a:pt x="437754" y="146356"/>
                  <a:pt x="355930" y="189380"/>
                  <a:pt x="355930" y="190814"/>
                </a:cubicBezTo>
                <a:lnTo>
                  <a:pt x="348753" y="177907"/>
                </a:lnTo>
                <a:cubicBezTo>
                  <a:pt x="350906" y="176832"/>
                  <a:pt x="398278" y="150748"/>
                  <a:pt x="462404" y="148664"/>
                </a:cubicBezTo>
                <a:close/>
                <a:moveTo>
                  <a:pt x="149121" y="147806"/>
                </a:moveTo>
                <a:cubicBezTo>
                  <a:pt x="213247" y="150152"/>
                  <a:pt x="260619" y="175621"/>
                  <a:pt x="262772" y="177766"/>
                </a:cubicBezTo>
                <a:lnTo>
                  <a:pt x="255595" y="189205"/>
                </a:lnTo>
                <a:cubicBezTo>
                  <a:pt x="255595" y="189205"/>
                  <a:pt x="173771" y="144880"/>
                  <a:pt x="84770" y="169187"/>
                </a:cubicBezTo>
                <a:lnTo>
                  <a:pt x="80464" y="154889"/>
                </a:lnTo>
                <a:cubicBezTo>
                  <a:pt x="104509" y="148812"/>
                  <a:pt x="127746" y="147025"/>
                  <a:pt x="149121" y="147806"/>
                </a:cubicBezTo>
                <a:close/>
                <a:moveTo>
                  <a:pt x="462404" y="111421"/>
                </a:moveTo>
                <a:cubicBezTo>
                  <a:pt x="483779" y="110727"/>
                  <a:pt x="507017" y="112699"/>
                  <a:pt x="531061" y="119152"/>
                </a:cubicBezTo>
                <a:lnTo>
                  <a:pt x="526755" y="132059"/>
                </a:lnTo>
                <a:cubicBezTo>
                  <a:pt x="437754" y="109113"/>
                  <a:pt x="355930" y="153571"/>
                  <a:pt x="355930" y="153571"/>
                </a:cubicBezTo>
                <a:lnTo>
                  <a:pt x="348753" y="140664"/>
                </a:lnTo>
                <a:cubicBezTo>
                  <a:pt x="350906" y="139589"/>
                  <a:pt x="398278" y="113505"/>
                  <a:pt x="462404" y="111421"/>
                </a:cubicBezTo>
                <a:close/>
                <a:moveTo>
                  <a:pt x="149121" y="110563"/>
                </a:moveTo>
                <a:cubicBezTo>
                  <a:pt x="213247" y="112909"/>
                  <a:pt x="260619" y="138378"/>
                  <a:pt x="262772" y="140523"/>
                </a:cubicBezTo>
                <a:lnTo>
                  <a:pt x="255595" y="151962"/>
                </a:lnTo>
                <a:cubicBezTo>
                  <a:pt x="255595" y="151962"/>
                  <a:pt x="173771" y="107637"/>
                  <a:pt x="84770" y="131944"/>
                </a:cubicBezTo>
                <a:lnTo>
                  <a:pt x="80464" y="117646"/>
                </a:lnTo>
                <a:cubicBezTo>
                  <a:pt x="104509" y="111569"/>
                  <a:pt x="127746" y="109782"/>
                  <a:pt x="149121" y="110563"/>
                </a:cubicBezTo>
                <a:close/>
                <a:moveTo>
                  <a:pt x="462404" y="71777"/>
                </a:moveTo>
                <a:cubicBezTo>
                  <a:pt x="483779" y="70992"/>
                  <a:pt x="507017" y="72787"/>
                  <a:pt x="531061" y="78887"/>
                </a:cubicBezTo>
                <a:lnTo>
                  <a:pt x="526755" y="93242"/>
                </a:lnTo>
                <a:cubicBezTo>
                  <a:pt x="437754" y="68839"/>
                  <a:pt x="355930" y="113338"/>
                  <a:pt x="355930" y="113338"/>
                </a:cubicBezTo>
                <a:lnTo>
                  <a:pt x="348753" y="101854"/>
                </a:lnTo>
                <a:cubicBezTo>
                  <a:pt x="350906" y="99702"/>
                  <a:pt x="398278" y="74133"/>
                  <a:pt x="462404" y="71777"/>
                </a:cubicBezTo>
                <a:close/>
                <a:moveTo>
                  <a:pt x="149121" y="71189"/>
                </a:moveTo>
                <a:cubicBezTo>
                  <a:pt x="213247" y="73273"/>
                  <a:pt x="260619" y="99357"/>
                  <a:pt x="262772" y="100432"/>
                </a:cubicBezTo>
                <a:lnTo>
                  <a:pt x="255595" y="113339"/>
                </a:lnTo>
                <a:cubicBezTo>
                  <a:pt x="255595" y="111905"/>
                  <a:pt x="173771" y="67447"/>
                  <a:pt x="84770" y="91827"/>
                </a:cubicBezTo>
                <a:lnTo>
                  <a:pt x="80464" y="78920"/>
                </a:lnTo>
                <a:cubicBezTo>
                  <a:pt x="104509" y="72467"/>
                  <a:pt x="127746" y="70495"/>
                  <a:pt x="149121" y="71189"/>
                </a:cubicBezTo>
                <a:close/>
                <a:moveTo>
                  <a:pt x="466443" y="17203"/>
                </a:moveTo>
                <a:cubicBezTo>
                  <a:pt x="407599" y="17203"/>
                  <a:pt x="357367" y="34405"/>
                  <a:pt x="317181" y="68811"/>
                </a:cubicBezTo>
                <a:lnTo>
                  <a:pt x="317181" y="279544"/>
                </a:lnTo>
                <a:lnTo>
                  <a:pt x="307135" y="268075"/>
                </a:lnTo>
                <a:lnTo>
                  <a:pt x="307135" y="407130"/>
                </a:lnTo>
                <a:cubicBezTo>
                  <a:pt x="328663" y="397095"/>
                  <a:pt x="400423" y="368424"/>
                  <a:pt x="477925" y="368424"/>
                </a:cubicBezTo>
                <a:cubicBezTo>
                  <a:pt x="508064" y="368424"/>
                  <a:pt x="536768" y="374158"/>
                  <a:pt x="561167" y="382760"/>
                </a:cubicBezTo>
                <a:lnTo>
                  <a:pt x="561167" y="31538"/>
                </a:lnTo>
                <a:cubicBezTo>
                  <a:pt x="548250" y="27238"/>
                  <a:pt x="510935" y="17203"/>
                  <a:pt x="466443" y="17203"/>
                </a:cubicBezTo>
                <a:close/>
                <a:moveTo>
                  <a:pt x="140651" y="17203"/>
                </a:moveTo>
                <a:cubicBezTo>
                  <a:pt x="96159" y="17203"/>
                  <a:pt x="60279" y="27238"/>
                  <a:pt x="45927" y="31538"/>
                </a:cubicBezTo>
                <a:lnTo>
                  <a:pt x="45927" y="382760"/>
                </a:lnTo>
                <a:cubicBezTo>
                  <a:pt x="68890" y="374158"/>
                  <a:pt x="96159" y="369858"/>
                  <a:pt x="126298" y="369858"/>
                </a:cubicBezTo>
                <a:cubicBezTo>
                  <a:pt x="202365" y="369858"/>
                  <a:pt x="278431" y="398529"/>
                  <a:pt x="301394" y="407130"/>
                </a:cubicBezTo>
                <a:lnTo>
                  <a:pt x="301394" y="268075"/>
                </a:lnTo>
                <a:lnTo>
                  <a:pt x="291348" y="279544"/>
                </a:lnTo>
                <a:lnTo>
                  <a:pt x="291348" y="68811"/>
                </a:lnTo>
                <a:cubicBezTo>
                  <a:pt x="249726" y="34405"/>
                  <a:pt x="199494" y="17203"/>
                  <a:pt x="140651" y="17203"/>
                </a:cubicBezTo>
                <a:close/>
                <a:moveTo>
                  <a:pt x="140651" y="0"/>
                </a:moveTo>
                <a:cubicBezTo>
                  <a:pt x="203800" y="0"/>
                  <a:pt x="259773" y="20070"/>
                  <a:pt x="304264" y="57342"/>
                </a:cubicBezTo>
                <a:cubicBezTo>
                  <a:pt x="348756" y="20070"/>
                  <a:pt x="403294" y="0"/>
                  <a:pt x="466443" y="0"/>
                </a:cubicBezTo>
                <a:cubicBezTo>
                  <a:pt x="526722" y="0"/>
                  <a:pt x="571213" y="17203"/>
                  <a:pt x="572649" y="18636"/>
                </a:cubicBezTo>
                <a:lnTo>
                  <a:pt x="578389" y="20070"/>
                </a:lnTo>
                <a:lnTo>
                  <a:pt x="578389" y="57342"/>
                </a:lnTo>
                <a:cubicBezTo>
                  <a:pt x="592742" y="61643"/>
                  <a:pt x="602788" y="65944"/>
                  <a:pt x="602788" y="74545"/>
                </a:cubicBezTo>
                <a:lnTo>
                  <a:pt x="602788" y="435801"/>
                </a:lnTo>
                <a:lnTo>
                  <a:pt x="341580" y="435801"/>
                </a:lnTo>
                <a:cubicBezTo>
                  <a:pt x="332969" y="444403"/>
                  <a:pt x="320052" y="450137"/>
                  <a:pt x="304264" y="450137"/>
                </a:cubicBezTo>
                <a:cubicBezTo>
                  <a:pt x="289912" y="450137"/>
                  <a:pt x="275560" y="444403"/>
                  <a:pt x="266949" y="435801"/>
                </a:cubicBezTo>
                <a:lnTo>
                  <a:pt x="0" y="435801"/>
                </a:lnTo>
                <a:lnTo>
                  <a:pt x="0" y="74545"/>
                </a:lnTo>
                <a:cubicBezTo>
                  <a:pt x="0" y="64510"/>
                  <a:pt x="11482" y="58776"/>
                  <a:pt x="28704" y="55909"/>
                </a:cubicBezTo>
                <a:lnTo>
                  <a:pt x="28704" y="20070"/>
                </a:lnTo>
                <a:lnTo>
                  <a:pt x="34445" y="18636"/>
                </a:lnTo>
                <a:cubicBezTo>
                  <a:pt x="35880" y="17203"/>
                  <a:pt x="81807" y="0"/>
                  <a:pt x="140651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6" name="蓝牙"/>
          <p:cNvSpPr/>
          <p:nvPr/>
        </p:nvSpPr>
        <p:spPr bwMode="auto">
          <a:xfrm>
            <a:off x="1827061" y="4653915"/>
            <a:ext cx="305266" cy="520065"/>
          </a:xfrm>
          <a:custGeom>
            <a:avLst/>
            <a:gdLst>
              <a:gd name="connsiteX0" fmla="*/ 109084 w 355014"/>
              <a:gd name="connsiteY0" fmla="*/ 570451 h 604816"/>
              <a:gd name="connsiteX1" fmla="*/ 245718 w 355014"/>
              <a:gd name="connsiteY1" fmla="*/ 570451 h 604816"/>
              <a:gd name="connsiteX2" fmla="*/ 262926 w 355014"/>
              <a:gd name="connsiteY2" fmla="*/ 587634 h 604816"/>
              <a:gd name="connsiteX3" fmla="*/ 245718 w 355014"/>
              <a:gd name="connsiteY3" fmla="*/ 604816 h 604816"/>
              <a:gd name="connsiteX4" fmla="*/ 109084 w 355014"/>
              <a:gd name="connsiteY4" fmla="*/ 604816 h 604816"/>
              <a:gd name="connsiteX5" fmla="*/ 91876 w 355014"/>
              <a:gd name="connsiteY5" fmla="*/ 587634 h 604816"/>
              <a:gd name="connsiteX6" fmla="*/ 109084 w 355014"/>
              <a:gd name="connsiteY6" fmla="*/ 570451 h 604816"/>
              <a:gd name="connsiteX7" fmla="*/ 177421 w 355014"/>
              <a:gd name="connsiteY7" fmla="*/ 84538 h 604816"/>
              <a:gd name="connsiteX8" fmla="*/ 84494 w 355014"/>
              <a:gd name="connsiteY8" fmla="*/ 177323 h 604816"/>
              <a:gd name="connsiteX9" fmla="*/ 177421 w 355014"/>
              <a:gd name="connsiteY9" fmla="*/ 269936 h 604816"/>
              <a:gd name="connsiteX10" fmla="*/ 270348 w 355014"/>
              <a:gd name="connsiteY10" fmla="*/ 177323 h 604816"/>
              <a:gd name="connsiteX11" fmla="*/ 177421 w 355014"/>
              <a:gd name="connsiteY11" fmla="*/ 84538 h 604816"/>
              <a:gd name="connsiteX12" fmla="*/ 177421 w 355014"/>
              <a:gd name="connsiteY12" fmla="*/ 0 h 604816"/>
              <a:gd name="connsiteX13" fmla="*/ 355014 w 355014"/>
              <a:gd name="connsiteY13" fmla="*/ 177323 h 604816"/>
              <a:gd name="connsiteX14" fmla="*/ 337634 w 355014"/>
              <a:gd name="connsiteY14" fmla="*/ 253613 h 604816"/>
              <a:gd name="connsiteX15" fmla="*/ 336945 w 355014"/>
              <a:gd name="connsiteY15" fmla="*/ 254987 h 604816"/>
              <a:gd name="connsiteX16" fmla="*/ 202890 w 355014"/>
              <a:gd name="connsiteY16" fmla="*/ 514270 h 604816"/>
              <a:gd name="connsiteX17" fmla="*/ 177421 w 355014"/>
              <a:gd name="connsiteY17" fmla="*/ 529734 h 604816"/>
              <a:gd name="connsiteX18" fmla="*/ 151952 w 355014"/>
              <a:gd name="connsiteY18" fmla="*/ 514270 h 604816"/>
              <a:gd name="connsiteX19" fmla="*/ 17897 w 355014"/>
              <a:gd name="connsiteY19" fmla="*/ 254987 h 604816"/>
              <a:gd name="connsiteX20" fmla="*/ 17036 w 355014"/>
              <a:gd name="connsiteY20" fmla="*/ 253441 h 604816"/>
              <a:gd name="connsiteX21" fmla="*/ 0 w 355014"/>
              <a:gd name="connsiteY21" fmla="*/ 177323 h 604816"/>
              <a:gd name="connsiteX22" fmla="*/ 177421 w 355014"/>
              <a:gd name="connsiteY22" fmla="*/ 0 h 60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5014" h="604816">
                <a:moveTo>
                  <a:pt x="109084" y="570451"/>
                </a:moveTo>
                <a:lnTo>
                  <a:pt x="245718" y="570451"/>
                </a:lnTo>
                <a:cubicBezTo>
                  <a:pt x="255355" y="570451"/>
                  <a:pt x="262926" y="578183"/>
                  <a:pt x="262926" y="587634"/>
                </a:cubicBezTo>
                <a:cubicBezTo>
                  <a:pt x="262926" y="597084"/>
                  <a:pt x="255355" y="604816"/>
                  <a:pt x="245718" y="604816"/>
                </a:cubicBezTo>
                <a:lnTo>
                  <a:pt x="109084" y="604816"/>
                </a:lnTo>
                <a:cubicBezTo>
                  <a:pt x="99620" y="604816"/>
                  <a:pt x="91876" y="597084"/>
                  <a:pt x="91876" y="587634"/>
                </a:cubicBezTo>
                <a:cubicBezTo>
                  <a:pt x="91876" y="578183"/>
                  <a:pt x="99620" y="570451"/>
                  <a:pt x="109084" y="570451"/>
                </a:cubicBezTo>
                <a:close/>
                <a:moveTo>
                  <a:pt x="177421" y="84538"/>
                </a:moveTo>
                <a:cubicBezTo>
                  <a:pt x="126139" y="84538"/>
                  <a:pt x="84494" y="126119"/>
                  <a:pt x="84494" y="177323"/>
                </a:cubicBezTo>
                <a:cubicBezTo>
                  <a:pt x="84494" y="228354"/>
                  <a:pt x="126139" y="269936"/>
                  <a:pt x="177421" y="269936"/>
                </a:cubicBezTo>
                <a:cubicBezTo>
                  <a:pt x="228703" y="269936"/>
                  <a:pt x="270348" y="228354"/>
                  <a:pt x="270348" y="177323"/>
                </a:cubicBezTo>
                <a:cubicBezTo>
                  <a:pt x="270348" y="126119"/>
                  <a:pt x="228703" y="84538"/>
                  <a:pt x="177421" y="84538"/>
                </a:cubicBezTo>
                <a:close/>
                <a:moveTo>
                  <a:pt x="177421" y="0"/>
                </a:moveTo>
                <a:cubicBezTo>
                  <a:pt x="275338" y="0"/>
                  <a:pt x="355014" y="79555"/>
                  <a:pt x="355014" y="177323"/>
                </a:cubicBezTo>
                <a:cubicBezTo>
                  <a:pt x="355014" y="203955"/>
                  <a:pt x="349163" y="229729"/>
                  <a:pt x="337634" y="253613"/>
                </a:cubicBezTo>
                <a:cubicBezTo>
                  <a:pt x="337461" y="254128"/>
                  <a:pt x="337289" y="254472"/>
                  <a:pt x="336945" y="254987"/>
                </a:cubicBezTo>
                <a:lnTo>
                  <a:pt x="202890" y="514270"/>
                </a:lnTo>
                <a:cubicBezTo>
                  <a:pt x="198072" y="523720"/>
                  <a:pt x="188091" y="529734"/>
                  <a:pt x="177421" y="529734"/>
                </a:cubicBezTo>
                <a:cubicBezTo>
                  <a:pt x="166752" y="529734"/>
                  <a:pt x="156943" y="523720"/>
                  <a:pt x="151952" y="514270"/>
                </a:cubicBezTo>
                <a:lnTo>
                  <a:pt x="17897" y="254987"/>
                </a:lnTo>
                <a:cubicBezTo>
                  <a:pt x="17553" y="254472"/>
                  <a:pt x="17380" y="253956"/>
                  <a:pt x="17036" y="253441"/>
                </a:cubicBezTo>
                <a:cubicBezTo>
                  <a:pt x="5679" y="229557"/>
                  <a:pt x="0" y="203955"/>
                  <a:pt x="0" y="177323"/>
                </a:cubicBezTo>
                <a:cubicBezTo>
                  <a:pt x="0" y="79555"/>
                  <a:pt x="79504" y="0"/>
                  <a:pt x="177421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手机"/>
          <p:cNvSpPr/>
          <p:nvPr/>
        </p:nvSpPr>
        <p:spPr bwMode="auto">
          <a:xfrm>
            <a:off x="2842423" y="4653915"/>
            <a:ext cx="255270" cy="52006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7" name="话筒"/>
          <p:cNvSpPr/>
          <p:nvPr/>
        </p:nvSpPr>
        <p:spPr>
          <a:xfrm>
            <a:off x="3807789" y="4653915"/>
            <a:ext cx="488892" cy="520065"/>
          </a:xfrm>
          <a:custGeom>
            <a:avLst/>
            <a:gdLst>
              <a:gd name="connsiteX0" fmla="*/ 283988 w 567904"/>
              <a:gd name="connsiteY0" fmla="*/ 165481 h 604115"/>
              <a:gd name="connsiteX1" fmla="*/ 299163 w 567904"/>
              <a:gd name="connsiteY1" fmla="*/ 180516 h 604115"/>
              <a:gd name="connsiteX2" fmla="*/ 299163 w 567904"/>
              <a:gd name="connsiteY2" fmla="*/ 272309 h 604115"/>
              <a:gd name="connsiteX3" fmla="*/ 307657 w 567904"/>
              <a:gd name="connsiteY3" fmla="*/ 280788 h 604115"/>
              <a:gd name="connsiteX4" fmla="*/ 366094 w 567904"/>
              <a:gd name="connsiteY4" fmla="*/ 280788 h 604115"/>
              <a:gd name="connsiteX5" fmla="*/ 381156 w 567904"/>
              <a:gd name="connsiteY5" fmla="*/ 295936 h 604115"/>
              <a:gd name="connsiteX6" fmla="*/ 366094 w 567904"/>
              <a:gd name="connsiteY6" fmla="*/ 310971 h 604115"/>
              <a:gd name="connsiteX7" fmla="*/ 307657 w 567904"/>
              <a:gd name="connsiteY7" fmla="*/ 310971 h 604115"/>
              <a:gd name="connsiteX8" fmla="*/ 283988 w 567904"/>
              <a:gd name="connsiteY8" fmla="*/ 323971 h 604115"/>
              <a:gd name="connsiteX9" fmla="*/ 255902 w 567904"/>
              <a:gd name="connsiteY9" fmla="*/ 295936 h 604115"/>
              <a:gd name="connsiteX10" fmla="*/ 268926 w 567904"/>
              <a:gd name="connsiteY10" fmla="*/ 272309 h 604115"/>
              <a:gd name="connsiteX11" fmla="*/ 268926 w 567904"/>
              <a:gd name="connsiteY11" fmla="*/ 180516 h 604115"/>
              <a:gd name="connsiteX12" fmla="*/ 283988 w 567904"/>
              <a:gd name="connsiteY12" fmla="*/ 165481 h 604115"/>
              <a:gd name="connsiteX13" fmla="*/ 268839 w 567904"/>
              <a:gd name="connsiteY13" fmla="*/ 63180 h 604115"/>
              <a:gd name="connsiteX14" fmla="*/ 131858 w 567904"/>
              <a:gd name="connsiteY14" fmla="*/ 122631 h 604115"/>
              <a:gd name="connsiteX15" fmla="*/ 178160 w 567904"/>
              <a:gd name="connsiteY15" fmla="*/ 168971 h 604115"/>
              <a:gd name="connsiteX16" fmla="*/ 178160 w 567904"/>
              <a:gd name="connsiteY16" fmla="*/ 190220 h 604115"/>
              <a:gd name="connsiteX17" fmla="*/ 167518 w 567904"/>
              <a:gd name="connsiteY17" fmla="*/ 194628 h 604115"/>
              <a:gd name="connsiteX18" fmla="*/ 156877 w 567904"/>
              <a:gd name="connsiteY18" fmla="*/ 190220 h 604115"/>
              <a:gd name="connsiteX19" fmla="*/ 111254 w 567904"/>
              <a:gd name="connsiteY19" fmla="*/ 144671 h 604115"/>
              <a:gd name="connsiteX20" fmla="*/ 61216 w 567904"/>
              <a:gd name="connsiteY20" fmla="*/ 280752 h 604115"/>
              <a:gd name="connsiteX21" fmla="*/ 119292 w 567904"/>
              <a:gd name="connsiteY21" fmla="*/ 280752 h 604115"/>
              <a:gd name="connsiteX22" fmla="*/ 134348 w 567904"/>
              <a:gd name="connsiteY22" fmla="*/ 295898 h 604115"/>
              <a:gd name="connsiteX23" fmla="*/ 119292 w 567904"/>
              <a:gd name="connsiteY23" fmla="*/ 310930 h 604115"/>
              <a:gd name="connsiteX24" fmla="*/ 62688 w 567904"/>
              <a:gd name="connsiteY24" fmla="*/ 310930 h 604115"/>
              <a:gd name="connsiteX25" fmla="*/ 121330 w 567904"/>
              <a:gd name="connsiteY25" fmla="*/ 436952 h 604115"/>
              <a:gd name="connsiteX26" fmla="*/ 156877 w 567904"/>
              <a:gd name="connsiteY26" fmla="*/ 401462 h 604115"/>
              <a:gd name="connsiteX27" fmla="*/ 178160 w 567904"/>
              <a:gd name="connsiteY27" fmla="*/ 401462 h 604115"/>
              <a:gd name="connsiteX28" fmla="*/ 178160 w 567904"/>
              <a:gd name="connsiteY28" fmla="*/ 422824 h 604115"/>
              <a:gd name="connsiteX29" fmla="*/ 143405 w 567904"/>
              <a:gd name="connsiteY29" fmla="*/ 457523 h 604115"/>
              <a:gd name="connsiteX30" fmla="*/ 268839 w 567904"/>
              <a:gd name="connsiteY30" fmla="*/ 507027 h 604115"/>
              <a:gd name="connsiteX31" fmla="*/ 268839 w 567904"/>
              <a:gd name="connsiteY31" fmla="*/ 460235 h 604115"/>
              <a:gd name="connsiteX32" fmla="*/ 284009 w 567904"/>
              <a:gd name="connsiteY32" fmla="*/ 445203 h 604115"/>
              <a:gd name="connsiteX33" fmla="*/ 299065 w 567904"/>
              <a:gd name="connsiteY33" fmla="*/ 460235 h 604115"/>
              <a:gd name="connsiteX34" fmla="*/ 299065 w 567904"/>
              <a:gd name="connsiteY34" fmla="*/ 507027 h 604115"/>
              <a:gd name="connsiteX35" fmla="*/ 424612 w 567904"/>
              <a:gd name="connsiteY35" fmla="*/ 457523 h 604115"/>
              <a:gd name="connsiteX36" fmla="*/ 389744 w 567904"/>
              <a:gd name="connsiteY36" fmla="*/ 422824 h 604115"/>
              <a:gd name="connsiteX37" fmla="*/ 389744 w 567904"/>
              <a:gd name="connsiteY37" fmla="*/ 401462 h 604115"/>
              <a:gd name="connsiteX38" fmla="*/ 411141 w 567904"/>
              <a:gd name="connsiteY38" fmla="*/ 401462 h 604115"/>
              <a:gd name="connsiteX39" fmla="*/ 446688 w 567904"/>
              <a:gd name="connsiteY39" fmla="*/ 436952 h 604115"/>
              <a:gd name="connsiteX40" fmla="*/ 505329 w 567904"/>
              <a:gd name="connsiteY40" fmla="*/ 310930 h 604115"/>
              <a:gd name="connsiteX41" fmla="*/ 448612 w 567904"/>
              <a:gd name="connsiteY41" fmla="*/ 310930 h 604115"/>
              <a:gd name="connsiteX42" fmla="*/ 433556 w 567904"/>
              <a:gd name="connsiteY42" fmla="*/ 295898 h 604115"/>
              <a:gd name="connsiteX43" fmla="*/ 448612 w 567904"/>
              <a:gd name="connsiteY43" fmla="*/ 280752 h 604115"/>
              <a:gd name="connsiteX44" fmla="*/ 506801 w 567904"/>
              <a:gd name="connsiteY44" fmla="*/ 280752 h 604115"/>
              <a:gd name="connsiteX45" fmla="*/ 456650 w 567904"/>
              <a:gd name="connsiteY45" fmla="*/ 144671 h 604115"/>
              <a:gd name="connsiteX46" fmla="*/ 411141 w 567904"/>
              <a:gd name="connsiteY46" fmla="*/ 190220 h 604115"/>
              <a:gd name="connsiteX47" fmla="*/ 400386 w 567904"/>
              <a:gd name="connsiteY47" fmla="*/ 194628 h 604115"/>
              <a:gd name="connsiteX48" fmla="*/ 389744 w 567904"/>
              <a:gd name="connsiteY48" fmla="*/ 190220 h 604115"/>
              <a:gd name="connsiteX49" fmla="*/ 389744 w 567904"/>
              <a:gd name="connsiteY49" fmla="*/ 168971 h 604115"/>
              <a:gd name="connsiteX50" fmla="*/ 436046 w 567904"/>
              <a:gd name="connsiteY50" fmla="*/ 122631 h 604115"/>
              <a:gd name="connsiteX51" fmla="*/ 299065 w 567904"/>
              <a:gd name="connsiteY51" fmla="*/ 63180 h 604115"/>
              <a:gd name="connsiteX52" fmla="*/ 299065 w 567904"/>
              <a:gd name="connsiteY52" fmla="*/ 131447 h 604115"/>
              <a:gd name="connsiteX53" fmla="*/ 284009 w 567904"/>
              <a:gd name="connsiteY53" fmla="*/ 146479 h 604115"/>
              <a:gd name="connsiteX54" fmla="*/ 268839 w 567904"/>
              <a:gd name="connsiteY54" fmla="*/ 131447 h 604115"/>
              <a:gd name="connsiteX55" fmla="*/ 90594 w 567904"/>
              <a:gd name="connsiteY55" fmla="*/ 0 h 604115"/>
              <a:gd name="connsiteX56" fmla="*/ 154613 w 567904"/>
              <a:gd name="connsiteY56" fmla="*/ 26448 h 604115"/>
              <a:gd name="connsiteX57" fmla="*/ 125179 w 567904"/>
              <a:gd name="connsiteY57" fmla="*/ 55947 h 604115"/>
              <a:gd name="connsiteX58" fmla="*/ 284009 w 567904"/>
              <a:gd name="connsiteY58" fmla="*/ 6329 h 604115"/>
              <a:gd name="connsiteX59" fmla="*/ 442839 w 567904"/>
              <a:gd name="connsiteY59" fmla="*/ 55947 h 604115"/>
              <a:gd name="connsiteX60" fmla="*/ 413291 w 567904"/>
              <a:gd name="connsiteY60" fmla="*/ 26448 h 604115"/>
              <a:gd name="connsiteX61" fmla="*/ 541329 w 567904"/>
              <a:gd name="connsiteY61" fmla="*/ 26448 h 604115"/>
              <a:gd name="connsiteX62" fmla="*/ 541329 w 567904"/>
              <a:gd name="connsiteY62" fmla="*/ 154391 h 604115"/>
              <a:gd name="connsiteX63" fmla="*/ 513480 w 567904"/>
              <a:gd name="connsiteY63" fmla="*/ 126474 h 604115"/>
              <a:gd name="connsiteX64" fmla="*/ 563178 w 567904"/>
              <a:gd name="connsiteY64" fmla="*/ 285160 h 604115"/>
              <a:gd name="connsiteX65" fmla="*/ 441593 w 567904"/>
              <a:gd name="connsiteY65" fmla="*/ 515052 h 604115"/>
              <a:gd name="connsiteX66" fmla="*/ 492197 w 567904"/>
              <a:gd name="connsiteY66" fmla="*/ 565574 h 604115"/>
              <a:gd name="connsiteX67" fmla="*/ 492197 w 567904"/>
              <a:gd name="connsiteY67" fmla="*/ 597560 h 604115"/>
              <a:gd name="connsiteX68" fmla="*/ 476235 w 567904"/>
              <a:gd name="connsiteY68" fmla="*/ 604115 h 604115"/>
              <a:gd name="connsiteX69" fmla="*/ 460159 w 567904"/>
              <a:gd name="connsiteY69" fmla="*/ 597560 h 604115"/>
              <a:gd name="connsiteX70" fmla="*/ 400839 w 567904"/>
              <a:gd name="connsiteY70" fmla="*/ 538222 h 604115"/>
              <a:gd name="connsiteX71" fmla="*/ 284009 w 567904"/>
              <a:gd name="connsiteY71" fmla="*/ 563878 h 604115"/>
              <a:gd name="connsiteX72" fmla="*/ 167065 w 567904"/>
              <a:gd name="connsiteY72" fmla="*/ 538222 h 604115"/>
              <a:gd name="connsiteX73" fmla="*/ 107745 w 567904"/>
              <a:gd name="connsiteY73" fmla="*/ 597560 h 604115"/>
              <a:gd name="connsiteX74" fmla="*/ 91782 w 567904"/>
              <a:gd name="connsiteY74" fmla="*/ 604115 h 604115"/>
              <a:gd name="connsiteX75" fmla="*/ 75707 w 567904"/>
              <a:gd name="connsiteY75" fmla="*/ 597560 h 604115"/>
              <a:gd name="connsiteX76" fmla="*/ 75707 w 567904"/>
              <a:gd name="connsiteY76" fmla="*/ 565574 h 604115"/>
              <a:gd name="connsiteX77" fmla="*/ 126311 w 567904"/>
              <a:gd name="connsiteY77" fmla="*/ 515052 h 604115"/>
              <a:gd name="connsiteX78" fmla="*/ 4726 w 567904"/>
              <a:gd name="connsiteY78" fmla="*/ 285160 h 604115"/>
              <a:gd name="connsiteX79" fmla="*/ 54424 w 567904"/>
              <a:gd name="connsiteY79" fmla="*/ 126474 h 604115"/>
              <a:gd name="connsiteX80" fmla="*/ 26575 w 567904"/>
              <a:gd name="connsiteY80" fmla="*/ 154391 h 604115"/>
              <a:gd name="connsiteX81" fmla="*/ 26575 w 567904"/>
              <a:gd name="connsiteY81" fmla="*/ 26448 h 604115"/>
              <a:gd name="connsiteX82" fmla="*/ 90594 w 567904"/>
              <a:gd name="connsiteY82" fmla="*/ 0 h 60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67904" h="604115">
                <a:moveTo>
                  <a:pt x="283988" y="165481"/>
                </a:moveTo>
                <a:cubicBezTo>
                  <a:pt x="292368" y="165481"/>
                  <a:pt x="299163" y="172264"/>
                  <a:pt x="299163" y="180516"/>
                </a:cubicBezTo>
                <a:lnTo>
                  <a:pt x="299163" y="272309"/>
                </a:lnTo>
                <a:cubicBezTo>
                  <a:pt x="302561" y="274457"/>
                  <a:pt x="305505" y="277396"/>
                  <a:pt x="307657" y="280788"/>
                </a:cubicBezTo>
                <a:lnTo>
                  <a:pt x="366094" y="280788"/>
                </a:lnTo>
                <a:cubicBezTo>
                  <a:pt x="374474" y="280788"/>
                  <a:pt x="381156" y="287570"/>
                  <a:pt x="381156" y="295936"/>
                </a:cubicBezTo>
                <a:cubicBezTo>
                  <a:pt x="381156" y="304188"/>
                  <a:pt x="374474" y="310971"/>
                  <a:pt x="366094" y="310971"/>
                </a:cubicBezTo>
                <a:lnTo>
                  <a:pt x="307657" y="310971"/>
                </a:lnTo>
                <a:cubicBezTo>
                  <a:pt x="302674" y="318771"/>
                  <a:pt x="293954" y="323971"/>
                  <a:pt x="283988" y="323971"/>
                </a:cubicBezTo>
                <a:cubicBezTo>
                  <a:pt x="268586" y="323971"/>
                  <a:pt x="255902" y="311310"/>
                  <a:pt x="255902" y="295936"/>
                </a:cubicBezTo>
                <a:cubicBezTo>
                  <a:pt x="255902" y="285988"/>
                  <a:pt x="261111" y="277283"/>
                  <a:pt x="268926" y="272309"/>
                </a:cubicBezTo>
                <a:lnTo>
                  <a:pt x="268926" y="180516"/>
                </a:lnTo>
                <a:cubicBezTo>
                  <a:pt x="268926" y="172264"/>
                  <a:pt x="275721" y="165481"/>
                  <a:pt x="283988" y="165481"/>
                </a:cubicBezTo>
                <a:close/>
                <a:moveTo>
                  <a:pt x="268839" y="63180"/>
                </a:moveTo>
                <a:cubicBezTo>
                  <a:pt x="216084" y="66684"/>
                  <a:pt x="168311" y="88724"/>
                  <a:pt x="131858" y="122631"/>
                </a:cubicBezTo>
                <a:lnTo>
                  <a:pt x="178160" y="168971"/>
                </a:lnTo>
                <a:cubicBezTo>
                  <a:pt x="184046" y="174849"/>
                  <a:pt x="184046" y="184343"/>
                  <a:pt x="178160" y="190220"/>
                </a:cubicBezTo>
                <a:cubicBezTo>
                  <a:pt x="175216" y="193159"/>
                  <a:pt x="171367" y="194628"/>
                  <a:pt x="167518" y="194628"/>
                </a:cubicBezTo>
                <a:cubicBezTo>
                  <a:pt x="163669" y="194628"/>
                  <a:pt x="159820" y="193159"/>
                  <a:pt x="156877" y="190220"/>
                </a:cubicBezTo>
                <a:lnTo>
                  <a:pt x="111254" y="144671"/>
                </a:lnTo>
                <a:cubicBezTo>
                  <a:pt x="80801" y="181969"/>
                  <a:pt x="62235" y="229213"/>
                  <a:pt x="61216" y="280752"/>
                </a:cubicBezTo>
                <a:lnTo>
                  <a:pt x="119292" y="280752"/>
                </a:lnTo>
                <a:cubicBezTo>
                  <a:pt x="127669" y="280752"/>
                  <a:pt x="134348" y="287534"/>
                  <a:pt x="134348" y="295898"/>
                </a:cubicBezTo>
                <a:cubicBezTo>
                  <a:pt x="134348" y="304148"/>
                  <a:pt x="127669" y="310930"/>
                  <a:pt x="119292" y="310930"/>
                </a:cubicBezTo>
                <a:lnTo>
                  <a:pt x="62688" y="310930"/>
                </a:lnTo>
                <a:cubicBezTo>
                  <a:pt x="68235" y="359304"/>
                  <a:pt x="89518" y="403045"/>
                  <a:pt x="121330" y="436952"/>
                </a:cubicBezTo>
                <a:lnTo>
                  <a:pt x="156877" y="401462"/>
                </a:lnTo>
                <a:cubicBezTo>
                  <a:pt x="162763" y="395585"/>
                  <a:pt x="172273" y="395585"/>
                  <a:pt x="178160" y="401462"/>
                </a:cubicBezTo>
                <a:cubicBezTo>
                  <a:pt x="184046" y="407340"/>
                  <a:pt x="184046" y="416834"/>
                  <a:pt x="178160" y="422824"/>
                </a:cubicBezTo>
                <a:lnTo>
                  <a:pt x="143405" y="457523"/>
                </a:lnTo>
                <a:cubicBezTo>
                  <a:pt x="178046" y="485779"/>
                  <a:pt x="221518" y="503862"/>
                  <a:pt x="268839" y="507027"/>
                </a:cubicBezTo>
                <a:lnTo>
                  <a:pt x="268839" y="460235"/>
                </a:lnTo>
                <a:cubicBezTo>
                  <a:pt x="268839" y="451984"/>
                  <a:pt x="275631" y="445203"/>
                  <a:pt x="284009" y="445203"/>
                </a:cubicBezTo>
                <a:cubicBezTo>
                  <a:pt x="292273" y="445203"/>
                  <a:pt x="299065" y="451984"/>
                  <a:pt x="299065" y="460235"/>
                </a:cubicBezTo>
                <a:lnTo>
                  <a:pt x="299065" y="507027"/>
                </a:lnTo>
                <a:cubicBezTo>
                  <a:pt x="346499" y="503862"/>
                  <a:pt x="389858" y="485779"/>
                  <a:pt x="424612" y="457523"/>
                </a:cubicBezTo>
                <a:lnTo>
                  <a:pt x="389744" y="422824"/>
                </a:lnTo>
                <a:cubicBezTo>
                  <a:pt x="383858" y="416834"/>
                  <a:pt x="383858" y="407340"/>
                  <a:pt x="389744" y="401462"/>
                </a:cubicBezTo>
                <a:cubicBezTo>
                  <a:pt x="395631" y="395585"/>
                  <a:pt x="405254" y="395585"/>
                  <a:pt x="411141" y="401462"/>
                </a:cubicBezTo>
                <a:lnTo>
                  <a:pt x="446688" y="436952"/>
                </a:lnTo>
                <a:cubicBezTo>
                  <a:pt x="478386" y="403045"/>
                  <a:pt x="499669" y="359304"/>
                  <a:pt x="505329" y="310930"/>
                </a:cubicBezTo>
                <a:lnTo>
                  <a:pt x="448612" y="310930"/>
                </a:lnTo>
                <a:cubicBezTo>
                  <a:pt x="440348" y="310930"/>
                  <a:pt x="433556" y="304148"/>
                  <a:pt x="433556" y="295898"/>
                </a:cubicBezTo>
                <a:cubicBezTo>
                  <a:pt x="433556" y="287534"/>
                  <a:pt x="440348" y="280752"/>
                  <a:pt x="448612" y="280752"/>
                </a:cubicBezTo>
                <a:lnTo>
                  <a:pt x="506801" y="280752"/>
                </a:lnTo>
                <a:cubicBezTo>
                  <a:pt x="505782" y="229213"/>
                  <a:pt x="487103" y="181969"/>
                  <a:pt x="456650" y="144671"/>
                </a:cubicBezTo>
                <a:lnTo>
                  <a:pt x="411141" y="190220"/>
                </a:lnTo>
                <a:cubicBezTo>
                  <a:pt x="408197" y="193159"/>
                  <a:pt x="404235" y="194628"/>
                  <a:pt x="400386" y="194628"/>
                </a:cubicBezTo>
                <a:cubicBezTo>
                  <a:pt x="396537" y="194628"/>
                  <a:pt x="392688" y="193159"/>
                  <a:pt x="389744" y="190220"/>
                </a:cubicBezTo>
                <a:cubicBezTo>
                  <a:pt x="383858" y="184343"/>
                  <a:pt x="383858" y="174849"/>
                  <a:pt x="389744" y="168971"/>
                </a:cubicBezTo>
                <a:lnTo>
                  <a:pt x="436046" y="122631"/>
                </a:lnTo>
                <a:cubicBezTo>
                  <a:pt x="399707" y="88724"/>
                  <a:pt x="351820" y="66684"/>
                  <a:pt x="299065" y="63180"/>
                </a:cubicBezTo>
                <a:lnTo>
                  <a:pt x="299065" y="131447"/>
                </a:lnTo>
                <a:cubicBezTo>
                  <a:pt x="299065" y="139698"/>
                  <a:pt x="292273" y="146479"/>
                  <a:pt x="284009" y="146479"/>
                </a:cubicBezTo>
                <a:cubicBezTo>
                  <a:pt x="275631" y="146479"/>
                  <a:pt x="268839" y="139698"/>
                  <a:pt x="268839" y="131447"/>
                </a:cubicBezTo>
                <a:close/>
                <a:moveTo>
                  <a:pt x="90594" y="0"/>
                </a:moveTo>
                <a:cubicBezTo>
                  <a:pt x="113773" y="0"/>
                  <a:pt x="136952" y="8816"/>
                  <a:pt x="154613" y="26448"/>
                </a:cubicBezTo>
                <a:lnTo>
                  <a:pt x="125179" y="55947"/>
                </a:lnTo>
                <a:cubicBezTo>
                  <a:pt x="170235" y="24639"/>
                  <a:pt x="225028" y="6329"/>
                  <a:pt x="284009" y="6329"/>
                </a:cubicBezTo>
                <a:cubicBezTo>
                  <a:pt x="342990" y="6329"/>
                  <a:pt x="397669" y="24639"/>
                  <a:pt x="442839" y="55947"/>
                </a:cubicBezTo>
                <a:lnTo>
                  <a:pt x="413291" y="26448"/>
                </a:lnTo>
                <a:cubicBezTo>
                  <a:pt x="448725" y="-8816"/>
                  <a:pt x="506008" y="-8816"/>
                  <a:pt x="541329" y="26448"/>
                </a:cubicBezTo>
                <a:cubicBezTo>
                  <a:pt x="576763" y="61824"/>
                  <a:pt x="576763" y="119014"/>
                  <a:pt x="541329" y="154391"/>
                </a:cubicBezTo>
                <a:lnTo>
                  <a:pt x="513480" y="126474"/>
                </a:lnTo>
                <a:cubicBezTo>
                  <a:pt x="544839" y="171571"/>
                  <a:pt x="563178" y="226275"/>
                  <a:pt x="563178" y="285160"/>
                </a:cubicBezTo>
                <a:cubicBezTo>
                  <a:pt x="563178" y="380440"/>
                  <a:pt x="514952" y="464756"/>
                  <a:pt x="441593" y="515052"/>
                </a:cubicBezTo>
                <a:lnTo>
                  <a:pt x="492197" y="565574"/>
                </a:lnTo>
                <a:cubicBezTo>
                  <a:pt x="501027" y="574390"/>
                  <a:pt x="501027" y="588744"/>
                  <a:pt x="492197" y="597560"/>
                </a:cubicBezTo>
                <a:cubicBezTo>
                  <a:pt x="487782" y="601968"/>
                  <a:pt x="482008" y="604115"/>
                  <a:pt x="476235" y="604115"/>
                </a:cubicBezTo>
                <a:cubicBezTo>
                  <a:pt x="470348" y="604115"/>
                  <a:pt x="464574" y="601968"/>
                  <a:pt x="460159" y="597560"/>
                </a:cubicBezTo>
                <a:lnTo>
                  <a:pt x="400839" y="538222"/>
                </a:lnTo>
                <a:cubicBezTo>
                  <a:pt x="365292" y="554723"/>
                  <a:pt x="325669" y="563878"/>
                  <a:pt x="284009" y="563878"/>
                </a:cubicBezTo>
                <a:cubicBezTo>
                  <a:pt x="242235" y="563878"/>
                  <a:pt x="202726" y="554723"/>
                  <a:pt x="167065" y="538222"/>
                </a:cubicBezTo>
                <a:lnTo>
                  <a:pt x="107745" y="597560"/>
                </a:lnTo>
                <a:cubicBezTo>
                  <a:pt x="103330" y="601968"/>
                  <a:pt x="97556" y="604115"/>
                  <a:pt x="91782" y="604115"/>
                </a:cubicBezTo>
                <a:cubicBezTo>
                  <a:pt x="85896" y="604115"/>
                  <a:pt x="80122" y="601968"/>
                  <a:pt x="75707" y="597560"/>
                </a:cubicBezTo>
                <a:cubicBezTo>
                  <a:pt x="66877" y="588744"/>
                  <a:pt x="66877" y="574390"/>
                  <a:pt x="75707" y="565574"/>
                </a:cubicBezTo>
                <a:lnTo>
                  <a:pt x="126311" y="515052"/>
                </a:lnTo>
                <a:cubicBezTo>
                  <a:pt x="52952" y="464756"/>
                  <a:pt x="4726" y="380440"/>
                  <a:pt x="4726" y="285160"/>
                </a:cubicBezTo>
                <a:cubicBezTo>
                  <a:pt x="4726" y="226275"/>
                  <a:pt x="23065" y="171571"/>
                  <a:pt x="54424" y="126474"/>
                </a:cubicBezTo>
                <a:lnTo>
                  <a:pt x="26575" y="154391"/>
                </a:lnTo>
                <a:cubicBezTo>
                  <a:pt x="-8859" y="119014"/>
                  <a:pt x="-8859" y="61824"/>
                  <a:pt x="26575" y="26448"/>
                </a:cubicBezTo>
                <a:cubicBezTo>
                  <a:pt x="44235" y="8816"/>
                  <a:pt x="67415" y="0"/>
                  <a:pt x="90594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8" name="手机"/>
          <p:cNvSpPr/>
          <p:nvPr/>
        </p:nvSpPr>
        <p:spPr bwMode="auto">
          <a:xfrm>
            <a:off x="5006777" y="4703685"/>
            <a:ext cx="520065" cy="420524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05451" h="489568">
                <a:moveTo>
                  <a:pt x="479900" y="284819"/>
                </a:moveTo>
                <a:cubicBezTo>
                  <a:pt x="465151" y="284819"/>
                  <a:pt x="453167" y="296695"/>
                  <a:pt x="453167" y="311424"/>
                </a:cubicBezTo>
                <a:cubicBezTo>
                  <a:pt x="453167" y="326245"/>
                  <a:pt x="465151" y="338120"/>
                  <a:pt x="479900" y="338120"/>
                </a:cubicBezTo>
                <a:cubicBezTo>
                  <a:pt x="494649" y="338120"/>
                  <a:pt x="506633" y="326245"/>
                  <a:pt x="506633" y="311424"/>
                </a:cubicBezTo>
                <a:cubicBezTo>
                  <a:pt x="506633" y="296695"/>
                  <a:pt x="494649" y="284819"/>
                  <a:pt x="479900" y="284819"/>
                </a:cubicBezTo>
                <a:close/>
                <a:moveTo>
                  <a:pt x="402929" y="284819"/>
                </a:moveTo>
                <a:cubicBezTo>
                  <a:pt x="388180" y="284819"/>
                  <a:pt x="376196" y="296695"/>
                  <a:pt x="376196" y="311424"/>
                </a:cubicBezTo>
                <a:cubicBezTo>
                  <a:pt x="376196" y="326245"/>
                  <a:pt x="388180" y="338120"/>
                  <a:pt x="402929" y="338120"/>
                </a:cubicBezTo>
                <a:cubicBezTo>
                  <a:pt x="417678" y="338120"/>
                  <a:pt x="429569" y="326245"/>
                  <a:pt x="429569" y="311424"/>
                </a:cubicBezTo>
                <a:cubicBezTo>
                  <a:pt x="429569" y="296695"/>
                  <a:pt x="417678" y="284819"/>
                  <a:pt x="402929" y="284819"/>
                </a:cubicBezTo>
                <a:close/>
                <a:moveTo>
                  <a:pt x="429477" y="174720"/>
                </a:moveTo>
                <a:cubicBezTo>
                  <a:pt x="528756" y="183649"/>
                  <a:pt x="605451" y="241369"/>
                  <a:pt x="605451" y="311516"/>
                </a:cubicBezTo>
                <a:cubicBezTo>
                  <a:pt x="605451" y="387738"/>
                  <a:pt x="514745" y="449508"/>
                  <a:pt x="402929" y="449508"/>
                </a:cubicBezTo>
                <a:cubicBezTo>
                  <a:pt x="382003" y="449508"/>
                  <a:pt x="361724" y="447299"/>
                  <a:pt x="342734" y="443340"/>
                </a:cubicBezTo>
                <a:lnTo>
                  <a:pt x="298579" y="486423"/>
                </a:lnTo>
                <a:cubicBezTo>
                  <a:pt x="295722" y="489368"/>
                  <a:pt x="291297" y="490289"/>
                  <a:pt x="287425" y="489000"/>
                </a:cubicBezTo>
                <a:cubicBezTo>
                  <a:pt x="283554" y="487527"/>
                  <a:pt x="280788" y="484121"/>
                  <a:pt x="280235" y="480071"/>
                </a:cubicBezTo>
                <a:lnTo>
                  <a:pt x="272123" y="416828"/>
                </a:lnTo>
                <a:cubicBezTo>
                  <a:pt x="228337" y="391513"/>
                  <a:pt x="200406" y="353677"/>
                  <a:pt x="200406" y="311516"/>
                </a:cubicBezTo>
                <a:cubicBezTo>
                  <a:pt x="200406" y="309675"/>
                  <a:pt x="200683" y="307833"/>
                  <a:pt x="200867" y="305992"/>
                </a:cubicBezTo>
                <a:cubicBezTo>
                  <a:pt x="201420" y="305992"/>
                  <a:pt x="201881" y="306084"/>
                  <a:pt x="202526" y="306084"/>
                </a:cubicBezTo>
                <a:cubicBezTo>
                  <a:pt x="219488" y="306084"/>
                  <a:pt x="236357" y="304796"/>
                  <a:pt x="252765" y="302218"/>
                </a:cubicBezTo>
                <a:lnTo>
                  <a:pt x="285766" y="334438"/>
                </a:lnTo>
                <a:cubicBezTo>
                  <a:pt x="293417" y="341894"/>
                  <a:pt x="303557" y="346129"/>
                  <a:pt x="314435" y="346129"/>
                </a:cubicBezTo>
                <a:cubicBezTo>
                  <a:pt x="318951" y="346129"/>
                  <a:pt x="323468" y="345392"/>
                  <a:pt x="327709" y="343919"/>
                </a:cubicBezTo>
                <a:cubicBezTo>
                  <a:pt x="342642" y="338580"/>
                  <a:pt x="353059" y="325784"/>
                  <a:pt x="354994" y="310411"/>
                </a:cubicBezTo>
                <a:lnTo>
                  <a:pt x="361263" y="261253"/>
                </a:lnTo>
                <a:cubicBezTo>
                  <a:pt x="395923" y="238055"/>
                  <a:pt x="419429" y="207952"/>
                  <a:pt x="429477" y="174720"/>
                </a:cubicBezTo>
                <a:close/>
                <a:moveTo>
                  <a:pt x="279509" y="111300"/>
                </a:moveTo>
                <a:cubicBezTo>
                  <a:pt x="264667" y="111300"/>
                  <a:pt x="252775" y="123268"/>
                  <a:pt x="252775" y="137997"/>
                </a:cubicBezTo>
                <a:cubicBezTo>
                  <a:pt x="252775" y="152727"/>
                  <a:pt x="264667" y="164695"/>
                  <a:pt x="279509" y="164695"/>
                </a:cubicBezTo>
                <a:cubicBezTo>
                  <a:pt x="294259" y="164695"/>
                  <a:pt x="306243" y="152727"/>
                  <a:pt x="306243" y="137997"/>
                </a:cubicBezTo>
                <a:cubicBezTo>
                  <a:pt x="306243" y="123268"/>
                  <a:pt x="294259" y="111300"/>
                  <a:pt x="279509" y="111300"/>
                </a:cubicBezTo>
                <a:close/>
                <a:moveTo>
                  <a:pt x="202534" y="111300"/>
                </a:moveTo>
                <a:cubicBezTo>
                  <a:pt x="187784" y="111300"/>
                  <a:pt x="175800" y="123268"/>
                  <a:pt x="175800" y="137997"/>
                </a:cubicBezTo>
                <a:cubicBezTo>
                  <a:pt x="175800" y="152727"/>
                  <a:pt x="187784" y="164695"/>
                  <a:pt x="202534" y="164695"/>
                </a:cubicBezTo>
                <a:cubicBezTo>
                  <a:pt x="217284" y="164695"/>
                  <a:pt x="229268" y="152727"/>
                  <a:pt x="229268" y="137997"/>
                </a:cubicBezTo>
                <a:cubicBezTo>
                  <a:pt x="229268" y="123268"/>
                  <a:pt x="217284" y="111300"/>
                  <a:pt x="202534" y="111300"/>
                </a:cubicBezTo>
                <a:close/>
                <a:moveTo>
                  <a:pt x="125558" y="111300"/>
                </a:moveTo>
                <a:cubicBezTo>
                  <a:pt x="110808" y="111300"/>
                  <a:pt x="98824" y="123268"/>
                  <a:pt x="98824" y="137997"/>
                </a:cubicBezTo>
                <a:cubicBezTo>
                  <a:pt x="98824" y="152727"/>
                  <a:pt x="110808" y="164695"/>
                  <a:pt x="125558" y="164695"/>
                </a:cubicBezTo>
                <a:cubicBezTo>
                  <a:pt x="140308" y="164695"/>
                  <a:pt x="152292" y="152727"/>
                  <a:pt x="152292" y="137997"/>
                </a:cubicBezTo>
                <a:cubicBezTo>
                  <a:pt x="152292" y="123268"/>
                  <a:pt x="140308" y="111300"/>
                  <a:pt x="125558" y="111300"/>
                </a:cubicBezTo>
                <a:close/>
                <a:moveTo>
                  <a:pt x="202534" y="0"/>
                </a:moveTo>
                <a:cubicBezTo>
                  <a:pt x="314356" y="0"/>
                  <a:pt x="404975" y="61772"/>
                  <a:pt x="404975" y="137997"/>
                </a:cubicBezTo>
                <a:cubicBezTo>
                  <a:pt x="404975" y="180253"/>
                  <a:pt x="377135" y="217997"/>
                  <a:pt x="333254" y="243314"/>
                </a:cubicBezTo>
                <a:lnTo>
                  <a:pt x="325234" y="306559"/>
                </a:lnTo>
                <a:cubicBezTo>
                  <a:pt x="324681" y="310701"/>
                  <a:pt x="321915" y="314108"/>
                  <a:pt x="317951" y="315489"/>
                </a:cubicBezTo>
                <a:cubicBezTo>
                  <a:pt x="316845" y="315857"/>
                  <a:pt x="315646" y="316133"/>
                  <a:pt x="314448" y="316133"/>
                </a:cubicBezTo>
                <a:cubicBezTo>
                  <a:pt x="311590" y="316133"/>
                  <a:pt x="308825" y="315028"/>
                  <a:pt x="306797" y="313003"/>
                </a:cubicBezTo>
                <a:lnTo>
                  <a:pt x="262731" y="269919"/>
                </a:lnTo>
                <a:cubicBezTo>
                  <a:pt x="243649" y="273878"/>
                  <a:pt x="223460" y="276087"/>
                  <a:pt x="202534" y="276087"/>
                </a:cubicBezTo>
                <a:cubicBezTo>
                  <a:pt x="90712" y="276087"/>
                  <a:pt x="0" y="214223"/>
                  <a:pt x="0" y="137997"/>
                </a:cubicBezTo>
                <a:cubicBezTo>
                  <a:pt x="0" y="61772"/>
                  <a:pt x="90712" y="0"/>
                  <a:pt x="202534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电话"/>
          <p:cNvSpPr/>
          <p:nvPr/>
        </p:nvSpPr>
        <p:spPr bwMode="auto">
          <a:xfrm>
            <a:off x="6236938" y="4653915"/>
            <a:ext cx="520065" cy="520065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9" name="USB"/>
          <p:cNvSpPr/>
          <p:nvPr/>
        </p:nvSpPr>
        <p:spPr>
          <a:xfrm>
            <a:off x="7467099" y="4654359"/>
            <a:ext cx="520065" cy="519177"/>
          </a:xfrm>
          <a:custGeom>
            <a:avLst/>
            <a:gdLst>
              <a:gd name="T0" fmla="*/ 6003 w 7890"/>
              <a:gd name="T1" fmla="*/ 2256 h 7889"/>
              <a:gd name="T2" fmla="*/ 6538 w 7890"/>
              <a:gd name="T3" fmla="*/ 1721 h 7889"/>
              <a:gd name="T4" fmla="*/ 6538 w 7890"/>
              <a:gd name="T5" fmla="*/ 1350 h 7889"/>
              <a:gd name="T6" fmla="*/ 6167 w 7890"/>
              <a:gd name="T7" fmla="*/ 1350 h 7889"/>
              <a:gd name="T8" fmla="*/ 5632 w 7890"/>
              <a:gd name="T9" fmla="*/ 1885 h 7889"/>
              <a:gd name="T10" fmla="*/ 0 w 7890"/>
              <a:gd name="T11" fmla="*/ 4476 h 7889"/>
              <a:gd name="T12" fmla="*/ 3413 w 7890"/>
              <a:gd name="T13" fmla="*/ 7889 h 7889"/>
              <a:gd name="T14" fmla="*/ 6003 w 7890"/>
              <a:gd name="T15" fmla="*/ 2256 h 7889"/>
              <a:gd name="T16" fmla="*/ 3413 w 7890"/>
              <a:gd name="T17" fmla="*/ 7363 h 7889"/>
              <a:gd name="T18" fmla="*/ 525 w 7890"/>
              <a:gd name="T19" fmla="*/ 4476 h 7889"/>
              <a:gd name="T20" fmla="*/ 5260 w 7890"/>
              <a:gd name="T21" fmla="*/ 2258 h 7889"/>
              <a:gd name="T22" fmla="*/ 4993 w 7890"/>
              <a:gd name="T23" fmla="*/ 2524 h 7889"/>
              <a:gd name="T24" fmla="*/ 900 w 7890"/>
              <a:gd name="T25" fmla="*/ 4476 h 7889"/>
              <a:gd name="T26" fmla="*/ 3413 w 7890"/>
              <a:gd name="T27" fmla="*/ 6988 h 7889"/>
              <a:gd name="T28" fmla="*/ 5365 w 7890"/>
              <a:gd name="T29" fmla="*/ 2895 h 7889"/>
              <a:gd name="T30" fmla="*/ 5631 w 7890"/>
              <a:gd name="T31" fmla="*/ 2629 h 7889"/>
              <a:gd name="T32" fmla="*/ 3413 w 7890"/>
              <a:gd name="T33" fmla="*/ 7363 h 7889"/>
              <a:gd name="T34" fmla="*/ 3413 w 7890"/>
              <a:gd name="T35" fmla="*/ 5188 h 7889"/>
              <a:gd name="T36" fmla="*/ 4067 w 7890"/>
              <a:gd name="T37" fmla="*/ 4193 h 7889"/>
              <a:gd name="T38" fmla="*/ 4344 w 7890"/>
              <a:gd name="T39" fmla="*/ 3915 h 7889"/>
              <a:gd name="T40" fmla="*/ 3413 w 7890"/>
              <a:gd name="T41" fmla="*/ 5563 h 7889"/>
              <a:gd name="T42" fmla="*/ 2325 w 7890"/>
              <a:gd name="T43" fmla="*/ 4476 h 7889"/>
              <a:gd name="T44" fmla="*/ 3973 w 7890"/>
              <a:gd name="T45" fmla="*/ 3544 h 7889"/>
              <a:gd name="T46" fmla="*/ 3695 w 7890"/>
              <a:gd name="T47" fmla="*/ 3822 h 7889"/>
              <a:gd name="T48" fmla="*/ 2700 w 7890"/>
              <a:gd name="T49" fmla="*/ 4476 h 7889"/>
              <a:gd name="T50" fmla="*/ 3413 w 7890"/>
              <a:gd name="T51" fmla="*/ 5188 h 7889"/>
              <a:gd name="T52" fmla="*/ 4352 w 7890"/>
              <a:gd name="T53" fmla="*/ 3165 h 7889"/>
              <a:gd name="T54" fmla="*/ 1800 w 7890"/>
              <a:gd name="T55" fmla="*/ 4476 h 7889"/>
              <a:gd name="T56" fmla="*/ 3413 w 7890"/>
              <a:gd name="T57" fmla="*/ 6088 h 7889"/>
              <a:gd name="T58" fmla="*/ 4723 w 7890"/>
              <a:gd name="T59" fmla="*/ 3537 h 7889"/>
              <a:gd name="T60" fmla="*/ 4991 w 7890"/>
              <a:gd name="T61" fmla="*/ 3269 h 7889"/>
              <a:gd name="T62" fmla="*/ 3413 w 7890"/>
              <a:gd name="T63" fmla="*/ 6463 h 7889"/>
              <a:gd name="T64" fmla="*/ 1425 w 7890"/>
              <a:gd name="T65" fmla="*/ 4476 h 7889"/>
              <a:gd name="T66" fmla="*/ 4620 w 7890"/>
              <a:gd name="T67" fmla="*/ 2898 h 7889"/>
              <a:gd name="T68" fmla="*/ 4352 w 7890"/>
              <a:gd name="T69" fmla="*/ 3165 h 7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90" h="7889">
                <a:moveTo>
                  <a:pt x="6003" y="2256"/>
                </a:moveTo>
                <a:lnTo>
                  <a:pt x="6538" y="1721"/>
                </a:lnTo>
                <a:cubicBezTo>
                  <a:pt x="6641" y="1619"/>
                  <a:pt x="6641" y="1453"/>
                  <a:pt x="6538" y="1350"/>
                </a:cubicBezTo>
                <a:cubicBezTo>
                  <a:pt x="6436" y="1248"/>
                  <a:pt x="6270" y="1248"/>
                  <a:pt x="6167" y="1350"/>
                </a:cubicBezTo>
                <a:lnTo>
                  <a:pt x="5632" y="1885"/>
                </a:lnTo>
                <a:cubicBezTo>
                  <a:pt x="3435" y="0"/>
                  <a:pt x="0" y="1559"/>
                  <a:pt x="0" y="4476"/>
                </a:cubicBezTo>
                <a:cubicBezTo>
                  <a:pt x="0" y="6358"/>
                  <a:pt x="1531" y="7889"/>
                  <a:pt x="3413" y="7889"/>
                </a:cubicBezTo>
                <a:cubicBezTo>
                  <a:pt x="6328" y="7889"/>
                  <a:pt x="7890" y="4455"/>
                  <a:pt x="6003" y="2256"/>
                </a:cubicBezTo>
                <a:close/>
                <a:moveTo>
                  <a:pt x="3413" y="7363"/>
                </a:moveTo>
                <a:cubicBezTo>
                  <a:pt x="1820" y="7363"/>
                  <a:pt x="525" y="6068"/>
                  <a:pt x="525" y="4476"/>
                </a:cubicBezTo>
                <a:cubicBezTo>
                  <a:pt x="525" y="2028"/>
                  <a:pt x="3391" y="699"/>
                  <a:pt x="5260" y="2258"/>
                </a:cubicBezTo>
                <a:lnTo>
                  <a:pt x="4993" y="2524"/>
                </a:lnTo>
                <a:cubicBezTo>
                  <a:pt x="3364" y="1202"/>
                  <a:pt x="900" y="2360"/>
                  <a:pt x="900" y="4476"/>
                </a:cubicBezTo>
                <a:cubicBezTo>
                  <a:pt x="900" y="5861"/>
                  <a:pt x="2027" y="6988"/>
                  <a:pt x="3413" y="6988"/>
                </a:cubicBezTo>
                <a:cubicBezTo>
                  <a:pt x="5528" y="6988"/>
                  <a:pt x="6687" y="4525"/>
                  <a:pt x="5365" y="2895"/>
                </a:cubicBezTo>
                <a:lnTo>
                  <a:pt x="5631" y="2629"/>
                </a:lnTo>
                <a:cubicBezTo>
                  <a:pt x="7190" y="4498"/>
                  <a:pt x="5860" y="7363"/>
                  <a:pt x="3413" y="7363"/>
                </a:cubicBezTo>
                <a:close/>
                <a:moveTo>
                  <a:pt x="3413" y="5188"/>
                </a:moveTo>
                <a:cubicBezTo>
                  <a:pt x="3924" y="5188"/>
                  <a:pt x="4270" y="4663"/>
                  <a:pt x="4067" y="4193"/>
                </a:cubicBezTo>
                <a:lnTo>
                  <a:pt x="4344" y="3915"/>
                </a:lnTo>
                <a:cubicBezTo>
                  <a:pt x="4780" y="4637"/>
                  <a:pt x="4258" y="5563"/>
                  <a:pt x="3413" y="5563"/>
                </a:cubicBezTo>
                <a:cubicBezTo>
                  <a:pt x="2813" y="5563"/>
                  <a:pt x="2325" y="5075"/>
                  <a:pt x="2325" y="4476"/>
                </a:cubicBezTo>
                <a:cubicBezTo>
                  <a:pt x="2325" y="3630"/>
                  <a:pt x="3253" y="3109"/>
                  <a:pt x="3973" y="3544"/>
                </a:cubicBezTo>
                <a:lnTo>
                  <a:pt x="3695" y="3822"/>
                </a:lnTo>
                <a:cubicBezTo>
                  <a:pt x="3226" y="3618"/>
                  <a:pt x="2700" y="3965"/>
                  <a:pt x="2700" y="4476"/>
                </a:cubicBezTo>
                <a:cubicBezTo>
                  <a:pt x="2700" y="4869"/>
                  <a:pt x="3020" y="5188"/>
                  <a:pt x="3413" y="5188"/>
                </a:cubicBezTo>
                <a:close/>
                <a:moveTo>
                  <a:pt x="4352" y="3165"/>
                </a:moveTo>
                <a:cubicBezTo>
                  <a:pt x="3290" y="2402"/>
                  <a:pt x="1800" y="3165"/>
                  <a:pt x="1800" y="4476"/>
                </a:cubicBezTo>
                <a:cubicBezTo>
                  <a:pt x="1800" y="5365"/>
                  <a:pt x="2524" y="6088"/>
                  <a:pt x="3413" y="6088"/>
                </a:cubicBezTo>
                <a:cubicBezTo>
                  <a:pt x="4725" y="6088"/>
                  <a:pt x="5485" y="4597"/>
                  <a:pt x="4723" y="3537"/>
                </a:cubicBezTo>
                <a:lnTo>
                  <a:pt x="4991" y="3269"/>
                </a:lnTo>
                <a:cubicBezTo>
                  <a:pt x="5987" y="4568"/>
                  <a:pt x="5059" y="6463"/>
                  <a:pt x="3413" y="6463"/>
                </a:cubicBezTo>
                <a:cubicBezTo>
                  <a:pt x="2317" y="6463"/>
                  <a:pt x="1425" y="5572"/>
                  <a:pt x="1425" y="4476"/>
                </a:cubicBezTo>
                <a:cubicBezTo>
                  <a:pt x="1425" y="2829"/>
                  <a:pt x="3321" y="1902"/>
                  <a:pt x="4620" y="2898"/>
                </a:cubicBezTo>
                <a:lnTo>
                  <a:pt x="4352" y="3165"/>
                </a:lnTo>
                <a:close/>
              </a:path>
            </a:pathLst>
          </a:custGeom>
          <a:solidFill>
            <a:srgbClr val="66715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2" name="信号"/>
          <p:cNvSpPr/>
          <p:nvPr/>
        </p:nvSpPr>
        <p:spPr>
          <a:xfrm>
            <a:off x="8697260" y="4653915"/>
            <a:ext cx="520065" cy="520065"/>
          </a:xfrm>
          <a:custGeom>
            <a:avLst/>
            <a:gdLst/>
            <a:ahLst/>
            <a:cxnLst/>
            <a:rect l="l" t="t" r="r" b="b"/>
            <a:pathLst>
              <a:path w="1366582" h="1042046">
                <a:moveTo>
                  <a:pt x="37022" y="792087"/>
                </a:moveTo>
                <a:lnTo>
                  <a:pt x="185104" y="792087"/>
                </a:lnTo>
                <a:cubicBezTo>
                  <a:pt x="205551" y="792087"/>
                  <a:pt x="222126" y="808662"/>
                  <a:pt x="222126" y="829109"/>
                </a:cubicBezTo>
                <a:lnTo>
                  <a:pt x="222126" y="1005022"/>
                </a:lnTo>
                <a:cubicBezTo>
                  <a:pt x="222126" y="1025469"/>
                  <a:pt x="205551" y="1042044"/>
                  <a:pt x="185104" y="1042044"/>
                </a:cubicBezTo>
                <a:lnTo>
                  <a:pt x="37022" y="1042044"/>
                </a:lnTo>
                <a:cubicBezTo>
                  <a:pt x="16575" y="1042044"/>
                  <a:pt x="0" y="1025469"/>
                  <a:pt x="0" y="1005022"/>
                </a:cubicBezTo>
                <a:lnTo>
                  <a:pt x="0" y="829109"/>
                </a:lnTo>
                <a:cubicBezTo>
                  <a:pt x="0" y="808662"/>
                  <a:pt x="16575" y="792087"/>
                  <a:pt x="37022" y="792087"/>
                </a:cubicBezTo>
                <a:close/>
                <a:moveTo>
                  <a:pt x="308442" y="614561"/>
                </a:moveTo>
                <a:lnTo>
                  <a:pt x="456524" y="614561"/>
                </a:lnTo>
                <a:cubicBezTo>
                  <a:pt x="476971" y="614561"/>
                  <a:pt x="493546" y="631136"/>
                  <a:pt x="493546" y="651583"/>
                </a:cubicBezTo>
                <a:lnTo>
                  <a:pt x="493546" y="1005023"/>
                </a:lnTo>
                <a:cubicBezTo>
                  <a:pt x="493546" y="1025470"/>
                  <a:pt x="476971" y="1042045"/>
                  <a:pt x="456524" y="1042045"/>
                </a:cubicBezTo>
                <a:lnTo>
                  <a:pt x="308442" y="1042045"/>
                </a:lnTo>
                <a:cubicBezTo>
                  <a:pt x="287995" y="1042045"/>
                  <a:pt x="271420" y="1025470"/>
                  <a:pt x="271420" y="1005023"/>
                </a:cubicBezTo>
                <a:lnTo>
                  <a:pt x="271420" y="651583"/>
                </a:lnTo>
                <a:cubicBezTo>
                  <a:pt x="271420" y="631136"/>
                  <a:pt x="287995" y="614561"/>
                  <a:pt x="308442" y="614561"/>
                </a:cubicBezTo>
                <a:close/>
                <a:moveTo>
                  <a:pt x="583127" y="432047"/>
                </a:moveTo>
                <a:lnTo>
                  <a:pt x="744271" y="432047"/>
                </a:lnTo>
                <a:cubicBezTo>
                  <a:pt x="766521" y="432047"/>
                  <a:pt x="784558" y="450084"/>
                  <a:pt x="784558" y="472334"/>
                </a:cubicBezTo>
                <a:lnTo>
                  <a:pt x="784558" y="1001758"/>
                </a:lnTo>
                <a:cubicBezTo>
                  <a:pt x="784558" y="1024008"/>
                  <a:pt x="766521" y="1042045"/>
                  <a:pt x="744271" y="1042045"/>
                </a:cubicBezTo>
                <a:lnTo>
                  <a:pt x="583127" y="1042045"/>
                </a:lnTo>
                <a:cubicBezTo>
                  <a:pt x="560877" y="1042045"/>
                  <a:pt x="542840" y="1024008"/>
                  <a:pt x="542840" y="1001758"/>
                </a:cubicBezTo>
                <a:lnTo>
                  <a:pt x="542840" y="472334"/>
                </a:lnTo>
                <a:cubicBezTo>
                  <a:pt x="542840" y="450084"/>
                  <a:pt x="560877" y="432047"/>
                  <a:pt x="583127" y="432047"/>
                </a:cubicBezTo>
                <a:close/>
                <a:moveTo>
                  <a:pt x="874139" y="210194"/>
                </a:moveTo>
                <a:lnTo>
                  <a:pt x="1035283" y="210194"/>
                </a:lnTo>
                <a:cubicBezTo>
                  <a:pt x="1057533" y="210194"/>
                  <a:pt x="1075570" y="228231"/>
                  <a:pt x="1075570" y="250481"/>
                </a:cubicBezTo>
                <a:lnTo>
                  <a:pt x="1075570" y="1001758"/>
                </a:lnTo>
                <a:cubicBezTo>
                  <a:pt x="1075570" y="1024008"/>
                  <a:pt x="1057533" y="1042045"/>
                  <a:pt x="1035283" y="1042045"/>
                </a:cubicBezTo>
                <a:lnTo>
                  <a:pt x="874139" y="1042045"/>
                </a:lnTo>
                <a:cubicBezTo>
                  <a:pt x="851889" y="1042045"/>
                  <a:pt x="833852" y="1024008"/>
                  <a:pt x="833852" y="1001758"/>
                </a:cubicBezTo>
                <a:lnTo>
                  <a:pt x="833852" y="250481"/>
                </a:lnTo>
                <a:cubicBezTo>
                  <a:pt x="833852" y="228231"/>
                  <a:pt x="851889" y="210194"/>
                  <a:pt x="874139" y="210194"/>
                </a:cubicBezTo>
                <a:close/>
                <a:moveTo>
                  <a:pt x="1165151" y="0"/>
                </a:moveTo>
                <a:lnTo>
                  <a:pt x="1326295" y="0"/>
                </a:lnTo>
                <a:cubicBezTo>
                  <a:pt x="1348545" y="0"/>
                  <a:pt x="1366582" y="18037"/>
                  <a:pt x="1366582" y="40287"/>
                </a:cubicBezTo>
                <a:lnTo>
                  <a:pt x="1366582" y="1001759"/>
                </a:lnTo>
                <a:cubicBezTo>
                  <a:pt x="1366582" y="1024009"/>
                  <a:pt x="1348545" y="1042046"/>
                  <a:pt x="1326295" y="1042046"/>
                </a:cubicBezTo>
                <a:lnTo>
                  <a:pt x="1165151" y="1042046"/>
                </a:lnTo>
                <a:cubicBezTo>
                  <a:pt x="1142901" y="1042046"/>
                  <a:pt x="1124864" y="1024009"/>
                  <a:pt x="1124864" y="1001759"/>
                </a:cubicBezTo>
                <a:lnTo>
                  <a:pt x="1124864" y="40287"/>
                </a:lnTo>
                <a:cubicBezTo>
                  <a:pt x="1124864" y="18037"/>
                  <a:pt x="1142901" y="0"/>
                  <a:pt x="1165151" y="0"/>
                </a:cubicBezTo>
                <a:close/>
              </a:path>
            </a:pathLst>
          </a:custGeom>
          <a:solidFill>
            <a:srgbClr val="66715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9" name="分享"/>
          <p:cNvSpPr/>
          <p:nvPr/>
        </p:nvSpPr>
        <p:spPr>
          <a:xfrm>
            <a:off x="9927421" y="4653915"/>
            <a:ext cx="520065" cy="520065"/>
          </a:xfrm>
          <a:custGeom>
            <a:avLst/>
            <a:gdLst>
              <a:gd name="connsiteX0" fmla="*/ 347114 w 393729"/>
              <a:gd name="connsiteY0" fmla="*/ 112 h 390624"/>
              <a:gd name="connsiteX1" fmla="*/ 366249 w 393729"/>
              <a:gd name="connsiteY1" fmla="*/ 5364 h 390624"/>
              <a:gd name="connsiteX2" fmla="*/ 388366 w 393729"/>
              <a:gd name="connsiteY2" fmla="*/ 72481 h 390624"/>
              <a:gd name="connsiteX3" fmla="*/ 321248 w 393729"/>
              <a:gd name="connsiteY3" fmla="*/ 94598 h 390624"/>
              <a:gd name="connsiteX4" fmla="*/ 304750 w 393729"/>
              <a:gd name="connsiteY4" fmla="*/ 80728 h 390624"/>
              <a:gd name="connsiteX5" fmla="*/ 98330 w 393729"/>
              <a:gd name="connsiteY5" fmla="*/ 148748 h 390624"/>
              <a:gd name="connsiteX6" fmla="*/ 94598 w 393729"/>
              <a:gd name="connsiteY6" fmla="*/ 162346 h 390624"/>
              <a:gd name="connsiteX7" fmla="*/ 91507 w 393729"/>
              <a:gd name="connsiteY7" fmla="*/ 166277 h 390624"/>
              <a:gd name="connsiteX8" fmla="*/ 229420 w 393729"/>
              <a:gd name="connsiteY8" fmla="*/ 293815 h 390624"/>
              <a:gd name="connsiteX9" fmla="*/ 268686 w 393729"/>
              <a:gd name="connsiteY9" fmla="*/ 296027 h 390624"/>
              <a:gd name="connsiteX10" fmla="*/ 290802 w 393729"/>
              <a:gd name="connsiteY10" fmla="*/ 363144 h 390624"/>
              <a:gd name="connsiteX11" fmla="*/ 223685 w 393729"/>
              <a:gd name="connsiteY11" fmla="*/ 385261 h 390624"/>
              <a:gd name="connsiteX12" fmla="*/ 200613 w 393729"/>
              <a:gd name="connsiteY12" fmla="*/ 321625 h 390624"/>
              <a:gd name="connsiteX13" fmla="*/ 56603 w 393729"/>
              <a:gd name="connsiteY13" fmla="*/ 188448 h 390624"/>
              <a:gd name="connsiteX14" fmla="*/ 27481 w 393729"/>
              <a:gd name="connsiteY14" fmla="*/ 184462 h 390624"/>
              <a:gd name="connsiteX15" fmla="*/ 5364 w 393729"/>
              <a:gd name="connsiteY15" fmla="*/ 117345 h 390624"/>
              <a:gd name="connsiteX16" fmla="*/ 72481 w 393729"/>
              <a:gd name="connsiteY16" fmla="*/ 95228 h 390624"/>
              <a:gd name="connsiteX17" fmla="*/ 89283 w 393729"/>
              <a:gd name="connsiteY17" fmla="*/ 109639 h 390624"/>
              <a:gd name="connsiteX18" fmla="*/ 295206 w 393729"/>
              <a:gd name="connsiteY18" fmla="*/ 41783 h 390624"/>
              <a:gd name="connsiteX19" fmla="*/ 299132 w 393729"/>
              <a:gd name="connsiteY19" fmla="*/ 27480 h 390624"/>
              <a:gd name="connsiteX20" fmla="*/ 347114 w 393729"/>
              <a:gd name="connsiteY20" fmla="*/ 112 h 3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电源"/>
          <p:cNvSpPr/>
          <p:nvPr/>
        </p:nvSpPr>
        <p:spPr bwMode="auto">
          <a:xfrm>
            <a:off x="11157585" y="4653915"/>
            <a:ext cx="520065" cy="520065"/>
          </a:xfrm>
          <a:custGeom>
            <a:avLst/>
            <a:gdLst>
              <a:gd name="T0" fmla="*/ 2147483646 w 87"/>
              <a:gd name="T1" fmla="*/ 0 h 88"/>
              <a:gd name="T2" fmla="*/ 2147483646 w 87"/>
              <a:gd name="T3" fmla="*/ 2147483646 h 88"/>
              <a:gd name="T4" fmla="*/ 2147483646 w 87"/>
              <a:gd name="T5" fmla="*/ 2147483646 h 88"/>
              <a:gd name="T6" fmla="*/ 0 w 87"/>
              <a:gd name="T7" fmla="*/ 2147483646 h 88"/>
              <a:gd name="T8" fmla="*/ 2147483646 w 87"/>
              <a:gd name="T9" fmla="*/ 0 h 88"/>
              <a:gd name="T10" fmla="*/ 2147483646 w 87"/>
              <a:gd name="T11" fmla="*/ 2147483646 h 88"/>
              <a:gd name="T12" fmla="*/ 2147483646 w 87"/>
              <a:gd name="T13" fmla="*/ 2147483646 h 88"/>
              <a:gd name="T14" fmla="*/ 2147483646 w 87"/>
              <a:gd name="T15" fmla="*/ 2147483646 h 88"/>
              <a:gd name="T16" fmla="*/ 2147483646 w 87"/>
              <a:gd name="T17" fmla="*/ 2147483646 h 88"/>
              <a:gd name="T18" fmla="*/ 2147483646 w 87"/>
              <a:gd name="T19" fmla="*/ 2147483646 h 88"/>
              <a:gd name="T20" fmla="*/ 2147483646 w 87"/>
              <a:gd name="T21" fmla="*/ 2147483646 h 88"/>
              <a:gd name="T22" fmla="*/ 2147483646 w 87"/>
              <a:gd name="T23" fmla="*/ 2147483646 h 88"/>
              <a:gd name="T24" fmla="*/ 2147483646 w 87"/>
              <a:gd name="T25" fmla="*/ 2147483646 h 88"/>
              <a:gd name="T26" fmla="*/ 2147483646 w 87"/>
              <a:gd name="T27" fmla="*/ 2147483646 h 88"/>
              <a:gd name="T28" fmla="*/ 2147483646 w 87"/>
              <a:gd name="T29" fmla="*/ 2147483646 h 88"/>
              <a:gd name="T30" fmla="*/ 2147483646 w 87"/>
              <a:gd name="T31" fmla="*/ 2147483646 h 88"/>
              <a:gd name="T32" fmla="*/ 2147483646 w 87"/>
              <a:gd name="T33" fmla="*/ 2147483646 h 88"/>
              <a:gd name="T34" fmla="*/ 2147483646 w 87"/>
              <a:gd name="T35" fmla="*/ 2147483646 h 88"/>
              <a:gd name="T36" fmla="*/ 2147483646 w 87"/>
              <a:gd name="T37" fmla="*/ 2147483646 h 88"/>
              <a:gd name="T38" fmla="*/ 2147483646 w 87"/>
              <a:gd name="T39" fmla="*/ 2147483646 h 88"/>
              <a:gd name="T40" fmla="*/ 2147483646 w 87"/>
              <a:gd name="T41" fmla="*/ 2147483646 h 88"/>
              <a:gd name="T42" fmla="*/ 2147483646 w 87"/>
              <a:gd name="T43" fmla="*/ 2147483646 h 88"/>
              <a:gd name="T44" fmla="*/ 2147483646 w 87"/>
              <a:gd name="T45" fmla="*/ 2147483646 h 88"/>
              <a:gd name="T46" fmla="*/ 2147483646 w 87"/>
              <a:gd name="T47" fmla="*/ 2147483646 h 88"/>
              <a:gd name="T48" fmla="*/ 2147483646 w 87"/>
              <a:gd name="T49" fmla="*/ 2147483646 h 88"/>
              <a:gd name="T50" fmla="*/ 2147483646 w 87"/>
              <a:gd name="T51" fmla="*/ 2147483646 h 88"/>
              <a:gd name="T52" fmla="*/ 2147483646 w 87"/>
              <a:gd name="T53" fmla="*/ 2147483646 h 88"/>
              <a:gd name="T54" fmla="*/ 2147483646 w 87"/>
              <a:gd name="T55" fmla="*/ 2147483646 h 88"/>
              <a:gd name="T56" fmla="*/ 2147483646 w 87"/>
              <a:gd name="T57" fmla="*/ 2147483646 h 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7" h="88">
                <a:moveTo>
                  <a:pt x="44" y="0"/>
                </a:moveTo>
                <a:cubicBezTo>
                  <a:pt x="68" y="0"/>
                  <a:pt x="87" y="20"/>
                  <a:pt x="87" y="44"/>
                </a:cubicBezTo>
                <a:cubicBezTo>
                  <a:pt x="87" y="68"/>
                  <a:pt x="68" y="88"/>
                  <a:pt x="44" y="88"/>
                </a:cubicBezTo>
                <a:cubicBezTo>
                  <a:pt x="19" y="88"/>
                  <a:pt x="0" y="68"/>
                  <a:pt x="0" y="44"/>
                </a:cubicBezTo>
                <a:cubicBezTo>
                  <a:pt x="0" y="20"/>
                  <a:pt x="19" y="0"/>
                  <a:pt x="44" y="0"/>
                </a:cubicBezTo>
                <a:close/>
                <a:moveTo>
                  <a:pt x="58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6" y="28"/>
                  <a:pt x="57" y="29"/>
                  <a:pt x="58" y="30"/>
                </a:cubicBezTo>
                <a:cubicBezTo>
                  <a:pt x="62" y="34"/>
                  <a:pt x="64" y="39"/>
                  <a:pt x="64" y="44"/>
                </a:cubicBezTo>
                <a:cubicBezTo>
                  <a:pt x="64" y="50"/>
                  <a:pt x="62" y="55"/>
                  <a:pt x="58" y="58"/>
                </a:cubicBezTo>
                <a:cubicBezTo>
                  <a:pt x="54" y="62"/>
                  <a:pt x="49" y="64"/>
                  <a:pt x="44" y="64"/>
                </a:cubicBezTo>
                <a:cubicBezTo>
                  <a:pt x="38" y="64"/>
                  <a:pt x="33" y="62"/>
                  <a:pt x="29" y="58"/>
                </a:cubicBezTo>
                <a:cubicBezTo>
                  <a:pt x="26" y="55"/>
                  <a:pt x="24" y="50"/>
                  <a:pt x="24" y="44"/>
                </a:cubicBezTo>
                <a:cubicBezTo>
                  <a:pt x="24" y="39"/>
                  <a:pt x="26" y="34"/>
                  <a:pt x="29" y="30"/>
                </a:cubicBezTo>
                <a:cubicBezTo>
                  <a:pt x="30" y="29"/>
                  <a:pt x="31" y="28"/>
                  <a:pt x="32" y="28"/>
                </a:cubicBezTo>
                <a:cubicBezTo>
                  <a:pt x="29" y="22"/>
                  <a:pt x="29" y="22"/>
                  <a:pt x="29" y="22"/>
                </a:cubicBezTo>
                <a:cubicBezTo>
                  <a:pt x="27" y="23"/>
                  <a:pt x="26" y="24"/>
                  <a:pt x="25" y="25"/>
                </a:cubicBezTo>
                <a:cubicBezTo>
                  <a:pt x="20" y="30"/>
                  <a:pt x="17" y="37"/>
                  <a:pt x="17" y="44"/>
                </a:cubicBezTo>
                <a:cubicBezTo>
                  <a:pt x="17" y="52"/>
                  <a:pt x="20" y="58"/>
                  <a:pt x="25" y="63"/>
                </a:cubicBezTo>
                <a:cubicBezTo>
                  <a:pt x="29" y="68"/>
                  <a:pt x="36" y="71"/>
                  <a:pt x="44" y="71"/>
                </a:cubicBezTo>
                <a:cubicBezTo>
                  <a:pt x="51" y="71"/>
                  <a:pt x="58" y="68"/>
                  <a:pt x="63" y="63"/>
                </a:cubicBezTo>
                <a:cubicBezTo>
                  <a:pt x="68" y="58"/>
                  <a:pt x="71" y="52"/>
                  <a:pt x="71" y="44"/>
                </a:cubicBezTo>
                <a:cubicBezTo>
                  <a:pt x="71" y="37"/>
                  <a:pt x="68" y="30"/>
                  <a:pt x="63" y="25"/>
                </a:cubicBezTo>
                <a:cubicBezTo>
                  <a:pt x="61" y="24"/>
                  <a:pt x="60" y="22"/>
                  <a:pt x="58" y="21"/>
                </a:cubicBezTo>
                <a:close/>
                <a:moveTo>
                  <a:pt x="40" y="7"/>
                </a:moveTo>
                <a:cubicBezTo>
                  <a:pt x="40" y="40"/>
                  <a:pt x="40" y="40"/>
                  <a:pt x="40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7"/>
                  <a:pt x="47" y="7"/>
                  <a:pt x="47" y="7"/>
                </a:cubicBezTo>
                <a:lnTo>
                  <a:pt x="40" y="7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0" name="信号"/>
          <p:cNvSpPr/>
          <p:nvPr/>
        </p:nvSpPr>
        <p:spPr>
          <a:xfrm>
            <a:off x="510857" y="5804596"/>
            <a:ext cx="626110" cy="505339"/>
          </a:xfrm>
          <a:custGeom>
            <a:avLst/>
            <a:gdLst>
              <a:gd name="T0" fmla="*/ 8170 w 8170"/>
              <a:gd name="T1" fmla="*/ 6404 h 6604"/>
              <a:gd name="T2" fmla="*/ 7970 w 8170"/>
              <a:gd name="T3" fmla="*/ 6604 h 6604"/>
              <a:gd name="T4" fmla="*/ 538 w 8170"/>
              <a:gd name="T5" fmla="*/ 6604 h 6604"/>
              <a:gd name="T6" fmla="*/ 338 w 8170"/>
              <a:gd name="T7" fmla="*/ 6404 h 6604"/>
              <a:gd name="T8" fmla="*/ 538 w 8170"/>
              <a:gd name="T9" fmla="*/ 6203 h 6604"/>
              <a:gd name="T10" fmla="*/ 7970 w 8170"/>
              <a:gd name="T11" fmla="*/ 6203 h 6604"/>
              <a:gd name="T12" fmla="*/ 8170 w 8170"/>
              <a:gd name="T13" fmla="*/ 6404 h 6604"/>
              <a:gd name="T14" fmla="*/ 2362 w 8170"/>
              <a:gd name="T15" fmla="*/ 865 h 6604"/>
              <a:gd name="T16" fmla="*/ 3107 w 8170"/>
              <a:gd name="T17" fmla="*/ 1374 h 6604"/>
              <a:gd name="T18" fmla="*/ 4946 w 8170"/>
              <a:gd name="T19" fmla="*/ 644 h 6604"/>
              <a:gd name="T20" fmla="*/ 3041 w 8170"/>
              <a:gd name="T21" fmla="*/ 293 h 6604"/>
              <a:gd name="T22" fmla="*/ 2931 w 8170"/>
              <a:gd name="T23" fmla="*/ 304 h 6604"/>
              <a:gd name="T24" fmla="*/ 2401 w 8170"/>
              <a:gd name="T25" fmla="*/ 514 h 6604"/>
              <a:gd name="T26" fmla="*/ 2276 w 8170"/>
              <a:gd name="T27" fmla="*/ 678 h 6604"/>
              <a:gd name="T28" fmla="*/ 2362 w 8170"/>
              <a:gd name="T29" fmla="*/ 865 h 6604"/>
              <a:gd name="T30" fmla="*/ 7722 w 8170"/>
              <a:gd name="T31" fmla="*/ 312 h 6604"/>
              <a:gd name="T32" fmla="*/ 7219 w 8170"/>
              <a:gd name="T33" fmla="*/ 0 h 6604"/>
              <a:gd name="T34" fmla="*/ 7008 w 8170"/>
              <a:gd name="T35" fmla="*/ 41 h 6604"/>
              <a:gd name="T36" fmla="*/ 5317 w 8170"/>
              <a:gd name="T37" fmla="*/ 712 h 6604"/>
              <a:gd name="T38" fmla="*/ 5317 w 8170"/>
              <a:gd name="T39" fmla="*/ 712 h 6604"/>
              <a:gd name="T40" fmla="*/ 3307 w 8170"/>
              <a:gd name="T41" fmla="*/ 1510 h 6604"/>
              <a:gd name="T42" fmla="*/ 3307 w 8170"/>
              <a:gd name="T43" fmla="*/ 1510 h 6604"/>
              <a:gd name="T44" fmla="*/ 1247 w 8170"/>
              <a:gd name="T45" fmla="*/ 2328 h 6604"/>
              <a:gd name="T46" fmla="*/ 761 w 8170"/>
              <a:gd name="T47" fmla="*/ 2074 h 6604"/>
              <a:gd name="T48" fmla="*/ 136 w 8170"/>
              <a:gd name="T49" fmla="*/ 2042 h 6604"/>
              <a:gd name="T50" fmla="*/ 16 w 8170"/>
              <a:gd name="T51" fmla="*/ 2180 h 6604"/>
              <a:gd name="T52" fmla="*/ 57 w 8170"/>
              <a:gd name="T53" fmla="*/ 2358 h 6604"/>
              <a:gd name="T54" fmla="*/ 788 w 8170"/>
              <a:gd name="T55" fmla="*/ 3223 h 6604"/>
              <a:gd name="T56" fmla="*/ 633 w 8170"/>
              <a:gd name="T57" fmla="*/ 3800 h 6604"/>
              <a:gd name="T58" fmla="*/ 693 w 8170"/>
              <a:gd name="T59" fmla="*/ 4002 h 6604"/>
              <a:gd name="T60" fmla="*/ 900 w 8170"/>
              <a:gd name="T61" fmla="*/ 4038 h 6604"/>
              <a:gd name="T62" fmla="*/ 1158 w 8170"/>
              <a:gd name="T63" fmla="*/ 3936 h 6604"/>
              <a:gd name="T64" fmla="*/ 1241 w 8170"/>
              <a:gd name="T65" fmla="*/ 3875 h 6604"/>
              <a:gd name="T66" fmla="*/ 1660 w 8170"/>
              <a:gd name="T67" fmla="*/ 3352 h 6604"/>
              <a:gd name="T68" fmla="*/ 3695 w 8170"/>
              <a:gd name="T69" fmla="*/ 2545 h 6604"/>
              <a:gd name="T70" fmla="*/ 3779 w 8170"/>
              <a:gd name="T71" fmla="*/ 4550 h 6604"/>
              <a:gd name="T72" fmla="*/ 3870 w 8170"/>
              <a:gd name="T73" fmla="*/ 4710 h 6604"/>
              <a:gd name="T74" fmla="*/ 3979 w 8170"/>
              <a:gd name="T75" fmla="*/ 4742 h 6604"/>
              <a:gd name="T76" fmla="*/ 4053 w 8170"/>
              <a:gd name="T77" fmla="*/ 4728 h 6604"/>
              <a:gd name="T78" fmla="*/ 4626 w 8170"/>
              <a:gd name="T79" fmla="*/ 4500 h 6604"/>
              <a:gd name="T80" fmla="*/ 4738 w 8170"/>
              <a:gd name="T81" fmla="*/ 4388 h 6604"/>
              <a:gd name="T82" fmla="*/ 5797 w 8170"/>
              <a:gd name="T83" fmla="*/ 1710 h 6604"/>
              <a:gd name="T84" fmla="*/ 7427 w 8170"/>
              <a:gd name="T85" fmla="*/ 1063 h 6604"/>
              <a:gd name="T86" fmla="*/ 7737 w 8170"/>
              <a:gd name="T87" fmla="*/ 752 h 6604"/>
              <a:gd name="T88" fmla="*/ 7722 w 8170"/>
              <a:gd name="T89" fmla="*/ 312 h 6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170" h="6604">
                <a:moveTo>
                  <a:pt x="8170" y="6404"/>
                </a:moveTo>
                <a:cubicBezTo>
                  <a:pt x="8170" y="6514"/>
                  <a:pt x="8080" y="6604"/>
                  <a:pt x="7970" y="6604"/>
                </a:cubicBezTo>
                <a:lnTo>
                  <a:pt x="538" y="6604"/>
                </a:lnTo>
                <a:cubicBezTo>
                  <a:pt x="427" y="6604"/>
                  <a:pt x="338" y="6514"/>
                  <a:pt x="338" y="6404"/>
                </a:cubicBezTo>
                <a:cubicBezTo>
                  <a:pt x="338" y="6293"/>
                  <a:pt x="427" y="6203"/>
                  <a:pt x="538" y="6203"/>
                </a:cubicBezTo>
                <a:lnTo>
                  <a:pt x="7970" y="6203"/>
                </a:lnTo>
                <a:cubicBezTo>
                  <a:pt x="8080" y="6203"/>
                  <a:pt x="8170" y="6293"/>
                  <a:pt x="8170" y="6404"/>
                </a:cubicBezTo>
                <a:close/>
                <a:moveTo>
                  <a:pt x="2362" y="865"/>
                </a:moveTo>
                <a:lnTo>
                  <a:pt x="3107" y="1374"/>
                </a:lnTo>
                <a:lnTo>
                  <a:pt x="4946" y="644"/>
                </a:lnTo>
                <a:lnTo>
                  <a:pt x="3041" y="293"/>
                </a:lnTo>
                <a:cubicBezTo>
                  <a:pt x="3004" y="286"/>
                  <a:pt x="2966" y="290"/>
                  <a:pt x="2931" y="304"/>
                </a:cubicBezTo>
                <a:lnTo>
                  <a:pt x="2401" y="514"/>
                </a:lnTo>
                <a:cubicBezTo>
                  <a:pt x="2332" y="541"/>
                  <a:pt x="2284" y="604"/>
                  <a:pt x="2276" y="678"/>
                </a:cubicBezTo>
                <a:cubicBezTo>
                  <a:pt x="2268" y="752"/>
                  <a:pt x="2301" y="824"/>
                  <a:pt x="2362" y="865"/>
                </a:cubicBezTo>
                <a:close/>
                <a:moveTo>
                  <a:pt x="7722" y="312"/>
                </a:moveTo>
                <a:cubicBezTo>
                  <a:pt x="7632" y="123"/>
                  <a:pt x="7435" y="0"/>
                  <a:pt x="7219" y="0"/>
                </a:cubicBezTo>
                <a:cubicBezTo>
                  <a:pt x="7147" y="0"/>
                  <a:pt x="7076" y="14"/>
                  <a:pt x="7008" y="41"/>
                </a:cubicBezTo>
                <a:lnTo>
                  <a:pt x="5317" y="712"/>
                </a:lnTo>
                <a:lnTo>
                  <a:pt x="5317" y="712"/>
                </a:lnTo>
                <a:lnTo>
                  <a:pt x="3307" y="1510"/>
                </a:lnTo>
                <a:lnTo>
                  <a:pt x="3307" y="1510"/>
                </a:lnTo>
                <a:lnTo>
                  <a:pt x="1247" y="2328"/>
                </a:lnTo>
                <a:lnTo>
                  <a:pt x="761" y="2074"/>
                </a:lnTo>
                <a:cubicBezTo>
                  <a:pt x="570" y="1975"/>
                  <a:pt x="337" y="1963"/>
                  <a:pt x="136" y="2042"/>
                </a:cubicBezTo>
                <a:cubicBezTo>
                  <a:pt x="76" y="2066"/>
                  <a:pt x="32" y="2117"/>
                  <a:pt x="16" y="2180"/>
                </a:cubicBezTo>
                <a:cubicBezTo>
                  <a:pt x="0" y="2242"/>
                  <a:pt x="16" y="2308"/>
                  <a:pt x="57" y="2358"/>
                </a:cubicBezTo>
                <a:lnTo>
                  <a:pt x="788" y="3223"/>
                </a:lnTo>
                <a:lnTo>
                  <a:pt x="633" y="3800"/>
                </a:lnTo>
                <a:cubicBezTo>
                  <a:pt x="613" y="3873"/>
                  <a:pt x="637" y="3951"/>
                  <a:pt x="693" y="4002"/>
                </a:cubicBezTo>
                <a:cubicBezTo>
                  <a:pt x="750" y="4052"/>
                  <a:pt x="830" y="4066"/>
                  <a:pt x="900" y="4038"/>
                </a:cubicBezTo>
                <a:lnTo>
                  <a:pt x="1158" y="3936"/>
                </a:lnTo>
                <a:cubicBezTo>
                  <a:pt x="1191" y="3923"/>
                  <a:pt x="1219" y="3902"/>
                  <a:pt x="1241" y="3875"/>
                </a:cubicBezTo>
                <a:lnTo>
                  <a:pt x="1660" y="3352"/>
                </a:lnTo>
                <a:lnTo>
                  <a:pt x="3695" y="2545"/>
                </a:lnTo>
                <a:lnTo>
                  <a:pt x="3779" y="4550"/>
                </a:lnTo>
                <a:cubicBezTo>
                  <a:pt x="3782" y="4615"/>
                  <a:pt x="3815" y="4674"/>
                  <a:pt x="3870" y="4710"/>
                </a:cubicBezTo>
                <a:cubicBezTo>
                  <a:pt x="3903" y="4731"/>
                  <a:pt x="3941" y="4742"/>
                  <a:pt x="3979" y="4742"/>
                </a:cubicBezTo>
                <a:cubicBezTo>
                  <a:pt x="4004" y="4742"/>
                  <a:pt x="4029" y="4737"/>
                  <a:pt x="4053" y="4728"/>
                </a:cubicBezTo>
                <a:lnTo>
                  <a:pt x="4626" y="4500"/>
                </a:lnTo>
                <a:cubicBezTo>
                  <a:pt x="4677" y="4480"/>
                  <a:pt x="4718" y="4439"/>
                  <a:pt x="4738" y="4388"/>
                </a:cubicBezTo>
                <a:lnTo>
                  <a:pt x="5797" y="1710"/>
                </a:lnTo>
                <a:lnTo>
                  <a:pt x="7427" y="1063"/>
                </a:lnTo>
                <a:cubicBezTo>
                  <a:pt x="7568" y="1007"/>
                  <a:pt x="7681" y="893"/>
                  <a:pt x="7737" y="752"/>
                </a:cubicBezTo>
                <a:cubicBezTo>
                  <a:pt x="7793" y="610"/>
                  <a:pt x="7787" y="450"/>
                  <a:pt x="7722" y="312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2" name="微博"/>
          <p:cNvSpPr/>
          <p:nvPr/>
        </p:nvSpPr>
        <p:spPr>
          <a:xfrm>
            <a:off x="1740728" y="5744210"/>
            <a:ext cx="626110" cy="626110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1" name="微信"/>
          <p:cNvSpPr/>
          <p:nvPr/>
        </p:nvSpPr>
        <p:spPr>
          <a:xfrm>
            <a:off x="2970599" y="5744210"/>
            <a:ext cx="626110" cy="626110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耳机"/>
          <p:cNvSpPr/>
          <p:nvPr/>
        </p:nvSpPr>
        <p:spPr bwMode="auto">
          <a:xfrm>
            <a:off x="4200470" y="5744210"/>
            <a:ext cx="626110" cy="626110"/>
          </a:xfrm>
          <a:custGeom>
            <a:avLst/>
            <a:gdLst>
              <a:gd name="T0" fmla="*/ 1307726 w 3563"/>
              <a:gd name="T1" fmla="*/ 104074 h 3093"/>
              <a:gd name="T2" fmla="*/ 1229404 w 3563"/>
              <a:gd name="T3" fmla="*/ 39912 h 3093"/>
              <a:gd name="T4" fmla="*/ 574025 w 3563"/>
              <a:gd name="T5" fmla="*/ 39912 h 3093"/>
              <a:gd name="T6" fmla="*/ 494187 w 3563"/>
              <a:gd name="T7" fmla="*/ 103064 h 3093"/>
              <a:gd name="T8" fmla="*/ 90449 w 3563"/>
              <a:gd name="T9" fmla="*/ 1286273 h 3093"/>
              <a:gd name="T10" fmla="*/ 100555 w 3563"/>
              <a:gd name="T11" fmla="*/ 1306987 h 3093"/>
              <a:gd name="T12" fmla="*/ 135927 w 3563"/>
              <a:gd name="T13" fmla="*/ 1342352 h 3093"/>
              <a:gd name="T14" fmla="*/ 166245 w 3563"/>
              <a:gd name="T15" fmla="*/ 1352456 h 3093"/>
              <a:gd name="T16" fmla="*/ 274885 w 3563"/>
              <a:gd name="T17" fmla="*/ 1443395 h 3093"/>
              <a:gd name="T18" fmla="*/ 276906 w 3563"/>
              <a:gd name="T19" fmla="*/ 1462088 h 3093"/>
              <a:gd name="T20" fmla="*/ 314804 w 3563"/>
              <a:gd name="T21" fmla="*/ 1533323 h 3093"/>
              <a:gd name="T22" fmla="*/ 390600 w 3563"/>
              <a:gd name="T23" fmla="*/ 1556562 h 3093"/>
              <a:gd name="T24" fmla="*/ 465385 w 3563"/>
              <a:gd name="T25" fmla="*/ 1548984 h 3093"/>
              <a:gd name="T26" fmla="*/ 535622 w 3563"/>
              <a:gd name="T27" fmla="*/ 1511093 h 3093"/>
              <a:gd name="T28" fmla="*/ 558361 w 3563"/>
              <a:gd name="T29" fmla="*/ 1433290 h 3093"/>
              <a:gd name="T30" fmla="*/ 498735 w 3563"/>
              <a:gd name="T31" fmla="*/ 822487 h 3093"/>
              <a:gd name="T32" fmla="*/ 385041 w 3563"/>
              <a:gd name="T33" fmla="*/ 728012 h 3093"/>
              <a:gd name="T34" fmla="*/ 310256 w 3563"/>
              <a:gd name="T35" fmla="*/ 735591 h 3093"/>
              <a:gd name="T36" fmla="*/ 217281 w 3563"/>
              <a:gd name="T37" fmla="*/ 851285 h 3093"/>
              <a:gd name="T38" fmla="*/ 219302 w 3563"/>
              <a:gd name="T39" fmla="*/ 869977 h 3093"/>
              <a:gd name="T40" fmla="*/ 181909 w 3563"/>
              <a:gd name="T41" fmla="*/ 901301 h 3093"/>
              <a:gd name="T42" fmla="*/ 532590 w 3563"/>
              <a:gd name="T43" fmla="*/ 257659 h 3093"/>
              <a:gd name="T44" fmla="*/ 600301 w 3563"/>
              <a:gd name="T45" fmla="*/ 267258 h 3093"/>
              <a:gd name="T46" fmla="*/ 1203128 w 3563"/>
              <a:gd name="T47" fmla="*/ 267763 h 3093"/>
              <a:gd name="T48" fmla="*/ 1268312 w 3563"/>
              <a:gd name="T49" fmla="*/ 258164 h 3093"/>
              <a:gd name="T50" fmla="*/ 1618488 w 3563"/>
              <a:gd name="T51" fmla="*/ 901301 h 3093"/>
              <a:gd name="T52" fmla="*/ 1581095 w 3563"/>
              <a:gd name="T53" fmla="*/ 869977 h 3093"/>
              <a:gd name="T54" fmla="*/ 1583116 w 3563"/>
              <a:gd name="T55" fmla="*/ 851285 h 3093"/>
              <a:gd name="T56" fmla="*/ 1490141 w 3563"/>
              <a:gd name="T57" fmla="*/ 735591 h 3093"/>
              <a:gd name="T58" fmla="*/ 1415356 w 3563"/>
              <a:gd name="T59" fmla="*/ 728012 h 3093"/>
              <a:gd name="T60" fmla="*/ 1301662 w 3563"/>
              <a:gd name="T61" fmla="*/ 822487 h 3093"/>
              <a:gd name="T62" fmla="*/ 1242036 w 3563"/>
              <a:gd name="T63" fmla="*/ 1433290 h 3093"/>
              <a:gd name="T64" fmla="*/ 1265280 w 3563"/>
              <a:gd name="T65" fmla="*/ 1511093 h 3093"/>
              <a:gd name="T66" fmla="*/ 1335012 w 3563"/>
              <a:gd name="T67" fmla="*/ 1548984 h 3093"/>
              <a:gd name="T68" fmla="*/ 1409797 w 3563"/>
              <a:gd name="T69" fmla="*/ 1556562 h 3093"/>
              <a:gd name="T70" fmla="*/ 1523491 w 3563"/>
              <a:gd name="T71" fmla="*/ 1462088 h 3093"/>
              <a:gd name="T72" fmla="*/ 1525512 w 3563"/>
              <a:gd name="T73" fmla="*/ 1443395 h 3093"/>
              <a:gd name="T74" fmla="*/ 1634152 w 3563"/>
              <a:gd name="T75" fmla="*/ 1352456 h 3093"/>
              <a:gd name="T76" fmla="*/ 1664470 w 3563"/>
              <a:gd name="T77" fmla="*/ 1342352 h 3093"/>
              <a:gd name="T78" fmla="*/ 1684682 w 3563"/>
              <a:gd name="T79" fmla="*/ 1322143 h 3093"/>
              <a:gd name="T80" fmla="*/ 1699842 w 3563"/>
              <a:gd name="T81" fmla="*/ 1306987 h 3093"/>
              <a:gd name="T82" fmla="*/ 1709948 w 3563"/>
              <a:gd name="T83" fmla="*/ 1286273 h 3093"/>
              <a:gd name="T84" fmla="*/ 1307726 w 3563"/>
              <a:gd name="T85" fmla="*/ 104074 h 309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3563" h="3093">
                <a:moveTo>
                  <a:pt x="2588" y="206"/>
                </a:moveTo>
                <a:cubicBezTo>
                  <a:pt x="2558" y="142"/>
                  <a:pt x="2500" y="93"/>
                  <a:pt x="2433" y="79"/>
                </a:cubicBezTo>
                <a:cubicBezTo>
                  <a:pt x="1989" y="0"/>
                  <a:pt x="1577" y="0"/>
                  <a:pt x="1136" y="79"/>
                </a:cubicBezTo>
                <a:cubicBezTo>
                  <a:pt x="1067" y="93"/>
                  <a:pt x="1009" y="141"/>
                  <a:pt x="978" y="204"/>
                </a:cubicBezTo>
                <a:cubicBezTo>
                  <a:pt x="314" y="521"/>
                  <a:pt x="0" y="1435"/>
                  <a:pt x="179" y="2546"/>
                </a:cubicBezTo>
                <a:cubicBezTo>
                  <a:pt x="181" y="2562"/>
                  <a:pt x="188" y="2576"/>
                  <a:pt x="199" y="2587"/>
                </a:cubicBezTo>
                <a:cubicBezTo>
                  <a:pt x="201" y="2588"/>
                  <a:pt x="269" y="2657"/>
                  <a:pt x="269" y="2657"/>
                </a:cubicBezTo>
                <a:cubicBezTo>
                  <a:pt x="285" y="2673"/>
                  <a:pt x="308" y="2680"/>
                  <a:pt x="329" y="2677"/>
                </a:cubicBezTo>
                <a:cubicBezTo>
                  <a:pt x="388" y="2761"/>
                  <a:pt x="462" y="2823"/>
                  <a:pt x="544" y="2857"/>
                </a:cubicBezTo>
                <a:cubicBezTo>
                  <a:pt x="548" y="2894"/>
                  <a:pt x="548" y="2894"/>
                  <a:pt x="548" y="2894"/>
                </a:cubicBezTo>
                <a:cubicBezTo>
                  <a:pt x="554" y="2949"/>
                  <a:pt x="580" y="2999"/>
                  <a:pt x="623" y="3035"/>
                </a:cubicBezTo>
                <a:cubicBezTo>
                  <a:pt x="665" y="3070"/>
                  <a:pt x="718" y="3087"/>
                  <a:pt x="773" y="3081"/>
                </a:cubicBezTo>
                <a:cubicBezTo>
                  <a:pt x="921" y="3066"/>
                  <a:pt x="921" y="3066"/>
                  <a:pt x="921" y="3066"/>
                </a:cubicBezTo>
                <a:cubicBezTo>
                  <a:pt x="976" y="3060"/>
                  <a:pt x="1025" y="3034"/>
                  <a:pt x="1060" y="2991"/>
                </a:cubicBezTo>
                <a:cubicBezTo>
                  <a:pt x="1094" y="2947"/>
                  <a:pt x="1110" y="2893"/>
                  <a:pt x="1105" y="2837"/>
                </a:cubicBezTo>
                <a:cubicBezTo>
                  <a:pt x="987" y="1628"/>
                  <a:pt x="987" y="1628"/>
                  <a:pt x="987" y="1628"/>
                </a:cubicBezTo>
                <a:cubicBezTo>
                  <a:pt x="976" y="1514"/>
                  <a:pt x="875" y="1430"/>
                  <a:pt x="762" y="1441"/>
                </a:cubicBezTo>
                <a:cubicBezTo>
                  <a:pt x="614" y="1456"/>
                  <a:pt x="614" y="1456"/>
                  <a:pt x="614" y="1456"/>
                </a:cubicBezTo>
                <a:cubicBezTo>
                  <a:pt x="501" y="1468"/>
                  <a:pt x="419" y="1570"/>
                  <a:pt x="430" y="1685"/>
                </a:cubicBezTo>
                <a:cubicBezTo>
                  <a:pt x="430" y="1685"/>
                  <a:pt x="432" y="1703"/>
                  <a:pt x="434" y="1722"/>
                </a:cubicBezTo>
                <a:cubicBezTo>
                  <a:pt x="407" y="1740"/>
                  <a:pt x="383" y="1760"/>
                  <a:pt x="360" y="1784"/>
                </a:cubicBezTo>
                <a:cubicBezTo>
                  <a:pt x="416" y="1173"/>
                  <a:pt x="664" y="711"/>
                  <a:pt x="1054" y="510"/>
                </a:cubicBezTo>
                <a:cubicBezTo>
                  <a:pt x="1094" y="532"/>
                  <a:pt x="1141" y="539"/>
                  <a:pt x="1188" y="529"/>
                </a:cubicBezTo>
                <a:cubicBezTo>
                  <a:pt x="1593" y="457"/>
                  <a:pt x="1973" y="457"/>
                  <a:pt x="2381" y="530"/>
                </a:cubicBezTo>
                <a:cubicBezTo>
                  <a:pt x="2425" y="539"/>
                  <a:pt x="2471" y="532"/>
                  <a:pt x="2510" y="511"/>
                </a:cubicBezTo>
                <a:cubicBezTo>
                  <a:pt x="2900" y="712"/>
                  <a:pt x="3148" y="1173"/>
                  <a:pt x="3203" y="1784"/>
                </a:cubicBezTo>
                <a:cubicBezTo>
                  <a:pt x="3180" y="1760"/>
                  <a:pt x="3156" y="1740"/>
                  <a:pt x="3129" y="1722"/>
                </a:cubicBezTo>
                <a:cubicBezTo>
                  <a:pt x="3133" y="1685"/>
                  <a:pt x="3133" y="1685"/>
                  <a:pt x="3133" y="1685"/>
                </a:cubicBezTo>
                <a:cubicBezTo>
                  <a:pt x="3144" y="1570"/>
                  <a:pt x="3062" y="1468"/>
                  <a:pt x="2949" y="1456"/>
                </a:cubicBezTo>
                <a:cubicBezTo>
                  <a:pt x="2801" y="1441"/>
                  <a:pt x="2801" y="1441"/>
                  <a:pt x="2801" y="1441"/>
                </a:cubicBezTo>
                <a:cubicBezTo>
                  <a:pt x="2688" y="1430"/>
                  <a:pt x="2588" y="1514"/>
                  <a:pt x="2576" y="1628"/>
                </a:cubicBezTo>
                <a:cubicBezTo>
                  <a:pt x="2458" y="2837"/>
                  <a:pt x="2458" y="2837"/>
                  <a:pt x="2458" y="2837"/>
                </a:cubicBezTo>
                <a:cubicBezTo>
                  <a:pt x="2453" y="2893"/>
                  <a:pt x="2469" y="2947"/>
                  <a:pt x="2504" y="2991"/>
                </a:cubicBezTo>
                <a:cubicBezTo>
                  <a:pt x="2538" y="3034"/>
                  <a:pt x="2588" y="3060"/>
                  <a:pt x="2642" y="3066"/>
                </a:cubicBezTo>
                <a:cubicBezTo>
                  <a:pt x="2642" y="3066"/>
                  <a:pt x="2790" y="3081"/>
                  <a:pt x="2790" y="3081"/>
                </a:cubicBezTo>
                <a:cubicBezTo>
                  <a:pt x="2903" y="3093"/>
                  <a:pt x="3004" y="3008"/>
                  <a:pt x="3015" y="2894"/>
                </a:cubicBezTo>
                <a:cubicBezTo>
                  <a:pt x="3015" y="2894"/>
                  <a:pt x="3017" y="2876"/>
                  <a:pt x="3019" y="2857"/>
                </a:cubicBezTo>
                <a:cubicBezTo>
                  <a:pt x="3101" y="2823"/>
                  <a:pt x="3175" y="2761"/>
                  <a:pt x="3234" y="2677"/>
                </a:cubicBezTo>
                <a:cubicBezTo>
                  <a:pt x="3255" y="2680"/>
                  <a:pt x="3277" y="2673"/>
                  <a:pt x="3294" y="2657"/>
                </a:cubicBezTo>
                <a:cubicBezTo>
                  <a:pt x="3334" y="2617"/>
                  <a:pt x="3334" y="2617"/>
                  <a:pt x="3334" y="2617"/>
                </a:cubicBezTo>
                <a:cubicBezTo>
                  <a:pt x="3364" y="2587"/>
                  <a:pt x="3364" y="2587"/>
                  <a:pt x="3364" y="2587"/>
                </a:cubicBezTo>
                <a:cubicBezTo>
                  <a:pt x="3375" y="2576"/>
                  <a:pt x="3382" y="2562"/>
                  <a:pt x="3384" y="2546"/>
                </a:cubicBezTo>
                <a:cubicBezTo>
                  <a:pt x="3563" y="1438"/>
                  <a:pt x="3251" y="524"/>
                  <a:pt x="2588" y="206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1" name="Facebook"/>
          <p:cNvSpPr/>
          <p:nvPr/>
        </p:nvSpPr>
        <p:spPr bwMode="auto">
          <a:xfrm>
            <a:off x="5430341" y="5830707"/>
            <a:ext cx="626110" cy="453117"/>
          </a:xfrm>
          <a:custGeom>
            <a:avLst/>
            <a:gdLst>
              <a:gd name="connsiteX0" fmla="*/ 315260 w 609120"/>
              <a:gd name="connsiteY0" fmla="*/ 291374 h 440822"/>
              <a:gd name="connsiteX1" fmla="*/ 305707 w 609120"/>
              <a:gd name="connsiteY1" fmla="*/ 300914 h 440822"/>
              <a:gd name="connsiteX2" fmla="*/ 305707 w 609120"/>
              <a:gd name="connsiteY2" fmla="*/ 333380 h 440822"/>
              <a:gd name="connsiteX3" fmla="*/ 315260 w 609120"/>
              <a:gd name="connsiteY3" fmla="*/ 342920 h 440822"/>
              <a:gd name="connsiteX4" fmla="*/ 382972 w 609120"/>
              <a:gd name="connsiteY4" fmla="*/ 342920 h 440822"/>
              <a:gd name="connsiteX5" fmla="*/ 392525 w 609120"/>
              <a:gd name="connsiteY5" fmla="*/ 333380 h 440822"/>
              <a:gd name="connsiteX6" fmla="*/ 392525 w 609120"/>
              <a:gd name="connsiteY6" fmla="*/ 300914 h 440822"/>
              <a:gd name="connsiteX7" fmla="*/ 382972 w 609120"/>
              <a:gd name="connsiteY7" fmla="*/ 291374 h 440822"/>
              <a:gd name="connsiteX8" fmla="*/ 66370 w 609120"/>
              <a:gd name="connsiteY8" fmla="*/ 291374 h 440822"/>
              <a:gd name="connsiteX9" fmla="*/ 56817 w 609120"/>
              <a:gd name="connsiteY9" fmla="*/ 300914 h 440822"/>
              <a:gd name="connsiteX10" fmla="*/ 56817 w 609120"/>
              <a:gd name="connsiteY10" fmla="*/ 333380 h 440822"/>
              <a:gd name="connsiteX11" fmla="*/ 66370 w 609120"/>
              <a:gd name="connsiteY11" fmla="*/ 342920 h 440822"/>
              <a:gd name="connsiteX12" fmla="*/ 134249 w 609120"/>
              <a:gd name="connsiteY12" fmla="*/ 342920 h 440822"/>
              <a:gd name="connsiteX13" fmla="*/ 143803 w 609120"/>
              <a:gd name="connsiteY13" fmla="*/ 333380 h 440822"/>
              <a:gd name="connsiteX14" fmla="*/ 143803 w 609120"/>
              <a:gd name="connsiteY14" fmla="*/ 300914 h 440822"/>
              <a:gd name="connsiteX15" fmla="*/ 134249 w 609120"/>
              <a:gd name="connsiteY15" fmla="*/ 291374 h 440822"/>
              <a:gd name="connsiteX16" fmla="*/ 126204 w 609120"/>
              <a:gd name="connsiteY16" fmla="*/ 118999 h 440822"/>
              <a:gd name="connsiteX17" fmla="*/ 99891 w 609120"/>
              <a:gd name="connsiteY17" fmla="*/ 136739 h 440822"/>
              <a:gd name="connsiteX18" fmla="*/ 64192 w 609120"/>
              <a:gd name="connsiteY18" fmla="*/ 223596 h 440822"/>
              <a:gd name="connsiteX19" fmla="*/ 76091 w 609120"/>
              <a:gd name="connsiteY19" fmla="*/ 241168 h 440822"/>
              <a:gd name="connsiteX20" fmla="*/ 374089 w 609120"/>
              <a:gd name="connsiteY20" fmla="*/ 241168 h 440822"/>
              <a:gd name="connsiteX21" fmla="*/ 385988 w 609120"/>
              <a:gd name="connsiteY21" fmla="*/ 223596 h 440822"/>
              <a:gd name="connsiteX22" fmla="*/ 350289 w 609120"/>
              <a:gd name="connsiteY22" fmla="*/ 136739 h 440822"/>
              <a:gd name="connsiteX23" fmla="*/ 323808 w 609120"/>
              <a:gd name="connsiteY23" fmla="*/ 118999 h 440822"/>
              <a:gd name="connsiteX24" fmla="*/ 114640 w 609120"/>
              <a:gd name="connsiteY24" fmla="*/ 99921 h 440822"/>
              <a:gd name="connsiteX25" fmla="*/ 335540 w 609120"/>
              <a:gd name="connsiteY25" fmla="*/ 99921 h 440822"/>
              <a:gd name="connsiteX26" fmla="*/ 379619 w 609120"/>
              <a:gd name="connsiteY26" fmla="*/ 129375 h 440822"/>
              <a:gd name="connsiteX27" fmla="*/ 403084 w 609120"/>
              <a:gd name="connsiteY27" fmla="*/ 186778 h 440822"/>
              <a:gd name="connsiteX28" fmla="*/ 425878 w 609120"/>
              <a:gd name="connsiteY28" fmla="*/ 180586 h 440822"/>
              <a:gd name="connsiteX29" fmla="*/ 431911 w 609120"/>
              <a:gd name="connsiteY29" fmla="*/ 179749 h 440822"/>
              <a:gd name="connsiteX30" fmla="*/ 450348 w 609120"/>
              <a:gd name="connsiteY30" fmla="*/ 199330 h 440822"/>
              <a:gd name="connsiteX31" fmla="*/ 450348 w 609120"/>
              <a:gd name="connsiteY31" fmla="*/ 212551 h 440822"/>
              <a:gd name="connsiteX32" fmla="*/ 426548 w 609120"/>
              <a:gd name="connsiteY32" fmla="*/ 236482 h 440822"/>
              <a:gd name="connsiteX33" fmla="*/ 423531 w 609120"/>
              <a:gd name="connsiteY33" fmla="*/ 236482 h 440822"/>
              <a:gd name="connsiteX34" fmla="*/ 427386 w 609120"/>
              <a:gd name="connsiteY34" fmla="*/ 245854 h 440822"/>
              <a:gd name="connsiteX35" fmla="*/ 438616 w 609120"/>
              <a:gd name="connsiteY35" fmla="*/ 302755 h 440822"/>
              <a:gd name="connsiteX36" fmla="*/ 438616 w 609120"/>
              <a:gd name="connsiteY36" fmla="*/ 416890 h 440822"/>
              <a:gd name="connsiteX37" fmla="*/ 414648 w 609120"/>
              <a:gd name="connsiteY37" fmla="*/ 440822 h 440822"/>
              <a:gd name="connsiteX38" fmla="*/ 383474 w 609120"/>
              <a:gd name="connsiteY38" fmla="*/ 440822 h 440822"/>
              <a:gd name="connsiteX39" fmla="*/ 359507 w 609120"/>
              <a:gd name="connsiteY39" fmla="*/ 416890 h 440822"/>
              <a:gd name="connsiteX40" fmla="*/ 359507 w 609120"/>
              <a:gd name="connsiteY40" fmla="*/ 388440 h 440822"/>
              <a:gd name="connsiteX41" fmla="*/ 90505 w 609120"/>
              <a:gd name="connsiteY41" fmla="*/ 388440 h 440822"/>
              <a:gd name="connsiteX42" fmla="*/ 90505 w 609120"/>
              <a:gd name="connsiteY42" fmla="*/ 416890 h 440822"/>
              <a:gd name="connsiteX43" fmla="*/ 66706 w 609120"/>
              <a:gd name="connsiteY43" fmla="*/ 440822 h 440822"/>
              <a:gd name="connsiteX44" fmla="*/ 35364 w 609120"/>
              <a:gd name="connsiteY44" fmla="*/ 440822 h 440822"/>
              <a:gd name="connsiteX45" fmla="*/ 11397 w 609120"/>
              <a:gd name="connsiteY45" fmla="*/ 416890 h 440822"/>
              <a:gd name="connsiteX46" fmla="*/ 11397 w 609120"/>
              <a:gd name="connsiteY46" fmla="*/ 302755 h 440822"/>
              <a:gd name="connsiteX47" fmla="*/ 22626 w 609120"/>
              <a:gd name="connsiteY47" fmla="*/ 245854 h 440822"/>
              <a:gd name="connsiteX48" fmla="*/ 26481 w 609120"/>
              <a:gd name="connsiteY48" fmla="*/ 236482 h 440822"/>
              <a:gd name="connsiteX49" fmla="*/ 23967 w 609120"/>
              <a:gd name="connsiteY49" fmla="*/ 236482 h 440822"/>
              <a:gd name="connsiteX50" fmla="*/ 0 w 609120"/>
              <a:gd name="connsiteY50" fmla="*/ 212551 h 440822"/>
              <a:gd name="connsiteX51" fmla="*/ 0 w 609120"/>
              <a:gd name="connsiteY51" fmla="*/ 199330 h 440822"/>
              <a:gd name="connsiteX52" fmla="*/ 18604 w 609120"/>
              <a:gd name="connsiteY52" fmla="*/ 179749 h 440822"/>
              <a:gd name="connsiteX53" fmla="*/ 24470 w 609120"/>
              <a:gd name="connsiteY53" fmla="*/ 180586 h 440822"/>
              <a:gd name="connsiteX54" fmla="*/ 46928 w 609120"/>
              <a:gd name="connsiteY54" fmla="*/ 186778 h 440822"/>
              <a:gd name="connsiteX55" fmla="*/ 70560 w 609120"/>
              <a:gd name="connsiteY55" fmla="*/ 129375 h 440822"/>
              <a:gd name="connsiteX56" fmla="*/ 114640 w 609120"/>
              <a:gd name="connsiteY56" fmla="*/ 99921 h 440822"/>
              <a:gd name="connsiteX57" fmla="*/ 508513 w 609120"/>
              <a:gd name="connsiteY57" fmla="*/ 53065 h 440822"/>
              <a:gd name="connsiteX58" fmla="*/ 519747 w 609120"/>
              <a:gd name="connsiteY58" fmla="*/ 53065 h 440822"/>
              <a:gd name="connsiteX59" fmla="*/ 535677 w 609120"/>
              <a:gd name="connsiteY59" fmla="*/ 56578 h 440822"/>
              <a:gd name="connsiteX60" fmla="*/ 540036 w 609120"/>
              <a:gd name="connsiteY60" fmla="*/ 68122 h 440822"/>
              <a:gd name="connsiteX61" fmla="*/ 535677 w 609120"/>
              <a:gd name="connsiteY61" fmla="*/ 79498 h 440822"/>
              <a:gd name="connsiteX62" fmla="*/ 524107 w 609120"/>
              <a:gd name="connsiteY62" fmla="*/ 82509 h 440822"/>
              <a:gd name="connsiteX63" fmla="*/ 515220 w 609120"/>
              <a:gd name="connsiteY63" fmla="*/ 82844 h 440822"/>
              <a:gd name="connsiteX64" fmla="*/ 508513 w 609120"/>
              <a:gd name="connsiteY64" fmla="*/ 82844 h 440822"/>
              <a:gd name="connsiteX65" fmla="*/ 504824 w 609120"/>
              <a:gd name="connsiteY65" fmla="*/ 79331 h 440822"/>
              <a:gd name="connsiteX66" fmla="*/ 504824 w 609120"/>
              <a:gd name="connsiteY66" fmla="*/ 56578 h 440822"/>
              <a:gd name="connsiteX67" fmla="*/ 508513 w 609120"/>
              <a:gd name="connsiteY67" fmla="*/ 53065 h 440822"/>
              <a:gd name="connsiteX68" fmla="*/ 486933 w 609120"/>
              <a:gd name="connsiteY68" fmla="*/ 33642 h 440822"/>
              <a:gd name="connsiteX69" fmla="*/ 481569 w 609120"/>
              <a:gd name="connsiteY69" fmla="*/ 38998 h 440822"/>
              <a:gd name="connsiteX70" fmla="*/ 481569 w 609120"/>
              <a:gd name="connsiteY70" fmla="*/ 133899 h 440822"/>
              <a:gd name="connsiteX71" fmla="*/ 486933 w 609120"/>
              <a:gd name="connsiteY71" fmla="*/ 139422 h 440822"/>
              <a:gd name="connsiteX72" fmla="*/ 499503 w 609120"/>
              <a:gd name="connsiteY72" fmla="*/ 139422 h 440822"/>
              <a:gd name="connsiteX73" fmla="*/ 504867 w 609120"/>
              <a:gd name="connsiteY73" fmla="*/ 133899 h 440822"/>
              <a:gd name="connsiteX74" fmla="*/ 504867 w 609120"/>
              <a:gd name="connsiteY74" fmla="*/ 106282 h 440822"/>
              <a:gd name="connsiteX75" fmla="*/ 508555 w 609120"/>
              <a:gd name="connsiteY75" fmla="*/ 102600 h 440822"/>
              <a:gd name="connsiteX76" fmla="*/ 524813 w 609120"/>
              <a:gd name="connsiteY76" fmla="*/ 102600 h 440822"/>
              <a:gd name="connsiteX77" fmla="*/ 553474 w 609120"/>
              <a:gd name="connsiteY77" fmla="*/ 93897 h 440822"/>
              <a:gd name="connsiteX78" fmla="*/ 563363 w 609120"/>
              <a:gd name="connsiteY78" fmla="*/ 67954 h 440822"/>
              <a:gd name="connsiteX79" fmla="*/ 553139 w 609120"/>
              <a:gd name="connsiteY79" fmla="*/ 42178 h 440822"/>
              <a:gd name="connsiteX80" fmla="*/ 518276 w 609120"/>
              <a:gd name="connsiteY80" fmla="*/ 33642 h 440822"/>
              <a:gd name="connsiteX81" fmla="*/ 465814 w 609120"/>
              <a:gd name="connsiteY81" fmla="*/ 0 h 440822"/>
              <a:gd name="connsiteX82" fmla="*/ 579118 w 609120"/>
              <a:gd name="connsiteY82" fmla="*/ 0 h 440822"/>
              <a:gd name="connsiteX83" fmla="*/ 609120 w 609120"/>
              <a:gd name="connsiteY83" fmla="*/ 29793 h 440822"/>
              <a:gd name="connsiteX84" fmla="*/ 609120 w 609120"/>
              <a:gd name="connsiteY84" fmla="*/ 143105 h 440822"/>
              <a:gd name="connsiteX85" fmla="*/ 579118 w 609120"/>
              <a:gd name="connsiteY85" fmla="*/ 173065 h 440822"/>
              <a:gd name="connsiteX86" fmla="*/ 533528 w 609120"/>
              <a:gd name="connsiteY86" fmla="*/ 173065 h 440822"/>
              <a:gd name="connsiteX87" fmla="*/ 533528 w 609120"/>
              <a:gd name="connsiteY87" fmla="*/ 427138 h 440822"/>
              <a:gd name="connsiteX88" fmla="*/ 522466 w 609120"/>
              <a:gd name="connsiteY88" fmla="*/ 438352 h 440822"/>
              <a:gd name="connsiteX89" fmla="*/ 511236 w 609120"/>
              <a:gd name="connsiteY89" fmla="*/ 427138 h 440822"/>
              <a:gd name="connsiteX90" fmla="*/ 511236 w 609120"/>
              <a:gd name="connsiteY90" fmla="*/ 173065 h 440822"/>
              <a:gd name="connsiteX91" fmla="*/ 465814 w 609120"/>
              <a:gd name="connsiteY91" fmla="*/ 173065 h 440822"/>
              <a:gd name="connsiteX92" fmla="*/ 435812 w 609120"/>
              <a:gd name="connsiteY92" fmla="*/ 143105 h 440822"/>
              <a:gd name="connsiteX93" fmla="*/ 435812 w 609120"/>
              <a:gd name="connsiteY93" fmla="*/ 29793 h 440822"/>
              <a:gd name="connsiteX94" fmla="*/ 465814 w 609120"/>
              <a:gd name="connsiteY94" fmla="*/ 0 h 44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609120" h="440822">
                <a:moveTo>
                  <a:pt x="315260" y="291374"/>
                </a:moveTo>
                <a:cubicBezTo>
                  <a:pt x="309897" y="291374"/>
                  <a:pt x="305707" y="295558"/>
                  <a:pt x="305707" y="300914"/>
                </a:cubicBezTo>
                <a:lnTo>
                  <a:pt x="305707" y="333380"/>
                </a:lnTo>
                <a:cubicBezTo>
                  <a:pt x="305707" y="338736"/>
                  <a:pt x="309897" y="342920"/>
                  <a:pt x="315260" y="342920"/>
                </a:cubicBezTo>
                <a:lnTo>
                  <a:pt x="382972" y="342920"/>
                </a:lnTo>
                <a:cubicBezTo>
                  <a:pt x="388335" y="342920"/>
                  <a:pt x="392525" y="338736"/>
                  <a:pt x="392525" y="333380"/>
                </a:cubicBezTo>
                <a:lnTo>
                  <a:pt x="392525" y="300914"/>
                </a:lnTo>
                <a:cubicBezTo>
                  <a:pt x="392525" y="295558"/>
                  <a:pt x="388335" y="291374"/>
                  <a:pt x="382972" y="291374"/>
                </a:cubicBezTo>
                <a:close/>
                <a:moveTo>
                  <a:pt x="66370" y="291374"/>
                </a:moveTo>
                <a:cubicBezTo>
                  <a:pt x="61175" y="291374"/>
                  <a:pt x="56817" y="295558"/>
                  <a:pt x="56817" y="300914"/>
                </a:cubicBezTo>
                <a:lnTo>
                  <a:pt x="56817" y="333380"/>
                </a:lnTo>
                <a:cubicBezTo>
                  <a:pt x="56817" y="338736"/>
                  <a:pt x="61175" y="342920"/>
                  <a:pt x="66370" y="342920"/>
                </a:cubicBezTo>
                <a:lnTo>
                  <a:pt x="134249" y="342920"/>
                </a:lnTo>
                <a:cubicBezTo>
                  <a:pt x="139445" y="342920"/>
                  <a:pt x="143803" y="338736"/>
                  <a:pt x="143803" y="333380"/>
                </a:cubicBezTo>
                <a:lnTo>
                  <a:pt x="143803" y="300914"/>
                </a:lnTo>
                <a:cubicBezTo>
                  <a:pt x="143803" y="295558"/>
                  <a:pt x="139445" y="291374"/>
                  <a:pt x="134249" y="291374"/>
                </a:cubicBezTo>
                <a:close/>
                <a:moveTo>
                  <a:pt x="126204" y="118999"/>
                </a:moveTo>
                <a:cubicBezTo>
                  <a:pt x="115646" y="118999"/>
                  <a:pt x="103913" y="127032"/>
                  <a:pt x="99891" y="136739"/>
                </a:cubicBezTo>
                <a:lnTo>
                  <a:pt x="64192" y="223596"/>
                </a:lnTo>
                <a:cubicBezTo>
                  <a:pt x="60169" y="233302"/>
                  <a:pt x="65532" y="241168"/>
                  <a:pt x="76091" y="241168"/>
                </a:cubicBezTo>
                <a:lnTo>
                  <a:pt x="374089" y="241168"/>
                </a:lnTo>
                <a:cubicBezTo>
                  <a:pt x="384648" y="241168"/>
                  <a:pt x="390011" y="233302"/>
                  <a:pt x="385988" y="223596"/>
                </a:cubicBezTo>
                <a:lnTo>
                  <a:pt x="350289" y="136739"/>
                </a:lnTo>
                <a:cubicBezTo>
                  <a:pt x="346267" y="127032"/>
                  <a:pt x="334367" y="118999"/>
                  <a:pt x="323808" y="118999"/>
                </a:cubicBezTo>
                <a:close/>
                <a:moveTo>
                  <a:pt x="114640" y="99921"/>
                </a:moveTo>
                <a:lnTo>
                  <a:pt x="335540" y="99921"/>
                </a:lnTo>
                <a:cubicBezTo>
                  <a:pt x="353138" y="99921"/>
                  <a:pt x="372915" y="113142"/>
                  <a:pt x="379619" y="129375"/>
                </a:cubicBezTo>
                <a:lnTo>
                  <a:pt x="403084" y="186778"/>
                </a:lnTo>
                <a:lnTo>
                  <a:pt x="425878" y="180586"/>
                </a:lnTo>
                <a:cubicBezTo>
                  <a:pt x="427889" y="180084"/>
                  <a:pt x="429900" y="179749"/>
                  <a:pt x="431911" y="179749"/>
                </a:cubicBezTo>
                <a:cubicBezTo>
                  <a:pt x="442638" y="179749"/>
                  <a:pt x="450348" y="187949"/>
                  <a:pt x="450348" y="199330"/>
                </a:cubicBezTo>
                <a:lnTo>
                  <a:pt x="450348" y="212551"/>
                </a:lnTo>
                <a:cubicBezTo>
                  <a:pt x="450348" y="225772"/>
                  <a:pt x="439621" y="236482"/>
                  <a:pt x="426548" y="236482"/>
                </a:cubicBezTo>
                <a:lnTo>
                  <a:pt x="423531" y="236482"/>
                </a:lnTo>
                <a:lnTo>
                  <a:pt x="427386" y="245854"/>
                </a:lnTo>
                <a:cubicBezTo>
                  <a:pt x="433588" y="260916"/>
                  <a:pt x="438616" y="286521"/>
                  <a:pt x="438616" y="302755"/>
                </a:cubicBezTo>
                <a:lnTo>
                  <a:pt x="438616" y="416890"/>
                </a:lnTo>
                <a:cubicBezTo>
                  <a:pt x="438616" y="430111"/>
                  <a:pt x="427889" y="440822"/>
                  <a:pt x="414648" y="440822"/>
                </a:cubicBezTo>
                <a:lnTo>
                  <a:pt x="383474" y="440822"/>
                </a:lnTo>
                <a:cubicBezTo>
                  <a:pt x="370234" y="440822"/>
                  <a:pt x="359507" y="430111"/>
                  <a:pt x="359507" y="416890"/>
                </a:cubicBezTo>
                <a:lnTo>
                  <a:pt x="359507" y="388440"/>
                </a:lnTo>
                <a:lnTo>
                  <a:pt x="90505" y="388440"/>
                </a:lnTo>
                <a:lnTo>
                  <a:pt x="90505" y="416890"/>
                </a:lnTo>
                <a:cubicBezTo>
                  <a:pt x="90505" y="430111"/>
                  <a:pt x="79779" y="440822"/>
                  <a:pt x="66706" y="440822"/>
                </a:cubicBezTo>
                <a:lnTo>
                  <a:pt x="35364" y="440822"/>
                </a:lnTo>
                <a:cubicBezTo>
                  <a:pt x="22123" y="440822"/>
                  <a:pt x="11397" y="430111"/>
                  <a:pt x="11397" y="416890"/>
                </a:cubicBezTo>
                <a:lnTo>
                  <a:pt x="11397" y="302755"/>
                </a:lnTo>
                <a:cubicBezTo>
                  <a:pt x="11397" y="286521"/>
                  <a:pt x="16425" y="260916"/>
                  <a:pt x="22626" y="245854"/>
                </a:cubicBezTo>
                <a:lnTo>
                  <a:pt x="26481" y="236482"/>
                </a:lnTo>
                <a:lnTo>
                  <a:pt x="23967" y="236482"/>
                </a:lnTo>
                <a:cubicBezTo>
                  <a:pt x="10726" y="236482"/>
                  <a:pt x="0" y="225772"/>
                  <a:pt x="0" y="212551"/>
                </a:cubicBezTo>
                <a:lnTo>
                  <a:pt x="0" y="199330"/>
                </a:lnTo>
                <a:cubicBezTo>
                  <a:pt x="0" y="187949"/>
                  <a:pt x="7877" y="179749"/>
                  <a:pt x="18604" y="179749"/>
                </a:cubicBezTo>
                <a:cubicBezTo>
                  <a:pt x="20447" y="179749"/>
                  <a:pt x="22458" y="180084"/>
                  <a:pt x="24470" y="180586"/>
                </a:cubicBezTo>
                <a:lnTo>
                  <a:pt x="46928" y="186778"/>
                </a:lnTo>
                <a:lnTo>
                  <a:pt x="70560" y="129375"/>
                </a:lnTo>
                <a:cubicBezTo>
                  <a:pt x="77265" y="113142"/>
                  <a:pt x="97042" y="99921"/>
                  <a:pt x="114640" y="99921"/>
                </a:cubicBezTo>
                <a:close/>
                <a:moveTo>
                  <a:pt x="508513" y="53065"/>
                </a:moveTo>
                <a:lnTo>
                  <a:pt x="519747" y="53065"/>
                </a:lnTo>
                <a:cubicBezTo>
                  <a:pt x="527293" y="53065"/>
                  <a:pt x="532658" y="54236"/>
                  <a:pt x="535677" y="56578"/>
                </a:cubicBezTo>
                <a:cubicBezTo>
                  <a:pt x="538527" y="58753"/>
                  <a:pt x="540036" y="62601"/>
                  <a:pt x="540036" y="68122"/>
                </a:cubicBezTo>
                <a:cubicBezTo>
                  <a:pt x="540036" y="73475"/>
                  <a:pt x="538527" y="77323"/>
                  <a:pt x="535677" y="79498"/>
                </a:cubicBezTo>
                <a:cubicBezTo>
                  <a:pt x="533162" y="81338"/>
                  <a:pt x="526454" y="82342"/>
                  <a:pt x="524107" y="82509"/>
                </a:cubicBezTo>
                <a:cubicBezTo>
                  <a:pt x="521592" y="82677"/>
                  <a:pt x="517735" y="82844"/>
                  <a:pt x="515220" y="82844"/>
                </a:cubicBezTo>
                <a:lnTo>
                  <a:pt x="508513" y="82844"/>
                </a:lnTo>
                <a:cubicBezTo>
                  <a:pt x="506501" y="82844"/>
                  <a:pt x="504824" y="81338"/>
                  <a:pt x="504824" y="79331"/>
                </a:cubicBezTo>
                <a:lnTo>
                  <a:pt x="504824" y="56578"/>
                </a:lnTo>
                <a:cubicBezTo>
                  <a:pt x="504824" y="54738"/>
                  <a:pt x="506501" y="53065"/>
                  <a:pt x="508513" y="53065"/>
                </a:cubicBezTo>
                <a:close/>
                <a:moveTo>
                  <a:pt x="486933" y="33642"/>
                </a:moveTo>
                <a:cubicBezTo>
                  <a:pt x="483916" y="33642"/>
                  <a:pt x="481569" y="35985"/>
                  <a:pt x="481569" y="38998"/>
                </a:cubicBezTo>
                <a:lnTo>
                  <a:pt x="481569" y="133899"/>
                </a:lnTo>
                <a:cubicBezTo>
                  <a:pt x="481569" y="136912"/>
                  <a:pt x="483916" y="139422"/>
                  <a:pt x="486933" y="139422"/>
                </a:cubicBezTo>
                <a:lnTo>
                  <a:pt x="499503" y="139422"/>
                </a:lnTo>
                <a:cubicBezTo>
                  <a:pt x="502520" y="139422"/>
                  <a:pt x="504867" y="136912"/>
                  <a:pt x="504867" y="133899"/>
                </a:cubicBezTo>
                <a:lnTo>
                  <a:pt x="504867" y="106282"/>
                </a:lnTo>
                <a:cubicBezTo>
                  <a:pt x="504867" y="104274"/>
                  <a:pt x="506543" y="102600"/>
                  <a:pt x="508555" y="102600"/>
                </a:cubicBezTo>
                <a:lnTo>
                  <a:pt x="524813" y="102600"/>
                </a:lnTo>
                <a:cubicBezTo>
                  <a:pt x="537383" y="102600"/>
                  <a:pt x="546937" y="99755"/>
                  <a:pt x="553474" y="93897"/>
                </a:cubicBezTo>
                <a:cubicBezTo>
                  <a:pt x="560011" y="87871"/>
                  <a:pt x="563363" y="79335"/>
                  <a:pt x="563363" y="67954"/>
                </a:cubicBezTo>
                <a:cubicBezTo>
                  <a:pt x="563363" y="56572"/>
                  <a:pt x="559843" y="47869"/>
                  <a:pt x="553139" y="42178"/>
                </a:cubicBezTo>
                <a:cubicBezTo>
                  <a:pt x="546770" y="36822"/>
                  <a:pt x="539060" y="33642"/>
                  <a:pt x="518276" y="33642"/>
                </a:cubicBezTo>
                <a:close/>
                <a:moveTo>
                  <a:pt x="465814" y="0"/>
                </a:moveTo>
                <a:lnTo>
                  <a:pt x="579118" y="0"/>
                </a:lnTo>
                <a:cubicBezTo>
                  <a:pt x="595711" y="0"/>
                  <a:pt x="609120" y="13390"/>
                  <a:pt x="609120" y="29793"/>
                </a:cubicBezTo>
                <a:lnTo>
                  <a:pt x="609120" y="143105"/>
                </a:lnTo>
                <a:cubicBezTo>
                  <a:pt x="609120" y="159507"/>
                  <a:pt x="595711" y="173065"/>
                  <a:pt x="579118" y="173065"/>
                </a:cubicBezTo>
                <a:lnTo>
                  <a:pt x="533528" y="173065"/>
                </a:lnTo>
                <a:lnTo>
                  <a:pt x="533528" y="427138"/>
                </a:lnTo>
                <a:cubicBezTo>
                  <a:pt x="533528" y="433331"/>
                  <a:pt x="528668" y="438352"/>
                  <a:pt x="522466" y="438352"/>
                </a:cubicBezTo>
                <a:cubicBezTo>
                  <a:pt x="516265" y="438352"/>
                  <a:pt x="511236" y="433331"/>
                  <a:pt x="511236" y="427138"/>
                </a:cubicBezTo>
                <a:lnTo>
                  <a:pt x="511236" y="173065"/>
                </a:lnTo>
                <a:lnTo>
                  <a:pt x="465814" y="173065"/>
                </a:lnTo>
                <a:cubicBezTo>
                  <a:pt x="449220" y="173065"/>
                  <a:pt x="435812" y="159507"/>
                  <a:pt x="435812" y="143105"/>
                </a:cubicBezTo>
                <a:lnTo>
                  <a:pt x="435812" y="29793"/>
                </a:lnTo>
                <a:cubicBezTo>
                  <a:pt x="435812" y="13390"/>
                  <a:pt x="449220" y="0"/>
                  <a:pt x="465814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24小时"/>
          <p:cNvSpPr/>
          <p:nvPr/>
        </p:nvSpPr>
        <p:spPr bwMode="auto">
          <a:xfrm>
            <a:off x="6660212" y="5744210"/>
            <a:ext cx="626110" cy="626110"/>
          </a:xfrm>
          <a:custGeom>
            <a:avLst/>
            <a:gdLst>
              <a:gd name="T0" fmla="*/ 364082 w 4228"/>
              <a:gd name="T1" fmla="*/ 0 h 3267"/>
              <a:gd name="T2" fmla="*/ 1641989 w 4228"/>
              <a:gd name="T3" fmla="*/ 0 h 3267"/>
              <a:gd name="T4" fmla="*/ 1786345 w 4228"/>
              <a:gd name="T5" fmla="*/ 169964 h 3267"/>
              <a:gd name="T6" fmla="*/ 1630918 w 4228"/>
              <a:gd name="T7" fmla="*/ 1221694 h 3267"/>
              <a:gd name="T8" fmla="*/ 1436315 w 4228"/>
              <a:gd name="T9" fmla="*/ 1391658 h 3267"/>
              <a:gd name="T10" fmla="*/ 158408 w 4228"/>
              <a:gd name="T11" fmla="*/ 1391658 h 3267"/>
              <a:gd name="T12" fmla="*/ 14052 w 4228"/>
              <a:gd name="T13" fmla="*/ 1221694 h 3267"/>
              <a:gd name="T14" fmla="*/ 169479 w 4228"/>
              <a:gd name="T15" fmla="*/ 169964 h 3267"/>
              <a:gd name="T16" fmla="*/ 364082 w 4228"/>
              <a:gd name="T17" fmla="*/ 0 h 3267"/>
              <a:gd name="T18" fmla="*/ 1507428 w 4228"/>
              <a:gd name="T19" fmla="*/ 1158224 h 3267"/>
              <a:gd name="T20" fmla="*/ 1564915 w 4228"/>
              <a:gd name="T21" fmla="*/ 824686 h 3267"/>
              <a:gd name="T22" fmla="*/ 1551714 w 4228"/>
              <a:gd name="T23" fmla="*/ 785923 h 3267"/>
              <a:gd name="T24" fmla="*/ 1506150 w 4228"/>
              <a:gd name="T25" fmla="*/ 771013 h 3267"/>
              <a:gd name="T26" fmla="*/ 1445257 w 4228"/>
              <a:gd name="T27" fmla="*/ 785497 h 3267"/>
              <a:gd name="T28" fmla="*/ 1462716 w 4228"/>
              <a:gd name="T29" fmla="*/ 684115 h 3267"/>
              <a:gd name="T30" fmla="*/ 1368182 w 4228"/>
              <a:gd name="T31" fmla="*/ 684115 h 3267"/>
              <a:gd name="T32" fmla="*/ 1286424 w 4228"/>
              <a:gd name="T33" fmla="*/ 1158224 h 3267"/>
              <a:gd name="T34" fmla="*/ 1380531 w 4228"/>
              <a:gd name="T35" fmla="*/ 1158224 h 3267"/>
              <a:gd name="T36" fmla="*/ 1434186 w 4228"/>
              <a:gd name="T37" fmla="*/ 847689 h 3267"/>
              <a:gd name="T38" fmla="*/ 1453774 w 4228"/>
              <a:gd name="T39" fmla="*/ 831076 h 3267"/>
              <a:gd name="T40" fmla="*/ 1466974 w 4228"/>
              <a:gd name="T41" fmla="*/ 848541 h 3267"/>
              <a:gd name="T42" fmla="*/ 1413320 w 4228"/>
              <a:gd name="T43" fmla="*/ 1158224 h 3267"/>
              <a:gd name="T44" fmla="*/ 1507428 w 4228"/>
              <a:gd name="T45" fmla="*/ 1158224 h 3267"/>
              <a:gd name="T46" fmla="*/ 643425 w 4228"/>
              <a:gd name="T47" fmla="*/ 1136499 h 3267"/>
              <a:gd name="T48" fmla="*/ 665142 w 4228"/>
              <a:gd name="T49" fmla="*/ 1016801 h 3267"/>
              <a:gd name="T50" fmla="*/ 415181 w 4228"/>
              <a:gd name="T51" fmla="*/ 1016801 h 3267"/>
              <a:gd name="T52" fmla="*/ 724758 w 4228"/>
              <a:gd name="T53" fmla="*/ 577195 h 3267"/>
              <a:gd name="T54" fmla="*/ 762656 w 4228"/>
              <a:gd name="T55" fmla="*/ 479647 h 3267"/>
              <a:gd name="T56" fmla="*/ 755843 w 4228"/>
              <a:gd name="T57" fmla="*/ 263252 h 3267"/>
              <a:gd name="T58" fmla="*/ 578273 w 4228"/>
              <a:gd name="T59" fmla="*/ 197652 h 3267"/>
              <a:gd name="T60" fmla="*/ 314260 w 4228"/>
              <a:gd name="T61" fmla="*/ 377413 h 3267"/>
              <a:gd name="T62" fmla="*/ 285304 w 4228"/>
              <a:gd name="T63" fmla="*/ 539283 h 3267"/>
              <a:gd name="T64" fmla="*/ 468410 w 4228"/>
              <a:gd name="T65" fmla="*/ 539283 h 3267"/>
              <a:gd name="T66" fmla="*/ 497792 w 4228"/>
              <a:gd name="T67" fmla="*/ 379969 h 3267"/>
              <a:gd name="T68" fmla="*/ 547188 w 4228"/>
              <a:gd name="T69" fmla="*/ 341205 h 3267"/>
              <a:gd name="T70" fmla="*/ 576996 w 4228"/>
              <a:gd name="T71" fmla="*/ 403398 h 3267"/>
              <a:gd name="T72" fmla="*/ 505457 w 4228"/>
              <a:gd name="T73" fmla="*/ 591252 h 3267"/>
              <a:gd name="T74" fmla="*/ 199287 w 4228"/>
              <a:gd name="T75" fmla="*/ 1012967 h 3267"/>
              <a:gd name="T76" fmla="*/ 176718 w 4228"/>
              <a:gd name="T77" fmla="*/ 1136499 h 3267"/>
              <a:gd name="T78" fmla="*/ 643425 w 4228"/>
              <a:gd name="T79" fmla="*/ 1136499 h 3267"/>
              <a:gd name="T80" fmla="*/ 1263855 w 4228"/>
              <a:gd name="T81" fmla="*/ 1016801 h 3267"/>
              <a:gd name="T82" fmla="*/ 1288979 w 4228"/>
              <a:gd name="T83" fmla="*/ 877081 h 3267"/>
              <a:gd name="T84" fmla="*/ 1188058 w 4228"/>
              <a:gd name="T85" fmla="*/ 877081 h 3267"/>
              <a:gd name="T86" fmla="*/ 1309844 w 4228"/>
              <a:gd name="T87" fmla="*/ 205320 h 3267"/>
              <a:gd name="T88" fmla="*/ 1034334 w 4228"/>
              <a:gd name="T89" fmla="*/ 205320 h 3267"/>
              <a:gd name="T90" fmla="*/ 710280 w 4228"/>
              <a:gd name="T91" fmla="*/ 884749 h 3267"/>
              <a:gd name="T92" fmla="*/ 686433 w 4228"/>
              <a:gd name="T93" fmla="*/ 1016801 h 3267"/>
              <a:gd name="T94" fmla="*/ 963221 w 4228"/>
              <a:gd name="T95" fmla="*/ 1016801 h 3267"/>
              <a:gd name="T96" fmla="*/ 941504 w 4228"/>
              <a:gd name="T97" fmla="*/ 1136499 h 3267"/>
              <a:gd name="T98" fmla="*/ 1140791 w 4228"/>
              <a:gd name="T99" fmla="*/ 1136499 h 3267"/>
              <a:gd name="T100" fmla="*/ 1162508 w 4228"/>
              <a:gd name="T101" fmla="*/ 1016801 h 3267"/>
              <a:gd name="T102" fmla="*/ 1263855 w 4228"/>
              <a:gd name="T103" fmla="*/ 1016801 h 3267"/>
              <a:gd name="T104" fmla="*/ 988345 w 4228"/>
              <a:gd name="T105" fmla="*/ 877081 h 3267"/>
              <a:gd name="T106" fmla="*/ 1054774 w 4228"/>
              <a:gd name="T107" fmla="*/ 510743 h 3267"/>
              <a:gd name="T108" fmla="*/ 895940 w 4228"/>
              <a:gd name="T109" fmla="*/ 877081 h 3267"/>
              <a:gd name="T110" fmla="*/ 988345 w 4228"/>
              <a:gd name="T111" fmla="*/ 877081 h 326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228" h="3267">
                <a:moveTo>
                  <a:pt x="855" y="0"/>
                </a:moveTo>
                <a:cubicBezTo>
                  <a:pt x="3856" y="0"/>
                  <a:pt x="3856" y="0"/>
                  <a:pt x="3856" y="0"/>
                </a:cubicBezTo>
                <a:cubicBezTo>
                  <a:pt x="4075" y="0"/>
                  <a:pt x="4228" y="180"/>
                  <a:pt x="4195" y="399"/>
                </a:cubicBezTo>
                <a:cubicBezTo>
                  <a:pt x="3830" y="2868"/>
                  <a:pt x="3830" y="2868"/>
                  <a:pt x="3830" y="2868"/>
                </a:cubicBezTo>
                <a:cubicBezTo>
                  <a:pt x="3798" y="3087"/>
                  <a:pt x="3592" y="3267"/>
                  <a:pt x="3373" y="3267"/>
                </a:cubicBezTo>
                <a:cubicBezTo>
                  <a:pt x="372" y="3267"/>
                  <a:pt x="372" y="3267"/>
                  <a:pt x="372" y="3267"/>
                </a:cubicBezTo>
                <a:cubicBezTo>
                  <a:pt x="153" y="3267"/>
                  <a:pt x="0" y="3087"/>
                  <a:pt x="33" y="2868"/>
                </a:cubicBezTo>
                <a:cubicBezTo>
                  <a:pt x="398" y="399"/>
                  <a:pt x="398" y="399"/>
                  <a:pt x="398" y="399"/>
                </a:cubicBezTo>
                <a:cubicBezTo>
                  <a:pt x="430" y="180"/>
                  <a:pt x="636" y="0"/>
                  <a:pt x="855" y="0"/>
                </a:cubicBezTo>
                <a:close/>
                <a:moveTo>
                  <a:pt x="3540" y="2719"/>
                </a:moveTo>
                <a:cubicBezTo>
                  <a:pt x="3675" y="1936"/>
                  <a:pt x="3675" y="1936"/>
                  <a:pt x="3675" y="1936"/>
                </a:cubicBezTo>
                <a:cubicBezTo>
                  <a:pt x="3682" y="1898"/>
                  <a:pt x="3671" y="1868"/>
                  <a:pt x="3644" y="1845"/>
                </a:cubicBezTo>
                <a:cubicBezTo>
                  <a:pt x="3616" y="1822"/>
                  <a:pt x="3580" y="1810"/>
                  <a:pt x="3537" y="1810"/>
                </a:cubicBezTo>
                <a:cubicBezTo>
                  <a:pt x="3471" y="1810"/>
                  <a:pt x="3424" y="1822"/>
                  <a:pt x="3394" y="1844"/>
                </a:cubicBezTo>
                <a:cubicBezTo>
                  <a:pt x="3435" y="1606"/>
                  <a:pt x="3435" y="1606"/>
                  <a:pt x="3435" y="1606"/>
                </a:cubicBezTo>
                <a:cubicBezTo>
                  <a:pt x="3213" y="1606"/>
                  <a:pt x="3213" y="1606"/>
                  <a:pt x="3213" y="1606"/>
                </a:cubicBezTo>
                <a:cubicBezTo>
                  <a:pt x="3021" y="2719"/>
                  <a:pt x="3021" y="2719"/>
                  <a:pt x="3021" y="2719"/>
                </a:cubicBezTo>
                <a:cubicBezTo>
                  <a:pt x="3242" y="2719"/>
                  <a:pt x="3242" y="2719"/>
                  <a:pt x="3242" y="2719"/>
                </a:cubicBezTo>
                <a:cubicBezTo>
                  <a:pt x="3368" y="1990"/>
                  <a:pt x="3368" y="1990"/>
                  <a:pt x="3368" y="1990"/>
                </a:cubicBezTo>
                <a:cubicBezTo>
                  <a:pt x="3373" y="1964"/>
                  <a:pt x="3388" y="1951"/>
                  <a:pt x="3414" y="1951"/>
                </a:cubicBezTo>
                <a:cubicBezTo>
                  <a:pt x="3439" y="1951"/>
                  <a:pt x="3449" y="1964"/>
                  <a:pt x="3445" y="1992"/>
                </a:cubicBezTo>
                <a:cubicBezTo>
                  <a:pt x="3319" y="2719"/>
                  <a:pt x="3319" y="2719"/>
                  <a:pt x="3319" y="2719"/>
                </a:cubicBezTo>
                <a:cubicBezTo>
                  <a:pt x="3540" y="2719"/>
                  <a:pt x="3540" y="2719"/>
                  <a:pt x="3540" y="2719"/>
                </a:cubicBezTo>
                <a:close/>
                <a:moveTo>
                  <a:pt x="1511" y="2668"/>
                </a:moveTo>
                <a:cubicBezTo>
                  <a:pt x="1562" y="2387"/>
                  <a:pt x="1562" y="2387"/>
                  <a:pt x="1562" y="2387"/>
                </a:cubicBezTo>
                <a:cubicBezTo>
                  <a:pt x="975" y="2387"/>
                  <a:pt x="975" y="2387"/>
                  <a:pt x="975" y="2387"/>
                </a:cubicBezTo>
                <a:cubicBezTo>
                  <a:pt x="1702" y="1355"/>
                  <a:pt x="1702" y="1355"/>
                  <a:pt x="1702" y="1355"/>
                </a:cubicBezTo>
                <a:cubicBezTo>
                  <a:pt x="1745" y="1295"/>
                  <a:pt x="1774" y="1219"/>
                  <a:pt x="1791" y="1126"/>
                </a:cubicBezTo>
                <a:cubicBezTo>
                  <a:pt x="1834" y="890"/>
                  <a:pt x="1828" y="721"/>
                  <a:pt x="1775" y="618"/>
                </a:cubicBezTo>
                <a:cubicBezTo>
                  <a:pt x="1720" y="515"/>
                  <a:pt x="1581" y="464"/>
                  <a:pt x="1358" y="464"/>
                </a:cubicBezTo>
                <a:cubicBezTo>
                  <a:pt x="996" y="464"/>
                  <a:pt x="789" y="604"/>
                  <a:pt x="738" y="886"/>
                </a:cubicBezTo>
                <a:cubicBezTo>
                  <a:pt x="670" y="1266"/>
                  <a:pt x="670" y="1266"/>
                  <a:pt x="670" y="1266"/>
                </a:cubicBezTo>
                <a:cubicBezTo>
                  <a:pt x="1100" y="1266"/>
                  <a:pt x="1100" y="1266"/>
                  <a:pt x="1100" y="1266"/>
                </a:cubicBezTo>
                <a:cubicBezTo>
                  <a:pt x="1169" y="892"/>
                  <a:pt x="1169" y="892"/>
                  <a:pt x="1169" y="892"/>
                </a:cubicBezTo>
                <a:cubicBezTo>
                  <a:pt x="1179" y="831"/>
                  <a:pt x="1218" y="801"/>
                  <a:pt x="1285" y="801"/>
                </a:cubicBezTo>
                <a:cubicBezTo>
                  <a:pt x="1349" y="801"/>
                  <a:pt x="1373" y="850"/>
                  <a:pt x="1355" y="947"/>
                </a:cubicBezTo>
                <a:cubicBezTo>
                  <a:pt x="1322" y="1133"/>
                  <a:pt x="1265" y="1281"/>
                  <a:pt x="1187" y="1388"/>
                </a:cubicBezTo>
                <a:cubicBezTo>
                  <a:pt x="468" y="2378"/>
                  <a:pt x="468" y="2378"/>
                  <a:pt x="468" y="2378"/>
                </a:cubicBezTo>
                <a:cubicBezTo>
                  <a:pt x="415" y="2668"/>
                  <a:pt x="415" y="2668"/>
                  <a:pt x="415" y="2668"/>
                </a:cubicBezTo>
                <a:cubicBezTo>
                  <a:pt x="1511" y="2668"/>
                  <a:pt x="1511" y="2668"/>
                  <a:pt x="1511" y="2668"/>
                </a:cubicBezTo>
                <a:close/>
                <a:moveTo>
                  <a:pt x="2968" y="2387"/>
                </a:moveTo>
                <a:cubicBezTo>
                  <a:pt x="3027" y="2059"/>
                  <a:pt x="3027" y="2059"/>
                  <a:pt x="3027" y="2059"/>
                </a:cubicBezTo>
                <a:cubicBezTo>
                  <a:pt x="2790" y="2059"/>
                  <a:pt x="2790" y="2059"/>
                  <a:pt x="2790" y="2059"/>
                </a:cubicBezTo>
                <a:cubicBezTo>
                  <a:pt x="3076" y="482"/>
                  <a:pt x="3076" y="482"/>
                  <a:pt x="3076" y="482"/>
                </a:cubicBezTo>
                <a:cubicBezTo>
                  <a:pt x="2429" y="482"/>
                  <a:pt x="2429" y="482"/>
                  <a:pt x="2429" y="482"/>
                </a:cubicBezTo>
                <a:cubicBezTo>
                  <a:pt x="1668" y="2077"/>
                  <a:pt x="1668" y="2077"/>
                  <a:pt x="1668" y="2077"/>
                </a:cubicBezTo>
                <a:cubicBezTo>
                  <a:pt x="1612" y="2387"/>
                  <a:pt x="1612" y="2387"/>
                  <a:pt x="1612" y="2387"/>
                </a:cubicBezTo>
                <a:cubicBezTo>
                  <a:pt x="2262" y="2387"/>
                  <a:pt x="2262" y="2387"/>
                  <a:pt x="2262" y="2387"/>
                </a:cubicBezTo>
                <a:cubicBezTo>
                  <a:pt x="2211" y="2668"/>
                  <a:pt x="2211" y="2668"/>
                  <a:pt x="2211" y="2668"/>
                </a:cubicBezTo>
                <a:cubicBezTo>
                  <a:pt x="2679" y="2668"/>
                  <a:pt x="2679" y="2668"/>
                  <a:pt x="2679" y="2668"/>
                </a:cubicBezTo>
                <a:cubicBezTo>
                  <a:pt x="2730" y="2387"/>
                  <a:pt x="2730" y="2387"/>
                  <a:pt x="2730" y="2387"/>
                </a:cubicBezTo>
                <a:cubicBezTo>
                  <a:pt x="2968" y="2387"/>
                  <a:pt x="2968" y="2387"/>
                  <a:pt x="2968" y="2387"/>
                </a:cubicBezTo>
                <a:close/>
                <a:moveTo>
                  <a:pt x="2321" y="2059"/>
                </a:moveTo>
                <a:cubicBezTo>
                  <a:pt x="2477" y="1199"/>
                  <a:pt x="2477" y="1199"/>
                  <a:pt x="2477" y="1199"/>
                </a:cubicBezTo>
                <a:cubicBezTo>
                  <a:pt x="2104" y="2059"/>
                  <a:pt x="2104" y="2059"/>
                  <a:pt x="2104" y="2059"/>
                </a:cubicBezTo>
                <a:lnTo>
                  <a:pt x="2321" y="2059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2" name="投影仪"/>
          <p:cNvSpPr/>
          <p:nvPr/>
        </p:nvSpPr>
        <p:spPr bwMode="auto">
          <a:xfrm>
            <a:off x="7890083" y="5744210"/>
            <a:ext cx="466481" cy="626110"/>
          </a:xfrm>
          <a:custGeom>
            <a:avLst/>
            <a:gdLst>
              <a:gd name="connsiteX0" fmla="*/ 0 w 452878"/>
              <a:gd name="connsiteY0" fmla="*/ 585552 h 607851"/>
              <a:gd name="connsiteX1" fmla="*/ 130362 w 452878"/>
              <a:gd name="connsiteY1" fmla="*/ 585552 h 607851"/>
              <a:gd name="connsiteX2" fmla="*/ 152839 w 452878"/>
              <a:gd name="connsiteY2" fmla="*/ 585552 h 607851"/>
              <a:gd name="connsiteX3" fmla="*/ 257969 w 452878"/>
              <a:gd name="connsiteY3" fmla="*/ 585552 h 607851"/>
              <a:gd name="connsiteX4" fmla="*/ 281606 w 452878"/>
              <a:gd name="connsiteY4" fmla="*/ 585552 h 607851"/>
              <a:gd name="connsiteX5" fmla="*/ 291176 w 452878"/>
              <a:gd name="connsiteY5" fmla="*/ 585552 h 607851"/>
              <a:gd name="connsiteX6" fmla="*/ 318438 w 452878"/>
              <a:gd name="connsiteY6" fmla="*/ 585552 h 607851"/>
              <a:gd name="connsiteX7" fmla="*/ 448655 w 452878"/>
              <a:gd name="connsiteY7" fmla="*/ 585552 h 607851"/>
              <a:gd name="connsiteX8" fmla="*/ 448655 w 452878"/>
              <a:gd name="connsiteY8" fmla="*/ 607851 h 607851"/>
              <a:gd name="connsiteX9" fmla="*/ 292481 w 452878"/>
              <a:gd name="connsiteY9" fmla="*/ 607851 h 607851"/>
              <a:gd name="connsiteX10" fmla="*/ 263190 w 452878"/>
              <a:gd name="connsiteY10" fmla="*/ 607851 h 607851"/>
              <a:gd name="connsiteX11" fmla="*/ 210117 w 452878"/>
              <a:gd name="connsiteY11" fmla="*/ 607851 h 607851"/>
              <a:gd name="connsiteX12" fmla="*/ 0 w 452878"/>
              <a:gd name="connsiteY12" fmla="*/ 607851 h 607851"/>
              <a:gd name="connsiteX13" fmla="*/ 143683 w 452878"/>
              <a:gd name="connsiteY13" fmla="*/ 0 h 607851"/>
              <a:gd name="connsiteX14" fmla="*/ 391963 w 452878"/>
              <a:gd name="connsiteY14" fmla="*/ 333181 h 607851"/>
              <a:gd name="connsiteX15" fmla="*/ 426914 w 452878"/>
              <a:gd name="connsiteY15" fmla="*/ 294520 h 607851"/>
              <a:gd name="connsiteX16" fmla="*/ 452873 w 452878"/>
              <a:gd name="connsiteY16" fmla="*/ 431064 h 607851"/>
              <a:gd name="connsiteX17" fmla="*/ 352807 w 452878"/>
              <a:gd name="connsiteY17" fmla="*/ 554288 h 607851"/>
              <a:gd name="connsiteX18" fmla="*/ 352807 w 452878"/>
              <a:gd name="connsiteY18" fmla="*/ 554143 h 607851"/>
              <a:gd name="connsiteX19" fmla="*/ 340335 w 452878"/>
              <a:gd name="connsiteY19" fmla="*/ 562396 h 607851"/>
              <a:gd name="connsiteX20" fmla="*/ 350776 w 452878"/>
              <a:gd name="connsiteY20" fmla="*/ 548930 h 607851"/>
              <a:gd name="connsiteX21" fmla="*/ 369339 w 452878"/>
              <a:gd name="connsiteY21" fmla="*/ 501726 h 607851"/>
              <a:gd name="connsiteX22" fmla="*/ 346716 w 452878"/>
              <a:gd name="connsiteY22" fmla="*/ 428168 h 607851"/>
              <a:gd name="connsiteX23" fmla="*/ 343380 w 452878"/>
              <a:gd name="connsiteY23" fmla="*/ 365326 h 607851"/>
              <a:gd name="connsiteX24" fmla="*/ 320467 w 452878"/>
              <a:gd name="connsiteY24" fmla="*/ 387914 h 607851"/>
              <a:gd name="connsiteX25" fmla="*/ 239543 w 452878"/>
              <a:gd name="connsiteY25" fmla="*/ 263678 h 607851"/>
              <a:gd name="connsiteX26" fmla="*/ 230842 w 452878"/>
              <a:gd name="connsiteY26" fmla="*/ 415137 h 607851"/>
              <a:gd name="connsiteX27" fmla="*/ 200532 w 452878"/>
              <a:gd name="connsiteY27" fmla="*/ 507373 h 607851"/>
              <a:gd name="connsiteX28" fmla="*/ 142668 w 452878"/>
              <a:gd name="connsiteY28" fmla="*/ 362140 h 607851"/>
              <a:gd name="connsiteX29" fmla="*/ 102206 w 452878"/>
              <a:gd name="connsiteY29" fmla="*/ 428748 h 607851"/>
              <a:gd name="connsiteX30" fmla="*/ 97856 w 452878"/>
              <a:gd name="connsiteY30" fmla="*/ 535029 h 607851"/>
              <a:gd name="connsiteX31" fmla="*/ 99161 w 452878"/>
              <a:gd name="connsiteY31" fmla="*/ 540966 h 607851"/>
              <a:gd name="connsiteX32" fmla="*/ 109893 w 452878"/>
              <a:gd name="connsiteY32" fmla="*/ 565582 h 607851"/>
              <a:gd name="connsiteX33" fmla="*/ 94230 w 452878"/>
              <a:gd name="connsiteY33" fmla="*/ 554143 h 607851"/>
              <a:gd name="connsiteX34" fmla="*/ 94085 w 452878"/>
              <a:gd name="connsiteY34" fmla="*/ 554288 h 607851"/>
              <a:gd name="connsiteX35" fmla="*/ 1850 w 452878"/>
              <a:gd name="connsiteY35" fmla="*/ 431064 h 607851"/>
              <a:gd name="connsiteX36" fmla="*/ 27809 w 452878"/>
              <a:gd name="connsiteY36" fmla="*/ 294520 h 607851"/>
              <a:gd name="connsiteX37" fmla="*/ 56669 w 452878"/>
              <a:gd name="connsiteY37" fmla="*/ 327823 h 607851"/>
              <a:gd name="connsiteX38" fmla="*/ 159636 w 452878"/>
              <a:gd name="connsiteY38" fmla="*/ 166952 h 607851"/>
              <a:gd name="connsiteX39" fmla="*/ 188350 w 452878"/>
              <a:gd name="connsiteY39" fmla="*/ 378213 h 607851"/>
              <a:gd name="connsiteX40" fmla="*/ 201692 w 452878"/>
              <a:gd name="connsiteY40" fmla="*/ 210247 h 607851"/>
              <a:gd name="connsiteX41" fmla="*/ 143683 w 452878"/>
              <a:gd name="connsiteY41" fmla="*/ 0 h 60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2878" h="607851">
                <a:moveTo>
                  <a:pt x="0" y="585552"/>
                </a:moveTo>
                <a:lnTo>
                  <a:pt x="130362" y="585552"/>
                </a:lnTo>
                <a:lnTo>
                  <a:pt x="152839" y="585552"/>
                </a:lnTo>
                <a:lnTo>
                  <a:pt x="257969" y="585552"/>
                </a:lnTo>
                <a:lnTo>
                  <a:pt x="281606" y="585552"/>
                </a:lnTo>
                <a:lnTo>
                  <a:pt x="291176" y="585552"/>
                </a:lnTo>
                <a:lnTo>
                  <a:pt x="318438" y="585552"/>
                </a:lnTo>
                <a:lnTo>
                  <a:pt x="448655" y="585552"/>
                </a:lnTo>
                <a:lnTo>
                  <a:pt x="448655" y="607851"/>
                </a:lnTo>
                <a:lnTo>
                  <a:pt x="292481" y="607851"/>
                </a:lnTo>
                <a:lnTo>
                  <a:pt x="263190" y="607851"/>
                </a:lnTo>
                <a:lnTo>
                  <a:pt x="210117" y="607851"/>
                </a:lnTo>
                <a:lnTo>
                  <a:pt x="0" y="607851"/>
                </a:lnTo>
                <a:close/>
                <a:moveTo>
                  <a:pt x="143683" y="0"/>
                </a:moveTo>
                <a:cubicBezTo>
                  <a:pt x="143683" y="0"/>
                  <a:pt x="345266" y="129160"/>
                  <a:pt x="391963" y="333181"/>
                </a:cubicBezTo>
                <a:cubicBezTo>
                  <a:pt x="411686" y="304945"/>
                  <a:pt x="428799" y="289452"/>
                  <a:pt x="426914" y="294520"/>
                </a:cubicBezTo>
                <a:cubicBezTo>
                  <a:pt x="405740" y="349109"/>
                  <a:pt x="453453" y="373435"/>
                  <a:pt x="452873" y="431064"/>
                </a:cubicBezTo>
                <a:cubicBezTo>
                  <a:pt x="452148" y="488549"/>
                  <a:pt x="352807" y="554288"/>
                  <a:pt x="352807" y="554288"/>
                </a:cubicBezTo>
                <a:cubicBezTo>
                  <a:pt x="352807" y="554288"/>
                  <a:pt x="352807" y="554288"/>
                  <a:pt x="352807" y="554143"/>
                </a:cubicBezTo>
                <a:cubicBezTo>
                  <a:pt x="348891" y="557039"/>
                  <a:pt x="344685" y="559790"/>
                  <a:pt x="340335" y="562396"/>
                </a:cubicBezTo>
                <a:cubicBezTo>
                  <a:pt x="344105" y="558052"/>
                  <a:pt x="347586" y="553564"/>
                  <a:pt x="350776" y="548930"/>
                </a:cubicBezTo>
                <a:cubicBezTo>
                  <a:pt x="361508" y="533581"/>
                  <a:pt x="369194" y="517364"/>
                  <a:pt x="369339" y="501726"/>
                </a:cubicBezTo>
                <a:cubicBezTo>
                  <a:pt x="369629" y="470884"/>
                  <a:pt x="356142" y="449599"/>
                  <a:pt x="346716" y="428168"/>
                </a:cubicBezTo>
                <a:cubicBezTo>
                  <a:pt x="338594" y="409489"/>
                  <a:pt x="333519" y="390666"/>
                  <a:pt x="343380" y="365326"/>
                </a:cubicBezTo>
                <a:cubicBezTo>
                  <a:pt x="344830" y="361272"/>
                  <a:pt x="334534" y="370104"/>
                  <a:pt x="320467" y="387914"/>
                </a:cubicBezTo>
                <a:cubicBezTo>
                  <a:pt x="292912" y="313488"/>
                  <a:pt x="239543" y="263678"/>
                  <a:pt x="239543" y="263678"/>
                </a:cubicBezTo>
                <a:cubicBezTo>
                  <a:pt x="239543" y="263678"/>
                  <a:pt x="265213" y="350267"/>
                  <a:pt x="230842" y="415137"/>
                </a:cubicBezTo>
                <a:cubicBezTo>
                  <a:pt x="198502" y="476097"/>
                  <a:pt x="200532" y="507373"/>
                  <a:pt x="200532" y="507373"/>
                </a:cubicBezTo>
                <a:cubicBezTo>
                  <a:pt x="141798" y="451336"/>
                  <a:pt x="142668" y="362140"/>
                  <a:pt x="142668" y="362140"/>
                </a:cubicBezTo>
                <a:cubicBezTo>
                  <a:pt x="121349" y="380819"/>
                  <a:pt x="109167" y="404711"/>
                  <a:pt x="102206" y="428748"/>
                </a:cubicBezTo>
                <a:cubicBezTo>
                  <a:pt x="87704" y="479137"/>
                  <a:pt x="97130" y="530106"/>
                  <a:pt x="97856" y="535029"/>
                </a:cubicBezTo>
                <a:cubicBezTo>
                  <a:pt x="98146" y="537057"/>
                  <a:pt x="98581" y="538939"/>
                  <a:pt x="99161" y="540966"/>
                </a:cubicBezTo>
                <a:cubicBezTo>
                  <a:pt x="101191" y="550233"/>
                  <a:pt x="104817" y="558342"/>
                  <a:pt x="109893" y="565582"/>
                </a:cubicBezTo>
                <a:cubicBezTo>
                  <a:pt x="104382" y="562107"/>
                  <a:pt x="99161" y="558342"/>
                  <a:pt x="94230" y="554143"/>
                </a:cubicBezTo>
                <a:cubicBezTo>
                  <a:pt x="94085" y="554288"/>
                  <a:pt x="94085" y="554288"/>
                  <a:pt x="94085" y="554288"/>
                </a:cubicBezTo>
                <a:cubicBezTo>
                  <a:pt x="94085" y="554288"/>
                  <a:pt x="2575" y="488549"/>
                  <a:pt x="1850" y="431064"/>
                </a:cubicBezTo>
                <a:cubicBezTo>
                  <a:pt x="1270" y="373579"/>
                  <a:pt x="48983" y="349109"/>
                  <a:pt x="27809" y="294520"/>
                </a:cubicBezTo>
                <a:cubicBezTo>
                  <a:pt x="26069" y="289886"/>
                  <a:pt x="39991" y="302918"/>
                  <a:pt x="56669" y="327823"/>
                </a:cubicBezTo>
                <a:cubicBezTo>
                  <a:pt x="73347" y="276565"/>
                  <a:pt x="104092" y="215894"/>
                  <a:pt x="159636" y="166952"/>
                </a:cubicBezTo>
                <a:cubicBezTo>
                  <a:pt x="159636" y="166952"/>
                  <a:pt x="129326" y="297560"/>
                  <a:pt x="188350" y="378213"/>
                </a:cubicBezTo>
                <a:cubicBezTo>
                  <a:pt x="188350" y="378213"/>
                  <a:pt x="167612" y="315226"/>
                  <a:pt x="201692" y="210247"/>
                </a:cubicBezTo>
                <a:cubicBezTo>
                  <a:pt x="235628" y="105413"/>
                  <a:pt x="143683" y="0"/>
                  <a:pt x="143683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3" name="下载箭头"/>
          <p:cNvSpPr/>
          <p:nvPr/>
        </p:nvSpPr>
        <p:spPr bwMode="auto">
          <a:xfrm>
            <a:off x="8960325" y="5744210"/>
            <a:ext cx="590275" cy="626110"/>
          </a:xfrm>
          <a:custGeom>
            <a:avLst/>
            <a:gdLst>
              <a:gd name="connsiteX0" fmla="*/ 459431 w 571597"/>
              <a:gd name="connsiteY0" fmla="*/ 368750 h 606298"/>
              <a:gd name="connsiteX1" fmla="*/ 407567 w 571597"/>
              <a:gd name="connsiteY1" fmla="*/ 390187 h 606298"/>
              <a:gd name="connsiteX2" fmla="*/ 407567 w 571597"/>
              <a:gd name="connsiteY2" fmla="*/ 493782 h 606298"/>
              <a:gd name="connsiteX3" fmla="*/ 459431 w 571597"/>
              <a:gd name="connsiteY3" fmla="*/ 515095 h 606298"/>
              <a:gd name="connsiteX4" fmla="*/ 511296 w 571597"/>
              <a:gd name="connsiteY4" fmla="*/ 493782 h 606298"/>
              <a:gd name="connsiteX5" fmla="*/ 532761 w 571597"/>
              <a:gd name="connsiteY5" fmla="*/ 441985 h 606298"/>
              <a:gd name="connsiteX6" fmla="*/ 511296 w 571597"/>
              <a:gd name="connsiteY6" fmla="*/ 390187 h 606298"/>
              <a:gd name="connsiteX7" fmla="*/ 459431 w 571597"/>
              <a:gd name="connsiteY7" fmla="*/ 368750 h 606298"/>
              <a:gd name="connsiteX8" fmla="*/ 459431 w 571597"/>
              <a:gd name="connsiteY8" fmla="*/ 329964 h 606298"/>
              <a:gd name="connsiteX9" fmla="*/ 538717 w 571597"/>
              <a:gd name="connsiteY9" fmla="*/ 362678 h 606298"/>
              <a:gd name="connsiteX10" fmla="*/ 571597 w 571597"/>
              <a:gd name="connsiteY10" fmla="*/ 441985 h 606298"/>
              <a:gd name="connsiteX11" fmla="*/ 538717 w 571597"/>
              <a:gd name="connsiteY11" fmla="*/ 521167 h 606298"/>
              <a:gd name="connsiteX12" fmla="*/ 459431 w 571597"/>
              <a:gd name="connsiteY12" fmla="*/ 553881 h 606298"/>
              <a:gd name="connsiteX13" fmla="*/ 404093 w 571597"/>
              <a:gd name="connsiteY13" fmla="*/ 539383 h 606298"/>
              <a:gd name="connsiteX14" fmla="*/ 400246 w 571597"/>
              <a:gd name="connsiteY14" fmla="*/ 537276 h 606298"/>
              <a:gd name="connsiteX15" fmla="*/ 338580 w 571597"/>
              <a:gd name="connsiteY15" fmla="*/ 598863 h 606298"/>
              <a:gd name="connsiteX16" fmla="*/ 320465 w 571597"/>
              <a:gd name="connsiteY16" fmla="*/ 606298 h 606298"/>
              <a:gd name="connsiteX17" fmla="*/ 302350 w 571597"/>
              <a:gd name="connsiteY17" fmla="*/ 598863 h 606298"/>
              <a:gd name="connsiteX18" fmla="*/ 302350 w 571597"/>
              <a:gd name="connsiteY18" fmla="*/ 562679 h 606298"/>
              <a:gd name="connsiteX19" fmla="*/ 364016 w 571597"/>
              <a:gd name="connsiteY19" fmla="*/ 500969 h 606298"/>
              <a:gd name="connsiteX20" fmla="*/ 361783 w 571597"/>
              <a:gd name="connsiteY20" fmla="*/ 497251 h 606298"/>
              <a:gd name="connsiteX21" fmla="*/ 380022 w 571597"/>
              <a:gd name="connsiteY21" fmla="*/ 362678 h 606298"/>
              <a:gd name="connsiteX22" fmla="*/ 459431 w 571597"/>
              <a:gd name="connsiteY22" fmla="*/ 329964 h 606298"/>
              <a:gd name="connsiteX23" fmla="*/ 164803 w 571597"/>
              <a:gd name="connsiteY23" fmla="*/ 311798 h 606298"/>
              <a:gd name="connsiteX24" fmla="*/ 174979 w 571597"/>
              <a:gd name="connsiteY24" fmla="*/ 312665 h 606298"/>
              <a:gd name="connsiteX25" fmla="*/ 223998 w 571597"/>
              <a:gd name="connsiteY25" fmla="*/ 336327 h 606298"/>
              <a:gd name="connsiteX26" fmla="*/ 230699 w 571597"/>
              <a:gd name="connsiteY26" fmla="*/ 342149 h 606298"/>
              <a:gd name="connsiteX27" fmla="*/ 248445 w 571597"/>
              <a:gd name="connsiteY27" fmla="*/ 388853 h 606298"/>
              <a:gd name="connsiteX28" fmla="*/ 266192 w 571597"/>
              <a:gd name="connsiteY28" fmla="*/ 342149 h 606298"/>
              <a:gd name="connsiteX29" fmla="*/ 272893 w 571597"/>
              <a:gd name="connsiteY29" fmla="*/ 336327 h 606298"/>
              <a:gd name="connsiteX30" fmla="*/ 321788 w 571597"/>
              <a:gd name="connsiteY30" fmla="*/ 312665 h 606298"/>
              <a:gd name="connsiteX31" fmla="*/ 332088 w 571597"/>
              <a:gd name="connsiteY31" fmla="*/ 311798 h 606298"/>
              <a:gd name="connsiteX32" fmla="*/ 332585 w 571597"/>
              <a:gd name="connsiteY32" fmla="*/ 312170 h 606298"/>
              <a:gd name="connsiteX33" fmla="*/ 380859 w 571597"/>
              <a:gd name="connsiteY33" fmla="*/ 338061 h 606298"/>
              <a:gd name="connsiteX34" fmla="*/ 367208 w 571597"/>
              <a:gd name="connsiteY34" fmla="*/ 349954 h 606298"/>
              <a:gd name="connsiteX35" fmla="*/ 341520 w 571597"/>
              <a:gd name="connsiteY35" fmla="*/ 497744 h 606298"/>
              <a:gd name="connsiteX36" fmla="*/ 289398 w 571597"/>
              <a:gd name="connsiteY36" fmla="*/ 549775 h 606298"/>
              <a:gd name="connsiteX37" fmla="*/ 276740 w 571597"/>
              <a:gd name="connsiteY37" fmla="*/ 577276 h 606298"/>
              <a:gd name="connsiteX38" fmla="*/ 248445 w 571597"/>
              <a:gd name="connsiteY38" fmla="*/ 577648 h 606298"/>
              <a:gd name="connsiteX39" fmla="*/ 496 w 571597"/>
              <a:gd name="connsiteY39" fmla="*/ 497497 h 606298"/>
              <a:gd name="connsiteX40" fmla="*/ 124 w 571597"/>
              <a:gd name="connsiteY40" fmla="*/ 492913 h 606298"/>
              <a:gd name="connsiteX41" fmla="*/ 49267 w 571597"/>
              <a:gd name="connsiteY41" fmla="*/ 376464 h 606298"/>
              <a:gd name="connsiteX42" fmla="*/ 164803 w 571597"/>
              <a:gd name="connsiteY42" fmla="*/ 311798 h 606298"/>
              <a:gd name="connsiteX43" fmla="*/ 248478 w 571597"/>
              <a:gd name="connsiteY43" fmla="*/ 114259 h 606298"/>
              <a:gd name="connsiteX44" fmla="*/ 152788 w 571597"/>
              <a:gd name="connsiteY44" fmla="*/ 155526 h 606298"/>
              <a:gd name="connsiteX45" fmla="*/ 134544 w 571597"/>
              <a:gd name="connsiteY45" fmla="*/ 138053 h 606298"/>
              <a:gd name="connsiteX46" fmla="*/ 134171 w 571597"/>
              <a:gd name="connsiteY46" fmla="*/ 162962 h 606298"/>
              <a:gd name="connsiteX47" fmla="*/ 179844 w 571597"/>
              <a:gd name="connsiteY47" fmla="*/ 273256 h 606298"/>
              <a:gd name="connsiteX48" fmla="*/ 248478 w 571597"/>
              <a:gd name="connsiteY48" fmla="*/ 306344 h 606298"/>
              <a:gd name="connsiteX49" fmla="*/ 317112 w 571597"/>
              <a:gd name="connsiteY49" fmla="*/ 273256 h 606298"/>
              <a:gd name="connsiteX50" fmla="*/ 362785 w 571597"/>
              <a:gd name="connsiteY50" fmla="*/ 162962 h 606298"/>
              <a:gd name="connsiteX51" fmla="*/ 362288 w 571597"/>
              <a:gd name="connsiteY51" fmla="*/ 138053 h 606298"/>
              <a:gd name="connsiteX52" fmla="*/ 344168 w 571597"/>
              <a:gd name="connsiteY52" fmla="*/ 155526 h 606298"/>
              <a:gd name="connsiteX53" fmla="*/ 248478 w 571597"/>
              <a:gd name="connsiteY53" fmla="*/ 114259 h 606298"/>
              <a:gd name="connsiteX54" fmla="*/ 248478 w 571597"/>
              <a:gd name="connsiteY54" fmla="*/ 52575 h 606298"/>
              <a:gd name="connsiteX55" fmla="*/ 204791 w 571597"/>
              <a:gd name="connsiteY55" fmla="*/ 59732 h 606298"/>
              <a:gd name="connsiteX56" fmla="*/ 214471 w 571597"/>
              <a:gd name="connsiteY56" fmla="*/ 84269 h 606298"/>
              <a:gd name="connsiteX57" fmla="*/ 282360 w 571597"/>
              <a:gd name="connsiteY57" fmla="*/ 84269 h 606298"/>
              <a:gd name="connsiteX58" fmla="*/ 292165 w 571597"/>
              <a:gd name="connsiteY58" fmla="*/ 59732 h 606298"/>
              <a:gd name="connsiteX59" fmla="*/ 248478 w 571597"/>
              <a:gd name="connsiteY59" fmla="*/ 52575 h 606298"/>
              <a:gd name="connsiteX60" fmla="*/ 248478 w 571597"/>
              <a:gd name="connsiteY60" fmla="*/ 0 h 606298"/>
              <a:gd name="connsiteX61" fmla="*/ 357696 w 571597"/>
              <a:gd name="connsiteY61" fmla="*/ 42878 h 606298"/>
              <a:gd name="connsiteX62" fmla="*/ 380533 w 571597"/>
              <a:gd name="connsiteY62" fmla="*/ 116738 h 606298"/>
              <a:gd name="connsiteX63" fmla="*/ 382270 w 571597"/>
              <a:gd name="connsiteY63" fmla="*/ 162962 h 606298"/>
              <a:gd name="connsiteX64" fmla="*/ 248478 w 571597"/>
              <a:gd name="connsiteY64" fmla="*/ 325800 h 606298"/>
              <a:gd name="connsiteX65" fmla="*/ 114686 w 571597"/>
              <a:gd name="connsiteY65" fmla="*/ 162962 h 606298"/>
              <a:gd name="connsiteX66" fmla="*/ 116423 w 571597"/>
              <a:gd name="connsiteY66" fmla="*/ 116738 h 606298"/>
              <a:gd name="connsiteX67" fmla="*/ 139136 w 571597"/>
              <a:gd name="connsiteY67" fmla="*/ 42878 h 606298"/>
              <a:gd name="connsiteX68" fmla="*/ 248478 w 571597"/>
              <a:gd name="connsiteY68" fmla="*/ 0 h 606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571597" h="606298">
                <a:moveTo>
                  <a:pt x="459431" y="368750"/>
                </a:moveTo>
                <a:cubicBezTo>
                  <a:pt x="439827" y="368750"/>
                  <a:pt x="421340" y="376309"/>
                  <a:pt x="407567" y="390187"/>
                </a:cubicBezTo>
                <a:cubicBezTo>
                  <a:pt x="379029" y="418688"/>
                  <a:pt x="379029" y="465157"/>
                  <a:pt x="407567" y="493782"/>
                </a:cubicBezTo>
                <a:cubicBezTo>
                  <a:pt x="421340" y="507536"/>
                  <a:pt x="439827" y="515095"/>
                  <a:pt x="459431" y="515095"/>
                </a:cubicBezTo>
                <a:cubicBezTo>
                  <a:pt x="479036" y="515095"/>
                  <a:pt x="497399" y="507536"/>
                  <a:pt x="511296" y="493782"/>
                </a:cubicBezTo>
                <a:cubicBezTo>
                  <a:pt x="525068" y="479903"/>
                  <a:pt x="532761" y="461563"/>
                  <a:pt x="532761" y="441985"/>
                </a:cubicBezTo>
                <a:cubicBezTo>
                  <a:pt x="532761" y="422406"/>
                  <a:pt x="525068" y="403942"/>
                  <a:pt x="511296" y="390187"/>
                </a:cubicBezTo>
                <a:cubicBezTo>
                  <a:pt x="497399" y="376309"/>
                  <a:pt x="479036" y="368750"/>
                  <a:pt x="459431" y="368750"/>
                </a:cubicBezTo>
                <a:close/>
                <a:moveTo>
                  <a:pt x="459431" y="329964"/>
                </a:moveTo>
                <a:cubicBezTo>
                  <a:pt x="489458" y="329964"/>
                  <a:pt x="517624" y="341612"/>
                  <a:pt x="538717" y="362678"/>
                </a:cubicBezTo>
                <a:cubicBezTo>
                  <a:pt x="559934" y="383868"/>
                  <a:pt x="571597" y="411997"/>
                  <a:pt x="571597" y="441985"/>
                </a:cubicBezTo>
                <a:cubicBezTo>
                  <a:pt x="571597" y="471849"/>
                  <a:pt x="559934" y="500102"/>
                  <a:pt x="538717" y="521167"/>
                </a:cubicBezTo>
                <a:cubicBezTo>
                  <a:pt x="517624" y="542357"/>
                  <a:pt x="489458" y="553881"/>
                  <a:pt x="459431" y="553881"/>
                </a:cubicBezTo>
                <a:cubicBezTo>
                  <a:pt x="439951" y="553881"/>
                  <a:pt x="420843" y="548925"/>
                  <a:pt x="404093" y="539383"/>
                </a:cubicBezTo>
                <a:lnTo>
                  <a:pt x="400246" y="537276"/>
                </a:lnTo>
                <a:lnTo>
                  <a:pt x="338580" y="598863"/>
                </a:lnTo>
                <a:cubicBezTo>
                  <a:pt x="333741" y="603696"/>
                  <a:pt x="327289" y="606298"/>
                  <a:pt x="320465" y="606298"/>
                </a:cubicBezTo>
                <a:cubicBezTo>
                  <a:pt x="313641" y="606298"/>
                  <a:pt x="307189" y="603696"/>
                  <a:pt x="302350" y="598863"/>
                </a:cubicBezTo>
                <a:cubicBezTo>
                  <a:pt x="292299" y="588826"/>
                  <a:pt x="292299" y="572593"/>
                  <a:pt x="302350" y="562679"/>
                </a:cubicBezTo>
                <a:lnTo>
                  <a:pt x="364016" y="500969"/>
                </a:lnTo>
                <a:lnTo>
                  <a:pt x="361783" y="497251"/>
                </a:lnTo>
                <a:cubicBezTo>
                  <a:pt x="336967" y="453509"/>
                  <a:pt x="344536" y="398242"/>
                  <a:pt x="380022" y="362678"/>
                </a:cubicBezTo>
                <a:cubicBezTo>
                  <a:pt x="401239" y="341612"/>
                  <a:pt x="429405" y="329964"/>
                  <a:pt x="459431" y="329964"/>
                </a:cubicBezTo>
                <a:close/>
                <a:moveTo>
                  <a:pt x="164803" y="311798"/>
                </a:moveTo>
                <a:cubicBezTo>
                  <a:pt x="168029" y="310064"/>
                  <a:pt x="172125" y="310436"/>
                  <a:pt x="174979" y="312665"/>
                </a:cubicBezTo>
                <a:cubicBezTo>
                  <a:pt x="189995" y="324434"/>
                  <a:pt x="206500" y="332487"/>
                  <a:pt x="223998" y="336327"/>
                </a:cubicBezTo>
                <a:cubicBezTo>
                  <a:pt x="226976" y="336946"/>
                  <a:pt x="229582" y="339176"/>
                  <a:pt x="230699" y="342149"/>
                </a:cubicBezTo>
                <a:lnTo>
                  <a:pt x="248445" y="388853"/>
                </a:lnTo>
                <a:lnTo>
                  <a:pt x="266192" y="342149"/>
                </a:lnTo>
                <a:cubicBezTo>
                  <a:pt x="267308" y="339176"/>
                  <a:pt x="269790" y="336946"/>
                  <a:pt x="272893" y="336327"/>
                </a:cubicBezTo>
                <a:cubicBezTo>
                  <a:pt x="290391" y="332487"/>
                  <a:pt x="306772" y="324434"/>
                  <a:pt x="321788" y="312665"/>
                </a:cubicBezTo>
                <a:cubicBezTo>
                  <a:pt x="324767" y="310436"/>
                  <a:pt x="328738" y="310064"/>
                  <a:pt x="332088" y="311798"/>
                </a:cubicBezTo>
                <a:lnTo>
                  <a:pt x="332585" y="312170"/>
                </a:lnTo>
                <a:cubicBezTo>
                  <a:pt x="344250" y="318364"/>
                  <a:pt x="362244" y="327903"/>
                  <a:pt x="380859" y="338061"/>
                </a:cubicBezTo>
                <a:cubicBezTo>
                  <a:pt x="376019" y="341654"/>
                  <a:pt x="371428" y="345618"/>
                  <a:pt x="367208" y="349954"/>
                </a:cubicBezTo>
                <a:cubicBezTo>
                  <a:pt x="327621" y="389348"/>
                  <a:pt x="318189" y="448687"/>
                  <a:pt x="341520" y="497744"/>
                </a:cubicBezTo>
                <a:lnTo>
                  <a:pt x="289398" y="549775"/>
                </a:lnTo>
                <a:cubicBezTo>
                  <a:pt x="281704" y="557455"/>
                  <a:pt x="277485" y="567242"/>
                  <a:pt x="276740" y="577276"/>
                </a:cubicBezTo>
                <a:cubicBezTo>
                  <a:pt x="267681" y="577524"/>
                  <a:pt x="258249" y="577648"/>
                  <a:pt x="248445" y="577648"/>
                </a:cubicBezTo>
                <a:cubicBezTo>
                  <a:pt x="31397" y="577648"/>
                  <a:pt x="1613" y="500718"/>
                  <a:pt x="496" y="497497"/>
                </a:cubicBezTo>
                <a:cubicBezTo>
                  <a:pt x="0" y="496010"/>
                  <a:pt x="-124" y="494400"/>
                  <a:pt x="124" y="492913"/>
                </a:cubicBezTo>
                <a:cubicBezTo>
                  <a:pt x="2606" y="477304"/>
                  <a:pt x="16753" y="398268"/>
                  <a:pt x="49267" y="376464"/>
                </a:cubicBezTo>
                <a:cubicBezTo>
                  <a:pt x="68378" y="363581"/>
                  <a:pt x="136384" y="326912"/>
                  <a:pt x="164803" y="311798"/>
                </a:cubicBezTo>
                <a:close/>
                <a:moveTo>
                  <a:pt x="248478" y="114259"/>
                </a:moveTo>
                <a:cubicBezTo>
                  <a:pt x="183816" y="114259"/>
                  <a:pt x="164454" y="156890"/>
                  <a:pt x="152788" y="155526"/>
                </a:cubicBezTo>
                <a:cubicBezTo>
                  <a:pt x="142611" y="154287"/>
                  <a:pt x="136157" y="141399"/>
                  <a:pt x="134544" y="138053"/>
                </a:cubicBezTo>
                <a:cubicBezTo>
                  <a:pt x="134295" y="146232"/>
                  <a:pt x="134171" y="154535"/>
                  <a:pt x="134171" y="162962"/>
                </a:cubicBezTo>
                <a:cubicBezTo>
                  <a:pt x="134171" y="219100"/>
                  <a:pt x="158993" y="253923"/>
                  <a:pt x="179844" y="273256"/>
                </a:cubicBezTo>
                <a:cubicBezTo>
                  <a:pt x="206156" y="297545"/>
                  <a:pt x="235322" y="306344"/>
                  <a:pt x="248478" y="306344"/>
                </a:cubicBezTo>
                <a:cubicBezTo>
                  <a:pt x="261634" y="306344"/>
                  <a:pt x="290800" y="297545"/>
                  <a:pt x="317112" y="273256"/>
                </a:cubicBezTo>
                <a:cubicBezTo>
                  <a:pt x="337963" y="253923"/>
                  <a:pt x="362785" y="219100"/>
                  <a:pt x="362785" y="162962"/>
                </a:cubicBezTo>
                <a:cubicBezTo>
                  <a:pt x="362785" y="154659"/>
                  <a:pt x="362661" y="146232"/>
                  <a:pt x="362288" y="138053"/>
                </a:cubicBezTo>
                <a:cubicBezTo>
                  <a:pt x="360799" y="141399"/>
                  <a:pt x="354221" y="154287"/>
                  <a:pt x="344168" y="155526"/>
                </a:cubicBezTo>
                <a:cubicBezTo>
                  <a:pt x="332502" y="156890"/>
                  <a:pt x="313140" y="114259"/>
                  <a:pt x="248478" y="114259"/>
                </a:cubicBezTo>
                <a:close/>
                <a:moveTo>
                  <a:pt x="248478" y="52575"/>
                </a:moveTo>
                <a:cubicBezTo>
                  <a:pt x="234515" y="52575"/>
                  <a:pt x="220553" y="54961"/>
                  <a:pt x="204791" y="59732"/>
                </a:cubicBezTo>
                <a:cubicBezTo>
                  <a:pt x="208638" y="69522"/>
                  <a:pt x="210624" y="74479"/>
                  <a:pt x="214471" y="84269"/>
                </a:cubicBezTo>
                <a:cubicBezTo>
                  <a:pt x="239666" y="77206"/>
                  <a:pt x="257166" y="77206"/>
                  <a:pt x="282360" y="84269"/>
                </a:cubicBezTo>
                <a:cubicBezTo>
                  <a:pt x="286332" y="74479"/>
                  <a:pt x="288193" y="69522"/>
                  <a:pt x="292165" y="59732"/>
                </a:cubicBezTo>
                <a:cubicBezTo>
                  <a:pt x="276403" y="54961"/>
                  <a:pt x="262440" y="52575"/>
                  <a:pt x="248478" y="52575"/>
                </a:cubicBezTo>
                <a:close/>
                <a:moveTo>
                  <a:pt x="248478" y="0"/>
                </a:moveTo>
                <a:cubicBezTo>
                  <a:pt x="305818" y="0"/>
                  <a:pt x="338831" y="16234"/>
                  <a:pt x="357696" y="42878"/>
                </a:cubicBezTo>
                <a:cubicBezTo>
                  <a:pt x="372465" y="62458"/>
                  <a:pt x="378299" y="87987"/>
                  <a:pt x="380533" y="116738"/>
                </a:cubicBezTo>
                <a:cubicBezTo>
                  <a:pt x="381898" y="131361"/>
                  <a:pt x="382270" y="146852"/>
                  <a:pt x="382270" y="162962"/>
                </a:cubicBezTo>
                <a:cubicBezTo>
                  <a:pt x="382270" y="277841"/>
                  <a:pt x="288317" y="325800"/>
                  <a:pt x="248478" y="325800"/>
                </a:cubicBezTo>
                <a:cubicBezTo>
                  <a:pt x="208514" y="325800"/>
                  <a:pt x="114686" y="277841"/>
                  <a:pt x="114686" y="162962"/>
                </a:cubicBezTo>
                <a:cubicBezTo>
                  <a:pt x="114686" y="146852"/>
                  <a:pt x="115058" y="131361"/>
                  <a:pt x="116423" y="116738"/>
                </a:cubicBezTo>
                <a:cubicBezTo>
                  <a:pt x="118533" y="87987"/>
                  <a:pt x="124491" y="62458"/>
                  <a:pt x="139136" y="42878"/>
                </a:cubicBezTo>
                <a:cubicBezTo>
                  <a:pt x="158001" y="16234"/>
                  <a:pt x="191014" y="0"/>
                  <a:pt x="248478" y="0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4" name="系统图标"/>
          <p:cNvSpPr/>
          <p:nvPr/>
        </p:nvSpPr>
        <p:spPr bwMode="auto">
          <a:xfrm>
            <a:off x="10154361" y="5744210"/>
            <a:ext cx="588062" cy="626110"/>
          </a:xfrm>
          <a:custGeom>
            <a:avLst/>
            <a:gdLst>
              <a:gd name="T0" fmla="*/ 0 w 391"/>
              <a:gd name="T1" fmla="*/ 196 h 417"/>
              <a:gd name="T2" fmla="*/ 391 w 391"/>
              <a:gd name="T3" fmla="*/ 0 h 417"/>
              <a:gd name="T4" fmla="*/ 298 w 391"/>
              <a:gd name="T5" fmla="*/ 388 h 417"/>
              <a:gd name="T6" fmla="*/ 223 w 391"/>
              <a:gd name="T7" fmla="*/ 340 h 417"/>
              <a:gd name="T8" fmla="*/ 159 w 391"/>
              <a:gd name="T9" fmla="*/ 417 h 417"/>
              <a:gd name="T10" fmla="*/ 159 w 391"/>
              <a:gd name="T11" fmla="*/ 295 h 417"/>
              <a:gd name="T12" fmla="*/ 296 w 391"/>
              <a:gd name="T13" fmla="*/ 112 h 417"/>
              <a:gd name="T14" fmla="*/ 113 w 391"/>
              <a:gd name="T15" fmla="*/ 269 h 417"/>
              <a:gd name="T16" fmla="*/ 0 w 391"/>
              <a:gd name="T17" fmla="*/ 19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1" h="417">
                <a:moveTo>
                  <a:pt x="0" y="196"/>
                </a:moveTo>
                <a:lnTo>
                  <a:pt x="391" y="0"/>
                </a:lnTo>
                <a:lnTo>
                  <a:pt x="298" y="388"/>
                </a:lnTo>
                <a:lnTo>
                  <a:pt x="223" y="340"/>
                </a:lnTo>
                <a:lnTo>
                  <a:pt x="159" y="417"/>
                </a:lnTo>
                <a:lnTo>
                  <a:pt x="159" y="295"/>
                </a:lnTo>
                <a:lnTo>
                  <a:pt x="296" y="112"/>
                </a:lnTo>
                <a:lnTo>
                  <a:pt x="113" y="269"/>
                </a:lnTo>
                <a:lnTo>
                  <a:pt x="0" y="196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U盘"/>
          <p:cNvSpPr/>
          <p:nvPr/>
        </p:nvSpPr>
        <p:spPr bwMode="auto">
          <a:xfrm>
            <a:off x="11346180" y="5744210"/>
            <a:ext cx="292100" cy="626110"/>
          </a:xfrm>
          <a:custGeom>
            <a:avLst/>
            <a:gdLst>
              <a:gd name="T0" fmla="*/ 242924 w 447675"/>
              <a:gd name="T1" fmla="*/ 1056413 h 1676400"/>
              <a:gd name="T2" fmla="*/ 195158 w 447675"/>
              <a:gd name="T3" fmla="*/ 784372 h 1676400"/>
              <a:gd name="T4" fmla="*/ 518603 w 447675"/>
              <a:gd name="T5" fmla="*/ 1647989 h 1676400"/>
              <a:gd name="T6" fmla="*/ 495402 w 447675"/>
              <a:gd name="T7" fmla="*/ 1705403 h 1676400"/>
              <a:gd name="T8" fmla="*/ 510414 w 447675"/>
              <a:gd name="T9" fmla="*/ 1751695 h 1676400"/>
              <a:gd name="T10" fmla="*/ 545898 w 447675"/>
              <a:gd name="T11" fmla="*/ 1781153 h 1676400"/>
              <a:gd name="T12" fmla="*/ 582061 w 447675"/>
              <a:gd name="T13" fmla="*/ 1787466 h 1676400"/>
              <a:gd name="T14" fmla="*/ 623688 w 447675"/>
              <a:gd name="T15" fmla="*/ 1773940 h 1676400"/>
              <a:gd name="T16" fmla="*/ 654394 w 447675"/>
              <a:gd name="T17" fmla="*/ 1737567 h 1676400"/>
              <a:gd name="T18" fmla="*/ 657123 w 447675"/>
              <a:gd name="T19" fmla="*/ 1684060 h 1676400"/>
              <a:gd name="T20" fmla="*/ 620274 w 447675"/>
              <a:gd name="T21" fmla="*/ 1635364 h 1676400"/>
              <a:gd name="T22" fmla="*/ 916426 w 447675"/>
              <a:gd name="T23" fmla="*/ 855614 h 1676400"/>
              <a:gd name="T24" fmla="*/ 620274 w 447675"/>
              <a:gd name="T25" fmla="*/ 706216 h 1676400"/>
              <a:gd name="T26" fmla="*/ 1152525 w 447675"/>
              <a:gd name="T27" fmla="*/ 1556307 h 1676400"/>
              <a:gd name="T28" fmla="*/ 1125913 w 447675"/>
              <a:gd name="T29" fmla="*/ 1658510 h 1676400"/>
              <a:gd name="T30" fmla="*/ 1053580 w 447675"/>
              <a:gd name="T31" fmla="*/ 1749591 h 1676400"/>
              <a:gd name="T32" fmla="*/ 940306 w 447675"/>
              <a:gd name="T33" fmla="*/ 1823839 h 1676400"/>
              <a:gd name="T34" fmla="*/ 797009 w 447675"/>
              <a:gd name="T35" fmla="*/ 1876744 h 1676400"/>
              <a:gd name="T36" fmla="*/ 674184 w 447675"/>
              <a:gd name="T37" fmla="*/ 1899289 h 1676400"/>
              <a:gd name="T38" fmla="*/ 586840 w 447675"/>
              <a:gd name="T39" fmla="*/ 1905000 h 1676400"/>
              <a:gd name="T40" fmla="*/ 499496 w 447675"/>
              <a:gd name="T41" fmla="*/ 1901994 h 1676400"/>
              <a:gd name="T42" fmla="*/ 403965 w 447675"/>
              <a:gd name="T43" fmla="*/ 1888768 h 1676400"/>
              <a:gd name="T44" fmla="*/ 253843 w 447675"/>
              <a:gd name="T45" fmla="*/ 1844280 h 1676400"/>
              <a:gd name="T46" fmla="*/ 132379 w 447675"/>
              <a:gd name="T47" fmla="*/ 1776344 h 1676400"/>
              <a:gd name="T48" fmla="*/ 45720 w 447675"/>
              <a:gd name="T49" fmla="*/ 1690373 h 1676400"/>
              <a:gd name="T50" fmla="*/ 2729 w 447675"/>
              <a:gd name="T51" fmla="*/ 1591176 h 1676400"/>
              <a:gd name="T52" fmla="*/ 706596 w 447675"/>
              <a:gd name="T53" fmla="*/ 205485 h 1676400"/>
              <a:gd name="T54" fmla="*/ 671887 w 447675"/>
              <a:gd name="T55" fmla="*/ 213608 h 1676400"/>
              <a:gd name="T56" fmla="*/ 653511 w 447675"/>
              <a:gd name="T57" fmla="*/ 228350 h 1676400"/>
              <a:gd name="T58" fmla="*/ 654873 w 447675"/>
              <a:gd name="T59" fmla="*/ 282806 h 1676400"/>
              <a:gd name="T60" fmla="*/ 676650 w 447675"/>
              <a:gd name="T61" fmla="*/ 296645 h 1676400"/>
              <a:gd name="T62" fmla="*/ 714083 w 447675"/>
              <a:gd name="T63" fmla="*/ 303264 h 1676400"/>
              <a:gd name="T64" fmla="*/ 840667 w 447675"/>
              <a:gd name="T65" fmla="*/ 301158 h 1676400"/>
              <a:gd name="T66" fmla="*/ 871972 w 447675"/>
              <a:gd name="T67" fmla="*/ 290627 h 1676400"/>
              <a:gd name="T68" fmla="*/ 882862 w 447675"/>
              <a:gd name="T69" fmla="*/ 274081 h 1676400"/>
              <a:gd name="T70" fmla="*/ 875376 w 447675"/>
              <a:gd name="T71" fmla="*/ 220227 h 1676400"/>
              <a:gd name="T72" fmla="*/ 847471 w 447675"/>
              <a:gd name="T73" fmla="*/ 208794 h 1676400"/>
              <a:gd name="T74" fmla="*/ 720887 w 447675"/>
              <a:gd name="T75" fmla="*/ 204884 h 1676400"/>
              <a:gd name="T76" fmla="*/ 326842 w 447675"/>
              <a:gd name="T77" fmla="*/ 208794 h 1676400"/>
              <a:gd name="T78" fmla="*/ 298257 w 447675"/>
              <a:gd name="T79" fmla="*/ 220227 h 1676400"/>
              <a:gd name="T80" fmla="*/ 290091 w 447675"/>
              <a:gd name="T81" fmla="*/ 274081 h 1676400"/>
              <a:gd name="T82" fmla="*/ 302340 w 447675"/>
              <a:gd name="T83" fmla="*/ 290627 h 1676400"/>
              <a:gd name="T84" fmla="*/ 332966 w 447675"/>
              <a:gd name="T85" fmla="*/ 301158 h 1676400"/>
              <a:gd name="T86" fmla="*/ 459550 w 447675"/>
              <a:gd name="T87" fmla="*/ 303264 h 1676400"/>
              <a:gd name="T88" fmla="*/ 496980 w 447675"/>
              <a:gd name="T89" fmla="*/ 296645 h 1676400"/>
              <a:gd name="T90" fmla="*/ 518760 w 447675"/>
              <a:gd name="T91" fmla="*/ 282806 h 1676400"/>
              <a:gd name="T92" fmla="*/ 520802 w 447675"/>
              <a:gd name="T93" fmla="*/ 228350 h 1676400"/>
              <a:gd name="T94" fmla="*/ 501746 w 447675"/>
              <a:gd name="T95" fmla="*/ 213608 h 1676400"/>
              <a:gd name="T96" fmla="*/ 466357 w 447675"/>
              <a:gd name="T97" fmla="*/ 205485 h 1676400"/>
              <a:gd name="T98" fmla="*/ 895112 w 447675"/>
              <a:gd name="T99" fmla="*/ 301 h 1676400"/>
              <a:gd name="T100" fmla="*/ 938669 w 447675"/>
              <a:gd name="T101" fmla="*/ 11132 h 1676400"/>
              <a:gd name="T102" fmla="*/ 965209 w 447675"/>
              <a:gd name="T103" fmla="*/ 34599 h 1676400"/>
              <a:gd name="T104" fmla="*/ 966571 w 447675"/>
              <a:gd name="T105" fmla="*/ 428119 h 1676400"/>
              <a:gd name="T106" fmla="*/ 944794 w 447675"/>
              <a:gd name="T107" fmla="*/ 452790 h 1676400"/>
              <a:gd name="T108" fmla="*/ 903960 w 447675"/>
              <a:gd name="T109" fmla="*/ 466328 h 1676400"/>
              <a:gd name="T110" fmla="*/ 249937 w 447675"/>
              <a:gd name="T111" fmla="*/ 465125 h 1676400"/>
              <a:gd name="T112" fmla="*/ 210463 w 447675"/>
              <a:gd name="T113" fmla="*/ 449180 h 1676400"/>
              <a:gd name="T114" fmla="*/ 192089 w 447675"/>
              <a:gd name="T115" fmla="*/ 423306 h 1676400"/>
              <a:gd name="T116" fmla="*/ 198896 w 447675"/>
              <a:gd name="T117" fmla="*/ 30085 h 1676400"/>
              <a:gd name="T118" fmla="*/ 228160 w 447675"/>
              <a:gd name="T119" fmla="*/ 8424 h 1676400"/>
              <a:gd name="T120" fmla="*/ 273756 w 447675"/>
              <a:gd name="T121" fmla="*/ 0 h 16764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47675" h="1676400">
                <a:moveTo>
                  <a:pt x="224500" y="508517"/>
                </a:moveTo>
                <a:lnTo>
                  <a:pt x="205946" y="564861"/>
                </a:lnTo>
                <a:lnTo>
                  <a:pt x="187658" y="621470"/>
                </a:lnTo>
                <a:lnTo>
                  <a:pt x="208067" y="621470"/>
                </a:lnTo>
                <a:lnTo>
                  <a:pt x="208067" y="1084391"/>
                </a:lnTo>
                <a:lnTo>
                  <a:pt x="94359" y="929643"/>
                </a:lnTo>
                <a:lnTo>
                  <a:pt x="94359" y="690247"/>
                </a:lnTo>
                <a:lnTo>
                  <a:pt x="109202" y="690247"/>
                </a:lnTo>
                <a:lnTo>
                  <a:pt x="97275" y="652684"/>
                </a:lnTo>
                <a:lnTo>
                  <a:pt x="85082" y="615650"/>
                </a:lnTo>
                <a:lnTo>
                  <a:pt x="60697" y="690247"/>
                </a:lnTo>
                <a:lnTo>
                  <a:pt x="75805" y="690247"/>
                </a:lnTo>
                <a:lnTo>
                  <a:pt x="75805" y="939959"/>
                </a:lnTo>
                <a:lnTo>
                  <a:pt x="208067" y="1119837"/>
                </a:lnTo>
                <a:lnTo>
                  <a:pt x="208067" y="1439120"/>
                </a:lnTo>
                <a:lnTo>
                  <a:pt x="206211" y="1441501"/>
                </a:lnTo>
                <a:lnTo>
                  <a:pt x="204621" y="1444411"/>
                </a:lnTo>
                <a:lnTo>
                  <a:pt x="201441" y="1450230"/>
                </a:lnTo>
                <a:lnTo>
                  <a:pt x="199055" y="1457373"/>
                </a:lnTo>
                <a:lnTo>
                  <a:pt x="196935" y="1464779"/>
                </a:lnTo>
                <a:lnTo>
                  <a:pt x="195079" y="1473244"/>
                </a:lnTo>
                <a:lnTo>
                  <a:pt x="193754" y="1481973"/>
                </a:lnTo>
                <a:lnTo>
                  <a:pt x="192959" y="1491232"/>
                </a:lnTo>
                <a:lnTo>
                  <a:pt x="192429" y="1500755"/>
                </a:lnTo>
                <a:lnTo>
                  <a:pt x="192429" y="1508161"/>
                </a:lnTo>
                <a:lnTo>
                  <a:pt x="193224" y="1515304"/>
                </a:lnTo>
                <a:lnTo>
                  <a:pt x="194019" y="1522446"/>
                </a:lnTo>
                <a:lnTo>
                  <a:pt x="195079" y="1529059"/>
                </a:lnTo>
                <a:lnTo>
                  <a:pt x="196404" y="1535408"/>
                </a:lnTo>
                <a:lnTo>
                  <a:pt x="198260" y="1541492"/>
                </a:lnTo>
                <a:lnTo>
                  <a:pt x="200115" y="1547047"/>
                </a:lnTo>
                <a:lnTo>
                  <a:pt x="201971" y="1552073"/>
                </a:lnTo>
                <a:lnTo>
                  <a:pt x="204356" y="1556570"/>
                </a:lnTo>
                <a:lnTo>
                  <a:pt x="206477" y="1561067"/>
                </a:lnTo>
                <a:lnTo>
                  <a:pt x="209392" y="1564506"/>
                </a:lnTo>
                <a:lnTo>
                  <a:pt x="212043" y="1567415"/>
                </a:lnTo>
                <a:lnTo>
                  <a:pt x="214958" y="1570061"/>
                </a:lnTo>
                <a:lnTo>
                  <a:pt x="218139" y="1571912"/>
                </a:lnTo>
                <a:lnTo>
                  <a:pt x="221054" y="1572706"/>
                </a:lnTo>
                <a:lnTo>
                  <a:pt x="222910" y="1572970"/>
                </a:lnTo>
                <a:lnTo>
                  <a:pt x="224500" y="1573499"/>
                </a:lnTo>
                <a:lnTo>
                  <a:pt x="226090" y="1572970"/>
                </a:lnTo>
                <a:lnTo>
                  <a:pt x="227681" y="1572706"/>
                </a:lnTo>
                <a:lnTo>
                  <a:pt x="231126" y="1571912"/>
                </a:lnTo>
                <a:lnTo>
                  <a:pt x="233777" y="1570061"/>
                </a:lnTo>
                <a:lnTo>
                  <a:pt x="236958" y="1567415"/>
                </a:lnTo>
                <a:lnTo>
                  <a:pt x="239873" y="1564506"/>
                </a:lnTo>
                <a:lnTo>
                  <a:pt x="242259" y="1561067"/>
                </a:lnTo>
                <a:lnTo>
                  <a:pt x="244644" y="1556570"/>
                </a:lnTo>
                <a:lnTo>
                  <a:pt x="247295" y="1552073"/>
                </a:lnTo>
                <a:lnTo>
                  <a:pt x="249150" y="1547047"/>
                </a:lnTo>
                <a:lnTo>
                  <a:pt x="251005" y="1541492"/>
                </a:lnTo>
                <a:lnTo>
                  <a:pt x="252596" y="1535408"/>
                </a:lnTo>
                <a:lnTo>
                  <a:pt x="254186" y="1529059"/>
                </a:lnTo>
                <a:lnTo>
                  <a:pt x="254981" y="1522446"/>
                </a:lnTo>
                <a:lnTo>
                  <a:pt x="256041" y="1515304"/>
                </a:lnTo>
                <a:lnTo>
                  <a:pt x="256307" y="1508161"/>
                </a:lnTo>
                <a:lnTo>
                  <a:pt x="256572" y="1500755"/>
                </a:lnTo>
                <a:lnTo>
                  <a:pt x="256307" y="1491232"/>
                </a:lnTo>
                <a:lnTo>
                  <a:pt x="255246" y="1481973"/>
                </a:lnTo>
                <a:lnTo>
                  <a:pt x="254186" y="1473244"/>
                </a:lnTo>
                <a:lnTo>
                  <a:pt x="252331" y="1464779"/>
                </a:lnTo>
                <a:lnTo>
                  <a:pt x="249945" y="1457373"/>
                </a:lnTo>
                <a:lnTo>
                  <a:pt x="247560" y="1450230"/>
                </a:lnTo>
                <a:lnTo>
                  <a:pt x="244379" y="1444411"/>
                </a:lnTo>
                <a:lnTo>
                  <a:pt x="240933" y="1439120"/>
                </a:lnTo>
                <a:lnTo>
                  <a:pt x="240933" y="1246016"/>
                </a:lnTo>
                <a:lnTo>
                  <a:pt x="365243" y="1077249"/>
                </a:lnTo>
                <a:lnTo>
                  <a:pt x="365243" y="827271"/>
                </a:lnTo>
                <a:lnTo>
                  <a:pt x="380351" y="827271"/>
                </a:lnTo>
                <a:lnTo>
                  <a:pt x="368159" y="789973"/>
                </a:lnTo>
                <a:lnTo>
                  <a:pt x="355967" y="752940"/>
                </a:lnTo>
                <a:lnTo>
                  <a:pt x="343774" y="789973"/>
                </a:lnTo>
                <a:lnTo>
                  <a:pt x="331847" y="827271"/>
                </a:lnTo>
                <a:lnTo>
                  <a:pt x="346690" y="827271"/>
                </a:lnTo>
                <a:lnTo>
                  <a:pt x="346690" y="1066667"/>
                </a:lnTo>
                <a:lnTo>
                  <a:pt x="240933" y="1210570"/>
                </a:lnTo>
                <a:lnTo>
                  <a:pt x="240933" y="621470"/>
                </a:lnTo>
                <a:lnTo>
                  <a:pt x="261608" y="621470"/>
                </a:lnTo>
                <a:lnTo>
                  <a:pt x="242789" y="564861"/>
                </a:lnTo>
                <a:lnTo>
                  <a:pt x="224500" y="508517"/>
                </a:lnTo>
                <a:close/>
                <a:moveTo>
                  <a:pt x="0" y="454025"/>
                </a:moveTo>
                <a:lnTo>
                  <a:pt x="447675" y="454025"/>
                </a:lnTo>
                <a:lnTo>
                  <a:pt x="447675" y="1369550"/>
                </a:lnTo>
                <a:lnTo>
                  <a:pt x="447410" y="1385157"/>
                </a:lnTo>
                <a:lnTo>
                  <a:pt x="446350" y="1400235"/>
                </a:lnTo>
                <a:lnTo>
                  <a:pt x="445290" y="1415577"/>
                </a:lnTo>
                <a:lnTo>
                  <a:pt x="442904" y="1430391"/>
                </a:lnTo>
                <a:lnTo>
                  <a:pt x="440519" y="1444940"/>
                </a:lnTo>
                <a:lnTo>
                  <a:pt x="437338" y="1459489"/>
                </a:lnTo>
                <a:lnTo>
                  <a:pt x="433892" y="1473509"/>
                </a:lnTo>
                <a:lnTo>
                  <a:pt x="429916" y="1487528"/>
                </a:lnTo>
                <a:lnTo>
                  <a:pt x="425145" y="1501019"/>
                </a:lnTo>
                <a:lnTo>
                  <a:pt x="420375" y="1514246"/>
                </a:lnTo>
                <a:lnTo>
                  <a:pt x="415073" y="1526943"/>
                </a:lnTo>
                <a:lnTo>
                  <a:pt x="409242" y="1539640"/>
                </a:lnTo>
                <a:lnTo>
                  <a:pt x="402616" y="1551544"/>
                </a:lnTo>
                <a:lnTo>
                  <a:pt x="395990" y="1563183"/>
                </a:lnTo>
                <a:lnTo>
                  <a:pt x="388833" y="1574293"/>
                </a:lnTo>
                <a:lnTo>
                  <a:pt x="381412" y="1585139"/>
                </a:lnTo>
                <a:lnTo>
                  <a:pt x="373460" y="1595455"/>
                </a:lnTo>
                <a:lnTo>
                  <a:pt x="365243" y="1604978"/>
                </a:lnTo>
                <a:lnTo>
                  <a:pt x="357027" y="1614236"/>
                </a:lnTo>
                <a:lnTo>
                  <a:pt x="348015" y="1622966"/>
                </a:lnTo>
                <a:lnTo>
                  <a:pt x="339003" y="1631166"/>
                </a:lnTo>
                <a:lnTo>
                  <a:pt x="329196" y="1638573"/>
                </a:lnTo>
                <a:lnTo>
                  <a:pt x="319654" y="1645186"/>
                </a:lnTo>
                <a:lnTo>
                  <a:pt x="309582" y="1651535"/>
                </a:lnTo>
                <a:lnTo>
                  <a:pt x="299510" y="1657354"/>
                </a:lnTo>
                <a:lnTo>
                  <a:pt x="288908" y="1662116"/>
                </a:lnTo>
                <a:lnTo>
                  <a:pt x="278306" y="1666348"/>
                </a:lnTo>
                <a:lnTo>
                  <a:pt x="272740" y="1668200"/>
                </a:lnTo>
                <a:lnTo>
                  <a:pt x="267439" y="1669787"/>
                </a:lnTo>
                <a:lnTo>
                  <a:pt x="261873" y="1671374"/>
                </a:lnTo>
                <a:lnTo>
                  <a:pt x="256307" y="1672697"/>
                </a:lnTo>
                <a:lnTo>
                  <a:pt x="250740" y="1673755"/>
                </a:lnTo>
                <a:lnTo>
                  <a:pt x="245174" y="1674813"/>
                </a:lnTo>
                <a:lnTo>
                  <a:pt x="239343" y="1675342"/>
                </a:lnTo>
                <a:lnTo>
                  <a:pt x="233512" y="1676136"/>
                </a:lnTo>
                <a:lnTo>
                  <a:pt x="227946" y="1676400"/>
                </a:lnTo>
                <a:lnTo>
                  <a:pt x="222115" y="1676400"/>
                </a:lnTo>
                <a:lnTo>
                  <a:pt x="216549" y="1676400"/>
                </a:lnTo>
                <a:lnTo>
                  <a:pt x="210982" y="1676136"/>
                </a:lnTo>
                <a:lnTo>
                  <a:pt x="205416" y="1675342"/>
                </a:lnTo>
                <a:lnTo>
                  <a:pt x="199585" y="1674813"/>
                </a:lnTo>
                <a:lnTo>
                  <a:pt x="194019" y="1673755"/>
                </a:lnTo>
                <a:lnTo>
                  <a:pt x="188718" y="1672697"/>
                </a:lnTo>
                <a:lnTo>
                  <a:pt x="183152" y="1671374"/>
                </a:lnTo>
                <a:lnTo>
                  <a:pt x="177851" y="1669787"/>
                </a:lnTo>
                <a:lnTo>
                  <a:pt x="172550" y="1668200"/>
                </a:lnTo>
                <a:lnTo>
                  <a:pt x="167514" y="1666348"/>
                </a:lnTo>
                <a:lnTo>
                  <a:pt x="156912" y="1662116"/>
                </a:lnTo>
                <a:lnTo>
                  <a:pt x="146574" y="1657354"/>
                </a:lnTo>
                <a:lnTo>
                  <a:pt x="136502" y="1651535"/>
                </a:lnTo>
                <a:lnTo>
                  <a:pt x="126695" y="1645186"/>
                </a:lnTo>
                <a:lnTo>
                  <a:pt x="117154" y="1638573"/>
                </a:lnTo>
                <a:lnTo>
                  <a:pt x="107612" y="1631166"/>
                </a:lnTo>
                <a:lnTo>
                  <a:pt x="98600" y="1622966"/>
                </a:lnTo>
                <a:lnTo>
                  <a:pt x="90118" y="1614236"/>
                </a:lnTo>
                <a:lnTo>
                  <a:pt x="81636" y="1604978"/>
                </a:lnTo>
                <a:lnTo>
                  <a:pt x="73685" y="1595455"/>
                </a:lnTo>
                <a:lnTo>
                  <a:pt x="65733" y="1585139"/>
                </a:lnTo>
                <a:lnTo>
                  <a:pt x="58312" y="1574293"/>
                </a:lnTo>
                <a:lnTo>
                  <a:pt x="51420" y="1563183"/>
                </a:lnTo>
                <a:lnTo>
                  <a:pt x="44794" y="1551544"/>
                </a:lnTo>
                <a:lnTo>
                  <a:pt x="38433" y="1539640"/>
                </a:lnTo>
                <a:lnTo>
                  <a:pt x="32602" y="1526943"/>
                </a:lnTo>
                <a:lnTo>
                  <a:pt x="27300" y="1514246"/>
                </a:lnTo>
                <a:lnTo>
                  <a:pt x="22264" y="1501019"/>
                </a:lnTo>
                <a:lnTo>
                  <a:pt x="17759" y="1487528"/>
                </a:lnTo>
                <a:lnTo>
                  <a:pt x="13518" y="1473509"/>
                </a:lnTo>
                <a:lnTo>
                  <a:pt x="10072" y="1459489"/>
                </a:lnTo>
                <a:lnTo>
                  <a:pt x="7156" y="1444940"/>
                </a:lnTo>
                <a:lnTo>
                  <a:pt x="4506" y="1430391"/>
                </a:lnTo>
                <a:lnTo>
                  <a:pt x="2651" y="1415577"/>
                </a:lnTo>
                <a:lnTo>
                  <a:pt x="1060" y="1400235"/>
                </a:lnTo>
                <a:lnTo>
                  <a:pt x="265" y="1385157"/>
                </a:lnTo>
                <a:lnTo>
                  <a:pt x="0" y="1369550"/>
                </a:lnTo>
                <a:lnTo>
                  <a:pt x="0" y="454025"/>
                </a:lnTo>
                <a:close/>
                <a:moveTo>
                  <a:pt x="280014" y="180298"/>
                </a:moveTo>
                <a:lnTo>
                  <a:pt x="277371" y="180562"/>
                </a:lnTo>
                <a:lnTo>
                  <a:pt x="274463" y="180827"/>
                </a:lnTo>
                <a:lnTo>
                  <a:pt x="272084" y="181621"/>
                </a:lnTo>
                <a:lnTo>
                  <a:pt x="269704" y="182416"/>
                </a:lnTo>
                <a:lnTo>
                  <a:pt x="267061" y="183739"/>
                </a:lnTo>
                <a:lnTo>
                  <a:pt x="264946" y="185063"/>
                </a:lnTo>
                <a:lnTo>
                  <a:pt x="262831" y="186387"/>
                </a:lnTo>
                <a:lnTo>
                  <a:pt x="260981" y="187975"/>
                </a:lnTo>
                <a:lnTo>
                  <a:pt x="259395" y="189829"/>
                </a:lnTo>
                <a:lnTo>
                  <a:pt x="257809" y="191682"/>
                </a:lnTo>
                <a:lnTo>
                  <a:pt x="256222" y="193800"/>
                </a:lnTo>
                <a:lnTo>
                  <a:pt x="255429" y="196448"/>
                </a:lnTo>
                <a:lnTo>
                  <a:pt x="254372" y="198566"/>
                </a:lnTo>
                <a:lnTo>
                  <a:pt x="253843" y="200948"/>
                </a:lnTo>
                <a:lnTo>
                  <a:pt x="253050" y="203861"/>
                </a:lnTo>
                <a:lnTo>
                  <a:pt x="253050" y="206243"/>
                </a:lnTo>
                <a:lnTo>
                  <a:pt x="253050" y="241191"/>
                </a:lnTo>
                <a:lnTo>
                  <a:pt x="253050" y="243574"/>
                </a:lnTo>
                <a:lnTo>
                  <a:pt x="253843" y="246486"/>
                </a:lnTo>
                <a:lnTo>
                  <a:pt x="254372" y="248869"/>
                </a:lnTo>
                <a:lnTo>
                  <a:pt x="255429" y="250987"/>
                </a:lnTo>
                <a:lnTo>
                  <a:pt x="256222" y="253634"/>
                </a:lnTo>
                <a:lnTo>
                  <a:pt x="257809" y="255752"/>
                </a:lnTo>
                <a:lnTo>
                  <a:pt x="259395" y="257606"/>
                </a:lnTo>
                <a:lnTo>
                  <a:pt x="260981" y="259459"/>
                </a:lnTo>
                <a:lnTo>
                  <a:pt x="262831" y="261048"/>
                </a:lnTo>
                <a:lnTo>
                  <a:pt x="264946" y="262636"/>
                </a:lnTo>
                <a:lnTo>
                  <a:pt x="267061" y="263695"/>
                </a:lnTo>
                <a:lnTo>
                  <a:pt x="269704" y="265019"/>
                </a:lnTo>
                <a:lnTo>
                  <a:pt x="272084" y="265813"/>
                </a:lnTo>
                <a:lnTo>
                  <a:pt x="274463" y="266607"/>
                </a:lnTo>
                <a:lnTo>
                  <a:pt x="277371" y="266872"/>
                </a:lnTo>
                <a:lnTo>
                  <a:pt x="280014" y="266872"/>
                </a:lnTo>
                <a:lnTo>
                  <a:pt x="315966" y="266872"/>
                </a:lnTo>
                <a:lnTo>
                  <a:pt x="318874" y="266872"/>
                </a:lnTo>
                <a:lnTo>
                  <a:pt x="321517" y="266607"/>
                </a:lnTo>
                <a:lnTo>
                  <a:pt x="324161" y="265813"/>
                </a:lnTo>
                <a:lnTo>
                  <a:pt x="326540" y="265019"/>
                </a:lnTo>
                <a:lnTo>
                  <a:pt x="329183" y="263695"/>
                </a:lnTo>
                <a:lnTo>
                  <a:pt x="331298" y="262636"/>
                </a:lnTo>
                <a:lnTo>
                  <a:pt x="333413" y="261048"/>
                </a:lnTo>
                <a:lnTo>
                  <a:pt x="335264" y="259459"/>
                </a:lnTo>
                <a:lnTo>
                  <a:pt x="336850" y="257606"/>
                </a:lnTo>
                <a:lnTo>
                  <a:pt x="338700" y="255752"/>
                </a:lnTo>
                <a:lnTo>
                  <a:pt x="340022" y="253634"/>
                </a:lnTo>
                <a:lnTo>
                  <a:pt x="341079" y="250987"/>
                </a:lnTo>
                <a:lnTo>
                  <a:pt x="342137" y="248869"/>
                </a:lnTo>
                <a:lnTo>
                  <a:pt x="342665" y="246486"/>
                </a:lnTo>
                <a:lnTo>
                  <a:pt x="342930" y="243574"/>
                </a:lnTo>
                <a:lnTo>
                  <a:pt x="342930" y="241191"/>
                </a:lnTo>
                <a:lnTo>
                  <a:pt x="342930" y="206243"/>
                </a:lnTo>
                <a:lnTo>
                  <a:pt x="342930" y="203861"/>
                </a:lnTo>
                <a:lnTo>
                  <a:pt x="342665" y="200948"/>
                </a:lnTo>
                <a:lnTo>
                  <a:pt x="342137" y="198566"/>
                </a:lnTo>
                <a:lnTo>
                  <a:pt x="341079" y="196448"/>
                </a:lnTo>
                <a:lnTo>
                  <a:pt x="340022" y="193800"/>
                </a:lnTo>
                <a:lnTo>
                  <a:pt x="338700" y="191682"/>
                </a:lnTo>
                <a:lnTo>
                  <a:pt x="336850" y="189829"/>
                </a:lnTo>
                <a:lnTo>
                  <a:pt x="335264" y="187975"/>
                </a:lnTo>
                <a:lnTo>
                  <a:pt x="333413" y="186387"/>
                </a:lnTo>
                <a:lnTo>
                  <a:pt x="331298" y="185063"/>
                </a:lnTo>
                <a:lnTo>
                  <a:pt x="329183" y="183739"/>
                </a:lnTo>
                <a:lnTo>
                  <a:pt x="326540" y="182416"/>
                </a:lnTo>
                <a:lnTo>
                  <a:pt x="324161" y="181621"/>
                </a:lnTo>
                <a:lnTo>
                  <a:pt x="321517" y="180827"/>
                </a:lnTo>
                <a:lnTo>
                  <a:pt x="318874" y="180562"/>
                </a:lnTo>
                <a:lnTo>
                  <a:pt x="315966" y="180298"/>
                </a:lnTo>
                <a:lnTo>
                  <a:pt x="280014" y="180298"/>
                </a:lnTo>
                <a:close/>
                <a:moveTo>
                  <a:pt x="139643" y="180298"/>
                </a:moveTo>
                <a:lnTo>
                  <a:pt x="137000" y="180562"/>
                </a:lnTo>
                <a:lnTo>
                  <a:pt x="134356" y="180827"/>
                </a:lnTo>
                <a:lnTo>
                  <a:pt x="131713" y="181621"/>
                </a:lnTo>
                <a:lnTo>
                  <a:pt x="129334" y="182416"/>
                </a:lnTo>
                <a:lnTo>
                  <a:pt x="126955" y="183739"/>
                </a:lnTo>
                <a:lnTo>
                  <a:pt x="124575" y="185063"/>
                </a:lnTo>
                <a:lnTo>
                  <a:pt x="122725" y="186387"/>
                </a:lnTo>
                <a:lnTo>
                  <a:pt x="120610" y="187975"/>
                </a:lnTo>
                <a:lnTo>
                  <a:pt x="119024" y="189829"/>
                </a:lnTo>
                <a:lnTo>
                  <a:pt x="117438" y="191682"/>
                </a:lnTo>
                <a:lnTo>
                  <a:pt x="115852" y="193800"/>
                </a:lnTo>
                <a:lnTo>
                  <a:pt x="115059" y="196448"/>
                </a:lnTo>
                <a:lnTo>
                  <a:pt x="114001" y="198566"/>
                </a:lnTo>
                <a:lnTo>
                  <a:pt x="113473" y="200948"/>
                </a:lnTo>
                <a:lnTo>
                  <a:pt x="112680" y="203861"/>
                </a:lnTo>
                <a:lnTo>
                  <a:pt x="112680" y="206243"/>
                </a:lnTo>
                <a:lnTo>
                  <a:pt x="112680" y="241191"/>
                </a:lnTo>
                <a:lnTo>
                  <a:pt x="112680" y="243574"/>
                </a:lnTo>
                <a:lnTo>
                  <a:pt x="113473" y="246486"/>
                </a:lnTo>
                <a:lnTo>
                  <a:pt x="114001" y="248869"/>
                </a:lnTo>
                <a:lnTo>
                  <a:pt x="115059" y="250987"/>
                </a:lnTo>
                <a:lnTo>
                  <a:pt x="115852" y="253634"/>
                </a:lnTo>
                <a:lnTo>
                  <a:pt x="117438" y="255752"/>
                </a:lnTo>
                <a:lnTo>
                  <a:pt x="119024" y="257606"/>
                </a:lnTo>
                <a:lnTo>
                  <a:pt x="120610" y="259459"/>
                </a:lnTo>
                <a:lnTo>
                  <a:pt x="122725" y="261048"/>
                </a:lnTo>
                <a:lnTo>
                  <a:pt x="124575" y="262636"/>
                </a:lnTo>
                <a:lnTo>
                  <a:pt x="126955" y="263695"/>
                </a:lnTo>
                <a:lnTo>
                  <a:pt x="129334" y="265019"/>
                </a:lnTo>
                <a:lnTo>
                  <a:pt x="131713" y="265813"/>
                </a:lnTo>
                <a:lnTo>
                  <a:pt x="134356" y="266607"/>
                </a:lnTo>
                <a:lnTo>
                  <a:pt x="137000" y="266872"/>
                </a:lnTo>
                <a:lnTo>
                  <a:pt x="139643" y="266872"/>
                </a:lnTo>
                <a:lnTo>
                  <a:pt x="175595" y="266872"/>
                </a:lnTo>
                <a:lnTo>
                  <a:pt x="178503" y="266872"/>
                </a:lnTo>
                <a:lnTo>
                  <a:pt x="181147" y="266607"/>
                </a:lnTo>
                <a:lnTo>
                  <a:pt x="183790" y="265813"/>
                </a:lnTo>
                <a:lnTo>
                  <a:pt x="186169" y="265019"/>
                </a:lnTo>
                <a:lnTo>
                  <a:pt x="188813" y="263695"/>
                </a:lnTo>
                <a:lnTo>
                  <a:pt x="190928" y="262636"/>
                </a:lnTo>
                <a:lnTo>
                  <a:pt x="193042" y="261048"/>
                </a:lnTo>
                <a:lnTo>
                  <a:pt x="194893" y="259459"/>
                </a:lnTo>
                <a:lnTo>
                  <a:pt x="196743" y="257606"/>
                </a:lnTo>
                <a:lnTo>
                  <a:pt x="198329" y="255752"/>
                </a:lnTo>
                <a:lnTo>
                  <a:pt x="199651" y="253634"/>
                </a:lnTo>
                <a:lnTo>
                  <a:pt x="200709" y="250987"/>
                </a:lnTo>
                <a:lnTo>
                  <a:pt x="201502" y="248869"/>
                </a:lnTo>
                <a:lnTo>
                  <a:pt x="202295" y="246486"/>
                </a:lnTo>
                <a:lnTo>
                  <a:pt x="202559" y="243574"/>
                </a:lnTo>
                <a:lnTo>
                  <a:pt x="202559" y="241191"/>
                </a:lnTo>
                <a:lnTo>
                  <a:pt x="202559" y="206243"/>
                </a:lnTo>
                <a:lnTo>
                  <a:pt x="202559" y="203861"/>
                </a:lnTo>
                <a:lnTo>
                  <a:pt x="202295" y="200948"/>
                </a:lnTo>
                <a:lnTo>
                  <a:pt x="201502" y="198566"/>
                </a:lnTo>
                <a:lnTo>
                  <a:pt x="200709" y="196448"/>
                </a:lnTo>
                <a:lnTo>
                  <a:pt x="199651" y="193800"/>
                </a:lnTo>
                <a:lnTo>
                  <a:pt x="198329" y="191682"/>
                </a:lnTo>
                <a:lnTo>
                  <a:pt x="196743" y="189829"/>
                </a:lnTo>
                <a:lnTo>
                  <a:pt x="194893" y="187975"/>
                </a:lnTo>
                <a:lnTo>
                  <a:pt x="193042" y="186387"/>
                </a:lnTo>
                <a:lnTo>
                  <a:pt x="190928" y="185063"/>
                </a:lnTo>
                <a:lnTo>
                  <a:pt x="188813" y="183739"/>
                </a:lnTo>
                <a:lnTo>
                  <a:pt x="186169" y="182416"/>
                </a:lnTo>
                <a:lnTo>
                  <a:pt x="183790" y="181621"/>
                </a:lnTo>
                <a:lnTo>
                  <a:pt x="181147" y="180827"/>
                </a:lnTo>
                <a:lnTo>
                  <a:pt x="178503" y="180562"/>
                </a:lnTo>
                <a:lnTo>
                  <a:pt x="175595" y="180298"/>
                </a:lnTo>
                <a:lnTo>
                  <a:pt x="139643" y="180298"/>
                </a:lnTo>
                <a:close/>
                <a:moveTo>
                  <a:pt x="106335" y="0"/>
                </a:moveTo>
                <a:lnTo>
                  <a:pt x="344516" y="0"/>
                </a:lnTo>
                <a:lnTo>
                  <a:pt x="347688" y="265"/>
                </a:lnTo>
                <a:lnTo>
                  <a:pt x="351125" y="794"/>
                </a:lnTo>
                <a:lnTo>
                  <a:pt x="353768" y="1853"/>
                </a:lnTo>
                <a:lnTo>
                  <a:pt x="356940" y="3442"/>
                </a:lnTo>
                <a:lnTo>
                  <a:pt x="359848" y="5295"/>
                </a:lnTo>
                <a:lnTo>
                  <a:pt x="362227" y="7413"/>
                </a:lnTo>
                <a:lnTo>
                  <a:pt x="364607" y="9796"/>
                </a:lnTo>
                <a:lnTo>
                  <a:pt x="366986" y="12708"/>
                </a:lnTo>
                <a:lnTo>
                  <a:pt x="369101" y="15885"/>
                </a:lnTo>
                <a:lnTo>
                  <a:pt x="370951" y="18798"/>
                </a:lnTo>
                <a:lnTo>
                  <a:pt x="372537" y="22504"/>
                </a:lnTo>
                <a:lnTo>
                  <a:pt x="373595" y="26475"/>
                </a:lnTo>
                <a:lnTo>
                  <a:pt x="374916" y="30447"/>
                </a:lnTo>
                <a:lnTo>
                  <a:pt x="375445" y="34418"/>
                </a:lnTo>
                <a:lnTo>
                  <a:pt x="376238" y="38654"/>
                </a:lnTo>
                <a:lnTo>
                  <a:pt x="376238" y="43155"/>
                </a:lnTo>
                <a:lnTo>
                  <a:pt x="376238" y="368008"/>
                </a:lnTo>
                <a:lnTo>
                  <a:pt x="376238" y="372509"/>
                </a:lnTo>
                <a:lnTo>
                  <a:pt x="375445" y="376745"/>
                </a:lnTo>
                <a:lnTo>
                  <a:pt x="374916" y="380716"/>
                </a:lnTo>
                <a:lnTo>
                  <a:pt x="373595" y="384688"/>
                </a:lnTo>
                <a:lnTo>
                  <a:pt x="372537" y="388394"/>
                </a:lnTo>
                <a:lnTo>
                  <a:pt x="370951" y="392366"/>
                </a:lnTo>
                <a:lnTo>
                  <a:pt x="369101" y="395278"/>
                </a:lnTo>
                <a:lnTo>
                  <a:pt x="366986" y="398455"/>
                </a:lnTo>
                <a:lnTo>
                  <a:pt x="364607" y="401367"/>
                </a:lnTo>
                <a:lnTo>
                  <a:pt x="362227" y="403750"/>
                </a:lnTo>
                <a:lnTo>
                  <a:pt x="359848" y="405868"/>
                </a:lnTo>
                <a:lnTo>
                  <a:pt x="356940" y="407721"/>
                </a:lnTo>
                <a:lnTo>
                  <a:pt x="353768" y="409310"/>
                </a:lnTo>
                <a:lnTo>
                  <a:pt x="351125" y="410369"/>
                </a:lnTo>
                <a:lnTo>
                  <a:pt x="347688" y="410898"/>
                </a:lnTo>
                <a:lnTo>
                  <a:pt x="344516" y="411163"/>
                </a:lnTo>
                <a:lnTo>
                  <a:pt x="106335" y="411163"/>
                </a:lnTo>
                <a:lnTo>
                  <a:pt x="102899" y="410898"/>
                </a:lnTo>
                <a:lnTo>
                  <a:pt x="99726" y="410369"/>
                </a:lnTo>
                <a:lnTo>
                  <a:pt x="97083" y="409310"/>
                </a:lnTo>
                <a:lnTo>
                  <a:pt x="93911" y="407721"/>
                </a:lnTo>
                <a:lnTo>
                  <a:pt x="91003" y="405868"/>
                </a:lnTo>
                <a:lnTo>
                  <a:pt x="88624" y="403750"/>
                </a:lnTo>
                <a:lnTo>
                  <a:pt x="86244" y="401367"/>
                </a:lnTo>
                <a:lnTo>
                  <a:pt x="83865" y="398455"/>
                </a:lnTo>
                <a:lnTo>
                  <a:pt x="81750" y="395278"/>
                </a:lnTo>
                <a:lnTo>
                  <a:pt x="79900" y="392366"/>
                </a:lnTo>
                <a:lnTo>
                  <a:pt x="78314" y="388394"/>
                </a:lnTo>
                <a:lnTo>
                  <a:pt x="77257" y="384688"/>
                </a:lnTo>
                <a:lnTo>
                  <a:pt x="75935" y="380716"/>
                </a:lnTo>
                <a:lnTo>
                  <a:pt x="75406" y="376745"/>
                </a:lnTo>
                <a:lnTo>
                  <a:pt x="74613" y="372509"/>
                </a:lnTo>
                <a:lnTo>
                  <a:pt x="74613" y="368008"/>
                </a:lnTo>
                <a:lnTo>
                  <a:pt x="74613" y="43155"/>
                </a:lnTo>
                <a:lnTo>
                  <a:pt x="74613" y="38654"/>
                </a:lnTo>
                <a:lnTo>
                  <a:pt x="75406" y="34418"/>
                </a:lnTo>
                <a:lnTo>
                  <a:pt x="75935" y="30447"/>
                </a:lnTo>
                <a:lnTo>
                  <a:pt x="77257" y="26475"/>
                </a:lnTo>
                <a:lnTo>
                  <a:pt x="78314" y="22504"/>
                </a:lnTo>
                <a:lnTo>
                  <a:pt x="79900" y="18798"/>
                </a:lnTo>
                <a:lnTo>
                  <a:pt x="81750" y="15885"/>
                </a:lnTo>
                <a:lnTo>
                  <a:pt x="83865" y="12708"/>
                </a:lnTo>
                <a:lnTo>
                  <a:pt x="86244" y="9796"/>
                </a:lnTo>
                <a:lnTo>
                  <a:pt x="88624" y="7413"/>
                </a:lnTo>
                <a:lnTo>
                  <a:pt x="91003" y="5295"/>
                </a:lnTo>
                <a:lnTo>
                  <a:pt x="93911" y="3442"/>
                </a:lnTo>
                <a:lnTo>
                  <a:pt x="97083" y="1853"/>
                </a:lnTo>
                <a:lnTo>
                  <a:pt x="99726" y="794"/>
                </a:lnTo>
                <a:lnTo>
                  <a:pt x="102899" y="265"/>
                </a:lnTo>
                <a:lnTo>
                  <a:pt x="106335" y="0"/>
                </a:lnTo>
                <a:close/>
              </a:path>
            </a:pathLst>
          </a:custGeom>
          <a:solidFill>
            <a:srgbClr val="66715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work-tools-cross_53063"/>
          <p:cNvSpPr>
            <a:spLocks noChangeAspect="1"/>
          </p:cNvSpPr>
          <p:nvPr/>
        </p:nvSpPr>
        <p:spPr bwMode="auto">
          <a:xfrm>
            <a:off x="519069" y="3479501"/>
            <a:ext cx="609685" cy="586346"/>
          </a:xfrm>
          <a:custGeom>
            <a:avLst/>
            <a:gdLst>
              <a:gd name="connsiteX0" fmla="*/ 61288 w 609549"/>
              <a:gd name="connsiteY0" fmla="*/ 383285 h 586216"/>
              <a:gd name="connsiteX1" fmla="*/ 71162 w 609549"/>
              <a:gd name="connsiteY1" fmla="*/ 387101 h 586216"/>
              <a:gd name="connsiteX2" fmla="*/ 120018 w 609549"/>
              <a:gd name="connsiteY2" fmla="*/ 435892 h 586216"/>
              <a:gd name="connsiteX3" fmla="*/ 120018 w 609549"/>
              <a:gd name="connsiteY3" fmla="*/ 454200 h 586216"/>
              <a:gd name="connsiteX4" fmla="*/ 56639 w 609549"/>
              <a:gd name="connsiteY4" fmla="*/ 517543 h 586216"/>
              <a:gd name="connsiteX5" fmla="*/ 35592 w 609549"/>
              <a:gd name="connsiteY5" fmla="*/ 513644 h 586216"/>
              <a:gd name="connsiteX6" fmla="*/ 51877 w 609549"/>
              <a:gd name="connsiteY6" fmla="*/ 388099 h 586216"/>
              <a:gd name="connsiteX7" fmla="*/ 61288 w 609549"/>
              <a:gd name="connsiteY7" fmla="*/ 383285 h 586216"/>
              <a:gd name="connsiteX8" fmla="*/ 235245 w 609549"/>
              <a:gd name="connsiteY8" fmla="*/ 302810 h 586216"/>
              <a:gd name="connsiteX9" fmla="*/ 306042 w 609549"/>
              <a:gd name="connsiteY9" fmla="*/ 373466 h 586216"/>
              <a:gd name="connsiteX10" fmla="*/ 258717 w 609549"/>
              <a:gd name="connsiteY10" fmla="*/ 420680 h 586216"/>
              <a:gd name="connsiteX11" fmla="*/ 230246 w 609549"/>
              <a:gd name="connsiteY11" fmla="*/ 550152 h 586216"/>
              <a:gd name="connsiteX12" fmla="*/ 92223 w 609549"/>
              <a:gd name="connsiteY12" fmla="*/ 575305 h 586216"/>
              <a:gd name="connsiteX13" fmla="*/ 88748 w 609549"/>
              <a:gd name="connsiteY13" fmla="*/ 556143 h 586216"/>
              <a:gd name="connsiteX14" fmla="*/ 165115 w 609549"/>
              <a:gd name="connsiteY14" fmla="*/ 479877 h 586216"/>
              <a:gd name="connsiteX15" fmla="*/ 165115 w 609549"/>
              <a:gd name="connsiteY15" fmla="*/ 446308 h 586216"/>
              <a:gd name="connsiteX16" fmla="*/ 88700 w 609549"/>
              <a:gd name="connsiteY16" fmla="*/ 369995 h 586216"/>
              <a:gd name="connsiteX17" fmla="*/ 92128 w 609549"/>
              <a:gd name="connsiteY17" fmla="*/ 350976 h 586216"/>
              <a:gd name="connsiteX18" fmla="*/ 189111 w 609549"/>
              <a:gd name="connsiteY18" fmla="*/ 348884 h 586216"/>
              <a:gd name="connsiteX19" fmla="*/ 257958 w 609549"/>
              <a:gd name="connsiteY19" fmla="*/ 161679 h 586216"/>
              <a:gd name="connsiteX20" fmla="*/ 317251 w 609549"/>
              <a:gd name="connsiteY20" fmla="*/ 220879 h 586216"/>
              <a:gd name="connsiteX21" fmla="*/ 388070 w 609549"/>
              <a:gd name="connsiteY21" fmla="*/ 291586 h 586216"/>
              <a:gd name="connsiteX22" fmla="*/ 604906 w 609549"/>
              <a:gd name="connsiteY22" fmla="*/ 508130 h 586216"/>
              <a:gd name="connsiteX23" fmla="*/ 604906 w 609549"/>
              <a:gd name="connsiteY23" fmla="*/ 530526 h 586216"/>
              <a:gd name="connsiteX24" fmla="*/ 556567 w 609549"/>
              <a:gd name="connsiteY24" fmla="*/ 578789 h 586216"/>
              <a:gd name="connsiteX25" fmla="*/ 545327 w 609549"/>
              <a:gd name="connsiteY25" fmla="*/ 583449 h 586216"/>
              <a:gd name="connsiteX26" fmla="*/ 534135 w 609549"/>
              <a:gd name="connsiteY26" fmla="*/ 578789 h 586216"/>
              <a:gd name="connsiteX27" fmla="*/ 317251 w 609549"/>
              <a:gd name="connsiteY27" fmla="*/ 362293 h 586216"/>
              <a:gd name="connsiteX28" fmla="*/ 246481 w 609549"/>
              <a:gd name="connsiteY28" fmla="*/ 291586 h 586216"/>
              <a:gd name="connsiteX29" fmla="*/ 187140 w 609549"/>
              <a:gd name="connsiteY29" fmla="*/ 232339 h 586216"/>
              <a:gd name="connsiteX30" fmla="*/ 58606 w 609549"/>
              <a:gd name="connsiteY30" fmla="*/ 160814 h 586216"/>
              <a:gd name="connsiteX31" fmla="*/ 126401 w 609549"/>
              <a:gd name="connsiteY31" fmla="*/ 228498 h 586216"/>
              <a:gd name="connsiteX32" fmla="*/ 111975 w 609549"/>
              <a:gd name="connsiteY32" fmla="*/ 242899 h 586216"/>
              <a:gd name="connsiteX33" fmla="*/ 119307 w 609549"/>
              <a:gd name="connsiteY33" fmla="*/ 250219 h 586216"/>
              <a:gd name="connsiteX34" fmla="*/ 119307 w 609549"/>
              <a:gd name="connsiteY34" fmla="*/ 277692 h 586216"/>
              <a:gd name="connsiteX35" fmla="*/ 115641 w 609549"/>
              <a:gd name="connsiteY35" fmla="*/ 281352 h 586216"/>
              <a:gd name="connsiteX36" fmla="*/ 88123 w 609549"/>
              <a:gd name="connsiteY36" fmla="*/ 281352 h 586216"/>
              <a:gd name="connsiteX37" fmla="*/ 5712 w 609549"/>
              <a:gd name="connsiteY37" fmla="*/ 199029 h 586216"/>
              <a:gd name="connsiteX38" fmla="*/ 5712 w 609549"/>
              <a:gd name="connsiteY38" fmla="*/ 171604 h 586216"/>
              <a:gd name="connsiteX39" fmla="*/ 9378 w 609549"/>
              <a:gd name="connsiteY39" fmla="*/ 167944 h 586216"/>
              <a:gd name="connsiteX40" fmla="*/ 36849 w 609549"/>
              <a:gd name="connsiteY40" fmla="*/ 167944 h 586216"/>
              <a:gd name="connsiteX41" fmla="*/ 44180 w 609549"/>
              <a:gd name="connsiteY41" fmla="*/ 175264 h 586216"/>
              <a:gd name="connsiteX42" fmla="*/ 585775 w 609549"/>
              <a:gd name="connsiteY42" fmla="*/ 66370 h 586216"/>
              <a:gd name="connsiteX43" fmla="*/ 595263 w 609549"/>
              <a:gd name="connsiteY43" fmla="*/ 73839 h 586216"/>
              <a:gd name="connsiteX44" fmla="*/ 578978 w 609549"/>
              <a:gd name="connsiteY44" fmla="*/ 199341 h 586216"/>
              <a:gd name="connsiteX45" fmla="*/ 559693 w 609549"/>
              <a:gd name="connsiteY45" fmla="*/ 200387 h 586216"/>
              <a:gd name="connsiteX46" fmla="*/ 510789 w 609549"/>
              <a:gd name="connsiteY46" fmla="*/ 151612 h 586216"/>
              <a:gd name="connsiteX47" fmla="*/ 510789 w 609549"/>
              <a:gd name="connsiteY47" fmla="*/ 133262 h 586216"/>
              <a:gd name="connsiteX48" fmla="*/ 574216 w 609549"/>
              <a:gd name="connsiteY48" fmla="*/ 69988 h 586216"/>
              <a:gd name="connsiteX49" fmla="*/ 585775 w 609549"/>
              <a:gd name="connsiteY49" fmla="*/ 66370 h 586216"/>
              <a:gd name="connsiteX50" fmla="*/ 158702 w 609549"/>
              <a:gd name="connsiteY50" fmla="*/ 26758 h 586216"/>
              <a:gd name="connsiteX51" fmla="*/ 172463 w 609549"/>
              <a:gd name="connsiteY51" fmla="*/ 32464 h 586216"/>
              <a:gd name="connsiteX52" fmla="*/ 179701 w 609549"/>
              <a:gd name="connsiteY52" fmla="*/ 39691 h 586216"/>
              <a:gd name="connsiteX53" fmla="*/ 246935 w 609549"/>
              <a:gd name="connsiteY53" fmla="*/ 106831 h 586216"/>
              <a:gd name="connsiteX54" fmla="*/ 254886 w 609549"/>
              <a:gd name="connsiteY54" fmla="*/ 114819 h 586216"/>
              <a:gd name="connsiteX55" fmla="*/ 257600 w 609549"/>
              <a:gd name="connsiteY55" fmla="*/ 138879 h 586216"/>
              <a:gd name="connsiteX56" fmla="*/ 254886 w 609549"/>
              <a:gd name="connsiteY56" fmla="*/ 142255 h 586216"/>
              <a:gd name="connsiteX57" fmla="*/ 252315 w 609549"/>
              <a:gd name="connsiteY57" fmla="*/ 144823 h 586216"/>
              <a:gd name="connsiteX58" fmla="*/ 246696 w 609549"/>
              <a:gd name="connsiteY58" fmla="*/ 150434 h 586216"/>
              <a:gd name="connsiteX59" fmla="*/ 175892 w 609549"/>
              <a:gd name="connsiteY59" fmla="*/ 221140 h 586216"/>
              <a:gd name="connsiteX60" fmla="*/ 172463 w 609549"/>
              <a:gd name="connsiteY60" fmla="*/ 224611 h 586216"/>
              <a:gd name="connsiteX61" fmla="*/ 170130 w 609549"/>
              <a:gd name="connsiteY61" fmla="*/ 226560 h 586216"/>
              <a:gd name="connsiteX62" fmla="*/ 162274 w 609549"/>
              <a:gd name="connsiteY62" fmla="*/ 229936 h 586216"/>
              <a:gd name="connsiteX63" fmla="*/ 158702 w 609549"/>
              <a:gd name="connsiteY63" fmla="*/ 230269 h 586216"/>
              <a:gd name="connsiteX64" fmla="*/ 144942 w 609549"/>
              <a:gd name="connsiteY64" fmla="*/ 224611 h 586216"/>
              <a:gd name="connsiteX65" fmla="*/ 137609 w 609549"/>
              <a:gd name="connsiteY65" fmla="*/ 217288 h 586216"/>
              <a:gd name="connsiteX66" fmla="*/ 69804 w 609549"/>
              <a:gd name="connsiteY66" fmla="*/ 149578 h 586216"/>
              <a:gd name="connsiteX67" fmla="*/ 62519 w 609549"/>
              <a:gd name="connsiteY67" fmla="*/ 142255 h 586216"/>
              <a:gd name="connsiteX68" fmla="*/ 62519 w 609549"/>
              <a:gd name="connsiteY68" fmla="*/ 114819 h 586216"/>
              <a:gd name="connsiteX69" fmla="*/ 144942 w 609549"/>
              <a:gd name="connsiteY69" fmla="*/ 32464 h 586216"/>
              <a:gd name="connsiteX70" fmla="*/ 158702 w 609549"/>
              <a:gd name="connsiteY70" fmla="*/ 26758 h 586216"/>
              <a:gd name="connsiteX71" fmla="*/ 254809 w 609549"/>
              <a:gd name="connsiteY71" fmla="*/ 6542 h 586216"/>
              <a:gd name="connsiteX72" fmla="*/ 321015 w 609549"/>
              <a:gd name="connsiteY72" fmla="*/ 29913 h 586216"/>
              <a:gd name="connsiteX73" fmla="*/ 260017 w 609549"/>
              <a:gd name="connsiteY73" fmla="*/ 97465 h 586216"/>
              <a:gd name="connsiteX74" fmla="*/ 193067 w 609549"/>
              <a:gd name="connsiteY74" fmla="*/ 30626 h 586216"/>
              <a:gd name="connsiteX75" fmla="*/ 254809 w 609549"/>
              <a:gd name="connsiteY75" fmla="*/ 6542 h 586216"/>
              <a:gd name="connsiteX76" fmla="*/ 503105 w 609549"/>
              <a:gd name="connsiteY76" fmla="*/ 953 h 586216"/>
              <a:gd name="connsiteX77" fmla="*/ 538560 w 609549"/>
              <a:gd name="connsiteY77" fmla="*/ 10911 h 586216"/>
              <a:gd name="connsiteX78" fmla="*/ 542083 w 609549"/>
              <a:gd name="connsiteY78" fmla="*/ 30073 h 586216"/>
              <a:gd name="connsiteX79" fmla="*/ 465709 w 609549"/>
              <a:gd name="connsiteY79" fmla="*/ 106341 h 586216"/>
              <a:gd name="connsiteX80" fmla="*/ 465709 w 609549"/>
              <a:gd name="connsiteY80" fmla="*/ 139911 h 586216"/>
              <a:gd name="connsiteX81" fmla="*/ 542131 w 609549"/>
              <a:gd name="connsiteY81" fmla="*/ 216227 h 586216"/>
              <a:gd name="connsiteX82" fmla="*/ 538655 w 609549"/>
              <a:gd name="connsiteY82" fmla="*/ 235246 h 586216"/>
              <a:gd name="connsiteX83" fmla="*/ 442187 w 609549"/>
              <a:gd name="connsiteY83" fmla="*/ 237528 h 586216"/>
              <a:gd name="connsiteX84" fmla="*/ 399238 w 609549"/>
              <a:gd name="connsiteY84" fmla="*/ 280370 h 586216"/>
              <a:gd name="connsiteX85" fmla="*/ 328482 w 609549"/>
              <a:gd name="connsiteY85" fmla="*/ 209712 h 586216"/>
              <a:gd name="connsiteX86" fmla="*/ 372240 w 609549"/>
              <a:gd name="connsiteY86" fmla="*/ 166015 h 586216"/>
              <a:gd name="connsiteX87" fmla="*/ 400571 w 609549"/>
              <a:gd name="connsiteY87" fmla="*/ 36064 h 586216"/>
              <a:gd name="connsiteX88" fmla="*/ 503105 w 609549"/>
              <a:gd name="connsiteY88" fmla="*/ 953 h 5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9549" h="586216">
                <a:moveTo>
                  <a:pt x="61288" y="383285"/>
                </a:moveTo>
                <a:cubicBezTo>
                  <a:pt x="64829" y="383106"/>
                  <a:pt x="68448" y="384367"/>
                  <a:pt x="71162" y="387101"/>
                </a:cubicBezTo>
                <a:lnTo>
                  <a:pt x="120018" y="435892"/>
                </a:lnTo>
                <a:cubicBezTo>
                  <a:pt x="125113" y="440933"/>
                  <a:pt x="125113" y="449160"/>
                  <a:pt x="120018" y="454200"/>
                </a:cubicBezTo>
                <a:lnTo>
                  <a:pt x="56639" y="517543"/>
                </a:lnTo>
                <a:cubicBezTo>
                  <a:pt x="50211" y="523963"/>
                  <a:pt x="39211" y="522013"/>
                  <a:pt x="35592" y="513644"/>
                </a:cubicBezTo>
                <a:cubicBezTo>
                  <a:pt x="17783" y="472794"/>
                  <a:pt x="23211" y="424288"/>
                  <a:pt x="51877" y="388099"/>
                </a:cubicBezTo>
                <a:cubicBezTo>
                  <a:pt x="54282" y="385079"/>
                  <a:pt x="57746" y="383463"/>
                  <a:pt x="61288" y="383285"/>
                </a:cubicBezTo>
                <a:close/>
                <a:moveTo>
                  <a:pt x="235245" y="302810"/>
                </a:moveTo>
                <a:lnTo>
                  <a:pt x="306042" y="373466"/>
                </a:lnTo>
                <a:lnTo>
                  <a:pt x="258717" y="420680"/>
                </a:lnTo>
                <a:cubicBezTo>
                  <a:pt x="274667" y="464329"/>
                  <a:pt x="265192" y="515300"/>
                  <a:pt x="230246" y="550152"/>
                </a:cubicBezTo>
                <a:cubicBezTo>
                  <a:pt x="192919" y="587430"/>
                  <a:pt x="137644" y="595798"/>
                  <a:pt x="92223" y="575305"/>
                </a:cubicBezTo>
                <a:cubicBezTo>
                  <a:pt x="84701" y="571882"/>
                  <a:pt x="82892" y="561992"/>
                  <a:pt x="88748" y="556143"/>
                </a:cubicBezTo>
                <a:lnTo>
                  <a:pt x="165115" y="479877"/>
                </a:lnTo>
                <a:cubicBezTo>
                  <a:pt x="174399" y="470605"/>
                  <a:pt x="174399" y="455580"/>
                  <a:pt x="165115" y="446308"/>
                </a:cubicBezTo>
                <a:lnTo>
                  <a:pt x="88700" y="369995"/>
                </a:lnTo>
                <a:cubicBezTo>
                  <a:pt x="82844" y="364194"/>
                  <a:pt x="84653" y="354399"/>
                  <a:pt x="92128" y="350976"/>
                </a:cubicBezTo>
                <a:cubicBezTo>
                  <a:pt x="122789" y="337092"/>
                  <a:pt x="157973" y="336379"/>
                  <a:pt x="189111" y="348884"/>
                </a:cubicBezTo>
                <a:close/>
                <a:moveTo>
                  <a:pt x="257958" y="161679"/>
                </a:moveTo>
                <a:lnTo>
                  <a:pt x="317251" y="220879"/>
                </a:lnTo>
                <a:lnTo>
                  <a:pt x="388070" y="291586"/>
                </a:lnTo>
                <a:lnTo>
                  <a:pt x="604906" y="508130"/>
                </a:lnTo>
                <a:cubicBezTo>
                  <a:pt x="611097" y="514311"/>
                  <a:pt x="611097" y="524344"/>
                  <a:pt x="604906" y="530526"/>
                </a:cubicBezTo>
                <a:lnTo>
                  <a:pt x="556567" y="578789"/>
                </a:lnTo>
                <a:cubicBezTo>
                  <a:pt x="553471" y="581880"/>
                  <a:pt x="549423" y="583449"/>
                  <a:pt x="545327" y="583449"/>
                </a:cubicBezTo>
                <a:cubicBezTo>
                  <a:pt x="541279" y="583449"/>
                  <a:pt x="537231" y="581880"/>
                  <a:pt x="534135" y="578789"/>
                </a:cubicBezTo>
                <a:lnTo>
                  <a:pt x="317251" y="362293"/>
                </a:lnTo>
                <a:lnTo>
                  <a:pt x="246481" y="291586"/>
                </a:lnTo>
                <a:lnTo>
                  <a:pt x="187140" y="232339"/>
                </a:lnTo>
                <a:close/>
                <a:moveTo>
                  <a:pt x="58606" y="160814"/>
                </a:moveTo>
                <a:lnTo>
                  <a:pt x="126401" y="228498"/>
                </a:lnTo>
                <a:lnTo>
                  <a:pt x="111975" y="242899"/>
                </a:lnTo>
                <a:lnTo>
                  <a:pt x="119307" y="250219"/>
                </a:lnTo>
                <a:cubicBezTo>
                  <a:pt x="126877" y="257824"/>
                  <a:pt x="126877" y="270087"/>
                  <a:pt x="119307" y="277692"/>
                </a:cubicBezTo>
                <a:lnTo>
                  <a:pt x="115641" y="281352"/>
                </a:lnTo>
                <a:cubicBezTo>
                  <a:pt x="108024" y="288909"/>
                  <a:pt x="95741" y="288909"/>
                  <a:pt x="88123" y="281352"/>
                </a:cubicBezTo>
                <a:lnTo>
                  <a:pt x="5712" y="199029"/>
                </a:lnTo>
                <a:cubicBezTo>
                  <a:pt x="-1905" y="191424"/>
                  <a:pt x="-1905" y="179161"/>
                  <a:pt x="5712" y="171604"/>
                </a:cubicBezTo>
                <a:lnTo>
                  <a:pt x="9378" y="167944"/>
                </a:lnTo>
                <a:cubicBezTo>
                  <a:pt x="16948" y="160339"/>
                  <a:pt x="29231" y="160339"/>
                  <a:pt x="36849" y="167944"/>
                </a:cubicBezTo>
                <a:lnTo>
                  <a:pt x="44180" y="175264"/>
                </a:lnTo>
                <a:close/>
                <a:moveTo>
                  <a:pt x="585775" y="66370"/>
                </a:moveTo>
                <a:cubicBezTo>
                  <a:pt x="589775" y="67101"/>
                  <a:pt x="593430" y="69680"/>
                  <a:pt x="595263" y="73839"/>
                </a:cubicBezTo>
                <a:cubicBezTo>
                  <a:pt x="613072" y="114675"/>
                  <a:pt x="607644" y="163212"/>
                  <a:pt x="578978" y="199341"/>
                </a:cubicBezTo>
                <a:cubicBezTo>
                  <a:pt x="574168" y="205379"/>
                  <a:pt x="565121" y="205854"/>
                  <a:pt x="559693" y="200387"/>
                </a:cubicBezTo>
                <a:lnTo>
                  <a:pt x="510789" y="151612"/>
                </a:lnTo>
                <a:cubicBezTo>
                  <a:pt x="505742" y="146526"/>
                  <a:pt x="505742" y="138349"/>
                  <a:pt x="510789" y="133262"/>
                </a:cubicBezTo>
                <a:lnTo>
                  <a:pt x="574216" y="69988"/>
                </a:lnTo>
                <a:cubicBezTo>
                  <a:pt x="577430" y="66756"/>
                  <a:pt x="581775" y="65639"/>
                  <a:pt x="585775" y="66370"/>
                </a:cubicBezTo>
                <a:close/>
                <a:moveTo>
                  <a:pt x="158702" y="26758"/>
                </a:moveTo>
                <a:cubicBezTo>
                  <a:pt x="163655" y="26758"/>
                  <a:pt x="168654" y="28660"/>
                  <a:pt x="172463" y="32464"/>
                </a:cubicBezTo>
                <a:lnTo>
                  <a:pt x="179701" y="39691"/>
                </a:lnTo>
                <a:lnTo>
                  <a:pt x="246935" y="106831"/>
                </a:lnTo>
                <a:lnTo>
                  <a:pt x="254886" y="114819"/>
                </a:lnTo>
                <a:cubicBezTo>
                  <a:pt x="261457" y="121334"/>
                  <a:pt x="262362" y="131414"/>
                  <a:pt x="257600" y="138879"/>
                </a:cubicBezTo>
                <a:cubicBezTo>
                  <a:pt x="256839" y="140068"/>
                  <a:pt x="255934" y="141209"/>
                  <a:pt x="254886" y="142255"/>
                </a:cubicBezTo>
                <a:lnTo>
                  <a:pt x="252315" y="144823"/>
                </a:lnTo>
                <a:lnTo>
                  <a:pt x="246696" y="150434"/>
                </a:lnTo>
                <a:lnTo>
                  <a:pt x="175892" y="221140"/>
                </a:lnTo>
                <a:lnTo>
                  <a:pt x="172463" y="224611"/>
                </a:lnTo>
                <a:cubicBezTo>
                  <a:pt x="171702" y="225324"/>
                  <a:pt x="170940" y="225990"/>
                  <a:pt x="170130" y="226560"/>
                </a:cubicBezTo>
                <a:cubicBezTo>
                  <a:pt x="167749" y="228319"/>
                  <a:pt x="165083" y="229413"/>
                  <a:pt x="162274" y="229936"/>
                </a:cubicBezTo>
                <a:cubicBezTo>
                  <a:pt x="161083" y="230174"/>
                  <a:pt x="159893" y="230269"/>
                  <a:pt x="158702" y="230269"/>
                </a:cubicBezTo>
                <a:cubicBezTo>
                  <a:pt x="153703" y="230269"/>
                  <a:pt x="148751" y="228367"/>
                  <a:pt x="144942" y="224611"/>
                </a:cubicBezTo>
                <a:lnTo>
                  <a:pt x="137609" y="217288"/>
                </a:lnTo>
                <a:lnTo>
                  <a:pt x="69804" y="149578"/>
                </a:lnTo>
                <a:lnTo>
                  <a:pt x="62519" y="142255"/>
                </a:lnTo>
                <a:cubicBezTo>
                  <a:pt x="54900" y="134647"/>
                  <a:pt x="54900" y="122380"/>
                  <a:pt x="62519" y="114819"/>
                </a:cubicBezTo>
                <a:lnTo>
                  <a:pt x="144942" y="32464"/>
                </a:lnTo>
                <a:cubicBezTo>
                  <a:pt x="148751" y="28660"/>
                  <a:pt x="153750" y="26758"/>
                  <a:pt x="158702" y="26758"/>
                </a:cubicBezTo>
                <a:close/>
                <a:moveTo>
                  <a:pt x="254809" y="6542"/>
                </a:moveTo>
                <a:cubicBezTo>
                  <a:pt x="277279" y="4029"/>
                  <a:pt x="300492" y="9424"/>
                  <a:pt x="321015" y="29913"/>
                </a:cubicBezTo>
                <a:cubicBezTo>
                  <a:pt x="380347" y="89193"/>
                  <a:pt x="337205" y="46124"/>
                  <a:pt x="260017" y="97465"/>
                </a:cubicBezTo>
                <a:lnTo>
                  <a:pt x="193067" y="30626"/>
                </a:lnTo>
                <a:cubicBezTo>
                  <a:pt x="210614" y="19479"/>
                  <a:pt x="232340" y="9056"/>
                  <a:pt x="254809" y="6542"/>
                </a:cubicBezTo>
                <a:close/>
                <a:moveTo>
                  <a:pt x="503105" y="953"/>
                </a:moveTo>
                <a:cubicBezTo>
                  <a:pt x="515252" y="2468"/>
                  <a:pt x="527216" y="5788"/>
                  <a:pt x="538560" y="10911"/>
                </a:cubicBezTo>
                <a:cubicBezTo>
                  <a:pt x="546131" y="14334"/>
                  <a:pt x="547940" y="24224"/>
                  <a:pt x="542083" y="30073"/>
                </a:cubicBezTo>
                <a:lnTo>
                  <a:pt x="465709" y="106341"/>
                </a:lnTo>
                <a:cubicBezTo>
                  <a:pt x="456424" y="115613"/>
                  <a:pt x="456424" y="130639"/>
                  <a:pt x="465709" y="139911"/>
                </a:cubicBezTo>
                <a:lnTo>
                  <a:pt x="542131" y="216227"/>
                </a:lnTo>
                <a:cubicBezTo>
                  <a:pt x="547940" y="222028"/>
                  <a:pt x="546178" y="231823"/>
                  <a:pt x="538655" y="235246"/>
                </a:cubicBezTo>
                <a:cubicBezTo>
                  <a:pt x="508181" y="249035"/>
                  <a:pt x="473184" y="249844"/>
                  <a:pt x="442187" y="237528"/>
                </a:cubicBezTo>
                <a:lnTo>
                  <a:pt x="399238" y="280370"/>
                </a:lnTo>
                <a:lnTo>
                  <a:pt x="328482" y="209712"/>
                </a:lnTo>
                <a:lnTo>
                  <a:pt x="372240" y="166015"/>
                </a:lnTo>
                <a:cubicBezTo>
                  <a:pt x="356051" y="122270"/>
                  <a:pt x="365527" y="71060"/>
                  <a:pt x="400571" y="36064"/>
                </a:cubicBezTo>
                <a:cubicBezTo>
                  <a:pt x="428569" y="8106"/>
                  <a:pt x="466664" y="-3592"/>
                  <a:pt x="503105" y="953"/>
                </a:cubicBezTo>
                <a:close/>
              </a:path>
            </a:pathLst>
          </a:custGeom>
          <a:solidFill>
            <a:srgbClr val="66715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2861</Words>
  <Application>WPS 演示</Application>
  <PresentationFormat>宽屏</PresentationFormat>
  <Paragraphs>287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Arial</vt:lpstr>
      <vt:lpstr>宋体</vt:lpstr>
      <vt:lpstr>Wingdings</vt:lpstr>
      <vt:lpstr>微软雅黑 Light</vt:lpstr>
      <vt:lpstr>等线</vt:lpstr>
      <vt:lpstr>微软雅黑</vt:lpstr>
      <vt:lpstr>Impact</vt:lpstr>
      <vt:lpstr>黑体</vt:lpstr>
      <vt:lpstr>Arial Unicode MS</vt:lpstr>
      <vt:lpstr>等线 Light</vt:lpstr>
      <vt:lpstr>Segoe Print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 Pang</dc:creator>
  <cp:lastModifiedBy>admin</cp:lastModifiedBy>
  <cp:revision>167</cp:revision>
  <dcterms:created xsi:type="dcterms:W3CDTF">2018-03-31T07:26:00Z</dcterms:created>
  <dcterms:modified xsi:type="dcterms:W3CDTF">2018-10-17T01:32:19Z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