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76" r:id="rId5"/>
    <p:sldId id="278" r:id="rId6"/>
    <p:sldId id="267" r:id="rId7"/>
    <p:sldId id="274" r:id="rId8"/>
    <p:sldId id="287" r:id="rId9"/>
    <p:sldId id="271" r:id="rId10"/>
    <p:sldId id="288" r:id="rId11"/>
    <p:sldId id="279" r:id="rId12"/>
    <p:sldId id="272" r:id="rId13"/>
    <p:sldId id="268" r:id="rId14"/>
    <p:sldId id="275" r:id="rId15"/>
    <p:sldId id="273" r:id="rId16"/>
    <p:sldId id="286" r:id="rId17"/>
    <p:sldId id="289" r:id="rId18"/>
    <p:sldId id="281" r:id="rId19"/>
    <p:sldId id="283" r:id="rId20"/>
    <p:sldId id="264" r:id="rId21"/>
    <p:sldId id="277" r:id="rId22"/>
    <p:sldId id="263" r:id="rId23"/>
    <p:sldId id="269" r:id="rId24"/>
    <p:sldId id="290" r:id="rId25"/>
    <p:sldId id="284" r:id="rId26"/>
    <p:sldId id="270" r:id="rId27"/>
    <p:sldId id="266" r:id="rId28"/>
    <p:sldId id="265" r:id="rId29"/>
    <p:sldId id="282" r:id="rId30"/>
    <p:sldId id="291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A3"/>
    <a:srgbClr val="292003"/>
    <a:srgbClr val="6E5532"/>
    <a:srgbClr val="CAA66C"/>
    <a:srgbClr val="FFFB96"/>
    <a:srgbClr val="D4B67E"/>
    <a:srgbClr val="3F4140"/>
    <a:srgbClr val="446030"/>
    <a:srgbClr val="4E7968"/>
    <a:srgbClr val="66A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8" autoAdjust="0"/>
    <p:restoredTop sz="94660"/>
  </p:normalViewPr>
  <p:slideViewPr>
    <p:cSldViewPr snapToGrid="0">
      <p:cViewPr>
        <p:scale>
          <a:sx n="64" d="100"/>
          <a:sy n="64" d="100"/>
        </p:scale>
        <p:origin x="1560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4DB43-649A-410E-B5F8-EB074C00CCBA}" type="datetimeFigureOut">
              <a:rPr lang="zh-CN" altLang="en-US" smtClean="0"/>
              <a:t>2018-10-02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43C9-58C5-4D1E-8F0B-A905E3CE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77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163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286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556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659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228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58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942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437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39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675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43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262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055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75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65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97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409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0453"/>
            <a:ext cx="10515600" cy="629486"/>
          </a:xfrm>
        </p:spPr>
        <p:txBody>
          <a:bodyPr>
            <a:normAutofit/>
          </a:bodyPr>
          <a:lstStyle>
            <a:lvl1pPr algn="ctr">
              <a:defRPr sz="2800" b="1">
                <a:solidFill>
                  <a:srgbClr val="FCE3A3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2018-10-02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86064"/>
            <a:ext cx="12192000" cy="5935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2018-10-02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4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2018-10-02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anochocolate - First Sens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37372" y="3079635"/>
            <a:ext cx="609600" cy="609600"/>
          </a:xfrm>
          <a:prstGeom prst="rect">
            <a:avLst/>
          </a:prstGeom>
        </p:spPr>
      </p:pic>
      <p:sp>
        <p:nvSpPr>
          <p:cNvPr id="12" name="TextBox 38"/>
          <p:cNvSpPr>
            <a:spLocks noChangeArrowheads="1"/>
          </p:cNvSpPr>
          <p:nvPr/>
        </p:nvSpPr>
        <p:spPr bwMode="auto">
          <a:xfrm>
            <a:off x="2675133" y="2779863"/>
            <a:ext cx="6877706" cy="346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algn="ctr" defTabSz="914332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商务汇报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1800" spc="150" dirty="0"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7"/>
          <p:cNvSpPr>
            <a:spLocks noChangeArrowheads="1"/>
          </p:cNvSpPr>
          <p:nvPr/>
        </p:nvSpPr>
        <p:spPr bwMode="auto">
          <a:xfrm>
            <a:off x="2446861" y="2038554"/>
            <a:ext cx="7334250" cy="746352"/>
          </a:xfrm>
          <a:prstGeom prst="rect">
            <a:avLst/>
          </a:prstGeom>
          <a:noFill/>
          <a:ln>
            <a:noFill/>
          </a:ln>
          <a:extLst/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algn="ctr" defTabSz="914332" fontAlgn="auto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4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商务工作汇报</a:t>
            </a:r>
            <a:r>
              <a:rPr lang="en-US" altLang="zh-CN" sz="4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4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195306" y="1117230"/>
            <a:ext cx="183736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6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Impact" pitchFamily="34" charset="0"/>
              </a:rPr>
              <a:t>2019</a:t>
            </a:r>
            <a:endParaRPr lang="zh-CN" altLang="en-US" sz="6600" dirty="0"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Impact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3377682" y="3239789"/>
            <a:ext cx="5472608" cy="5770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Your content to play here, or through your copy, paste in </a:t>
            </a:r>
          </a:p>
          <a:p>
            <a:pPr algn="ctr"/>
            <a:r>
              <a:rPr lang="en-US" altLang="zh-CN" sz="10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itchFamily="34" charset="-122"/>
                <a:ea typeface="微软雅黑" pitchFamily="34" charset="-122"/>
              </a:rPr>
              <a:t>this box, and select only the text.</a:t>
            </a:r>
          </a:p>
        </p:txBody>
      </p:sp>
    </p:spTree>
    <p:extLst>
      <p:ext uri="{BB962C8B-B14F-4D97-AF65-F5344CB8AC3E}">
        <p14:creationId xmlns:p14="http://schemas.microsoft.com/office/powerpoint/2010/main" val="190462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016250" y="1398360"/>
            <a:ext cx="4028440" cy="1015365"/>
            <a:chOff x="2783" y="2861"/>
            <a:chExt cx="6344" cy="1599"/>
          </a:xfrm>
        </p:grpSpPr>
        <p:sp>
          <p:nvSpPr>
            <p:cNvPr id="42" name="TextBox 67"/>
            <p:cNvSpPr txBox="1"/>
            <p:nvPr/>
          </p:nvSpPr>
          <p:spPr>
            <a:xfrm>
              <a:off x="2783" y="2861"/>
              <a:ext cx="2962" cy="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6000" b="1" spc="30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  <a:latin typeface="+mj-ea"/>
                  <a:ea typeface="+mj-ea"/>
                </a:rPr>
                <a:t>01</a:t>
              </a:r>
            </a:p>
          </p:txBody>
        </p:sp>
        <p:sp>
          <p:nvSpPr>
            <p:cNvPr id="43" name="TextBox 1"/>
            <p:cNvSpPr txBox="1"/>
            <p:nvPr/>
          </p:nvSpPr>
          <p:spPr>
            <a:xfrm>
              <a:off x="4878" y="3087"/>
              <a:ext cx="3056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zh-CN" altLang="en-US" b="1" spc="40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  <a:latin typeface="+mj-ea"/>
                  <a:ea typeface="+mj-ea"/>
                </a:rPr>
                <a:t>标题内容概述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4813" y="3076"/>
              <a:ext cx="0" cy="1384"/>
            </a:xfrm>
            <a:prstGeom prst="line">
              <a:avLst/>
            </a:prstGeom>
            <a:ln>
              <a:solidFill>
                <a:srgbClr val="FFFB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0"/>
            <p:cNvSpPr txBox="1"/>
            <p:nvPr/>
          </p:nvSpPr>
          <p:spPr>
            <a:xfrm>
              <a:off x="4878" y="3587"/>
              <a:ext cx="4249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   </a:t>
              </a:r>
              <a:r>
                <a:rPr lang="zh-CN" altLang="en-US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文字内容需概括精炼，建议与标题相关并符合整体语言风格，语言描述尽量简洁生动。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16250" y="2673017"/>
            <a:ext cx="4028440" cy="1015365"/>
            <a:chOff x="2783" y="2861"/>
            <a:chExt cx="6344" cy="1599"/>
          </a:xfrm>
        </p:grpSpPr>
        <p:sp>
          <p:nvSpPr>
            <p:cNvPr id="47" name="TextBox 67"/>
            <p:cNvSpPr txBox="1"/>
            <p:nvPr/>
          </p:nvSpPr>
          <p:spPr>
            <a:xfrm>
              <a:off x="2783" y="2861"/>
              <a:ext cx="2962" cy="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6000" b="1" spc="30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  <a:latin typeface="+mj-ea"/>
                  <a:ea typeface="+mj-ea"/>
                </a:rPr>
                <a:t>02</a:t>
              </a:r>
            </a:p>
          </p:txBody>
        </p:sp>
        <p:sp>
          <p:nvSpPr>
            <p:cNvPr id="48" name="TextBox 1"/>
            <p:cNvSpPr txBox="1"/>
            <p:nvPr/>
          </p:nvSpPr>
          <p:spPr>
            <a:xfrm>
              <a:off x="4878" y="3086"/>
              <a:ext cx="3056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2pPr marL="0" lvl="1">
                <a:defRPr b="1" spc="400">
                  <a:solidFill>
                    <a:schemeClr val="bg1"/>
                  </a:solidFill>
                  <a:latin typeface="+mj-ea"/>
                  <a:ea typeface="+mj-ea"/>
                </a:defRPr>
              </a:lvl2pPr>
            </a:lstStyle>
            <a:p>
              <a:pPr lvl="1"/>
              <a:r>
                <a:rPr lang="zh-CN" altLang="en-US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标题内容概述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4813" y="3076"/>
              <a:ext cx="0" cy="1384"/>
            </a:xfrm>
            <a:prstGeom prst="line">
              <a:avLst/>
            </a:prstGeom>
            <a:ln>
              <a:solidFill>
                <a:srgbClr val="FFFB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10"/>
            <p:cNvSpPr txBox="1"/>
            <p:nvPr/>
          </p:nvSpPr>
          <p:spPr>
            <a:xfrm>
              <a:off x="4878" y="3587"/>
              <a:ext cx="4249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   </a:t>
              </a:r>
              <a:r>
                <a:rPr lang="zh-CN" altLang="en-US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文字内容需概括精炼，建议与标题相关并符合整体语言风格，语言描述尽量简洁生动。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353119" y="1396455"/>
            <a:ext cx="4028440" cy="1015365"/>
            <a:chOff x="2783" y="2861"/>
            <a:chExt cx="6344" cy="1599"/>
          </a:xfrm>
        </p:grpSpPr>
        <p:sp>
          <p:nvSpPr>
            <p:cNvPr id="52" name="TextBox 67"/>
            <p:cNvSpPr txBox="1"/>
            <p:nvPr/>
          </p:nvSpPr>
          <p:spPr>
            <a:xfrm>
              <a:off x="2783" y="2861"/>
              <a:ext cx="2962" cy="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6000" b="1" spc="30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  <a:latin typeface="+mj-ea"/>
                  <a:ea typeface="+mj-ea"/>
                </a:rPr>
                <a:t>03</a:t>
              </a:r>
            </a:p>
          </p:txBody>
        </p:sp>
        <p:sp>
          <p:nvSpPr>
            <p:cNvPr id="53" name="TextBox 1"/>
            <p:cNvSpPr txBox="1"/>
            <p:nvPr/>
          </p:nvSpPr>
          <p:spPr>
            <a:xfrm>
              <a:off x="4878" y="3062"/>
              <a:ext cx="3056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2pPr marL="0" lvl="1">
                <a:defRPr b="1" spc="400">
                  <a:solidFill>
                    <a:schemeClr val="bg1"/>
                  </a:solidFill>
                  <a:latin typeface="+mj-ea"/>
                  <a:ea typeface="+mj-ea"/>
                </a:defRPr>
              </a:lvl2pPr>
            </a:lstStyle>
            <a:p>
              <a:pPr lvl="1"/>
              <a:r>
                <a:rPr lang="zh-CN" altLang="en-US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标题内容概述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4813" y="3076"/>
              <a:ext cx="0" cy="1384"/>
            </a:xfrm>
            <a:prstGeom prst="line">
              <a:avLst/>
            </a:prstGeom>
            <a:ln>
              <a:solidFill>
                <a:srgbClr val="FFFB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10"/>
            <p:cNvSpPr txBox="1"/>
            <p:nvPr/>
          </p:nvSpPr>
          <p:spPr>
            <a:xfrm>
              <a:off x="4878" y="3587"/>
              <a:ext cx="4249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   </a:t>
              </a:r>
              <a:r>
                <a:rPr lang="zh-CN" altLang="en-US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文字内容需概括精炼，建议与标题相关并符合整体语言风格，语言描述尽量简洁生动。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353119" y="2671111"/>
            <a:ext cx="4028440" cy="1015365"/>
            <a:chOff x="2783" y="2861"/>
            <a:chExt cx="6344" cy="1599"/>
          </a:xfrm>
        </p:grpSpPr>
        <p:sp>
          <p:nvSpPr>
            <p:cNvPr id="57" name="TextBox 67"/>
            <p:cNvSpPr txBox="1"/>
            <p:nvPr/>
          </p:nvSpPr>
          <p:spPr>
            <a:xfrm>
              <a:off x="2783" y="2861"/>
              <a:ext cx="2962" cy="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6000" b="1" spc="30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  <a:latin typeface="+mj-ea"/>
                  <a:ea typeface="+mj-ea"/>
                </a:rPr>
                <a:t>04</a:t>
              </a:r>
            </a:p>
          </p:txBody>
        </p:sp>
        <p:sp>
          <p:nvSpPr>
            <p:cNvPr id="58" name="TextBox 1"/>
            <p:cNvSpPr txBox="1"/>
            <p:nvPr/>
          </p:nvSpPr>
          <p:spPr>
            <a:xfrm>
              <a:off x="4878" y="3099"/>
              <a:ext cx="3056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2pPr marL="0" lvl="1">
                <a:defRPr b="1" spc="400">
                  <a:solidFill>
                    <a:schemeClr val="bg1"/>
                  </a:solidFill>
                  <a:latin typeface="+mj-ea"/>
                  <a:ea typeface="+mj-ea"/>
                </a:defRPr>
              </a:lvl2pPr>
            </a:lstStyle>
            <a:p>
              <a:pPr lvl="1"/>
              <a:r>
                <a:rPr lang="zh-CN" altLang="en-US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标题内容概述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4813" y="3076"/>
              <a:ext cx="0" cy="1384"/>
            </a:xfrm>
            <a:prstGeom prst="line">
              <a:avLst/>
            </a:prstGeom>
            <a:ln>
              <a:solidFill>
                <a:srgbClr val="FFFB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10"/>
            <p:cNvSpPr txBox="1"/>
            <p:nvPr/>
          </p:nvSpPr>
          <p:spPr>
            <a:xfrm>
              <a:off x="4878" y="3587"/>
              <a:ext cx="4249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   </a:t>
              </a:r>
              <a:r>
                <a:rPr lang="zh-CN" altLang="en-US" sz="800" kern="1200" spc="0" dirty="0">
                  <a:gradFill>
                    <a:gsLst>
                      <a:gs pos="0">
                        <a:srgbClr val="CDA66A"/>
                      </a:gs>
                      <a:gs pos="100000">
                        <a:srgbClr val="F7E8A3"/>
                      </a:gs>
                    </a:gsLst>
                    <a:lin ang="0" scaled="1"/>
                  </a:gradFill>
                </a:rPr>
                <a:t>文字内容需概括精炼，建议与标题相关并符合整体语言风格，语言描述尽量简洁生动。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35240" y="2150518"/>
            <a:ext cx="2361565" cy="772795"/>
            <a:chOff x="7688" y="1447"/>
            <a:chExt cx="3719" cy="1217"/>
          </a:xfrm>
        </p:grpSpPr>
        <p:sp>
          <p:nvSpPr>
            <p:cNvPr id="62" name="矩形 61"/>
            <p:cNvSpPr/>
            <p:nvPr/>
          </p:nvSpPr>
          <p:spPr>
            <a:xfrm>
              <a:off x="8619" y="1585"/>
              <a:ext cx="2243" cy="1079"/>
            </a:xfrm>
            <a:prstGeom prst="rect">
              <a:avLst/>
            </a:prstGeom>
            <a:noFill/>
            <a:ln w="19050">
              <a:solidFill>
                <a:srgbClr val="FCE3A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478" y="1447"/>
              <a:ext cx="2243" cy="1079"/>
            </a:xfrm>
            <a:prstGeom prst="rect">
              <a:avLst/>
            </a:prstGeom>
            <a:gradFill>
              <a:gsLst>
                <a:gs pos="0">
                  <a:srgbClr val="CDA66A"/>
                </a:gs>
                <a:gs pos="100000">
                  <a:srgbClr val="F7E8A3"/>
                </a:gs>
              </a:gsLst>
              <a:lin ang="0" scaled="1"/>
            </a:gradFill>
            <a:ln>
              <a:solidFill>
                <a:srgbClr val="FFFB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Text Box 3"/>
            <p:cNvSpPr>
              <a:spLocks noChangeArrowheads="1"/>
            </p:cNvSpPr>
            <p:nvPr/>
          </p:nvSpPr>
          <p:spPr bwMode="auto">
            <a:xfrm>
              <a:off x="7688" y="1455"/>
              <a:ext cx="3719" cy="10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sym typeface="Calibri" panose="020F0502020204030204" charset="0"/>
                </a:rPr>
                <a:t>目 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6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3177147" y="2788365"/>
            <a:ext cx="602058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此处添加章节标题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568769" y="879005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gency FB" panose="020B0503020202020204" pitchFamily="34" charset="0"/>
                <a:ea typeface="腾祥澜黑简" panose="01010104010101010101" pitchFamily="2" charset="-122"/>
              </a:rPr>
              <a:t>01</a:t>
            </a:r>
            <a:endParaRPr lang="zh-CN" altLang="en-US" sz="9600" dirty="0">
              <a:ln w="6350">
                <a:noFill/>
              </a:ln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11165" y="2295256"/>
            <a:ext cx="1352550" cy="307777"/>
          </a:xfrm>
          <a:prstGeom prst="roundRect">
            <a:avLst>
              <a:gd name="adj" fmla="val 0"/>
            </a:avLst>
          </a:prstGeom>
          <a:solidFill>
            <a:srgbClr val="FCE3A3"/>
          </a:solidFill>
          <a:ln w="6350">
            <a:solidFill>
              <a:srgbClr val="FCE3A3"/>
            </a:solidFill>
            <a:miter lim="800000"/>
          </a:ln>
          <a:effectLst/>
          <a:extLst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400" b="1" spc="300" dirty="0">
                <a:solidFill>
                  <a:schemeClr val="tx2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PART ONE</a:t>
            </a:r>
            <a:endParaRPr lang="zh-CN" altLang="en-US" sz="1400" b="1" spc="300" dirty="0">
              <a:solidFill>
                <a:schemeClr val="tx2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25264" y="3465473"/>
            <a:ext cx="532435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30959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087556" y="2389830"/>
            <a:ext cx="2940013" cy="16613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 cap="flat">
            <a:noFill/>
            <a:prstDash val="solid"/>
            <a:miter lim="800000"/>
            <a:headEnd/>
            <a:tailEnd/>
          </a:ln>
        </p:spPr>
        <p:txBody>
          <a:bodyPr vert="horz" wrap="square" lIns="91852" tIns="45926" rIns="91852" bIns="459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1989031" y="1777908"/>
            <a:ext cx="1135698" cy="113662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674397" y="2389830"/>
            <a:ext cx="2944098" cy="166132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 cap="flat">
            <a:noFill/>
            <a:prstDash val="solid"/>
            <a:miter lim="800000"/>
            <a:headEnd/>
            <a:tailEnd/>
          </a:ln>
        </p:spPr>
        <p:txBody>
          <a:bodyPr vert="horz" wrap="square" lIns="91852" tIns="45926" rIns="91852" bIns="459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5578597" y="1777908"/>
            <a:ext cx="1135698" cy="11366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8265325" y="2389830"/>
            <a:ext cx="2942737" cy="166132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 cap="flat">
            <a:noFill/>
            <a:prstDash val="solid"/>
            <a:miter lim="800000"/>
            <a:headEnd/>
            <a:tailEnd/>
          </a:ln>
        </p:spPr>
        <p:txBody>
          <a:bodyPr vert="horz" wrap="square" lIns="91852" tIns="45926" rIns="91852" bIns="459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9168163" y="1777908"/>
            <a:ext cx="1135698" cy="113662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矩形 30"/>
          <p:cNvSpPr>
            <a:spLocks noChangeArrowheads="1"/>
          </p:cNvSpPr>
          <p:nvPr/>
        </p:nvSpPr>
        <p:spPr bwMode="auto">
          <a:xfrm>
            <a:off x="1087555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674398" y="4329334"/>
            <a:ext cx="2940013" cy="6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0" name="矩形 30"/>
          <p:cNvSpPr>
            <a:spLocks noChangeArrowheads="1"/>
          </p:cNvSpPr>
          <p:nvPr/>
        </p:nvSpPr>
        <p:spPr bwMode="auto">
          <a:xfrm>
            <a:off x="8265326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6068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924" y="1576758"/>
            <a:ext cx="6252723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924" y="2853252"/>
            <a:ext cx="6252723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924" y="4129746"/>
            <a:ext cx="6252723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924" y="5406241"/>
            <a:ext cx="6252723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942" y="1898086"/>
            <a:ext cx="192698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7" name="Oval 35"/>
          <p:cNvSpPr/>
          <p:nvPr/>
        </p:nvSpPr>
        <p:spPr>
          <a:xfrm>
            <a:off x="4427942" y="3178242"/>
            <a:ext cx="192698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22" name="Oval 51"/>
          <p:cNvSpPr/>
          <p:nvPr/>
        </p:nvSpPr>
        <p:spPr>
          <a:xfrm>
            <a:off x="4427942" y="4458397"/>
            <a:ext cx="192698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27" name="Oval 64"/>
          <p:cNvSpPr/>
          <p:nvPr/>
        </p:nvSpPr>
        <p:spPr>
          <a:xfrm>
            <a:off x="4427942" y="5738553"/>
            <a:ext cx="192698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grpSp>
        <p:nvGrpSpPr>
          <p:cNvPr id="2" name="组合 1"/>
          <p:cNvGrpSpPr/>
          <p:nvPr/>
        </p:nvGrpSpPr>
        <p:grpSpPr>
          <a:xfrm>
            <a:off x="1329937" y="1508770"/>
            <a:ext cx="3098007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7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7380" y="4069078"/>
            <a:ext cx="3100560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>
              <a:spLocks/>
            </p:cNvSpPr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937" y="2788923"/>
            <a:ext cx="3098005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7383" y="5349234"/>
            <a:ext cx="3100559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>
                <a:spLocks/>
              </p:cNvSpPr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7231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7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22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3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5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53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52312" y="1847668"/>
            <a:ext cx="2703496" cy="2815505"/>
            <a:chOff x="143508" y="1853921"/>
            <a:chExt cx="2052922" cy="2343317"/>
          </a:xfrm>
        </p:grpSpPr>
        <p:sp>
          <p:nvSpPr>
            <p:cNvPr id="68" name="Freeform 5"/>
            <p:cNvSpPr>
              <a:spLocks/>
            </p:cNvSpPr>
            <p:nvPr/>
          </p:nvSpPr>
          <p:spPr bwMode="auto">
            <a:xfrm>
              <a:off x="143508" y="1853921"/>
              <a:ext cx="2052922" cy="2343317"/>
            </a:xfrm>
            <a:custGeom>
              <a:avLst/>
              <a:gdLst>
                <a:gd name="T0" fmla="*/ 1112 w 1328"/>
                <a:gd name="T1" fmla="*/ 1328 h 1328"/>
                <a:gd name="T2" fmla="*/ 1142 w 1328"/>
                <a:gd name="T3" fmla="*/ 880 h 1328"/>
                <a:gd name="T4" fmla="*/ 1156 w 1328"/>
                <a:gd name="T5" fmla="*/ 886 h 1328"/>
                <a:gd name="T6" fmla="*/ 1188 w 1328"/>
                <a:gd name="T7" fmla="*/ 894 h 1328"/>
                <a:gd name="T8" fmla="*/ 1204 w 1328"/>
                <a:gd name="T9" fmla="*/ 896 h 1328"/>
                <a:gd name="T10" fmla="*/ 1228 w 1328"/>
                <a:gd name="T11" fmla="*/ 894 h 1328"/>
                <a:gd name="T12" fmla="*/ 1252 w 1328"/>
                <a:gd name="T13" fmla="*/ 886 h 1328"/>
                <a:gd name="T14" fmla="*/ 1292 w 1328"/>
                <a:gd name="T15" fmla="*/ 860 h 1328"/>
                <a:gd name="T16" fmla="*/ 1318 w 1328"/>
                <a:gd name="T17" fmla="*/ 820 h 1328"/>
                <a:gd name="T18" fmla="*/ 1326 w 1328"/>
                <a:gd name="T19" fmla="*/ 796 h 1328"/>
                <a:gd name="T20" fmla="*/ 1328 w 1328"/>
                <a:gd name="T21" fmla="*/ 772 h 1328"/>
                <a:gd name="T22" fmla="*/ 1328 w 1328"/>
                <a:gd name="T23" fmla="*/ 760 h 1328"/>
                <a:gd name="T24" fmla="*/ 1322 w 1328"/>
                <a:gd name="T25" fmla="*/ 736 h 1328"/>
                <a:gd name="T26" fmla="*/ 1306 w 1328"/>
                <a:gd name="T27" fmla="*/ 702 h 1328"/>
                <a:gd name="T28" fmla="*/ 1274 w 1328"/>
                <a:gd name="T29" fmla="*/ 670 h 1328"/>
                <a:gd name="T30" fmla="*/ 1240 w 1328"/>
                <a:gd name="T31" fmla="*/ 654 h 1328"/>
                <a:gd name="T32" fmla="*/ 1216 w 1328"/>
                <a:gd name="T33" fmla="*/ 648 h 1328"/>
                <a:gd name="T34" fmla="*/ 1204 w 1328"/>
                <a:gd name="T35" fmla="*/ 648 h 1328"/>
                <a:gd name="T36" fmla="*/ 1172 w 1328"/>
                <a:gd name="T37" fmla="*/ 652 h 1328"/>
                <a:gd name="T38" fmla="*/ 1142 w 1328"/>
                <a:gd name="T39" fmla="*/ 664 h 1328"/>
                <a:gd name="T40" fmla="*/ 1112 w 1328"/>
                <a:gd name="T41" fmla="*/ 682 h 1328"/>
                <a:gd name="T42" fmla="*/ 1112 w 1328"/>
                <a:gd name="T43" fmla="*/ 216 h 1328"/>
                <a:gd name="T44" fmla="*/ 664 w 1328"/>
                <a:gd name="T45" fmla="*/ 186 h 1328"/>
                <a:gd name="T46" fmla="*/ 670 w 1328"/>
                <a:gd name="T47" fmla="*/ 172 h 1328"/>
                <a:gd name="T48" fmla="*/ 678 w 1328"/>
                <a:gd name="T49" fmla="*/ 140 h 1328"/>
                <a:gd name="T50" fmla="*/ 680 w 1328"/>
                <a:gd name="T51" fmla="*/ 124 h 1328"/>
                <a:gd name="T52" fmla="*/ 678 w 1328"/>
                <a:gd name="T53" fmla="*/ 100 h 1328"/>
                <a:gd name="T54" fmla="*/ 670 w 1328"/>
                <a:gd name="T55" fmla="*/ 76 h 1328"/>
                <a:gd name="T56" fmla="*/ 644 w 1328"/>
                <a:gd name="T57" fmla="*/ 36 h 1328"/>
                <a:gd name="T58" fmla="*/ 604 w 1328"/>
                <a:gd name="T59" fmla="*/ 10 h 1328"/>
                <a:gd name="T60" fmla="*/ 580 w 1328"/>
                <a:gd name="T61" fmla="*/ 2 h 1328"/>
                <a:gd name="T62" fmla="*/ 556 w 1328"/>
                <a:gd name="T63" fmla="*/ 0 h 1328"/>
                <a:gd name="T64" fmla="*/ 544 w 1328"/>
                <a:gd name="T65" fmla="*/ 0 h 1328"/>
                <a:gd name="T66" fmla="*/ 520 w 1328"/>
                <a:gd name="T67" fmla="*/ 6 h 1328"/>
                <a:gd name="T68" fmla="*/ 486 w 1328"/>
                <a:gd name="T69" fmla="*/ 22 h 1328"/>
                <a:gd name="T70" fmla="*/ 454 w 1328"/>
                <a:gd name="T71" fmla="*/ 54 h 1328"/>
                <a:gd name="T72" fmla="*/ 438 w 1328"/>
                <a:gd name="T73" fmla="*/ 88 h 1328"/>
                <a:gd name="T74" fmla="*/ 432 w 1328"/>
                <a:gd name="T75" fmla="*/ 112 h 1328"/>
                <a:gd name="T76" fmla="*/ 432 w 1328"/>
                <a:gd name="T77" fmla="*/ 124 h 1328"/>
                <a:gd name="T78" fmla="*/ 436 w 1328"/>
                <a:gd name="T79" fmla="*/ 156 h 1328"/>
                <a:gd name="T80" fmla="*/ 448 w 1328"/>
                <a:gd name="T81" fmla="*/ 186 h 1328"/>
                <a:gd name="T82" fmla="*/ 432 w 1328"/>
                <a:gd name="T83" fmla="*/ 216 h 1328"/>
                <a:gd name="T84" fmla="*/ 0 w 1328"/>
                <a:gd name="T85" fmla="*/ 216 h 1328"/>
                <a:gd name="T86" fmla="*/ 1112 w 1328"/>
                <a:gd name="T87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078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97138" y="2408513"/>
              <a:ext cx="1548923" cy="1680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3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随着计算机技术的发展及印刷技术的进步，平面设计在视觉感观领域的表现也越来越丰富，这对今天平面设计都提出了空前挑战。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828581" y="1947279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078">
                <a:lnSpc>
                  <a:spcPts val="2000"/>
                </a:lnSpc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方正超粗黑简体" pitchFamily="2" charset="-122"/>
                  <a:ea typeface="方正超粗黑简体" pitchFamily="2" charset="-122"/>
                </a:rPr>
                <a:t>1</a:t>
              </a:r>
              <a:endParaRPr lang="zh-CN" altLang="en-US" sz="2400" kern="0" dirty="0">
                <a:solidFill>
                  <a:prstClr val="white"/>
                </a:solidFill>
                <a:latin typeface="方正超粗黑简体" pitchFamily="2" charset="-122"/>
                <a:ea typeface="方正超粗黑简体" pitchFamily="2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603891" y="1844825"/>
            <a:ext cx="2703496" cy="2815505"/>
            <a:chOff x="1929199" y="1851555"/>
            <a:chExt cx="2052922" cy="2343317"/>
          </a:xfrm>
        </p:grpSpPr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1929199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078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339355" y="2511105"/>
              <a:ext cx="1224533" cy="1458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3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随着计算机技术的发展及印刷技术的进步，平面设计在视觉感观领域的表现也越来越。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2616867" y="1933729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078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itchFamily="2" charset="-122"/>
                  <a:ea typeface="方正超粗黑简体" pitchFamily="2" charset="-122"/>
                </a:rPr>
                <a:t>2</a:t>
              </a:r>
              <a:endParaRPr lang="zh-CN" altLang="en-US" sz="2400" kern="0">
                <a:solidFill>
                  <a:prstClr val="white"/>
                </a:solidFill>
                <a:latin typeface="方正超粗黑简体" pitchFamily="2" charset="-122"/>
                <a:ea typeface="方正超粗黑简体" pitchFamily="2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960927" y="1844825"/>
            <a:ext cx="2703496" cy="2815505"/>
            <a:chOff x="3719033" y="1851555"/>
            <a:chExt cx="2052922" cy="2343317"/>
          </a:xfrm>
        </p:grpSpPr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3719033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078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122349" y="2511104"/>
              <a:ext cx="1246289" cy="1458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3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随着计算机技术的发展及印刷技术的进步，平面设计在视觉感观领域的表现也越来越。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4408218" y="1933728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078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itchFamily="2" charset="-122"/>
                  <a:ea typeface="方正超粗黑简体" pitchFamily="2" charset="-122"/>
                </a:rPr>
                <a:t>3</a:t>
              </a:r>
              <a:endParaRPr lang="zh-CN" altLang="en-US" sz="2400" kern="0">
                <a:solidFill>
                  <a:prstClr val="white"/>
                </a:solidFill>
                <a:latin typeface="方正超粗黑简体" pitchFamily="2" charset="-122"/>
                <a:ea typeface="方正超粗黑简体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307050" y="1844825"/>
            <a:ext cx="2703496" cy="2815505"/>
            <a:chOff x="5500580" y="1851555"/>
            <a:chExt cx="2052922" cy="2343317"/>
          </a:xfrm>
        </p:grpSpPr>
        <p:sp>
          <p:nvSpPr>
            <p:cNvPr id="80" name="Freeform 14"/>
            <p:cNvSpPr>
              <a:spLocks/>
            </p:cNvSpPr>
            <p:nvPr/>
          </p:nvSpPr>
          <p:spPr bwMode="auto">
            <a:xfrm>
              <a:off x="5500580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5896538" y="2514213"/>
              <a:ext cx="1246289" cy="1468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3"/>
                </a:lnSpc>
              </a:pPr>
              <a:r>
                <a:rPr lang="zh-CN" altLang="en-US" sz="16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随着计算机技术的发展及印刷技术的进步，平面设计在视觉感观领域的表现也越来越。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191368" y="1938644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078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itchFamily="2" charset="-122"/>
                  <a:ea typeface="方正超粗黑简体" pitchFamily="2" charset="-122"/>
                </a:rPr>
                <a:t>4</a:t>
              </a:r>
              <a:endParaRPr lang="zh-CN" altLang="en-US" sz="2400" kern="0">
                <a:solidFill>
                  <a:prstClr val="white"/>
                </a:solidFill>
                <a:latin typeface="方正超粗黑简体" pitchFamily="2" charset="-122"/>
                <a:ea typeface="方正超粗黑简体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651809" y="1844824"/>
            <a:ext cx="2264281" cy="2818348"/>
            <a:chOff x="7281092" y="1851555"/>
            <a:chExt cx="1719400" cy="2345683"/>
          </a:xfrm>
        </p:grpSpPr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7281092" y="1851555"/>
              <a:ext cx="1719400" cy="2345683"/>
            </a:xfrm>
            <a:custGeom>
              <a:avLst/>
              <a:gdLst>
                <a:gd name="T0" fmla="*/ 1112 w 1112"/>
                <a:gd name="T1" fmla="*/ 216 h 1328"/>
                <a:gd name="T2" fmla="*/ 664 w 1112"/>
                <a:gd name="T3" fmla="*/ 186 h 1328"/>
                <a:gd name="T4" fmla="*/ 670 w 1112"/>
                <a:gd name="T5" fmla="*/ 172 h 1328"/>
                <a:gd name="T6" fmla="*/ 678 w 1112"/>
                <a:gd name="T7" fmla="*/ 140 h 1328"/>
                <a:gd name="T8" fmla="*/ 680 w 1112"/>
                <a:gd name="T9" fmla="*/ 124 h 1328"/>
                <a:gd name="T10" fmla="*/ 678 w 1112"/>
                <a:gd name="T11" fmla="*/ 100 h 1328"/>
                <a:gd name="T12" fmla="*/ 670 w 1112"/>
                <a:gd name="T13" fmla="*/ 76 h 1328"/>
                <a:gd name="T14" fmla="*/ 644 w 1112"/>
                <a:gd name="T15" fmla="*/ 36 h 1328"/>
                <a:gd name="T16" fmla="*/ 604 w 1112"/>
                <a:gd name="T17" fmla="*/ 10 h 1328"/>
                <a:gd name="T18" fmla="*/ 580 w 1112"/>
                <a:gd name="T19" fmla="*/ 2 h 1328"/>
                <a:gd name="T20" fmla="*/ 556 w 1112"/>
                <a:gd name="T21" fmla="*/ 0 h 1328"/>
                <a:gd name="T22" fmla="*/ 544 w 1112"/>
                <a:gd name="T23" fmla="*/ 0 h 1328"/>
                <a:gd name="T24" fmla="*/ 520 w 1112"/>
                <a:gd name="T25" fmla="*/ 6 h 1328"/>
                <a:gd name="T26" fmla="*/ 486 w 1112"/>
                <a:gd name="T27" fmla="*/ 22 h 1328"/>
                <a:gd name="T28" fmla="*/ 454 w 1112"/>
                <a:gd name="T29" fmla="*/ 54 h 1328"/>
                <a:gd name="T30" fmla="*/ 438 w 1112"/>
                <a:gd name="T31" fmla="*/ 88 h 1328"/>
                <a:gd name="T32" fmla="*/ 432 w 1112"/>
                <a:gd name="T33" fmla="*/ 112 h 1328"/>
                <a:gd name="T34" fmla="*/ 432 w 1112"/>
                <a:gd name="T35" fmla="*/ 124 h 1328"/>
                <a:gd name="T36" fmla="*/ 436 w 1112"/>
                <a:gd name="T37" fmla="*/ 156 h 1328"/>
                <a:gd name="T38" fmla="*/ 448 w 1112"/>
                <a:gd name="T39" fmla="*/ 186 h 1328"/>
                <a:gd name="T40" fmla="*/ 432 w 1112"/>
                <a:gd name="T41" fmla="*/ 216 h 1328"/>
                <a:gd name="T42" fmla="*/ 0 w 1112"/>
                <a:gd name="T43" fmla="*/ 216 h 1328"/>
                <a:gd name="T44" fmla="*/ 0 w 1112"/>
                <a:gd name="T45" fmla="*/ 616 h 1328"/>
                <a:gd name="T46" fmla="*/ 26 w 1112"/>
                <a:gd name="T47" fmla="*/ 610 h 1328"/>
                <a:gd name="T48" fmla="*/ 52 w 1112"/>
                <a:gd name="T49" fmla="*/ 608 h 1328"/>
                <a:gd name="T50" fmla="*/ 86 w 1112"/>
                <a:gd name="T51" fmla="*/ 612 h 1328"/>
                <a:gd name="T52" fmla="*/ 116 w 1112"/>
                <a:gd name="T53" fmla="*/ 620 h 1328"/>
                <a:gd name="T54" fmla="*/ 144 w 1112"/>
                <a:gd name="T55" fmla="*/ 636 h 1328"/>
                <a:gd name="T56" fmla="*/ 168 w 1112"/>
                <a:gd name="T57" fmla="*/ 656 h 1328"/>
                <a:gd name="T58" fmla="*/ 188 w 1112"/>
                <a:gd name="T59" fmla="*/ 680 h 1328"/>
                <a:gd name="T60" fmla="*/ 204 w 1112"/>
                <a:gd name="T61" fmla="*/ 708 h 1328"/>
                <a:gd name="T62" fmla="*/ 212 w 1112"/>
                <a:gd name="T63" fmla="*/ 738 h 1328"/>
                <a:gd name="T64" fmla="*/ 216 w 1112"/>
                <a:gd name="T65" fmla="*/ 772 h 1328"/>
                <a:gd name="T66" fmla="*/ 216 w 1112"/>
                <a:gd name="T67" fmla="*/ 788 h 1328"/>
                <a:gd name="T68" fmla="*/ 208 w 1112"/>
                <a:gd name="T69" fmla="*/ 820 h 1328"/>
                <a:gd name="T70" fmla="*/ 196 w 1112"/>
                <a:gd name="T71" fmla="*/ 850 h 1328"/>
                <a:gd name="T72" fmla="*/ 178 w 1112"/>
                <a:gd name="T73" fmla="*/ 876 h 1328"/>
                <a:gd name="T74" fmla="*/ 156 w 1112"/>
                <a:gd name="T75" fmla="*/ 898 h 1328"/>
                <a:gd name="T76" fmla="*/ 130 w 1112"/>
                <a:gd name="T77" fmla="*/ 916 h 1328"/>
                <a:gd name="T78" fmla="*/ 100 w 1112"/>
                <a:gd name="T79" fmla="*/ 928 h 1328"/>
                <a:gd name="T80" fmla="*/ 68 w 1112"/>
                <a:gd name="T81" fmla="*/ 936 h 1328"/>
                <a:gd name="T82" fmla="*/ 52 w 1112"/>
                <a:gd name="T83" fmla="*/ 936 h 1328"/>
                <a:gd name="T84" fmla="*/ 0 w 1112"/>
                <a:gd name="T85" fmla="*/ 928 h 1328"/>
                <a:gd name="T86" fmla="*/ 0 w 1112"/>
                <a:gd name="T87" fmla="*/ 1328 h 1328"/>
                <a:gd name="T88" fmla="*/ 1112 w 1112"/>
                <a:gd name="T89" fmla="*/ 216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12" h="1328">
                  <a:moveTo>
                    <a:pt x="1112" y="216"/>
                  </a:move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lnTo>
                    <a:pt x="1112" y="216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078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7668343" y="2514213"/>
              <a:ext cx="1246289" cy="1468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3"/>
                </a:lnSpc>
              </a:pPr>
              <a:r>
                <a:rPr lang="zh-CN" altLang="en-US" sz="16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随着计算机技术的发展及印刷技术的进步，平面设计在视觉感观领域的表现也越来越。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7970375" y="1938252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078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itchFamily="2" charset="-122"/>
                  <a:ea typeface="方正超粗黑简体" pitchFamily="2" charset="-122"/>
                </a:rPr>
                <a:t>5</a:t>
              </a:r>
              <a:endParaRPr lang="zh-CN" altLang="en-US" sz="2400" kern="0">
                <a:solidFill>
                  <a:prstClr val="white"/>
                </a:solidFill>
                <a:latin typeface="方正超粗黑简体" pitchFamily="2" charset="-122"/>
                <a:ea typeface="方正超粗黑简体" pitchFamily="2" charset="-122"/>
              </a:endParaRPr>
            </a:p>
          </p:txBody>
        </p:sp>
      </p:grpSp>
      <p:cxnSp>
        <p:nvCxnSpPr>
          <p:cNvPr id="87" name="Straight Connector 21"/>
          <p:cNvCxnSpPr/>
          <p:nvPr/>
        </p:nvCxnSpPr>
        <p:spPr>
          <a:xfrm>
            <a:off x="432107" y="4951203"/>
            <a:ext cx="11274914" cy="0"/>
          </a:xfrm>
          <a:prstGeom prst="line">
            <a:avLst/>
          </a:prstGeom>
          <a:noFill/>
          <a:ln w="6350" cap="flat" cmpd="sng" algn="ctr">
            <a:solidFill>
              <a:srgbClr val="B8B8B8"/>
            </a:solidFill>
            <a:prstDash val="solid"/>
            <a:headEnd type="oval" w="sm" len="sm"/>
            <a:tailEnd type="oval" w="sm" len="sm"/>
          </a:ln>
          <a:effectLst/>
        </p:spPr>
      </p:cxnSp>
      <p:grpSp>
        <p:nvGrpSpPr>
          <p:cNvPr id="88" name="Group 24"/>
          <p:cNvGrpSpPr/>
          <p:nvPr/>
        </p:nvGrpSpPr>
        <p:grpSpPr>
          <a:xfrm>
            <a:off x="1104096" y="5239236"/>
            <a:ext cx="231326" cy="231356"/>
            <a:chOff x="1068295" y="3417488"/>
            <a:chExt cx="239034" cy="239034"/>
          </a:xfrm>
        </p:grpSpPr>
        <p:sp>
          <p:nvSpPr>
            <p:cNvPr id="89" name="Oval 25"/>
            <p:cNvSpPr/>
            <p:nvPr/>
          </p:nvSpPr>
          <p:spPr>
            <a:xfrm>
              <a:off x="1068295" y="3417488"/>
              <a:ext cx="239034" cy="239034"/>
            </a:xfrm>
            <a:prstGeom prst="ellipse">
              <a:avLst/>
            </a:prstGeom>
            <a:solidFill>
              <a:schemeClr val="tx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defRPr/>
              </a:pPr>
              <a:endParaRPr lang="en-US" sz="2400" ker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endParaRPr>
            </a:p>
          </p:txBody>
        </p:sp>
        <p:sp>
          <p:nvSpPr>
            <p:cNvPr id="90" name="Plus 26"/>
            <p:cNvSpPr/>
            <p:nvPr/>
          </p:nvSpPr>
          <p:spPr>
            <a:xfrm>
              <a:off x="1129668" y="3475634"/>
              <a:ext cx="115371" cy="115371"/>
            </a:xfrm>
            <a:prstGeom prst="mathPlus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defRPr/>
              </a:pPr>
              <a:endParaRPr lang="en-US" sz="2400" ker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1604061" y="5233139"/>
            <a:ext cx="9483845" cy="55650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247">
              <a:lnSpc>
                <a:spcPts val="1949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关于中国画笔墨和色彩的关系，自古至今一直议论不断，有的人主张重墨轻色，有的人主张重色轻墨，而中国画笔墨和色彩在数千年来所经历的不同绘画表现形式。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295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3950203" y="1703577"/>
            <a:ext cx="2495952" cy="2496277"/>
          </a:xfrm>
          <a:prstGeom prst="ellipse">
            <a:avLst/>
          </a:prstGeom>
          <a:noFill/>
          <a:ln w="254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007374" y="1703577"/>
            <a:ext cx="2495952" cy="2496277"/>
          </a:xfrm>
          <a:prstGeom prst="ellipse">
            <a:avLst/>
          </a:prstGeom>
          <a:noFill/>
          <a:ln w="254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064544" y="1703577"/>
            <a:ext cx="2495952" cy="2496277"/>
          </a:xfrm>
          <a:prstGeom prst="ellipse">
            <a:avLst/>
          </a:prstGeom>
          <a:noFill/>
          <a:ln w="254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893032" y="1703577"/>
            <a:ext cx="2495952" cy="2496277"/>
          </a:xfrm>
          <a:prstGeom prst="ellipse">
            <a:avLst/>
          </a:prstGeom>
          <a:noFill/>
          <a:ln w="254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3141008" y="3527780"/>
            <a:ext cx="0" cy="1056117"/>
          </a:xfrm>
          <a:prstGeom prst="line">
            <a:avLst/>
          </a:prstGeom>
          <a:ln>
            <a:solidFill>
              <a:schemeClr val="tx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211256" y="3527780"/>
            <a:ext cx="0" cy="1056117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281504" y="3527780"/>
            <a:ext cx="0" cy="1056117"/>
          </a:xfrm>
          <a:prstGeom prst="line">
            <a:avLst/>
          </a:prstGeom>
          <a:ln>
            <a:solidFill>
              <a:schemeClr val="tx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351751" y="3527780"/>
            <a:ext cx="0" cy="1056117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31"/>
          <p:cNvSpPr>
            <a:spLocks noChangeAspect="1" noEditPoints="1"/>
          </p:cNvSpPr>
          <p:nvPr/>
        </p:nvSpPr>
        <p:spPr bwMode="auto">
          <a:xfrm>
            <a:off x="2828849" y="2211642"/>
            <a:ext cx="624319" cy="740072"/>
          </a:xfrm>
          <a:custGeom>
            <a:avLst/>
            <a:gdLst>
              <a:gd name="T0" fmla="*/ 203 w 235"/>
              <a:gd name="T1" fmla="*/ 0 h 279"/>
              <a:gd name="T2" fmla="*/ 235 w 235"/>
              <a:gd name="T3" fmla="*/ 211 h 279"/>
              <a:gd name="T4" fmla="*/ 205 w 235"/>
              <a:gd name="T5" fmla="*/ 247 h 279"/>
              <a:gd name="T6" fmla="*/ 32 w 235"/>
              <a:gd name="T7" fmla="*/ 279 h 279"/>
              <a:gd name="T8" fmla="*/ 0 w 235"/>
              <a:gd name="T9" fmla="*/ 68 h 279"/>
              <a:gd name="T10" fmla="*/ 31 w 235"/>
              <a:gd name="T11" fmla="*/ 32 h 279"/>
              <a:gd name="T12" fmla="*/ 205 w 235"/>
              <a:gd name="T13" fmla="*/ 196 h 279"/>
              <a:gd name="T14" fmla="*/ 214 w 235"/>
              <a:gd name="T15" fmla="*/ 27 h 279"/>
              <a:gd name="T16" fmla="*/ 52 w 235"/>
              <a:gd name="T17" fmla="*/ 36 h 279"/>
              <a:gd name="T18" fmla="*/ 205 w 235"/>
              <a:gd name="T19" fmla="*/ 68 h 279"/>
              <a:gd name="T20" fmla="*/ 103 w 235"/>
              <a:gd name="T21" fmla="*/ 78 h 279"/>
              <a:gd name="T22" fmla="*/ 65 w 235"/>
              <a:gd name="T23" fmla="*/ 117 h 279"/>
              <a:gd name="T24" fmla="*/ 103 w 235"/>
              <a:gd name="T25" fmla="*/ 156 h 279"/>
              <a:gd name="T26" fmla="*/ 142 w 235"/>
              <a:gd name="T27" fmla="*/ 117 h 279"/>
              <a:gd name="T28" fmla="*/ 103 w 235"/>
              <a:gd name="T29" fmla="*/ 78 h 279"/>
              <a:gd name="T30" fmla="*/ 93 w 235"/>
              <a:gd name="T31" fmla="*/ 214 h 279"/>
              <a:gd name="T32" fmla="*/ 112 w 235"/>
              <a:gd name="T33" fmla="*/ 214 h 279"/>
              <a:gd name="T34" fmla="*/ 107 w 235"/>
              <a:gd name="T35" fmla="*/ 171 h 279"/>
              <a:gd name="T36" fmla="*/ 98 w 235"/>
              <a:gd name="T37" fmla="*/ 171 h 279"/>
              <a:gd name="T38" fmla="*/ 119 w 235"/>
              <a:gd name="T39" fmla="*/ 159 h 279"/>
              <a:gd name="T40" fmla="*/ 118 w 235"/>
              <a:gd name="T41" fmla="*/ 214 h 279"/>
              <a:gd name="T42" fmla="*/ 119 w 235"/>
              <a:gd name="T43" fmla="*/ 159 h 279"/>
              <a:gd name="T44" fmla="*/ 96 w 235"/>
              <a:gd name="T45" fmla="*/ 170 h 279"/>
              <a:gd name="T46" fmla="*/ 47 w 235"/>
              <a:gd name="T47" fmla="*/ 214 h 279"/>
              <a:gd name="T48" fmla="*/ 108 w 235"/>
              <a:gd name="T49" fmla="*/ 103 h 279"/>
              <a:gd name="T50" fmla="*/ 70 w 235"/>
              <a:gd name="T51" fmla="*/ 111 h 279"/>
              <a:gd name="T52" fmla="*/ 79 w 235"/>
              <a:gd name="T53" fmla="*/ 141 h 279"/>
              <a:gd name="T54" fmla="*/ 127 w 235"/>
              <a:gd name="T55" fmla="*/ 141 h 279"/>
              <a:gd name="T56" fmla="*/ 136 w 235"/>
              <a:gd name="T57" fmla="*/ 110 h 279"/>
              <a:gd name="T58" fmla="*/ 108 w 235"/>
              <a:gd name="T59" fmla="*/ 103 h 279"/>
              <a:gd name="T60" fmla="*/ 22 w 235"/>
              <a:gd name="T61" fmla="*/ 232 h 279"/>
              <a:gd name="T62" fmla="*/ 184 w 235"/>
              <a:gd name="T63" fmla="*/ 6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279">
                <a:moveTo>
                  <a:pt x="6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221" y="0"/>
                  <a:pt x="235" y="14"/>
                  <a:pt x="235" y="32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28"/>
                  <a:pt x="222" y="242"/>
                  <a:pt x="205" y="243"/>
                </a:cubicBezTo>
                <a:cubicBezTo>
                  <a:pt x="205" y="247"/>
                  <a:pt x="205" y="247"/>
                  <a:pt x="205" y="247"/>
                </a:cubicBezTo>
                <a:cubicBezTo>
                  <a:pt x="205" y="265"/>
                  <a:pt x="190" y="279"/>
                  <a:pt x="173" y="279"/>
                </a:cubicBezTo>
                <a:cubicBezTo>
                  <a:pt x="32" y="279"/>
                  <a:pt x="32" y="279"/>
                  <a:pt x="32" y="279"/>
                </a:cubicBezTo>
                <a:cubicBezTo>
                  <a:pt x="15" y="279"/>
                  <a:pt x="0" y="265"/>
                  <a:pt x="0" y="247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51"/>
                  <a:pt x="14" y="37"/>
                  <a:pt x="31" y="36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14"/>
                  <a:pt x="45" y="0"/>
                  <a:pt x="63" y="0"/>
                </a:cubicBezTo>
                <a:close/>
                <a:moveTo>
                  <a:pt x="205" y="196"/>
                </a:moveTo>
                <a:cubicBezTo>
                  <a:pt x="214" y="196"/>
                  <a:pt x="214" y="196"/>
                  <a:pt x="214" y="196"/>
                </a:cubicBezTo>
                <a:cubicBezTo>
                  <a:pt x="214" y="27"/>
                  <a:pt x="214" y="27"/>
                  <a:pt x="214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36"/>
                  <a:pt x="52" y="36"/>
                  <a:pt x="52" y="36"/>
                </a:cubicBezTo>
                <a:cubicBezTo>
                  <a:pt x="173" y="36"/>
                  <a:pt x="173" y="36"/>
                  <a:pt x="173" y="36"/>
                </a:cubicBezTo>
                <a:cubicBezTo>
                  <a:pt x="190" y="36"/>
                  <a:pt x="205" y="50"/>
                  <a:pt x="205" y="68"/>
                </a:cubicBezTo>
                <a:cubicBezTo>
                  <a:pt x="205" y="196"/>
                  <a:pt x="205" y="196"/>
                  <a:pt x="205" y="196"/>
                </a:cubicBezTo>
                <a:close/>
                <a:moveTo>
                  <a:pt x="103" y="78"/>
                </a:moveTo>
                <a:cubicBezTo>
                  <a:pt x="93" y="78"/>
                  <a:pt x="83" y="83"/>
                  <a:pt x="76" y="90"/>
                </a:cubicBezTo>
                <a:cubicBezTo>
                  <a:pt x="69" y="97"/>
                  <a:pt x="65" y="106"/>
                  <a:pt x="65" y="117"/>
                </a:cubicBezTo>
                <a:cubicBezTo>
                  <a:pt x="65" y="128"/>
                  <a:pt x="69" y="138"/>
                  <a:pt x="76" y="145"/>
                </a:cubicBezTo>
                <a:cubicBezTo>
                  <a:pt x="83" y="152"/>
                  <a:pt x="93" y="156"/>
                  <a:pt x="103" y="156"/>
                </a:cubicBezTo>
                <a:cubicBezTo>
                  <a:pt x="114" y="156"/>
                  <a:pt x="124" y="152"/>
                  <a:pt x="131" y="145"/>
                </a:cubicBezTo>
                <a:cubicBezTo>
                  <a:pt x="138" y="138"/>
                  <a:pt x="142" y="128"/>
                  <a:pt x="142" y="117"/>
                </a:cubicBezTo>
                <a:cubicBezTo>
                  <a:pt x="142" y="106"/>
                  <a:pt x="138" y="97"/>
                  <a:pt x="131" y="90"/>
                </a:cubicBezTo>
                <a:cubicBezTo>
                  <a:pt x="124" y="83"/>
                  <a:pt x="114" y="78"/>
                  <a:pt x="103" y="78"/>
                </a:cubicBezTo>
                <a:close/>
                <a:moveTo>
                  <a:pt x="102" y="173"/>
                </a:moveTo>
                <a:cubicBezTo>
                  <a:pt x="93" y="214"/>
                  <a:pt x="93" y="214"/>
                  <a:pt x="93" y="214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12" y="214"/>
                  <a:pt x="112" y="214"/>
                  <a:pt x="112" y="214"/>
                </a:cubicBezTo>
                <a:cubicBezTo>
                  <a:pt x="104" y="173"/>
                  <a:pt x="104" y="173"/>
                  <a:pt x="104" y="173"/>
                </a:cubicBezTo>
                <a:cubicBezTo>
                  <a:pt x="107" y="171"/>
                  <a:pt x="107" y="171"/>
                  <a:pt x="107" y="171"/>
                </a:cubicBezTo>
                <a:cubicBezTo>
                  <a:pt x="103" y="168"/>
                  <a:pt x="103" y="168"/>
                  <a:pt x="103" y="16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02" y="173"/>
                  <a:pt x="102" y="173"/>
                  <a:pt x="102" y="173"/>
                </a:cubicBezTo>
                <a:close/>
                <a:moveTo>
                  <a:pt x="119" y="159"/>
                </a:moveTo>
                <a:cubicBezTo>
                  <a:pt x="109" y="170"/>
                  <a:pt x="109" y="170"/>
                  <a:pt x="109" y="17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58" y="214"/>
                  <a:pt x="158" y="214"/>
                  <a:pt x="158" y="214"/>
                </a:cubicBezTo>
                <a:cubicBezTo>
                  <a:pt x="157" y="188"/>
                  <a:pt x="141" y="166"/>
                  <a:pt x="119" y="159"/>
                </a:cubicBezTo>
                <a:close/>
                <a:moveTo>
                  <a:pt x="87" y="214"/>
                </a:moveTo>
                <a:cubicBezTo>
                  <a:pt x="96" y="170"/>
                  <a:pt x="96" y="170"/>
                  <a:pt x="96" y="170"/>
                </a:cubicBezTo>
                <a:cubicBezTo>
                  <a:pt x="86" y="159"/>
                  <a:pt x="86" y="159"/>
                  <a:pt x="86" y="159"/>
                </a:cubicBezTo>
                <a:cubicBezTo>
                  <a:pt x="64" y="166"/>
                  <a:pt x="48" y="188"/>
                  <a:pt x="47" y="214"/>
                </a:cubicBezTo>
                <a:cubicBezTo>
                  <a:pt x="87" y="214"/>
                  <a:pt x="87" y="214"/>
                  <a:pt x="87" y="214"/>
                </a:cubicBezTo>
                <a:close/>
                <a:moveTo>
                  <a:pt x="108" y="103"/>
                </a:moveTo>
                <a:cubicBezTo>
                  <a:pt x="107" y="103"/>
                  <a:pt x="107" y="103"/>
                  <a:pt x="106" y="104"/>
                </a:cubicBezTo>
                <a:cubicBezTo>
                  <a:pt x="93" y="110"/>
                  <a:pt x="77" y="111"/>
                  <a:pt x="70" y="111"/>
                </a:cubicBezTo>
                <a:cubicBezTo>
                  <a:pt x="70" y="113"/>
                  <a:pt x="69" y="115"/>
                  <a:pt x="69" y="117"/>
                </a:cubicBezTo>
                <a:cubicBezTo>
                  <a:pt x="69" y="126"/>
                  <a:pt x="73" y="135"/>
                  <a:pt x="79" y="141"/>
                </a:cubicBezTo>
                <a:cubicBezTo>
                  <a:pt x="85" y="147"/>
                  <a:pt x="94" y="151"/>
                  <a:pt x="103" y="151"/>
                </a:cubicBezTo>
                <a:cubicBezTo>
                  <a:pt x="113" y="151"/>
                  <a:pt x="121" y="147"/>
                  <a:pt x="127" y="141"/>
                </a:cubicBezTo>
                <a:cubicBezTo>
                  <a:pt x="133" y="135"/>
                  <a:pt x="137" y="126"/>
                  <a:pt x="137" y="117"/>
                </a:cubicBezTo>
                <a:cubicBezTo>
                  <a:pt x="137" y="115"/>
                  <a:pt x="137" y="112"/>
                  <a:pt x="136" y="110"/>
                </a:cubicBezTo>
                <a:cubicBezTo>
                  <a:pt x="133" y="110"/>
                  <a:pt x="130" y="110"/>
                  <a:pt x="127" y="109"/>
                </a:cubicBezTo>
                <a:cubicBezTo>
                  <a:pt x="121" y="108"/>
                  <a:pt x="114" y="106"/>
                  <a:pt x="108" y="103"/>
                </a:cubicBezTo>
                <a:close/>
                <a:moveTo>
                  <a:pt x="22" y="63"/>
                </a:moveTo>
                <a:cubicBezTo>
                  <a:pt x="22" y="232"/>
                  <a:pt x="22" y="232"/>
                  <a:pt x="22" y="232"/>
                </a:cubicBezTo>
                <a:cubicBezTo>
                  <a:pt x="184" y="232"/>
                  <a:pt x="184" y="232"/>
                  <a:pt x="184" y="232"/>
                </a:cubicBezTo>
                <a:cubicBezTo>
                  <a:pt x="184" y="63"/>
                  <a:pt x="184" y="63"/>
                  <a:pt x="184" y="63"/>
                </a:cubicBezTo>
                <a:lnTo>
                  <a:pt x="22" y="6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62279" y="2951716"/>
            <a:ext cx="1357459" cy="451405"/>
          </a:xfrm>
          <a:prstGeom prst="rect">
            <a:avLst/>
          </a:prstGeom>
          <a:noFill/>
          <a:effectLst/>
        </p:spPr>
        <p:txBody>
          <a:bodyPr wrap="none" lIns="121908" tIns="60954" rIns="121908" bIns="60954" rtlCol="0">
            <a:spAutoFit/>
          </a:bodyPr>
          <a:lstStyle/>
          <a:p>
            <a:pPr lvl="0"/>
            <a:r>
              <a:rPr lang="en-US" altLang="zh-CN" sz="2100" dirty="0">
                <a:solidFill>
                  <a:schemeClr val="tx2"/>
                </a:solidFill>
                <a:latin typeface="Impact" pitchFamily="34" charset="0"/>
              </a:rPr>
              <a:t>KEY WORD</a:t>
            </a:r>
            <a:endParaRPr lang="zh-CN" altLang="en-US" sz="2100" dirty="0">
              <a:solidFill>
                <a:schemeClr val="tx2"/>
              </a:solidFill>
              <a:latin typeface="Impact" pitchFamily="34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197556" y="4679907"/>
            <a:ext cx="1886902" cy="109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ts val="1866"/>
              </a:lnSpc>
              <a:defRPr/>
            </a:pPr>
            <a:r>
              <a:rPr lang="en-US" altLang="zh-CN" sz="1200" kern="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200" kern="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年是ｘｘ部门实现三年发展规划，承上启下关键一年，也是各项业务扩宽发展的关键。</a:t>
            </a:r>
          </a:p>
        </p:txBody>
      </p:sp>
      <p:sp>
        <p:nvSpPr>
          <p:cNvPr id="18" name="Freeform 26"/>
          <p:cNvSpPr>
            <a:spLocks noChangeAspect="1" noEditPoints="1"/>
          </p:cNvSpPr>
          <p:nvPr/>
        </p:nvSpPr>
        <p:spPr bwMode="auto">
          <a:xfrm>
            <a:off x="4878588" y="2191132"/>
            <a:ext cx="639182" cy="755495"/>
          </a:xfrm>
          <a:custGeom>
            <a:avLst/>
            <a:gdLst>
              <a:gd name="T0" fmla="*/ 170 w 224"/>
              <a:gd name="T1" fmla="*/ 0 h 264"/>
              <a:gd name="T2" fmla="*/ 200 w 224"/>
              <a:gd name="T3" fmla="*/ 30 h 264"/>
              <a:gd name="T4" fmla="*/ 188 w 224"/>
              <a:gd name="T5" fmla="*/ 104 h 264"/>
              <a:gd name="T6" fmla="*/ 183 w 224"/>
              <a:gd name="T7" fmla="*/ 18 h 264"/>
              <a:gd name="T8" fmla="*/ 56 w 224"/>
              <a:gd name="T9" fmla="*/ 13 h 264"/>
              <a:gd name="T10" fmla="*/ 75 w 224"/>
              <a:gd name="T11" fmla="*/ 37 h 264"/>
              <a:gd name="T12" fmla="*/ 12 w 224"/>
              <a:gd name="T13" fmla="*/ 112 h 264"/>
              <a:gd name="T14" fmla="*/ 17 w 224"/>
              <a:gd name="T15" fmla="*/ 240 h 264"/>
              <a:gd name="T16" fmla="*/ 67 w 224"/>
              <a:gd name="T17" fmla="*/ 245 h 264"/>
              <a:gd name="T18" fmla="*/ 29 w 224"/>
              <a:gd name="T19" fmla="*/ 257 h 264"/>
              <a:gd name="T20" fmla="*/ 0 w 224"/>
              <a:gd name="T21" fmla="*/ 228 h 264"/>
              <a:gd name="T22" fmla="*/ 0 w 224"/>
              <a:gd name="T23" fmla="*/ 108 h 264"/>
              <a:gd name="T24" fmla="*/ 34 w 224"/>
              <a:gd name="T25" fmla="*/ 3 h 264"/>
              <a:gd name="T26" fmla="*/ 34 w 224"/>
              <a:gd name="T27" fmla="*/ 3 h 264"/>
              <a:gd name="T28" fmla="*/ 34 w 224"/>
              <a:gd name="T29" fmla="*/ 3 h 264"/>
              <a:gd name="T30" fmla="*/ 36 w 224"/>
              <a:gd name="T31" fmla="*/ 2 h 264"/>
              <a:gd name="T32" fmla="*/ 36 w 224"/>
              <a:gd name="T33" fmla="*/ 2 h 264"/>
              <a:gd name="T34" fmla="*/ 36 w 224"/>
              <a:gd name="T35" fmla="*/ 2 h 264"/>
              <a:gd name="T36" fmla="*/ 36 w 224"/>
              <a:gd name="T37" fmla="*/ 2 h 264"/>
              <a:gd name="T38" fmla="*/ 38 w 224"/>
              <a:gd name="T39" fmla="*/ 0 h 264"/>
              <a:gd name="T40" fmla="*/ 38 w 224"/>
              <a:gd name="T41" fmla="*/ 0 h 264"/>
              <a:gd name="T42" fmla="*/ 38 w 224"/>
              <a:gd name="T43" fmla="*/ 0 h 264"/>
              <a:gd name="T44" fmla="*/ 38 w 224"/>
              <a:gd name="T45" fmla="*/ 0 h 264"/>
              <a:gd name="T46" fmla="*/ 38 w 224"/>
              <a:gd name="T47" fmla="*/ 0 h 264"/>
              <a:gd name="T48" fmla="*/ 39 w 224"/>
              <a:gd name="T49" fmla="*/ 0 h 264"/>
              <a:gd name="T50" fmla="*/ 40 w 224"/>
              <a:gd name="T51" fmla="*/ 0 h 264"/>
              <a:gd name="T52" fmla="*/ 37 w 224"/>
              <a:gd name="T53" fmla="*/ 180 h 264"/>
              <a:gd name="T54" fmla="*/ 101 w 224"/>
              <a:gd name="T55" fmla="*/ 170 h 264"/>
              <a:gd name="T56" fmla="*/ 37 w 224"/>
              <a:gd name="T57" fmla="*/ 143 h 264"/>
              <a:gd name="T58" fmla="*/ 101 w 224"/>
              <a:gd name="T59" fmla="*/ 153 h 264"/>
              <a:gd name="T60" fmla="*/ 37 w 224"/>
              <a:gd name="T61" fmla="*/ 143 h 264"/>
              <a:gd name="T62" fmla="*/ 37 w 224"/>
              <a:gd name="T63" fmla="*/ 127 h 264"/>
              <a:gd name="T64" fmla="*/ 166 w 224"/>
              <a:gd name="T65" fmla="*/ 117 h 264"/>
              <a:gd name="T66" fmla="*/ 104 w 224"/>
              <a:gd name="T67" fmla="*/ 86 h 264"/>
              <a:gd name="T68" fmla="*/ 166 w 224"/>
              <a:gd name="T69" fmla="*/ 96 h 264"/>
              <a:gd name="T70" fmla="*/ 104 w 224"/>
              <a:gd name="T71" fmla="*/ 86 h 264"/>
              <a:gd name="T72" fmla="*/ 104 w 224"/>
              <a:gd name="T73" fmla="*/ 69 h 264"/>
              <a:gd name="T74" fmla="*/ 166 w 224"/>
              <a:gd name="T75" fmla="*/ 59 h 264"/>
              <a:gd name="T76" fmla="*/ 104 w 224"/>
              <a:gd name="T77" fmla="*/ 34 h 264"/>
              <a:gd name="T78" fmla="*/ 166 w 224"/>
              <a:gd name="T79" fmla="*/ 44 h 264"/>
              <a:gd name="T80" fmla="*/ 104 w 224"/>
              <a:gd name="T81" fmla="*/ 34 h 264"/>
              <a:gd name="T82" fmla="*/ 94 w 224"/>
              <a:gd name="T83" fmla="*/ 217 h 264"/>
              <a:gd name="T84" fmla="*/ 224 w 224"/>
              <a:gd name="T85" fmla="*/ 147 h 264"/>
              <a:gd name="T86" fmla="*/ 90 w 224"/>
              <a:gd name="T87" fmla="*/ 222 h 264"/>
              <a:gd name="T88" fmla="*/ 88 w 224"/>
              <a:gd name="T89" fmla="*/ 264 h 264"/>
              <a:gd name="T90" fmla="*/ 90 w 224"/>
              <a:gd name="T91" fmla="*/ 222 h 264"/>
              <a:gd name="T92" fmla="*/ 188 w 224"/>
              <a:gd name="T93" fmla="*/ 205 h 264"/>
              <a:gd name="T94" fmla="*/ 183 w 224"/>
              <a:gd name="T95" fmla="*/ 240 h 264"/>
              <a:gd name="T96" fmla="*/ 147 w 224"/>
              <a:gd name="T97" fmla="*/ 245 h 264"/>
              <a:gd name="T98" fmla="*/ 145 w 224"/>
              <a:gd name="T99" fmla="*/ 257 h 264"/>
              <a:gd name="T100" fmla="*/ 191 w 224"/>
              <a:gd name="T101" fmla="*/ 248 h 264"/>
              <a:gd name="T102" fmla="*/ 200 w 224"/>
              <a:gd name="T103" fmla="*/ 192 h 264"/>
              <a:gd name="T104" fmla="*/ 62 w 224"/>
              <a:gd name="T105" fmla="*/ 34 h 264"/>
              <a:gd name="T106" fmla="*/ 22 w 224"/>
              <a:gd name="T107" fmla="*/ 8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4" h="264">
                <a:moveTo>
                  <a:pt x="40" y="0"/>
                </a:moveTo>
                <a:cubicBezTo>
                  <a:pt x="170" y="0"/>
                  <a:pt x="170" y="0"/>
                  <a:pt x="170" y="0"/>
                </a:cubicBezTo>
                <a:cubicBezTo>
                  <a:pt x="179" y="0"/>
                  <a:pt x="186" y="3"/>
                  <a:pt x="191" y="9"/>
                </a:cubicBezTo>
                <a:cubicBezTo>
                  <a:pt x="197" y="14"/>
                  <a:pt x="200" y="21"/>
                  <a:pt x="200" y="30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8" y="25"/>
                  <a:pt x="186" y="21"/>
                  <a:pt x="183" y="18"/>
                </a:cubicBezTo>
                <a:cubicBezTo>
                  <a:pt x="179" y="14"/>
                  <a:pt x="175" y="13"/>
                  <a:pt x="170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75" y="28"/>
                  <a:pt x="75" y="28"/>
                  <a:pt x="75" y="28"/>
                </a:cubicBezTo>
                <a:cubicBezTo>
                  <a:pt x="77" y="30"/>
                  <a:pt x="77" y="34"/>
                  <a:pt x="75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228"/>
                  <a:pt x="12" y="228"/>
                  <a:pt x="12" y="228"/>
                </a:cubicBezTo>
                <a:cubicBezTo>
                  <a:pt x="12" y="232"/>
                  <a:pt x="14" y="236"/>
                  <a:pt x="17" y="240"/>
                </a:cubicBezTo>
                <a:cubicBezTo>
                  <a:pt x="20" y="243"/>
                  <a:pt x="25" y="245"/>
                  <a:pt x="29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2" y="257"/>
                  <a:pt x="62" y="257"/>
                  <a:pt x="62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1" y="257"/>
                  <a:pt x="14" y="254"/>
                  <a:pt x="9" y="248"/>
                </a:cubicBezTo>
                <a:cubicBezTo>
                  <a:pt x="3" y="243"/>
                  <a:pt x="0" y="236"/>
                  <a:pt x="0" y="22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9"/>
                  <a:pt x="0" y="108"/>
                  <a:pt x="0" y="108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4" y="4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5" y="3"/>
                  <a:pt x="35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37" y="170"/>
                </a:moveTo>
                <a:cubicBezTo>
                  <a:pt x="37" y="180"/>
                  <a:pt x="37" y="180"/>
                  <a:pt x="37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70"/>
                  <a:pt x="101" y="170"/>
                  <a:pt x="101" y="170"/>
                </a:cubicBezTo>
                <a:cubicBezTo>
                  <a:pt x="37" y="170"/>
                  <a:pt x="37" y="170"/>
                  <a:pt x="37" y="170"/>
                </a:cubicBezTo>
                <a:close/>
                <a:moveTo>
                  <a:pt x="37" y="143"/>
                </a:moveTo>
                <a:cubicBezTo>
                  <a:pt x="37" y="153"/>
                  <a:pt x="37" y="153"/>
                  <a:pt x="37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37" y="143"/>
                  <a:pt x="37" y="143"/>
                  <a:pt x="37" y="143"/>
                </a:cubicBezTo>
                <a:close/>
                <a:moveTo>
                  <a:pt x="37" y="117"/>
                </a:moveTo>
                <a:cubicBezTo>
                  <a:pt x="37" y="127"/>
                  <a:pt x="37" y="127"/>
                  <a:pt x="37" y="127"/>
                </a:cubicBezTo>
                <a:cubicBezTo>
                  <a:pt x="166" y="127"/>
                  <a:pt x="166" y="127"/>
                  <a:pt x="166" y="127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37" y="117"/>
                  <a:pt x="37" y="117"/>
                  <a:pt x="37" y="117"/>
                </a:cubicBezTo>
                <a:close/>
                <a:moveTo>
                  <a:pt x="104" y="86"/>
                </a:moveTo>
                <a:cubicBezTo>
                  <a:pt x="104" y="96"/>
                  <a:pt x="104" y="96"/>
                  <a:pt x="104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04" y="86"/>
                  <a:pt x="104" y="86"/>
                  <a:pt x="104" y="86"/>
                </a:cubicBezTo>
                <a:close/>
                <a:moveTo>
                  <a:pt x="104" y="59"/>
                </a:moveTo>
                <a:cubicBezTo>
                  <a:pt x="104" y="69"/>
                  <a:pt x="104" y="69"/>
                  <a:pt x="104" y="69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04" y="59"/>
                  <a:pt x="104" y="59"/>
                  <a:pt x="104" y="59"/>
                </a:cubicBezTo>
                <a:close/>
                <a:moveTo>
                  <a:pt x="104" y="34"/>
                </a:moveTo>
                <a:cubicBezTo>
                  <a:pt x="104" y="44"/>
                  <a:pt x="104" y="44"/>
                  <a:pt x="104" y="44"/>
                </a:cubicBezTo>
                <a:cubicBezTo>
                  <a:pt x="166" y="44"/>
                  <a:pt x="166" y="44"/>
                  <a:pt x="166" y="44"/>
                </a:cubicBezTo>
                <a:cubicBezTo>
                  <a:pt x="166" y="34"/>
                  <a:pt x="166" y="34"/>
                  <a:pt x="166" y="34"/>
                </a:cubicBezTo>
                <a:cubicBezTo>
                  <a:pt x="104" y="34"/>
                  <a:pt x="104" y="34"/>
                  <a:pt x="104" y="34"/>
                </a:cubicBezTo>
                <a:close/>
                <a:moveTo>
                  <a:pt x="194" y="117"/>
                </a:moveTo>
                <a:cubicBezTo>
                  <a:pt x="94" y="217"/>
                  <a:pt x="94" y="217"/>
                  <a:pt x="94" y="21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224" y="147"/>
                  <a:pt x="224" y="147"/>
                  <a:pt x="224" y="147"/>
                </a:cubicBezTo>
                <a:cubicBezTo>
                  <a:pt x="194" y="117"/>
                  <a:pt x="194" y="117"/>
                  <a:pt x="194" y="117"/>
                </a:cubicBezTo>
                <a:close/>
                <a:moveTo>
                  <a:pt x="90" y="222"/>
                </a:moveTo>
                <a:cubicBezTo>
                  <a:pt x="78" y="255"/>
                  <a:pt x="78" y="255"/>
                  <a:pt x="78" y="255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20" y="252"/>
                  <a:pt x="120" y="252"/>
                  <a:pt x="120" y="252"/>
                </a:cubicBezTo>
                <a:cubicBezTo>
                  <a:pt x="90" y="222"/>
                  <a:pt x="90" y="222"/>
                  <a:pt x="90" y="222"/>
                </a:cubicBezTo>
                <a:close/>
                <a:moveTo>
                  <a:pt x="200" y="192"/>
                </a:moveTo>
                <a:cubicBezTo>
                  <a:pt x="188" y="205"/>
                  <a:pt x="188" y="205"/>
                  <a:pt x="188" y="205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8" y="232"/>
                  <a:pt x="186" y="236"/>
                  <a:pt x="183" y="240"/>
                </a:cubicBezTo>
                <a:cubicBezTo>
                  <a:pt x="179" y="243"/>
                  <a:pt x="175" y="245"/>
                  <a:pt x="170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45" y="257"/>
                  <a:pt x="145" y="257"/>
                  <a:pt x="145" y="257"/>
                </a:cubicBezTo>
                <a:cubicBezTo>
                  <a:pt x="170" y="257"/>
                  <a:pt x="170" y="257"/>
                  <a:pt x="170" y="257"/>
                </a:cubicBezTo>
                <a:cubicBezTo>
                  <a:pt x="179" y="257"/>
                  <a:pt x="186" y="254"/>
                  <a:pt x="191" y="248"/>
                </a:cubicBezTo>
                <a:cubicBezTo>
                  <a:pt x="197" y="243"/>
                  <a:pt x="200" y="236"/>
                  <a:pt x="200" y="228"/>
                </a:cubicBezTo>
                <a:cubicBezTo>
                  <a:pt x="200" y="192"/>
                  <a:pt x="200" y="192"/>
                  <a:pt x="200" y="192"/>
                </a:cubicBezTo>
                <a:close/>
                <a:moveTo>
                  <a:pt x="22" y="81"/>
                </a:moveTo>
                <a:cubicBezTo>
                  <a:pt x="62" y="34"/>
                  <a:pt x="62" y="34"/>
                  <a:pt x="62" y="34"/>
                </a:cubicBezTo>
                <a:cubicBezTo>
                  <a:pt x="43" y="17"/>
                  <a:pt x="43" y="17"/>
                  <a:pt x="43" y="17"/>
                </a:cubicBezTo>
                <a:lnTo>
                  <a:pt x="22" y="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19449" y="2951716"/>
            <a:ext cx="1357459" cy="451405"/>
          </a:xfrm>
          <a:prstGeom prst="rect">
            <a:avLst/>
          </a:prstGeom>
          <a:noFill/>
          <a:effectLst/>
        </p:spPr>
        <p:txBody>
          <a:bodyPr wrap="none" lIns="121908" tIns="60954" rIns="121908" bIns="60954" rtlCol="0">
            <a:spAutoFit/>
          </a:bodyPr>
          <a:lstStyle/>
          <a:p>
            <a:pPr lvl="0"/>
            <a:r>
              <a:rPr lang="en-US" altLang="zh-CN" sz="2100" dirty="0">
                <a:solidFill>
                  <a:schemeClr val="accent1"/>
                </a:solidFill>
                <a:latin typeface="Impact" pitchFamily="34" charset="0"/>
              </a:rPr>
              <a:t>KEY WORD</a:t>
            </a:r>
            <a:endParaRPr lang="zh-CN" altLang="en-US" sz="2100" dirty="0">
              <a:solidFill>
                <a:schemeClr val="accent1"/>
              </a:solidFill>
              <a:latin typeface="Impact" pitchFamily="34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254725" y="4679907"/>
            <a:ext cx="1886902" cy="109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ts val="1866"/>
              </a:lnSpc>
              <a:defRPr/>
            </a:pPr>
            <a:r>
              <a:rPr lang="en-US" altLang="zh-CN" sz="12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2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年是ｘｘ部门实现三年发展规划，承上启下关键一年，也是各项业务扩宽发展的关键。</a:t>
            </a:r>
          </a:p>
        </p:txBody>
      </p:sp>
      <p:sp>
        <p:nvSpPr>
          <p:cNvPr id="21" name="Freeform 21"/>
          <p:cNvSpPr>
            <a:spLocks noChangeAspect="1" noEditPoints="1"/>
          </p:cNvSpPr>
          <p:nvPr/>
        </p:nvSpPr>
        <p:spPr bwMode="auto">
          <a:xfrm>
            <a:off x="6915895" y="2191132"/>
            <a:ext cx="678910" cy="736599"/>
          </a:xfrm>
          <a:custGeom>
            <a:avLst/>
            <a:gdLst>
              <a:gd name="T0" fmla="*/ 189 w 243"/>
              <a:gd name="T1" fmla="*/ 0 h 228"/>
              <a:gd name="T2" fmla="*/ 196 w 243"/>
              <a:gd name="T3" fmla="*/ 190 h 228"/>
              <a:gd name="T4" fmla="*/ 201 w 243"/>
              <a:gd name="T5" fmla="*/ 207 h 228"/>
              <a:gd name="T6" fmla="*/ 224 w 243"/>
              <a:gd name="T7" fmla="*/ 208 h 228"/>
              <a:gd name="T8" fmla="*/ 228 w 243"/>
              <a:gd name="T9" fmla="*/ 184 h 228"/>
              <a:gd name="T10" fmla="*/ 235 w 243"/>
              <a:gd name="T11" fmla="*/ 11 h 228"/>
              <a:gd name="T12" fmla="*/ 243 w 243"/>
              <a:gd name="T13" fmla="*/ 184 h 228"/>
              <a:gd name="T14" fmla="*/ 236 w 243"/>
              <a:gd name="T15" fmla="*/ 215 h 228"/>
              <a:gd name="T16" fmla="*/ 216 w 243"/>
              <a:gd name="T17" fmla="*/ 228 h 228"/>
              <a:gd name="T18" fmla="*/ 35 w 243"/>
              <a:gd name="T19" fmla="*/ 228 h 228"/>
              <a:gd name="T20" fmla="*/ 10 w 243"/>
              <a:gd name="T21" fmla="*/ 219 h 228"/>
              <a:gd name="T22" fmla="*/ 0 w 243"/>
              <a:gd name="T23" fmla="*/ 191 h 228"/>
              <a:gd name="T24" fmla="*/ 8 w 243"/>
              <a:gd name="T25" fmla="*/ 0 h 228"/>
              <a:gd name="T26" fmla="*/ 34 w 243"/>
              <a:gd name="T27" fmla="*/ 188 h 228"/>
              <a:gd name="T28" fmla="*/ 72 w 243"/>
              <a:gd name="T29" fmla="*/ 179 h 228"/>
              <a:gd name="T30" fmla="*/ 34 w 243"/>
              <a:gd name="T31" fmla="*/ 157 h 228"/>
              <a:gd name="T32" fmla="*/ 161 w 243"/>
              <a:gd name="T33" fmla="*/ 166 h 228"/>
              <a:gd name="T34" fmla="*/ 34 w 243"/>
              <a:gd name="T35" fmla="*/ 157 h 228"/>
              <a:gd name="T36" fmla="*/ 34 w 243"/>
              <a:gd name="T37" fmla="*/ 142 h 228"/>
              <a:gd name="T38" fmla="*/ 161 w 243"/>
              <a:gd name="T39" fmla="*/ 132 h 228"/>
              <a:gd name="T40" fmla="*/ 34 w 243"/>
              <a:gd name="T41" fmla="*/ 109 h 228"/>
              <a:gd name="T42" fmla="*/ 161 w 243"/>
              <a:gd name="T43" fmla="*/ 119 h 228"/>
              <a:gd name="T44" fmla="*/ 34 w 243"/>
              <a:gd name="T45" fmla="*/ 109 h 228"/>
              <a:gd name="T46" fmla="*/ 64 w 243"/>
              <a:gd name="T47" fmla="*/ 38 h 228"/>
              <a:gd name="T48" fmla="*/ 54 w 243"/>
              <a:gd name="T49" fmla="*/ 62 h 228"/>
              <a:gd name="T50" fmla="*/ 34 w 243"/>
              <a:gd name="T51" fmla="*/ 38 h 228"/>
              <a:gd name="T52" fmla="*/ 44 w 243"/>
              <a:gd name="T53" fmla="*/ 90 h 228"/>
              <a:gd name="T54" fmla="*/ 52 w 243"/>
              <a:gd name="T55" fmla="*/ 90 h 228"/>
              <a:gd name="T56" fmla="*/ 89 w 243"/>
              <a:gd name="T57" fmla="*/ 90 h 228"/>
              <a:gd name="T58" fmla="*/ 78 w 243"/>
              <a:gd name="T59" fmla="*/ 84 h 228"/>
              <a:gd name="T60" fmla="*/ 87 w 243"/>
              <a:gd name="T61" fmla="*/ 65 h 228"/>
              <a:gd name="T62" fmla="*/ 78 w 243"/>
              <a:gd name="T63" fmla="*/ 59 h 228"/>
              <a:gd name="T64" fmla="*/ 89 w 243"/>
              <a:gd name="T65" fmla="*/ 45 h 228"/>
              <a:gd name="T66" fmla="*/ 66 w 243"/>
              <a:gd name="T67" fmla="*/ 38 h 228"/>
              <a:gd name="T68" fmla="*/ 89 w 243"/>
              <a:gd name="T69" fmla="*/ 90 h 228"/>
              <a:gd name="T70" fmla="*/ 127 w 243"/>
              <a:gd name="T71" fmla="*/ 38 h 228"/>
              <a:gd name="T72" fmla="*/ 120 w 243"/>
              <a:gd name="T73" fmla="*/ 38 h 228"/>
              <a:gd name="T74" fmla="*/ 103 w 243"/>
              <a:gd name="T75" fmla="*/ 62 h 228"/>
              <a:gd name="T76" fmla="*/ 90 w 243"/>
              <a:gd name="T77" fmla="*/ 38 h 228"/>
              <a:gd name="T78" fmla="*/ 108 w 243"/>
              <a:gd name="T79" fmla="*/ 90 h 228"/>
              <a:gd name="T80" fmla="*/ 116 w 243"/>
              <a:gd name="T81" fmla="*/ 90 h 228"/>
              <a:gd name="T82" fmla="*/ 136 w 243"/>
              <a:gd name="T83" fmla="*/ 38 h 228"/>
              <a:gd name="T84" fmla="*/ 138 w 243"/>
              <a:gd name="T85" fmla="*/ 81 h 228"/>
              <a:gd name="T86" fmla="*/ 164 w 243"/>
              <a:gd name="T87" fmla="*/ 81 h 228"/>
              <a:gd name="T88" fmla="*/ 162 w 243"/>
              <a:gd name="T89" fmla="*/ 68 h 228"/>
              <a:gd name="T90" fmla="*/ 149 w 243"/>
              <a:gd name="T91" fmla="*/ 51 h 228"/>
              <a:gd name="T92" fmla="*/ 150 w 243"/>
              <a:gd name="T93" fmla="*/ 45 h 228"/>
              <a:gd name="T94" fmla="*/ 152 w 243"/>
              <a:gd name="T95" fmla="*/ 56 h 228"/>
              <a:gd name="T96" fmla="*/ 163 w 243"/>
              <a:gd name="T97" fmla="*/ 47 h 228"/>
              <a:gd name="T98" fmla="*/ 138 w 243"/>
              <a:gd name="T99" fmla="*/ 48 h 228"/>
              <a:gd name="T100" fmla="*/ 139 w 243"/>
              <a:gd name="T101" fmla="*/ 59 h 228"/>
              <a:gd name="T102" fmla="*/ 152 w 243"/>
              <a:gd name="T103" fmla="*/ 75 h 228"/>
              <a:gd name="T104" fmla="*/ 150 w 243"/>
              <a:gd name="T105" fmla="*/ 83 h 228"/>
              <a:gd name="T106" fmla="*/ 148 w 243"/>
              <a:gd name="T107" fmla="*/ 70 h 228"/>
              <a:gd name="T108" fmla="*/ 206 w 243"/>
              <a:gd name="T109" fmla="*/ 12 h 228"/>
              <a:gd name="T110" fmla="*/ 213 w 243"/>
              <a:gd name="T111" fmla="*/ 200 h 228"/>
              <a:gd name="T112" fmla="*/ 220 w 243"/>
              <a:gd name="T113" fmla="*/ 12 h 228"/>
              <a:gd name="T114" fmla="*/ 206 w 243"/>
              <a:gd name="T115" fmla="*/ 12 h 228"/>
              <a:gd name="T116" fmla="*/ 15 w 243"/>
              <a:gd name="T117" fmla="*/ 15 h 228"/>
              <a:gd name="T118" fmla="*/ 15 w 243"/>
              <a:gd name="T119" fmla="*/ 191 h 228"/>
              <a:gd name="T120" fmla="*/ 35 w 243"/>
              <a:gd name="T121" fmla="*/ 213 h 228"/>
              <a:gd name="T122" fmla="*/ 188 w 243"/>
              <a:gd name="T123" fmla="*/ 213 h 228"/>
              <a:gd name="T124" fmla="*/ 182 w 243"/>
              <a:gd name="T125" fmla="*/ 19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3" h="228">
                <a:moveTo>
                  <a:pt x="8" y="0"/>
                </a:moveTo>
                <a:cubicBezTo>
                  <a:pt x="189" y="0"/>
                  <a:pt x="189" y="0"/>
                  <a:pt x="189" y="0"/>
                </a:cubicBezTo>
                <a:cubicBezTo>
                  <a:pt x="193" y="0"/>
                  <a:pt x="196" y="3"/>
                  <a:pt x="196" y="7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8"/>
                  <a:pt x="198" y="203"/>
                  <a:pt x="201" y="207"/>
                </a:cubicBezTo>
                <a:cubicBezTo>
                  <a:pt x="204" y="210"/>
                  <a:pt x="210" y="212"/>
                  <a:pt x="216" y="213"/>
                </a:cubicBezTo>
                <a:cubicBezTo>
                  <a:pt x="219" y="213"/>
                  <a:pt x="222" y="211"/>
                  <a:pt x="224" y="208"/>
                </a:cubicBezTo>
                <a:cubicBezTo>
                  <a:pt x="226" y="203"/>
                  <a:pt x="228" y="196"/>
                  <a:pt x="228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19"/>
                  <a:pt x="228" y="19"/>
                  <a:pt x="228" y="19"/>
                </a:cubicBezTo>
                <a:cubicBezTo>
                  <a:pt x="228" y="15"/>
                  <a:pt x="231" y="11"/>
                  <a:pt x="235" y="11"/>
                </a:cubicBezTo>
                <a:cubicBezTo>
                  <a:pt x="239" y="11"/>
                  <a:pt x="243" y="15"/>
                  <a:pt x="243" y="19"/>
                </a:cubicBezTo>
                <a:cubicBezTo>
                  <a:pt x="243" y="184"/>
                  <a:pt x="243" y="184"/>
                  <a:pt x="243" y="184"/>
                </a:cubicBezTo>
                <a:cubicBezTo>
                  <a:pt x="243" y="184"/>
                  <a:pt x="243" y="184"/>
                  <a:pt x="242" y="184"/>
                </a:cubicBezTo>
                <a:cubicBezTo>
                  <a:pt x="243" y="199"/>
                  <a:pt x="240" y="209"/>
                  <a:pt x="236" y="215"/>
                </a:cubicBezTo>
                <a:cubicBezTo>
                  <a:pt x="232" y="223"/>
                  <a:pt x="225" y="227"/>
                  <a:pt x="217" y="228"/>
                </a:cubicBezTo>
                <a:cubicBezTo>
                  <a:pt x="217" y="228"/>
                  <a:pt x="217" y="228"/>
                  <a:pt x="216" y="228"/>
                </a:cubicBezTo>
                <a:cubicBezTo>
                  <a:pt x="216" y="228"/>
                  <a:pt x="216" y="228"/>
                  <a:pt x="216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8"/>
                  <a:pt x="34" y="228"/>
                  <a:pt x="34" y="228"/>
                </a:cubicBezTo>
                <a:cubicBezTo>
                  <a:pt x="24" y="228"/>
                  <a:pt x="16" y="225"/>
                  <a:pt x="10" y="219"/>
                </a:cubicBezTo>
                <a:cubicBezTo>
                  <a:pt x="4" y="213"/>
                  <a:pt x="0" y="204"/>
                  <a:pt x="0" y="191"/>
                </a:cubicBezTo>
                <a:cubicBezTo>
                  <a:pt x="0" y="191"/>
                  <a:pt x="0" y="191"/>
                  <a:pt x="0" y="191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8" y="0"/>
                </a:cubicBezTo>
                <a:close/>
                <a:moveTo>
                  <a:pt x="34" y="179"/>
                </a:moveTo>
                <a:cubicBezTo>
                  <a:pt x="34" y="188"/>
                  <a:pt x="34" y="188"/>
                  <a:pt x="34" y="188"/>
                </a:cubicBezTo>
                <a:cubicBezTo>
                  <a:pt x="72" y="188"/>
                  <a:pt x="72" y="188"/>
                  <a:pt x="72" y="188"/>
                </a:cubicBezTo>
                <a:cubicBezTo>
                  <a:pt x="72" y="179"/>
                  <a:pt x="72" y="179"/>
                  <a:pt x="72" y="179"/>
                </a:cubicBezTo>
                <a:cubicBezTo>
                  <a:pt x="34" y="179"/>
                  <a:pt x="34" y="179"/>
                  <a:pt x="34" y="179"/>
                </a:cubicBezTo>
                <a:close/>
                <a:moveTo>
                  <a:pt x="34" y="157"/>
                </a:moveTo>
                <a:cubicBezTo>
                  <a:pt x="34" y="166"/>
                  <a:pt x="34" y="166"/>
                  <a:pt x="34" y="166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1" y="157"/>
                  <a:pt x="161" y="157"/>
                  <a:pt x="161" y="157"/>
                </a:cubicBezTo>
                <a:cubicBezTo>
                  <a:pt x="34" y="157"/>
                  <a:pt x="34" y="157"/>
                  <a:pt x="34" y="157"/>
                </a:cubicBezTo>
                <a:close/>
                <a:moveTo>
                  <a:pt x="34" y="132"/>
                </a:moveTo>
                <a:cubicBezTo>
                  <a:pt x="34" y="142"/>
                  <a:pt x="34" y="142"/>
                  <a:pt x="34" y="142"/>
                </a:cubicBezTo>
                <a:cubicBezTo>
                  <a:pt x="161" y="142"/>
                  <a:pt x="161" y="142"/>
                  <a:pt x="161" y="142"/>
                </a:cubicBezTo>
                <a:cubicBezTo>
                  <a:pt x="161" y="132"/>
                  <a:pt x="161" y="132"/>
                  <a:pt x="161" y="132"/>
                </a:cubicBezTo>
                <a:cubicBezTo>
                  <a:pt x="34" y="132"/>
                  <a:pt x="34" y="132"/>
                  <a:pt x="34" y="132"/>
                </a:cubicBezTo>
                <a:close/>
                <a:moveTo>
                  <a:pt x="34" y="109"/>
                </a:moveTo>
                <a:cubicBezTo>
                  <a:pt x="34" y="119"/>
                  <a:pt x="34" y="119"/>
                  <a:pt x="34" y="119"/>
                </a:cubicBezTo>
                <a:cubicBezTo>
                  <a:pt x="161" y="119"/>
                  <a:pt x="161" y="119"/>
                  <a:pt x="161" y="119"/>
                </a:cubicBezTo>
                <a:cubicBezTo>
                  <a:pt x="161" y="109"/>
                  <a:pt x="161" y="109"/>
                  <a:pt x="161" y="109"/>
                </a:cubicBezTo>
                <a:cubicBezTo>
                  <a:pt x="34" y="109"/>
                  <a:pt x="34" y="109"/>
                  <a:pt x="34" y="109"/>
                </a:cubicBezTo>
                <a:close/>
                <a:moveTo>
                  <a:pt x="64" y="90"/>
                </a:moveTo>
                <a:cubicBezTo>
                  <a:pt x="64" y="38"/>
                  <a:pt x="64" y="38"/>
                  <a:pt x="6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62"/>
                  <a:pt x="54" y="62"/>
                  <a:pt x="54" y="62"/>
                </a:cubicBezTo>
                <a:cubicBezTo>
                  <a:pt x="48" y="38"/>
                  <a:pt x="48" y="38"/>
                  <a:pt x="4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90"/>
                  <a:pt x="34" y="90"/>
                  <a:pt x="34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63"/>
                  <a:pt x="44" y="63"/>
                  <a:pt x="44" y="63"/>
                </a:cubicBezTo>
                <a:cubicBezTo>
                  <a:pt x="52" y="90"/>
                  <a:pt x="52" y="90"/>
                  <a:pt x="52" y="90"/>
                </a:cubicBezTo>
                <a:cubicBezTo>
                  <a:pt x="64" y="90"/>
                  <a:pt x="64" y="90"/>
                  <a:pt x="64" y="90"/>
                </a:cubicBezTo>
                <a:close/>
                <a:moveTo>
                  <a:pt x="89" y="90"/>
                </a:moveTo>
                <a:cubicBezTo>
                  <a:pt x="89" y="84"/>
                  <a:pt x="89" y="84"/>
                  <a:pt x="89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65"/>
                  <a:pt x="78" y="65"/>
                  <a:pt x="78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7" y="59"/>
                  <a:pt x="87" y="59"/>
                  <a:pt x="87" y="59"/>
                </a:cubicBezTo>
                <a:cubicBezTo>
                  <a:pt x="78" y="59"/>
                  <a:pt x="78" y="59"/>
                  <a:pt x="78" y="59"/>
                </a:cubicBezTo>
                <a:cubicBezTo>
                  <a:pt x="78" y="45"/>
                  <a:pt x="78" y="45"/>
                  <a:pt x="78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38"/>
                  <a:pt x="89" y="38"/>
                  <a:pt x="89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90"/>
                  <a:pt x="66" y="90"/>
                  <a:pt x="66" y="90"/>
                </a:cubicBezTo>
                <a:cubicBezTo>
                  <a:pt x="89" y="90"/>
                  <a:pt x="89" y="90"/>
                  <a:pt x="89" y="90"/>
                </a:cubicBezTo>
                <a:close/>
                <a:moveTo>
                  <a:pt x="136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0" y="38"/>
                  <a:pt x="90" y="38"/>
                  <a:pt x="90" y="38"/>
                </a:cubicBezTo>
                <a:cubicBezTo>
                  <a:pt x="96" y="90"/>
                  <a:pt x="96" y="90"/>
                  <a:pt x="96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2" y="62"/>
                  <a:pt x="112" y="62"/>
                  <a:pt x="112" y="62"/>
                </a:cubicBezTo>
                <a:cubicBezTo>
                  <a:pt x="116" y="90"/>
                  <a:pt x="116" y="90"/>
                  <a:pt x="116" y="90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36" y="38"/>
                  <a:pt x="136" y="38"/>
                  <a:pt x="136" y="38"/>
                </a:cubicBezTo>
                <a:close/>
                <a:moveTo>
                  <a:pt x="138" y="70"/>
                </a:moveTo>
                <a:cubicBezTo>
                  <a:pt x="138" y="81"/>
                  <a:pt x="138" y="81"/>
                  <a:pt x="138" y="81"/>
                </a:cubicBezTo>
                <a:cubicBezTo>
                  <a:pt x="138" y="88"/>
                  <a:pt x="142" y="91"/>
                  <a:pt x="150" y="91"/>
                </a:cubicBezTo>
                <a:cubicBezTo>
                  <a:pt x="159" y="91"/>
                  <a:pt x="164" y="87"/>
                  <a:pt x="164" y="81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4" y="72"/>
                  <a:pt x="163" y="69"/>
                  <a:pt x="162" y="68"/>
                </a:cubicBezTo>
                <a:cubicBezTo>
                  <a:pt x="160" y="66"/>
                  <a:pt x="157" y="63"/>
                  <a:pt x="153" y="58"/>
                </a:cubicBezTo>
                <a:cubicBezTo>
                  <a:pt x="150" y="55"/>
                  <a:pt x="149" y="53"/>
                  <a:pt x="149" y="51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8" y="46"/>
                  <a:pt x="149" y="45"/>
                  <a:pt x="150" y="45"/>
                </a:cubicBezTo>
                <a:cubicBezTo>
                  <a:pt x="152" y="45"/>
                  <a:pt x="152" y="45"/>
                  <a:pt x="152" y="46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63" y="56"/>
                  <a:pt x="163" y="56"/>
                  <a:pt x="163" y="56"/>
                </a:cubicBezTo>
                <a:cubicBezTo>
                  <a:pt x="163" y="47"/>
                  <a:pt x="163" y="47"/>
                  <a:pt x="163" y="47"/>
                </a:cubicBezTo>
                <a:cubicBezTo>
                  <a:pt x="163" y="41"/>
                  <a:pt x="159" y="38"/>
                  <a:pt x="151" y="38"/>
                </a:cubicBezTo>
                <a:cubicBezTo>
                  <a:pt x="142" y="38"/>
                  <a:pt x="138" y="41"/>
                  <a:pt x="138" y="48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38" y="56"/>
                  <a:pt x="138" y="57"/>
                  <a:pt x="139" y="59"/>
                </a:cubicBezTo>
                <a:cubicBezTo>
                  <a:pt x="140" y="61"/>
                  <a:pt x="144" y="64"/>
                  <a:pt x="148" y="69"/>
                </a:cubicBezTo>
                <a:cubicBezTo>
                  <a:pt x="151" y="71"/>
                  <a:pt x="152" y="73"/>
                  <a:pt x="152" y="75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152" y="83"/>
                  <a:pt x="152" y="83"/>
                  <a:pt x="150" y="83"/>
                </a:cubicBezTo>
                <a:cubicBezTo>
                  <a:pt x="149" y="83"/>
                  <a:pt x="148" y="83"/>
                  <a:pt x="148" y="82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138" y="70"/>
                  <a:pt x="138" y="70"/>
                  <a:pt x="138" y="70"/>
                </a:cubicBezTo>
                <a:close/>
                <a:moveTo>
                  <a:pt x="206" y="12"/>
                </a:moveTo>
                <a:cubicBezTo>
                  <a:pt x="206" y="192"/>
                  <a:pt x="206" y="192"/>
                  <a:pt x="206" y="192"/>
                </a:cubicBezTo>
                <a:cubicBezTo>
                  <a:pt x="206" y="196"/>
                  <a:pt x="209" y="200"/>
                  <a:pt x="213" y="200"/>
                </a:cubicBezTo>
                <a:cubicBezTo>
                  <a:pt x="217" y="200"/>
                  <a:pt x="220" y="196"/>
                  <a:pt x="220" y="192"/>
                </a:cubicBezTo>
                <a:cubicBezTo>
                  <a:pt x="220" y="12"/>
                  <a:pt x="220" y="12"/>
                  <a:pt x="220" y="12"/>
                </a:cubicBezTo>
                <a:cubicBezTo>
                  <a:pt x="220" y="8"/>
                  <a:pt x="217" y="4"/>
                  <a:pt x="213" y="4"/>
                </a:cubicBezTo>
                <a:cubicBezTo>
                  <a:pt x="209" y="4"/>
                  <a:pt x="206" y="8"/>
                  <a:pt x="206" y="12"/>
                </a:cubicBezTo>
                <a:close/>
                <a:moveTo>
                  <a:pt x="182" y="15"/>
                </a:moveTo>
                <a:cubicBezTo>
                  <a:pt x="15" y="15"/>
                  <a:pt x="15" y="15"/>
                  <a:pt x="15" y="15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200"/>
                  <a:pt x="17" y="205"/>
                  <a:pt x="20" y="208"/>
                </a:cubicBezTo>
                <a:cubicBezTo>
                  <a:pt x="23" y="211"/>
                  <a:pt x="29" y="213"/>
                  <a:pt x="35" y="213"/>
                </a:cubicBezTo>
                <a:cubicBezTo>
                  <a:pt x="35" y="213"/>
                  <a:pt x="35" y="213"/>
                  <a:pt x="35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4" y="207"/>
                  <a:pt x="181" y="200"/>
                  <a:pt x="182" y="190"/>
                </a:cubicBezTo>
                <a:cubicBezTo>
                  <a:pt x="182" y="190"/>
                  <a:pt x="182" y="190"/>
                  <a:pt x="182" y="190"/>
                </a:cubicBezTo>
                <a:lnTo>
                  <a:pt x="182" y="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02775" y="2951716"/>
            <a:ext cx="1357459" cy="451405"/>
          </a:xfrm>
          <a:prstGeom prst="rect">
            <a:avLst/>
          </a:prstGeom>
          <a:noFill/>
          <a:effectLst/>
        </p:spPr>
        <p:txBody>
          <a:bodyPr wrap="none" lIns="121908" tIns="60954" rIns="121908" bIns="60954" rtlCol="0">
            <a:spAutoFit/>
          </a:bodyPr>
          <a:lstStyle/>
          <a:p>
            <a:pPr lvl="0"/>
            <a:r>
              <a:rPr lang="en-US" altLang="zh-CN" sz="2100" dirty="0">
                <a:solidFill>
                  <a:schemeClr val="tx2"/>
                </a:solidFill>
                <a:latin typeface="Impact" pitchFamily="34" charset="0"/>
              </a:rPr>
              <a:t>KEY WORD</a:t>
            </a:r>
            <a:endParaRPr lang="zh-CN" altLang="en-US" sz="2100" dirty="0">
              <a:solidFill>
                <a:schemeClr val="tx2"/>
              </a:solidFill>
              <a:latin typeface="Impact" pitchFamily="34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338053" y="4679907"/>
            <a:ext cx="1886902" cy="109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ts val="1866"/>
              </a:lnSpc>
              <a:defRPr/>
            </a:pPr>
            <a:r>
              <a:rPr lang="en-US" altLang="zh-CN" sz="1200" kern="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200" kern="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年是ｘｘ部门实现三年发展规划，承上启下关键一年，也是各项业务扩宽发展的关键。</a:t>
            </a:r>
          </a:p>
        </p:txBody>
      </p:sp>
      <p:sp>
        <p:nvSpPr>
          <p:cNvPr id="24" name="Freeform 15"/>
          <p:cNvSpPr>
            <a:spLocks noChangeAspect="1" noEditPoints="1"/>
          </p:cNvSpPr>
          <p:nvPr/>
        </p:nvSpPr>
        <p:spPr bwMode="auto">
          <a:xfrm>
            <a:off x="8942053" y="2218157"/>
            <a:ext cx="819399" cy="711200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73023" y="2951716"/>
            <a:ext cx="1357459" cy="451405"/>
          </a:xfrm>
          <a:prstGeom prst="rect">
            <a:avLst/>
          </a:prstGeom>
          <a:noFill/>
          <a:effectLst/>
        </p:spPr>
        <p:txBody>
          <a:bodyPr wrap="none" lIns="121908" tIns="60954" rIns="121908" bIns="60954" rtlCol="0">
            <a:spAutoFit/>
          </a:bodyPr>
          <a:lstStyle/>
          <a:p>
            <a:pPr lvl="0"/>
            <a:r>
              <a:rPr lang="en-US" altLang="zh-CN" sz="2100" dirty="0">
                <a:solidFill>
                  <a:schemeClr val="accent1"/>
                </a:solidFill>
                <a:latin typeface="Impact" pitchFamily="34" charset="0"/>
              </a:rPr>
              <a:t>KEY WORD</a:t>
            </a:r>
            <a:endParaRPr lang="zh-CN" altLang="en-US" sz="2100" dirty="0">
              <a:solidFill>
                <a:schemeClr val="accent1"/>
              </a:solidFill>
              <a:latin typeface="Impact" pitchFamily="34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408299" y="4679907"/>
            <a:ext cx="1886902" cy="109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ts val="1866"/>
              </a:lnSpc>
              <a:defRPr/>
            </a:pPr>
            <a:r>
              <a:rPr lang="en-US" altLang="zh-CN" sz="12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2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年是ｘｘ部门实现三年发展规划，承上启下关键一年，也是各项业务扩宽发展的关键。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79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119"/>
                                </p:stCondLst>
                                <p:childTnLst>
                                  <p:par>
                                    <p:cTn id="37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19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119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338"/>
                                </p:stCondLst>
                                <p:childTnLst>
                                  <p:par>
                                    <p:cTn id="56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838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338"/>
                                </p:stCondLst>
                                <p:childTnLst>
                                  <p:par>
                                    <p:cTn id="6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556"/>
                                </p:stCondLst>
                                <p:childTnLst>
                                  <p:par>
                                    <p:cTn id="75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056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556"/>
                                </p:stCondLst>
                                <p:childTnLst>
                                  <p:par>
                                    <p:cTn id="8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 animBg="1"/>
          <p:bldP spid="19" grpId="0"/>
          <p:bldP spid="20" grpId="0"/>
          <p:bldP spid="21" grpId="0" animBg="1"/>
          <p:bldP spid="22" grpId="0"/>
          <p:bldP spid="23" grpId="0"/>
          <p:bldP spid="24" grpId="0" animBg="1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119"/>
                                </p:stCondLst>
                                <p:childTnLst>
                                  <p:par>
                                    <p:cTn id="3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19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119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338"/>
                                </p:stCondLst>
                                <p:childTnLst>
                                  <p:par>
                                    <p:cTn id="5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838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338"/>
                                </p:stCondLst>
                                <p:childTnLst>
                                  <p:par>
                                    <p:cTn id="6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556"/>
                                </p:stCondLst>
                                <p:childTnLst>
                                  <p:par>
                                    <p:cTn id="7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056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556"/>
                                </p:stCondLst>
                                <p:childTnLst>
                                  <p:par>
                                    <p:cTn id="8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625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 animBg="1"/>
          <p:bldP spid="19" grpId="0"/>
          <p:bldP spid="20" grpId="0"/>
          <p:bldP spid="21" grpId="0" animBg="1"/>
          <p:bldP spid="22" grpId="0"/>
          <p:bldP spid="23" grpId="0"/>
          <p:bldP spid="24" grpId="0" animBg="1"/>
          <p:bldP spid="25" grpId="0"/>
          <p:bldP spid="2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5"/>
          <p:cNvSpPr/>
          <p:nvPr/>
        </p:nvSpPr>
        <p:spPr>
          <a:xfrm>
            <a:off x="2001206" y="1658751"/>
            <a:ext cx="4058558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26"/>
          <p:cNvSpPr/>
          <p:nvPr/>
        </p:nvSpPr>
        <p:spPr>
          <a:xfrm>
            <a:off x="6132238" y="1658751"/>
            <a:ext cx="4058558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27"/>
          <p:cNvSpPr/>
          <p:nvPr/>
        </p:nvSpPr>
        <p:spPr>
          <a:xfrm>
            <a:off x="2001206" y="3546628"/>
            <a:ext cx="4058558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Rectangle 28"/>
          <p:cNvSpPr/>
          <p:nvPr/>
        </p:nvSpPr>
        <p:spPr>
          <a:xfrm>
            <a:off x="6132238" y="3546628"/>
            <a:ext cx="4058558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32"/>
          <p:cNvSpPr/>
          <p:nvPr/>
        </p:nvSpPr>
        <p:spPr>
          <a:xfrm>
            <a:off x="5404604" y="3546628"/>
            <a:ext cx="655161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O</a:t>
            </a:r>
          </a:p>
        </p:txBody>
      </p:sp>
      <p:sp>
        <p:nvSpPr>
          <p:cNvPr id="20" name="Rectangle 29"/>
          <p:cNvSpPr/>
          <p:nvPr/>
        </p:nvSpPr>
        <p:spPr>
          <a:xfrm>
            <a:off x="5404604" y="2916051"/>
            <a:ext cx="655161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</p:txBody>
      </p:sp>
      <p:sp>
        <p:nvSpPr>
          <p:cNvPr id="23" name="Rectangle 31"/>
          <p:cNvSpPr/>
          <p:nvPr/>
        </p:nvSpPr>
        <p:spPr>
          <a:xfrm>
            <a:off x="6132239" y="3546628"/>
            <a:ext cx="655115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T</a:t>
            </a:r>
          </a:p>
        </p:txBody>
      </p:sp>
      <p:sp>
        <p:nvSpPr>
          <p:cNvPr id="26" name="Rectangle 30"/>
          <p:cNvSpPr/>
          <p:nvPr/>
        </p:nvSpPr>
        <p:spPr>
          <a:xfrm>
            <a:off x="6132239" y="2916051"/>
            <a:ext cx="655115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W</a:t>
            </a: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4394800" y="2905920"/>
            <a:ext cx="82675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优势</a:t>
            </a:r>
            <a:endParaRPr lang="en-US" altLang="ko-KR" sz="20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2243457" y="1925073"/>
            <a:ext cx="3757688" cy="100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4394800" y="3767278"/>
            <a:ext cx="82675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劣势</a:t>
            </a:r>
            <a:endParaRPr lang="en-US" altLang="ko-KR" sz="20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2243457" y="4177813"/>
            <a:ext cx="3757688" cy="100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6995883" y="2905920"/>
            <a:ext cx="824061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r" eaLnBrk="0" hangingPunct="0"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/>
              <a:t>机会</a:t>
            </a:r>
            <a:endParaRPr lang="en-US" altLang="ko-KR" dirty="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288368" y="1925073"/>
            <a:ext cx="3662164" cy="100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7" name="TextBox 59"/>
          <p:cNvSpPr txBox="1">
            <a:spLocks noChangeArrowheads="1"/>
          </p:cNvSpPr>
          <p:nvPr/>
        </p:nvSpPr>
        <p:spPr bwMode="auto">
          <a:xfrm flipH="1">
            <a:off x="6995883" y="3767278"/>
            <a:ext cx="824061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eaLnBrk="0" hangingPunct="0"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zh-CN" altLang="en-US" dirty="0"/>
              <a:t>挑战</a:t>
            </a:r>
            <a:endParaRPr lang="en-US" altLang="ko-KR" dirty="0"/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288368" y="4177813"/>
            <a:ext cx="3662164" cy="100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9" name="TextBox 107"/>
          <p:cNvSpPr txBox="1"/>
          <p:nvPr/>
        </p:nvSpPr>
        <p:spPr>
          <a:xfrm>
            <a:off x="1035442" y="5670502"/>
            <a:ext cx="1012112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2792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8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6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任意多边形 106"/>
          <p:cNvSpPr/>
          <p:nvPr/>
        </p:nvSpPr>
        <p:spPr>
          <a:xfrm>
            <a:off x="6150645" y="1772817"/>
            <a:ext cx="1899634" cy="2601111"/>
          </a:xfrm>
          <a:custGeom>
            <a:avLst/>
            <a:gdLst>
              <a:gd name="connsiteX0" fmla="*/ 768311 w 1899881"/>
              <a:gd name="connsiteY0" fmla="*/ 0 h 2601111"/>
              <a:gd name="connsiteX1" fmla="*/ 1899881 w 1899881"/>
              <a:gd name="connsiteY1" fmla="*/ 1131570 h 2601111"/>
              <a:gd name="connsiteX2" fmla="*/ 884008 w 1899881"/>
              <a:gd name="connsiteY2" fmla="*/ 2257298 h 2601111"/>
              <a:gd name="connsiteX3" fmla="*/ 771466 w 1899881"/>
              <a:gd name="connsiteY3" fmla="*/ 2262981 h 2601111"/>
              <a:gd name="connsiteX4" fmla="*/ 771466 w 1899881"/>
              <a:gd name="connsiteY4" fmla="*/ 2601111 h 2601111"/>
              <a:gd name="connsiteX5" fmla="*/ 124888 w 1899881"/>
              <a:gd name="connsiteY5" fmla="*/ 1954532 h 2601111"/>
              <a:gd name="connsiteX6" fmla="*/ 771466 w 1899881"/>
              <a:gd name="connsiteY6" fmla="*/ 1307954 h 2601111"/>
              <a:gd name="connsiteX7" fmla="*/ 771466 w 1899881"/>
              <a:gd name="connsiteY7" fmla="*/ 1658926 h 2601111"/>
              <a:gd name="connsiteX8" fmla="*/ 874656 w 1899881"/>
              <a:gd name="connsiteY8" fmla="*/ 1648524 h 2601111"/>
              <a:gd name="connsiteX9" fmla="*/ 1295985 w 1899881"/>
              <a:gd name="connsiteY9" fmla="*/ 1131570 h 2601111"/>
              <a:gd name="connsiteX10" fmla="*/ 768311 w 1899881"/>
              <a:gd name="connsiteY10" fmla="*/ 603896 h 2601111"/>
              <a:gd name="connsiteX11" fmla="*/ 330756 w 1899881"/>
              <a:gd name="connsiteY11" fmla="*/ 836543 h 2601111"/>
              <a:gd name="connsiteX12" fmla="*/ 305455 w 1899881"/>
              <a:gd name="connsiteY12" fmla="*/ 883157 h 2601111"/>
              <a:gd name="connsiteX13" fmla="*/ 277094 w 1899881"/>
              <a:gd name="connsiteY13" fmla="*/ 772859 h 2601111"/>
              <a:gd name="connsiteX14" fmla="*/ 55481 w 1899881"/>
              <a:gd name="connsiteY14" fmla="*/ 363545 h 2601111"/>
              <a:gd name="connsiteX15" fmla="*/ 0 w 1899881"/>
              <a:gd name="connsiteY15" fmla="*/ 302500 h 2601111"/>
              <a:gd name="connsiteX16" fmla="*/ 48527 w 1899881"/>
              <a:gd name="connsiteY16" fmla="*/ 258396 h 2601111"/>
              <a:gd name="connsiteX17" fmla="*/ 768311 w 1899881"/>
              <a:gd name="connsiteY17" fmla="*/ 0 h 260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881" h="2601111">
                <a:moveTo>
                  <a:pt x="768311" y="0"/>
                </a:moveTo>
                <a:cubicBezTo>
                  <a:pt x="1393260" y="0"/>
                  <a:pt x="1899881" y="506621"/>
                  <a:pt x="1899881" y="1131570"/>
                </a:cubicBezTo>
                <a:cubicBezTo>
                  <a:pt x="1899881" y="1717460"/>
                  <a:pt x="1454609" y="2199350"/>
                  <a:pt x="884008" y="2257298"/>
                </a:cubicBezTo>
                <a:lnTo>
                  <a:pt x="771466" y="2262981"/>
                </a:lnTo>
                <a:lnTo>
                  <a:pt x="771466" y="2601111"/>
                </a:lnTo>
                <a:lnTo>
                  <a:pt x="124888" y="1954532"/>
                </a:lnTo>
                <a:lnTo>
                  <a:pt x="771466" y="1307954"/>
                </a:lnTo>
                <a:lnTo>
                  <a:pt x="771466" y="1658926"/>
                </a:lnTo>
                <a:lnTo>
                  <a:pt x="874656" y="1648524"/>
                </a:lnTo>
                <a:cubicBezTo>
                  <a:pt x="1115108" y="1599320"/>
                  <a:pt x="1295985" y="1386568"/>
                  <a:pt x="1295985" y="1131570"/>
                </a:cubicBezTo>
                <a:cubicBezTo>
                  <a:pt x="1295985" y="840144"/>
                  <a:pt x="1059737" y="603896"/>
                  <a:pt x="768311" y="603896"/>
                </a:cubicBezTo>
                <a:cubicBezTo>
                  <a:pt x="586170" y="603896"/>
                  <a:pt x="425583" y="696181"/>
                  <a:pt x="330756" y="836543"/>
                </a:cubicBezTo>
                <a:lnTo>
                  <a:pt x="305455" y="883157"/>
                </a:lnTo>
                <a:lnTo>
                  <a:pt x="277094" y="772859"/>
                </a:lnTo>
                <a:cubicBezTo>
                  <a:pt x="230018" y="621505"/>
                  <a:pt x="153987" y="482907"/>
                  <a:pt x="55481" y="363545"/>
                </a:cubicBezTo>
                <a:lnTo>
                  <a:pt x="0" y="302500"/>
                </a:lnTo>
                <a:lnTo>
                  <a:pt x="48527" y="258396"/>
                </a:lnTo>
                <a:cubicBezTo>
                  <a:pt x="244130" y="96971"/>
                  <a:pt x="494896" y="0"/>
                  <a:pt x="7683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6" name="任意多边形 105"/>
          <p:cNvSpPr/>
          <p:nvPr/>
        </p:nvSpPr>
        <p:spPr>
          <a:xfrm>
            <a:off x="4141725" y="1772820"/>
            <a:ext cx="2600772" cy="1899881"/>
          </a:xfrm>
          <a:custGeom>
            <a:avLst/>
            <a:gdLst>
              <a:gd name="connsiteX0" fmla="*/ 1131571 w 2601111"/>
              <a:gd name="connsiteY0" fmla="*/ 0 h 1899881"/>
              <a:gd name="connsiteX1" fmla="*/ 2257298 w 2601111"/>
              <a:gd name="connsiteY1" fmla="*/ 1015874 h 1899881"/>
              <a:gd name="connsiteX2" fmla="*/ 2262981 w 2601111"/>
              <a:gd name="connsiteY2" fmla="*/ 1128415 h 1899881"/>
              <a:gd name="connsiteX3" fmla="*/ 2601111 w 2601111"/>
              <a:gd name="connsiteY3" fmla="*/ 1128415 h 1899881"/>
              <a:gd name="connsiteX4" fmla="*/ 1954533 w 2601111"/>
              <a:gd name="connsiteY4" fmla="*/ 1774993 h 1899881"/>
              <a:gd name="connsiteX5" fmla="*/ 1307954 w 2601111"/>
              <a:gd name="connsiteY5" fmla="*/ 1128415 h 1899881"/>
              <a:gd name="connsiteX6" fmla="*/ 1658927 w 2601111"/>
              <a:gd name="connsiteY6" fmla="*/ 1128415 h 1899881"/>
              <a:gd name="connsiteX7" fmla="*/ 1648524 w 2601111"/>
              <a:gd name="connsiteY7" fmla="*/ 1025225 h 1899881"/>
              <a:gd name="connsiteX8" fmla="*/ 1131571 w 2601111"/>
              <a:gd name="connsiteY8" fmla="*/ 603896 h 1899881"/>
              <a:gd name="connsiteX9" fmla="*/ 603897 w 2601111"/>
              <a:gd name="connsiteY9" fmla="*/ 1131570 h 1899881"/>
              <a:gd name="connsiteX10" fmla="*/ 836543 w 2601111"/>
              <a:gd name="connsiteY10" fmla="*/ 1569125 h 1899881"/>
              <a:gd name="connsiteX11" fmla="*/ 883158 w 2601111"/>
              <a:gd name="connsiteY11" fmla="*/ 1594427 h 1899881"/>
              <a:gd name="connsiteX12" fmla="*/ 772860 w 2601111"/>
              <a:gd name="connsiteY12" fmla="*/ 1622787 h 1899881"/>
              <a:gd name="connsiteX13" fmla="*/ 363545 w 2601111"/>
              <a:gd name="connsiteY13" fmla="*/ 1844400 h 1899881"/>
              <a:gd name="connsiteX14" fmla="*/ 302501 w 2601111"/>
              <a:gd name="connsiteY14" fmla="*/ 1899881 h 1899881"/>
              <a:gd name="connsiteX15" fmla="*/ 258397 w 2601111"/>
              <a:gd name="connsiteY15" fmla="*/ 1851354 h 1899881"/>
              <a:gd name="connsiteX16" fmla="*/ 0 w 2601111"/>
              <a:gd name="connsiteY16" fmla="*/ 1131570 h 1899881"/>
              <a:gd name="connsiteX17" fmla="*/ 1131571 w 2601111"/>
              <a:gd name="connsiteY17" fmla="*/ 0 h 18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1111" h="1899881">
                <a:moveTo>
                  <a:pt x="1131571" y="0"/>
                </a:moveTo>
                <a:cubicBezTo>
                  <a:pt x="1717460" y="0"/>
                  <a:pt x="2199351" y="445271"/>
                  <a:pt x="2257298" y="1015874"/>
                </a:cubicBezTo>
                <a:lnTo>
                  <a:pt x="2262981" y="1128415"/>
                </a:lnTo>
                <a:lnTo>
                  <a:pt x="2601111" y="1128415"/>
                </a:lnTo>
                <a:lnTo>
                  <a:pt x="1954533" y="1774993"/>
                </a:lnTo>
                <a:lnTo>
                  <a:pt x="1307954" y="1128415"/>
                </a:lnTo>
                <a:lnTo>
                  <a:pt x="1658927" y="1128415"/>
                </a:lnTo>
                <a:lnTo>
                  <a:pt x="1648524" y="1025225"/>
                </a:lnTo>
                <a:cubicBezTo>
                  <a:pt x="1599320" y="784774"/>
                  <a:pt x="1386569" y="603896"/>
                  <a:pt x="1131571" y="603896"/>
                </a:cubicBezTo>
                <a:cubicBezTo>
                  <a:pt x="840145" y="603896"/>
                  <a:pt x="603897" y="840144"/>
                  <a:pt x="603897" y="1131570"/>
                </a:cubicBezTo>
                <a:cubicBezTo>
                  <a:pt x="603897" y="1313711"/>
                  <a:pt x="696182" y="1474298"/>
                  <a:pt x="836543" y="1569125"/>
                </a:cubicBezTo>
                <a:lnTo>
                  <a:pt x="883158" y="1594427"/>
                </a:lnTo>
                <a:lnTo>
                  <a:pt x="772860" y="1622787"/>
                </a:lnTo>
                <a:cubicBezTo>
                  <a:pt x="621506" y="1669863"/>
                  <a:pt x="482908" y="1745894"/>
                  <a:pt x="363545" y="1844400"/>
                </a:cubicBezTo>
                <a:lnTo>
                  <a:pt x="302501" y="1899881"/>
                </a:lnTo>
                <a:lnTo>
                  <a:pt x="258397" y="1851354"/>
                </a:lnTo>
                <a:cubicBezTo>
                  <a:pt x="96972" y="1655752"/>
                  <a:pt x="1" y="1404985"/>
                  <a:pt x="0" y="1131570"/>
                </a:cubicBezTo>
                <a:cubicBezTo>
                  <a:pt x="0" y="506620"/>
                  <a:pt x="506621" y="0"/>
                  <a:pt x="113157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" name="任意多边形 103"/>
          <p:cNvSpPr/>
          <p:nvPr/>
        </p:nvSpPr>
        <p:spPr>
          <a:xfrm>
            <a:off x="4141727" y="3080770"/>
            <a:ext cx="1899634" cy="2601107"/>
          </a:xfrm>
          <a:custGeom>
            <a:avLst/>
            <a:gdLst>
              <a:gd name="connsiteX0" fmla="*/ 1128416 w 1899881"/>
              <a:gd name="connsiteY0" fmla="*/ 0 h 2601107"/>
              <a:gd name="connsiteX1" fmla="*/ 1774995 w 1899881"/>
              <a:gd name="connsiteY1" fmla="*/ 646579 h 2601107"/>
              <a:gd name="connsiteX2" fmla="*/ 1128416 w 1899881"/>
              <a:gd name="connsiteY2" fmla="*/ 1293158 h 2601107"/>
              <a:gd name="connsiteX3" fmla="*/ 1128416 w 1899881"/>
              <a:gd name="connsiteY3" fmla="*/ 942181 h 2601107"/>
              <a:gd name="connsiteX4" fmla="*/ 1025225 w 1899881"/>
              <a:gd name="connsiteY4" fmla="*/ 952583 h 2601107"/>
              <a:gd name="connsiteX5" fmla="*/ 603896 w 1899881"/>
              <a:gd name="connsiteY5" fmla="*/ 1469537 h 2601107"/>
              <a:gd name="connsiteX6" fmla="*/ 1131570 w 1899881"/>
              <a:gd name="connsiteY6" fmla="*/ 1997211 h 2601107"/>
              <a:gd name="connsiteX7" fmla="*/ 1569125 w 1899881"/>
              <a:gd name="connsiteY7" fmla="*/ 1764564 h 2601107"/>
              <a:gd name="connsiteX8" fmla="*/ 1594427 w 1899881"/>
              <a:gd name="connsiteY8" fmla="*/ 1717951 h 2601107"/>
              <a:gd name="connsiteX9" fmla="*/ 1622787 w 1899881"/>
              <a:gd name="connsiteY9" fmla="*/ 1828248 h 2601107"/>
              <a:gd name="connsiteX10" fmla="*/ 1844400 w 1899881"/>
              <a:gd name="connsiteY10" fmla="*/ 2237562 h 2601107"/>
              <a:gd name="connsiteX11" fmla="*/ 1899881 w 1899881"/>
              <a:gd name="connsiteY11" fmla="*/ 2298607 h 2601107"/>
              <a:gd name="connsiteX12" fmla="*/ 1851354 w 1899881"/>
              <a:gd name="connsiteY12" fmla="*/ 2342711 h 2601107"/>
              <a:gd name="connsiteX13" fmla="*/ 1131570 w 1899881"/>
              <a:gd name="connsiteY13" fmla="*/ 2601107 h 2601107"/>
              <a:gd name="connsiteX14" fmla="*/ 0 w 1899881"/>
              <a:gd name="connsiteY14" fmla="*/ 1469537 h 2601107"/>
              <a:gd name="connsiteX15" fmla="*/ 1015874 w 1899881"/>
              <a:gd name="connsiteY15" fmla="*/ 343809 h 2601107"/>
              <a:gd name="connsiteX16" fmla="*/ 1128416 w 1899881"/>
              <a:gd name="connsiteY16" fmla="*/ 338126 h 2601107"/>
              <a:gd name="connsiteX17" fmla="*/ 1128416 w 1899881"/>
              <a:gd name="connsiteY17" fmla="*/ 0 h 26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881" h="2601107">
                <a:moveTo>
                  <a:pt x="1128416" y="0"/>
                </a:moveTo>
                <a:lnTo>
                  <a:pt x="1774995" y="646579"/>
                </a:lnTo>
                <a:lnTo>
                  <a:pt x="1128416" y="1293158"/>
                </a:lnTo>
                <a:lnTo>
                  <a:pt x="1128416" y="942181"/>
                </a:lnTo>
                <a:lnTo>
                  <a:pt x="1025225" y="952583"/>
                </a:lnTo>
                <a:cubicBezTo>
                  <a:pt x="784773" y="1001787"/>
                  <a:pt x="603896" y="1214539"/>
                  <a:pt x="603896" y="1469537"/>
                </a:cubicBezTo>
                <a:cubicBezTo>
                  <a:pt x="603896" y="1760963"/>
                  <a:pt x="840144" y="1997211"/>
                  <a:pt x="1131570" y="1997211"/>
                </a:cubicBezTo>
                <a:cubicBezTo>
                  <a:pt x="1313711" y="1997211"/>
                  <a:pt x="1474298" y="1904927"/>
                  <a:pt x="1569125" y="1764564"/>
                </a:cubicBezTo>
                <a:lnTo>
                  <a:pt x="1594427" y="1717951"/>
                </a:lnTo>
                <a:lnTo>
                  <a:pt x="1622787" y="1828248"/>
                </a:lnTo>
                <a:cubicBezTo>
                  <a:pt x="1669864" y="1979603"/>
                  <a:pt x="1745894" y="2118200"/>
                  <a:pt x="1844400" y="2237562"/>
                </a:cubicBezTo>
                <a:lnTo>
                  <a:pt x="1899881" y="2298607"/>
                </a:lnTo>
                <a:lnTo>
                  <a:pt x="1851354" y="2342711"/>
                </a:lnTo>
                <a:cubicBezTo>
                  <a:pt x="1655752" y="2504137"/>
                  <a:pt x="1404985" y="2601107"/>
                  <a:pt x="1131570" y="2601107"/>
                </a:cubicBezTo>
                <a:cubicBezTo>
                  <a:pt x="506621" y="2601107"/>
                  <a:pt x="0" y="2094486"/>
                  <a:pt x="0" y="1469537"/>
                </a:cubicBezTo>
                <a:cubicBezTo>
                  <a:pt x="0" y="883648"/>
                  <a:pt x="445272" y="401757"/>
                  <a:pt x="1015874" y="343809"/>
                </a:cubicBezTo>
                <a:lnTo>
                  <a:pt x="1128416" y="338126"/>
                </a:lnTo>
                <a:lnTo>
                  <a:pt x="11284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任意多边形 102"/>
          <p:cNvSpPr/>
          <p:nvPr/>
        </p:nvSpPr>
        <p:spPr>
          <a:xfrm>
            <a:off x="5449508" y="3781998"/>
            <a:ext cx="2600768" cy="1899881"/>
          </a:xfrm>
          <a:custGeom>
            <a:avLst/>
            <a:gdLst>
              <a:gd name="connsiteX0" fmla="*/ 2298607 w 2601107"/>
              <a:gd name="connsiteY0" fmla="*/ 0 h 1899881"/>
              <a:gd name="connsiteX1" fmla="*/ 2342711 w 2601107"/>
              <a:gd name="connsiteY1" fmla="*/ 48527 h 1899881"/>
              <a:gd name="connsiteX2" fmla="*/ 2601107 w 2601107"/>
              <a:gd name="connsiteY2" fmla="*/ 768311 h 1899881"/>
              <a:gd name="connsiteX3" fmla="*/ 1469537 w 2601107"/>
              <a:gd name="connsiteY3" fmla="*/ 1899881 h 1899881"/>
              <a:gd name="connsiteX4" fmla="*/ 343809 w 2601107"/>
              <a:gd name="connsiteY4" fmla="*/ 884008 h 1899881"/>
              <a:gd name="connsiteX5" fmla="*/ 338127 w 2601107"/>
              <a:gd name="connsiteY5" fmla="*/ 771465 h 1899881"/>
              <a:gd name="connsiteX6" fmla="*/ 0 w 2601107"/>
              <a:gd name="connsiteY6" fmla="*/ 771465 h 1899881"/>
              <a:gd name="connsiteX7" fmla="*/ 646579 w 2601107"/>
              <a:gd name="connsiteY7" fmla="*/ 124887 h 1899881"/>
              <a:gd name="connsiteX8" fmla="*/ 1293158 w 2601107"/>
              <a:gd name="connsiteY8" fmla="*/ 771465 h 1899881"/>
              <a:gd name="connsiteX9" fmla="*/ 942181 w 2601107"/>
              <a:gd name="connsiteY9" fmla="*/ 771465 h 1899881"/>
              <a:gd name="connsiteX10" fmla="*/ 952584 w 2601107"/>
              <a:gd name="connsiteY10" fmla="*/ 874656 h 1899881"/>
              <a:gd name="connsiteX11" fmla="*/ 1469537 w 2601107"/>
              <a:gd name="connsiteY11" fmla="*/ 1295985 h 1899881"/>
              <a:gd name="connsiteX12" fmla="*/ 1997211 w 2601107"/>
              <a:gd name="connsiteY12" fmla="*/ 768311 h 1899881"/>
              <a:gd name="connsiteX13" fmla="*/ 1764564 w 2601107"/>
              <a:gd name="connsiteY13" fmla="*/ 330756 h 1899881"/>
              <a:gd name="connsiteX14" fmla="*/ 1717951 w 2601107"/>
              <a:gd name="connsiteY14" fmla="*/ 305455 h 1899881"/>
              <a:gd name="connsiteX15" fmla="*/ 1828248 w 2601107"/>
              <a:gd name="connsiteY15" fmla="*/ 277094 h 1899881"/>
              <a:gd name="connsiteX16" fmla="*/ 2237562 w 2601107"/>
              <a:gd name="connsiteY16" fmla="*/ 55481 h 1899881"/>
              <a:gd name="connsiteX17" fmla="*/ 2298607 w 2601107"/>
              <a:gd name="connsiteY17" fmla="*/ 0 h 18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1107" h="1899881">
                <a:moveTo>
                  <a:pt x="2298607" y="0"/>
                </a:moveTo>
                <a:lnTo>
                  <a:pt x="2342711" y="48527"/>
                </a:lnTo>
                <a:cubicBezTo>
                  <a:pt x="2504137" y="244130"/>
                  <a:pt x="2601107" y="494896"/>
                  <a:pt x="2601107" y="768311"/>
                </a:cubicBezTo>
                <a:cubicBezTo>
                  <a:pt x="2601107" y="1393260"/>
                  <a:pt x="2094486" y="1899881"/>
                  <a:pt x="1469537" y="1899881"/>
                </a:cubicBezTo>
                <a:cubicBezTo>
                  <a:pt x="883648" y="1899881"/>
                  <a:pt x="401757" y="1454609"/>
                  <a:pt x="343809" y="884008"/>
                </a:cubicBezTo>
                <a:lnTo>
                  <a:pt x="338127" y="771465"/>
                </a:lnTo>
                <a:lnTo>
                  <a:pt x="0" y="771465"/>
                </a:lnTo>
                <a:lnTo>
                  <a:pt x="646579" y="124887"/>
                </a:lnTo>
                <a:lnTo>
                  <a:pt x="1293158" y="771465"/>
                </a:lnTo>
                <a:lnTo>
                  <a:pt x="942181" y="771465"/>
                </a:lnTo>
                <a:lnTo>
                  <a:pt x="952584" y="874656"/>
                </a:lnTo>
                <a:cubicBezTo>
                  <a:pt x="1001787" y="1115108"/>
                  <a:pt x="1214540" y="1295985"/>
                  <a:pt x="1469537" y="1295985"/>
                </a:cubicBezTo>
                <a:cubicBezTo>
                  <a:pt x="1760963" y="1295985"/>
                  <a:pt x="1997211" y="1059737"/>
                  <a:pt x="1997211" y="768311"/>
                </a:cubicBezTo>
                <a:cubicBezTo>
                  <a:pt x="1997211" y="586170"/>
                  <a:pt x="1904927" y="425583"/>
                  <a:pt x="1764564" y="330756"/>
                </a:cubicBezTo>
                <a:lnTo>
                  <a:pt x="1717951" y="305455"/>
                </a:lnTo>
                <a:lnTo>
                  <a:pt x="1828248" y="277094"/>
                </a:lnTo>
                <a:cubicBezTo>
                  <a:pt x="1979603" y="230018"/>
                  <a:pt x="2118200" y="153987"/>
                  <a:pt x="2237562" y="55481"/>
                </a:cubicBezTo>
                <a:lnTo>
                  <a:pt x="229860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605198" y="2303268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营销及市场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05198" y="4086522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开发和部署</a:t>
            </a: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8332340" y="4086522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规划和安排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332340" y="2303268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策略与理念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29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6" grpId="0" animBg="1"/>
      <p:bldP spid="104" grpId="0" animBg="1"/>
      <p:bldP spid="103" grpId="0" animBg="1"/>
      <p:bldP spid="108" grpId="0"/>
      <p:bldP spid="109" grpId="0"/>
      <p:bldP spid="110" grpId="0"/>
      <p:bldP spid="1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3177147" y="2788365"/>
            <a:ext cx="602058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此处添加章节标题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568769" y="879005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gency FB" panose="020B0503020202020204" pitchFamily="34" charset="0"/>
                <a:ea typeface="腾祥澜黑简" panose="01010104010101010101" pitchFamily="2" charset="-122"/>
              </a:rPr>
              <a:t>02</a:t>
            </a:r>
            <a:endParaRPr lang="zh-CN" altLang="en-US" sz="9600" dirty="0">
              <a:ln w="6350">
                <a:noFill/>
              </a:ln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11165" y="2295256"/>
            <a:ext cx="1352550" cy="307777"/>
          </a:xfrm>
          <a:prstGeom prst="roundRect">
            <a:avLst>
              <a:gd name="adj" fmla="val 0"/>
            </a:avLst>
          </a:prstGeom>
          <a:solidFill>
            <a:srgbClr val="FCE3A3"/>
          </a:solidFill>
          <a:ln w="6350">
            <a:solidFill>
              <a:srgbClr val="FCE3A3"/>
            </a:solidFill>
            <a:miter lim="800000"/>
          </a:ln>
          <a:effectLst/>
          <a:extLst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400" b="1" spc="300" dirty="0">
                <a:solidFill>
                  <a:schemeClr val="tx2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PART TWO</a:t>
            </a:r>
            <a:endParaRPr lang="zh-CN" altLang="en-US" sz="1400" b="1" spc="300" dirty="0">
              <a:solidFill>
                <a:schemeClr val="tx2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25264" y="3465473"/>
            <a:ext cx="532435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1349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60"/>
          <p:cNvGrpSpPr/>
          <p:nvPr/>
        </p:nvGrpSpPr>
        <p:grpSpPr>
          <a:xfrm>
            <a:off x="8637595" y="2670950"/>
            <a:ext cx="2557370" cy="3642617"/>
            <a:chOff x="6478443" y="1016361"/>
            <a:chExt cx="1918277" cy="2731963"/>
          </a:xfrm>
        </p:grpSpPr>
        <p:sp>
          <p:nvSpPr>
            <p:cNvPr id="49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56" name="Oval 37"/>
            <p:cNvSpPr/>
            <p:nvPr/>
          </p:nvSpPr>
          <p:spPr>
            <a:xfrm>
              <a:off x="6911081" y="1319774"/>
              <a:ext cx="1053000" cy="105300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7" dirty="0">
                <a:solidFill>
                  <a:schemeClr val="accent2"/>
                </a:solidFill>
                <a:latin typeface="FontAwesome" pitchFamily="2" charset="0"/>
              </a:endParaRPr>
            </a:p>
          </p:txBody>
        </p:sp>
      </p:grpSp>
      <p:grpSp>
        <p:nvGrpSpPr>
          <p:cNvPr id="57" name="Group 59"/>
          <p:cNvGrpSpPr/>
          <p:nvPr/>
        </p:nvGrpSpPr>
        <p:grpSpPr>
          <a:xfrm>
            <a:off x="6087470" y="2670950"/>
            <a:ext cx="2864567" cy="3642617"/>
            <a:chOff x="4565600" y="1016361"/>
            <a:chExt cx="2148705" cy="2731963"/>
          </a:xfrm>
        </p:grpSpPr>
        <p:grpSp>
          <p:nvGrpSpPr>
            <p:cNvPr id="58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64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5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63" name="Oval 43"/>
            <p:cNvSpPr/>
            <p:nvPr/>
          </p:nvSpPr>
          <p:spPr>
            <a:xfrm>
              <a:off x="4998238" y="1319774"/>
              <a:ext cx="1053000" cy="105300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7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</p:grpSp>
      <p:cxnSp>
        <p:nvCxnSpPr>
          <p:cNvPr id="68" name="Straight Connector 25"/>
          <p:cNvCxnSpPr/>
          <p:nvPr/>
        </p:nvCxnSpPr>
        <p:spPr>
          <a:xfrm>
            <a:off x="1043633" y="2514191"/>
            <a:ext cx="1010473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58"/>
          <p:cNvGrpSpPr/>
          <p:nvPr/>
        </p:nvGrpSpPr>
        <p:grpSpPr>
          <a:xfrm>
            <a:off x="3537720" y="2670950"/>
            <a:ext cx="2864567" cy="3642617"/>
            <a:chOff x="2653038" y="1016361"/>
            <a:chExt cx="2148705" cy="2731963"/>
          </a:xfrm>
        </p:grpSpPr>
        <p:grpSp>
          <p:nvGrpSpPr>
            <p:cNvPr id="70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78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79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76" name="Oval 33"/>
            <p:cNvSpPr/>
            <p:nvPr/>
          </p:nvSpPr>
          <p:spPr>
            <a:xfrm>
              <a:off x="3085676" y="1319774"/>
              <a:ext cx="1053000" cy="105300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7" dirty="0">
                <a:solidFill>
                  <a:schemeClr val="bg2"/>
                </a:solidFill>
                <a:latin typeface="FontAwesome" pitchFamily="2" charset="0"/>
              </a:endParaRPr>
            </a:p>
          </p:txBody>
        </p:sp>
      </p:grpSp>
      <p:grpSp>
        <p:nvGrpSpPr>
          <p:cNvPr id="80" name="Group 57"/>
          <p:cNvGrpSpPr/>
          <p:nvPr/>
        </p:nvGrpSpPr>
        <p:grpSpPr>
          <a:xfrm>
            <a:off x="989150" y="2670950"/>
            <a:ext cx="2864568" cy="3642617"/>
            <a:chOff x="741363" y="1016361"/>
            <a:chExt cx="2148706" cy="2731963"/>
          </a:xfrm>
        </p:grpSpPr>
        <p:grpSp>
          <p:nvGrpSpPr>
            <p:cNvPr id="81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85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86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84" name="Oval 40"/>
            <p:cNvSpPr/>
            <p:nvPr/>
          </p:nvSpPr>
          <p:spPr>
            <a:xfrm>
              <a:off x="1174001" y="1319774"/>
              <a:ext cx="1053000" cy="1053000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7" dirty="0">
                <a:solidFill>
                  <a:schemeClr val="tx2">
                    <a:lumMod val="7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88" name="矩形 87"/>
          <p:cNvSpPr>
            <a:spLocks noChangeArrowheads="1"/>
          </p:cNvSpPr>
          <p:nvPr/>
        </p:nvSpPr>
        <p:spPr bwMode="auto">
          <a:xfrm>
            <a:off x="989151" y="1478379"/>
            <a:ext cx="1015921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1606852" y="468973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1149558" y="5183487"/>
            <a:ext cx="22277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4159008" y="4689730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01714" y="5183487"/>
            <a:ext cx="22277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93" name="矩形 92"/>
          <p:cNvSpPr/>
          <p:nvPr/>
        </p:nvSpPr>
        <p:spPr>
          <a:xfrm>
            <a:off x="9263320" y="4689730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8806025" y="5183487"/>
            <a:ext cx="22277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95" name="矩形 94"/>
          <p:cNvSpPr/>
          <p:nvPr/>
        </p:nvSpPr>
        <p:spPr>
          <a:xfrm>
            <a:off x="6711164" y="4689730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47"/>
          <p:cNvSpPr>
            <a:spLocks noChangeArrowheads="1"/>
          </p:cNvSpPr>
          <p:nvPr/>
        </p:nvSpPr>
        <p:spPr bwMode="auto">
          <a:xfrm>
            <a:off x="6253869" y="5183487"/>
            <a:ext cx="22277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9050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3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>
            <a:off x="2034376" y="1763977"/>
            <a:ext cx="3167940" cy="5437747"/>
            <a:chOff x="5652120" y="1312360"/>
            <a:chExt cx="2232248" cy="3831140"/>
          </a:xfrm>
        </p:grpSpPr>
        <p:sp>
          <p:nvSpPr>
            <p:cNvPr id="15" name="矩形 14"/>
            <p:cNvSpPr/>
            <p:nvPr/>
          </p:nvSpPr>
          <p:spPr>
            <a:xfrm>
              <a:off x="6041792" y="1614008"/>
              <a:ext cx="1328640" cy="213257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1312360"/>
              <a:ext cx="2232248" cy="3831140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6102398" y="2114272"/>
            <a:ext cx="575989" cy="576064"/>
            <a:chOff x="751903" y="3435846"/>
            <a:chExt cx="432048" cy="432048"/>
          </a:xfrm>
        </p:grpSpPr>
        <p:sp>
          <p:nvSpPr>
            <p:cNvPr id="18" name="圆角矩形 17"/>
            <p:cNvSpPr/>
            <p:nvPr/>
          </p:nvSpPr>
          <p:spPr>
            <a:xfrm>
              <a:off x="751903" y="3435846"/>
              <a:ext cx="432048" cy="432048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" name="Group 6"/>
            <p:cNvGrpSpPr>
              <a:grpSpLocks noChangeAspect="1"/>
            </p:cNvGrpSpPr>
            <p:nvPr/>
          </p:nvGrpSpPr>
          <p:grpSpPr bwMode="auto">
            <a:xfrm>
              <a:off x="841927" y="3525870"/>
              <a:ext cx="252000" cy="252000"/>
              <a:chOff x="1654" y="2302"/>
              <a:chExt cx="303" cy="303"/>
            </a:xfrm>
            <a:solidFill>
              <a:schemeClr val="tx1"/>
            </a:solidFill>
            <a:effectLst/>
          </p:grpSpPr>
          <p:sp>
            <p:nvSpPr>
              <p:cNvPr id="20" name="Freeform 7"/>
              <p:cNvSpPr>
                <a:spLocks/>
              </p:cNvSpPr>
              <p:nvPr/>
            </p:nvSpPr>
            <p:spPr bwMode="auto">
              <a:xfrm>
                <a:off x="1822" y="2352"/>
                <a:ext cx="135" cy="236"/>
              </a:xfrm>
              <a:custGeom>
                <a:avLst/>
                <a:gdLst>
                  <a:gd name="T0" fmla="*/ 57 w 57"/>
                  <a:gd name="T1" fmla="*/ 47 h 100"/>
                  <a:gd name="T2" fmla="*/ 57 w 57"/>
                  <a:gd name="T3" fmla="*/ 43 h 100"/>
                  <a:gd name="T4" fmla="*/ 57 w 57"/>
                  <a:gd name="T5" fmla="*/ 40 h 100"/>
                  <a:gd name="T6" fmla="*/ 39 w 57"/>
                  <a:gd name="T7" fmla="*/ 0 h 100"/>
                  <a:gd name="T8" fmla="*/ 4 w 57"/>
                  <a:gd name="T9" fmla="*/ 40 h 100"/>
                  <a:gd name="T10" fmla="*/ 0 w 57"/>
                  <a:gd name="T11" fmla="*/ 44 h 100"/>
                  <a:gd name="T12" fmla="*/ 1 w 57"/>
                  <a:gd name="T13" fmla="*/ 47 h 100"/>
                  <a:gd name="T14" fmla="*/ 22 w 57"/>
                  <a:gd name="T15" fmla="*/ 100 h 100"/>
                  <a:gd name="T16" fmla="*/ 57 w 57"/>
                  <a:gd name="T17" fmla="*/ 4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100">
                    <a:moveTo>
                      <a:pt x="57" y="47"/>
                    </a:moveTo>
                    <a:cubicBezTo>
                      <a:pt x="57" y="46"/>
                      <a:pt x="57" y="45"/>
                      <a:pt x="57" y="43"/>
                    </a:cubicBezTo>
                    <a:cubicBezTo>
                      <a:pt x="57" y="42"/>
                      <a:pt x="57" y="41"/>
                      <a:pt x="57" y="40"/>
                    </a:cubicBezTo>
                    <a:cubicBezTo>
                      <a:pt x="56" y="25"/>
                      <a:pt x="50" y="10"/>
                      <a:pt x="39" y="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2" y="100"/>
                      <a:pt x="22" y="100"/>
                      <a:pt x="22" y="100"/>
                    </a:cubicBezTo>
                    <a:cubicBezTo>
                      <a:pt x="42" y="90"/>
                      <a:pt x="56" y="70"/>
                      <a:pt x="57" y="4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1654" y="2463"/>
                <a:ext cx="199" cy="142"/>
              </a:xfrm>
              <a:custGeom>
                <a:avLst/>
                <a:gdLst>
                  <a:gd name="T0" fmla="*/ 84 w 84"/>
                  <a:gd name="T1" fmla="*/ 56 h 60"/>
                  <a:gd name="T2" fmla="*/ 63 w 84"/>
                  <a:gd name="T3" fmla="*/ 3 h 60"/>
                  <a:gd name="T4" fmla="*/ 62 w 84"/>
                  <a:gd name="T5" fmla="*/ 0 h 60"/>
                  <a:gd name="T6" fmla="*/ 57 w 84"/>
                  <a:gd name="T7" fmla="*/ 0 h 60"/>
                  <a:gd name="T8" fmla="*/ 0 w 84"/>
                  <a:gd name="T9" fmla="*/ 0 h 60"/>
                  <a:gd name="T10" fmla="*/ 19 w 84"/>
                  <a:gd name="T11" fmla="*/ 42 h 60"/>
                  <a:gd name="T12" fmla="*/ 24 w 84"/>
                  <a:gd name="T13" fmla="*/ 47 h 60"/>
                  <a:gd name="T14" fmla="*/ 63 w 84"/>
                  <a:gd name="T15" fmla="*/ 60 h 60"/>
                  <a:gd name="T16" fmla="*/ 84 w 84"/>
                  <a:gd name="T1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60">
                    <a:moveTo>
                      <a:pt x="84" y="56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7"/>
                      <a:pt x="8" y="32"/>
                      <a:pt x="19" y="42"/>
                    </a:cubicBezTo>
                    <a:cubicBezTo>
                      <a:pt x="21" y="44"/>
                      <a:pt x="23" y="45"/>
                      <a:pt x="24" y="47"/>
                    </a:cubicBezTo>
                    <a:cubicBezTo>
                      <a:pt x="35" y="55"/>
                      <a:pt x="48" y="60"/>
                      <a:pt x="63" y="60"/>
                    </a:cubicBezTo>
                    <a:cubicBezTo>
                      <a:pt x="70" y="60"/>
                      <a:pt x="77" y="58"/>
                      <a:pt x="84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1659" y="2302"/>
                <a:ext cx="241" cy="140"/>
              </a:xfrm>
              <a:custGeom>
                <a:avLst/>
                <a:gdLst>
                  <a:gd name="T0" fmla="*/ 62 w 102"/>
                  <a:gd name="T1" fmla="*/ 0 h 59"/>
                  <a:gd name="T2" fmla="*/ 44 w 102"/>
                  <a:gd name="T3" fmla="*/ 2 h 59"/>
                  <a:gd name="T4" fmla="*/ 38 w 102"/>
                  <a:gd name="T5" fmla="*/ 5 h 59"/>
                  <a:gd name="T6" fmla="*/ 8 w 102"/>
                  <a:gd name="T7" fmla="*/ 31 h 59"/>
                  <a:gd name="T8" fmla="*/ 56 w 102"/>
                  <a:gd name="T9" fmla="*/ 31 h 59"/>
                  <a:gd name="T10" fmla="*/ 58 w 102"/>
                  <a:gd name="T11" fmla="*/ 33 h 59"/>
                  <a:gd name="T12" fmla="*/ 58 w 102"/>
                  <a:gd name="T13" fmla="*/ 36 h 59"/>
                  <a:gd name="T14" fmla="*/ 56 w 102"/>
                  <a:gd name="T15" fmla="*/ 37 h 59"/>
                  <a:gd name="T16" fmla="*/ 5 w 102"/>
                  <a:gd name="T17" fmla="*/ 37 h 59"/>
                  <a:gd name="T18" fmla="*/ 3 w 102"/>
                  <a:gd name="T19" fmla="*/ 43 h 59"/>
                  <a:gd name="T20" fmla="*/ 51 w 102"/>
                  <a:gd name="T21" fmla="*/ 43 h 59"/>
                  <a:gd name="T22" fmla="*/ 54 w 102"/>
                  <a:gd name="T23" fmla="*/ 44 h 59"/>
                  <a:gd name="T24" fmla="*/ 54 w 102"/>
                  <a:gd name="T25" fmla="*/ 47 h 59"/>
                  <a:gd name="T26" fmla="*/ 51 w 102"/>
                  <a:gd name="T27" fmla="*/ 48 h 59"/>
                  <a:gd name="T28" fmla="*/ 1 w 102"/>
                  <a:gd name="T29" fmla="*/ 48 h 59"/>
                  <a:gd name="T30" fmla="*/ 0 w 102"/>
                  <a:gd name="T31" fmla="*/ 59 h 59"/>
                  <a:gd name="T32" fmla="*/ 59 w 102"/>
                  <a:gd name="T33" fmla="*/ 59 h 59"/>
                  <a:gd name="T34" fmla="*/ 62 w 102"/>
                  <a:gd name="T35" fmla="*/ 59 h 59"/>
                  <a:gd name="T36" fmla="*/ 65 w 102"/>
                  <a:gd name="T37" fmla="*/ 56 h 59"/>
                  <a:gd name="T38" fmla="*/ 102 w 102"/>
                  <a:gd name="T39" fmla="*/ 14 h 59"/>
                  <a:gd name="T40" fmla="*/ 62 w 102"/>
                  <a:gd name="T4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2" h="59">
                    <a:moveTo>
                      <a:pt x="62" y="0"/>
                    </a:moveTo>
                    <a:cubicBezTo>
                      <a:pt x="56" y="0"/>
                      <a:pt x="50" y="1"/>
                      <a:pt x="44" y="2"/>
                    </a:cubicBezTo>
                    <a:cubicBezTo>
                      <a:pt x="42" y="3"/>
                      <a:pt x="40" y="4"/>
                      <a:pt x="38" y="5"/>
                    </a:cubicBezTo>
                    <a:cubicBezTo>
                      <a:pt x="25" y="10"/>
                      <a:pt x="14" y="19"/>
                      <a:pt x="8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7" y="31"/>
                      <a:pt x="58" y="32"/>
                      <a:pt x="58" y="33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8" y="37"/>
                      <a:pt x="57" y="37"/>
                      <a:pt x="56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4" y="39"/>
                      <a:pt x="3" y="41"/>
                      <a:pt x="3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3" y="43"/>
                      <a:pt x="54" y="43"/>
                      <a:pt x="54" y="44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8"/>
                      <a:pt x="53" y="48"/>
                      <a:pt x="5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52"/>
                      <a:pt x="0" y="55"/>
                      <a:pt x="0" y="59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91" y="5"/>
                      <a:pt x="77" y="0"/>
                      <a:pt x="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6872090" y="2051268"/>
            <a:ext cx="32703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6872090" y="3160391"/>
            <a:ext cx="32703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102398" y="3223395"/>
            <a:ext cx="575989" cy="576064"/>
            <a:chOff x="1181547" y="4275187"/>
            <a:chExt cx="432048" cy="432048"/>
          </a:xfrm>
        </p:grpSpPr>
        <p:sp>
          <p:nvSpPr>
            <p:cNvPr id="30" name="圆角矩形 29"/>
            <p:cNvSpPr/>
            <p:nvPr/>
          </p:nvSpPr>
          <p:spPr>
            <a:xfrm>
              <a:off x="1181547" y="4275187"/>
              <a:ext cx="432048" cy="432048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1" name="Group 23"/>
            <p:cNvGrpSpPr>
              <a:grpSpLocks noChangeAspect="1"/>
            </p:cNvGrpSpPr>
            <p:nvPr/>
          </p:nvGrpSpPr>
          <p:grpSpPr bwMode="auto">
            <a:xfrm>
              <a:off x="1265895" y="4383211"/>
              <a:ext cx="263351" cy="216000"/>
              <a:chOff x="2676" y="1452"/>
              <a:chExt cx="406" cy="333"/>
            </a:xfrm>
            <a:solidFill>
              <a:schemeClr val="tx1"/>
            </a:solidFill>
          </p:grpSpPr>
          <p:sp>
            <p:nvSpPr>
              <p:cNvPr id="32" name="Freeform 24"/>
              <p:cNvSpPr>
                <a:spLocks noEditPoints="1"/>
              </p:cNvSpPr>
              <p:nvPr/>
            </p:nvSpPr>
            <p:spPr bwMode="auto">
              <a:xfrm>
                <a:off x="2676" y="1515"/>
                <a:ext cx="406" cy="270"/>
              </a:xfrm>
              <a:custGeom>
                <a:avLst/>
                <a:gdLst>
                  <a:gd name="T0" fmla="*/ 136 w 172"/>
                  <a:gd name="T1" fmla="*/ 0 h 114"/>
                  <a:gd name="T2" fmla="*/ 131 w 172"/>
                  <a:gd name="T3" fmla="*/ 0 h 114"/>
                  <a:gd name="T4" fmla="*/ 132 w 172"/>
                  <a:gd name="T5" fmla="*/ 9 h 114"/>
                  <a:gd name="T6" fmla="*/ 132 w 172"/>
                  <a:gd name="T7" fmla="*/ 10 h 114"/>
                  <a:gd name="T8" fmla="*/ 119 w 172"/>
                  <a:gd name="T9" fmla="*/ 10 h 114"/>
                  <a:gd name="T10" fmla="*/ 119 w 172"/>
                  <a:gd name="T11" fmla="*/ 9 h 114"/>
                  <a:gd name="T12" fmla="*/ 117 w 172"/>
                  <a:gd name="T13" fmla="*/ 0 h 114"/>
                  <a:gd name="T14" fmla="*/ 55 w 172"/>
                  <a:gd name="T15" fmla="*/ 0 h 114"/>
                  <a:gd name="T16" fmla="*/ 54 w 172"/>
                  <a:gd name="T17" fmla="*/ 9 h 114"/>
                  <a:gd name="T18" fmla="*/ 53 w 172"/>
                  <a:gd name="T19" fmla="*/ 10 h 114"/>
                  <a:gd name="T20" fmla="*/ 40 w 172"/>
                  <a:gd name="T21" fmla="*/ 10 h 114"/>
                  <a:gd name="T22" fmla="*/ 40 w 172"/>
                  <a:gd name="T23" fmla="*/ 9 h 114"/>
                  <a:gd name="T24" fmla="*/ 41 w 172"/>
                  <a:gd name="T25" fmla="*/ 0 h 114"/>
                  <a:gd name="T26" fmla="*/ 36 w 172"/>
                  <a:gd name="T27" fmla="*/ 0 h 114"/>
                  <a:gd name="T28" fmla="*/ 0 w 172"/>
                  <a:gd name="T29" fmla="*/ 36 h 114"/>
                  <a:gd name="T30" fmla="*/ 0 w 172"/>
                  <a:gd name="T31" fmla="*/ 78 h 114"/>
                  <a:gd name="T32" fmla="*/ 36 w 172"/>
                  <a:gd name="T33" fmla="*/ 114 h 114"/>
                  <a:gd name="T34" fmla="*/ 136 w 172"/>
                  <a:gd name="T35" fmla="*/ 114 h 114"/>
                  <a:gd name="T36" fmla="*/ 172 w 172"/>
                  <a:gd name="T37" fmla="*/ 78 h 114"/>
                  <a:gd name="T38" fmla="*/ 172 w 172"/>
                  <a:gd name="T39" fmla="*/ 36 h 114"/>
                  <a:gd name="T40" fmla="*/ 136 w 172"/>
                  <a:gd name="T41" fmla="*/ 0 h 114"/>
                  <a:gd name="T42" fmla="*/ 141 w 172"/>
                  <a:gd name="T43" fmla="*/ 93 h 114"/>
                  <a:gd name="T44" fmla="*/ 34 w 172"/>
                  <a:gd name="T45" fmla="*/ 93 h 114"/>
                  <a:gd name="T46" fmla="*/ 26 w 172"/>
                  <a:gd name="T47" fmla="*/ 86 h 114"/>
                  <a:gd name="T48" fmla="*/ 34 w 172"/>
                  <a:gd name="T49" fmla="*/ 78 h 114"/>
                  <a:gd name="T50" fmla="*/ 141 w 172"/>
                  <a:gd name="T51" fmla="*/ 78 h 114"/>
                  <a:gd name="T52" fmla="*/ 149 w 172"/>
                  <a:gd name="T53" fmla="*/ 86 h 114"/>
                  <a:gd name="T54" fmla="*/ 141 w 172"/>
                  <a:gd name="T55" fmla="*/ 93 h 114"/>
                  <a:gd name="T56" fmla="*/ 141 w 172"/>
                  <a:gd name="T57" fmla="*/ 68 h 114"/>
                  <a:gd name="T58" fmla="*/ 34 w 172"/>
                  <a:gd name="T59" fmla="*/ 68 h 114"/>
                  <a:gd name="T60" fmla="*/ 26 w 172"/>
                  <a:gd name="T61" fmla="*/ 60 h 114"/>
                  <a:gd name="T62" fmla="*/ 34 w 172"/>
                  <a:gd name="T63" fmla="*/ 52 h 114"/>
                  <a:gd name="T64" fmla="*/ 141 w 172"/>
                  <a:gd name="T65" fmla="*/ 52 h 114"/>
                  <a:gd name="T66" fmla="*/ 149 w 172"/>
                  <a:gd name="T67" fmla="*/ 60 h 114"/>
                  <a:gd name="T68" fmla="*/ 141 w 172"/>
                  <a:gd name="T69" fmla="*/ 68 h 114"/>
                  <a:gd name="T70" fmla="*/ 141 w 172"/>
                  <a:gd name="T71" fmla="*/ 43 h 114"/>
                  <a:gd name="T72" fmla="*/ 34 w 172"/>
                  <a:gd name="T73" fmla="*/ 43 h 114"/>
                  <a:gd name="T74" fmla="*/ 26 w 172"/>
                  <a:gd name="T75" fmla="*/ 35 h 114"/>
                  <a:gd name="T76" fmla="*/ 34 w 172"/>
                  <a:gd name="T77" fmla="*/ 27 h 114"/>
                  <a:gd name="T78" fmla="*/ 141 w 172"/>
                  <a:gd name="T79" fmla="*/ 27 h 114"/>
                  <a:gd name="T80" fmla="*/ 149 w 172"/>
                  <a:gd name="T81" fmla="*/ 35 h 114"/>
                  <a:gd name="T82" fmla="*/ 141 w 172"/>
                  <a:gd name="T83" fmla="*/ 4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14">
                    <a:moveTo>
                      <a:pt x="136" y="0"/>
                    </a:moveTo>
                    <a:cubicBezTo>
                      <a:pt x="131" y="0"/>
                      <a:pt x="131" y="0"/>
                      <a:pt x="131" y="0"/>
                    </a:cubicBezTo>
                    <a:cubicBezTo>
                      <a:pt x="131" y="3"/>
                      <a:pt x="132" y="6"/>
                      <a:pt x="132" y="9"/>
                    </a:cubicBezTo>
                    <a:cubicBezTo>
                      <a:pt x="132" y="10"/>
                      <a:pt x="132" y="10"/>
                      <a:pt x="132" y="10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8" y="6"/>
                      <a:pt x="118" y="3"/>
                      <a:pt x="117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3"/>
                      <a:pt x="54" y="6"/>
                      <a:pt x="54" y="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1" y="6"/>
                      <a:pt x="41" y="3"/>
                      <a:pt x="4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8"/>
                      <a:pt x="16" y="114"/>
                      <a:pt x="36" y="114"/>
                    </a:cubicBezTo>
                    <a:cubicBezTo>
                      <a:pt x="136" y="114"/>
                      <a:pt x="136" y="114"/>
                      <a:pt x="136" y="114"/>
                    </a:cubicBezTo>
                    <a:cubicBezTo>
                      <a:pt x="156" y="114"/>
                      <a:pt x="172" y="98"/>
                      <a:pt x="172" y="78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72" y="16"/>
                      <a:pt x="156" y="0"/>
                      <a:pt x="136" y="0"/>
                    </a:cubicBezTo>
                    <a:close/>
                    <a:moveTo>
                      <a:pt x="141" y="93"/>
                    </a:moveTo>
                    <a:cubicBezTo>
                      <a:pt x="34" y="93"/>
                      <a:pt x="34" y="93"/>
                      <a:pt x="34" y="93"/>
                    </a:cubicBezTo>
                    <a:cubicBezTo>
                      <a:pt x="30" y="93"/>
                      <a:pt x="26" y="90"/>
                      <a:pt x="26" y="86"/>
                    </a:cubicBezTo>
                    <a:cubicBezTo>
                      <a:pt x="26" y="81"/>
                      <a:pt x="30" y="78"/>
                      <a:pt x="34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5" y="78"/>
                      <a:pt x="149" y="81"/>
                      <a:pt x="149" y="86"/>
                    </a:cubicBezTo>
                    <a:cubicBezTo>
                      <a:pt x="149" y="90"/>
                      <a:pt x="145" y="93"/>
                      <a:pt x="141" y="93"/>
                    </a:cubicBezTo>
                    <a:close/>
                    <a:moveTo>
                      <a:pt x="141" y="68"/>
                    </a:moveTo>
                    <a:cubicBezTo>
                      <a:pt x="34" y="68"/>
                      <a:pt x="34" y="68"/>
                      <a:pt x="34" y="68"/>
                    </a:cubicBezTo>
                    <a:cubicBezTo>
                      <a:pt x="30" y="68"/>
                      <a:pt x="26" y="65"/>
                      <a:pt x="26" y="60"/>
                    </a:cubicBezTo>
                    <a:cubicBezTo>
                      <a:pt x="26" y="56"/>
                      <a:pt x="30" y="52"/>
                      <a:pt x="34" y="52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5" y="52"/>
                      <a:pt x="149" y="56"/>
                      <a:pt x="149" y="60"/>
                    </a:cubicBezTo>
                    <a:cubicBezTo>
                      <a:pt x="149" y="65"/>
                      <a:pt x="145" y="68"/>
                      <a:pt x="141" y="68"/>
                    </a:cubicBezTo>
                    <a:close/>
                    <a:moveTo>
                      <a:pt x="141" y="43"/>
                    </a:moveTo>
                    <a:cubicBezTo>
                      <a:pt x="34" y="43"/>
                      <a:pt x="34" y="43"/>
                      <a:pt x="34" y="43"/>
                    </a:cubicBezTo>
                    <a:cubicBezTo>
                      <a:pt x="30" y="43"/>
                      <a:pt x="26" y="39"/>
                      <a:pt x="26" y="35"/>
                    </a:cubicBezTo>
                    <a:cubicBezTo>
                      <a:pt x="26" y="30"/>
                      <a:pt x="30" y="27"/>
                      <a:pt x="34" y="27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5" y="27"/>
                      <a:pt x="149" y="30"/>
                      <a:pt x="149" y="35"/>
                    </a:cubicBezTo>
                    <a:cubicBezTo>
                      <a:pt x="149" y="39"/>
                      <a:pt x="145" y="43"/>
                      <a:pt x="141" y="4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5"/>
              <p:cNvSpPr>
                <a:spLocks/>
              </p:cNvSpPr>
              <p:nvPr/>
            </p:nvSpPr>
            <p:spPr bwMode="auto">
              <a:xfrm>
                <a:off x="2777" y="1452"/>
                <a:ext cx="206" cy="82"/>
              </a:xfrm>
              <a:custGeom>
                <a:avLst/>
                <a:gdLst>
                  <a:gd name="T0" fmla="*/ 86 w 87"/>
                  <a:gd name="T1" fmla="*/ 27 h 35"/>
                  <a:gd name="T2" fmla="*/ 62 w 87"/>
                  <a:gd name="T3" fmla="*/ 0 h 35"/>
                  <a:gd name="T4" fmla="*/ 24 w 87"/>
                  <a:gd name="T5" fmla="*/ 0 h 35"/>
                  <a:gd name="T6" fmla="*/ 1 w 87"/>
                  <a:gd name="T7" fmla="*/ 27 h 35"/>
                  <a:gd name="T8" fmla="*/ 0 w 87"/>
                  <a:gd name="T9" fmla="*/ 35 h 35"/>
                  <a:gd name="T10" fmla="*/ 9 w 87"/>
                  <a:gd name="T11" fmla="*/ 35 h 35"/>
                  <a:gd name="T12" fmla="*/ 10 w 87"/>
                  <a:gd name="T13" fmla="*/ 27 h 35"/>
                  <a:gd name="T14" fmla="*/ 29 w 87"/>
                  <a:gd name="T15" fmla="*/ 8 h 35"/>
                  <a:gd name="T16" fmla="*/ 58 w 87"/>
                  <a:gd name="T17" fmla="*/ 8 h 35"/>
                  <a:gd name="T18" fmla="*/ 76 w 87"/>
                  <a:gd name="T19" fmla="*/ 27 h 35"/>
                  <a:gd name="T20" fmla="*/ 78 w 87"/>
                  <a:gd name="T21" fmla="*/ 35 h 35"/>
                  <a:gd name="T22" fmla="*/ 87 w 87"/>
                  <a:gd name="T23" fmla="*/ 35 h 35"/>
                  <a:gd name="T24" fmla="*/ 86 w 87"/>
                  <a:gd name="T2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35">
                    <a:moveTo>
                      <a:pt x="86" y="27"/>
                    </a:moveTo>
                    <a:cubicBezTo>
                      <a:pt x="83" y="11"/>
                      <a:pt x="73" y="0"/>
                      <a:pt x="6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3" y="0"/>
                      <a:pt x="4" y="11"/>
                      <a:pt x="1" y="27"/>
                    </a:cubicBezTo>
                    <a:cubicBezTo>
                      <a:pt x="0" y="30"/>
                      <a:pt x="0" y="32"/>
                      <a:pt x="0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2"/>
                      <a:pt x="9" y="30"/>
                      <a:pt x="10" y="27"/>
                    </a:cubicBezTo>
                    <a:cubicBezTo>
                      <a:pt x="13" y="16"/>
                      <a:pt x="20" y="8"/>
                      <a:pt x="29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6" y="8"/>
                      <a:pt x="74" y="16"/>
                      <a:pt x="76" y="27"/>
                    </a:cubicBezTo>
                    <a:cubicBezTo>
                      <a:pt x="77" y="30"/>
                      <a:pt x="77" y="32"/>
                      <a:pt x="78" y="35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6" y="32"/>
                      <a:pt x="86" y="30"/>
                      <a:pt x="86" y="2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6865695" y="4269513"/>
            <a:ext cx="32703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6096003" y="4332517"/>
            <a:ext cx="575989" cy="576064"/>
            <a:chOff x="5074776" y="3435846"/>
            <a:chExt cx="432048" cy="432048"/>
          </a:xfrm>
        </p:grpSpPr>
        <p:sp>
          <p:nvSpPr>
            <p:cNvPr id="39" name="圆角矩形 38"/>
            <p:cNvSpPr/>
            <p:nvPr/>
          </p:nvSpPr>
          <p:spPr>
            <a:xfrm>
              <a:off x="5074776" y="3435846"/>
              <a:ext cx="432048" cy="432048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0" name="Group 13"/>
            <p:cNvGrpSpPr>
              <a:grpSpLocks noChangeAspect="1"/>
            </p:cNvGrpSpPr>
            <p:nvPr/>
          </p:nvGrpSpPr>
          <p:grpSpPr bwMode="auto">
            <a:xfrm>
              <a:off x="5128999" y="3548595"/>
              <a:ext cx="323601" cy="216000"/>
              <a:chOff x="2668" y="2494"/>
              <a:chExt cx="406" cy="271"/>
            </a:xfrm>
            <a:solidFill>
              <a:schemeClr val="tx1"/>
            </a:solidFill>
          </p:grpSpPr>
          <p:sp>
            <p:nvSpPr>
              <p:cNvPr id="41" name="Freeform 14"/>
              <p:cNvSpPr>
                <a:spLocks/>
              </p:cNvSpPr>
              <p:nvPr/>
            </p:nvSpPr>
            <p:spPr bwMode="auto">
              <a:xfrm>
                <a:off x="2668" y="2753"/>
                <a:ext cx="406" cy="12"/>
              </a:xfrm>
              <a:custGeom>
                <a:avLst/>
                <a:gdLst>
                  <a:gd name="T0" fmla="*/ 3 w 172"/>
                  <a:gd name="T1" fmla="*/ 5 h 5"/>
                  <a:gd name="T2" fmla="*/ 0 w 172"/>
                  <a:gd name="T3" fmla="*/ 2 h 5"/>
                  <a:gd name="T4" fmla="*/ 3 w 172"/>
                  <a:gd name="T5" fmla="*/ 0 h 5"/>
                  <a:gd name="T6" fmla="*/ 169 w 172"/>
                  <a:gd name="T7" fmla="*/ 0 h 5"/>
                  <a:gd name="T8" fmla="*/ 172 w 172"/>
                  <a:gd name="T9" fmla="*/ 2 h 5"/>
                  <a:gd name="T10" fmla="*/ 169 w 172"/>
                  <a:gd name="T11" fmla="*/ 5 h 5"/>
                  <a:gd name="T12" fmla="*/ 3 w 17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5">
                    <a:moveTo>
                      <a:pt x="3" y="5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1" y="0"/>
                      <a:pt x="172" y="1"/>
                      <a:pt x="172" y="2"/>
                    </a:cubicBezTo>
                    <a:cubicBezTo>
                      <a:pt x="172" y="4"/>
                      <a:pt x="171" y="5"/>
                      <a:pt x="169" y="5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>
                <a:off x="2762" y="2536"/>
                <a:ext cx="54" cy="208"/>
              </a:xfrm>
              <a:custGeom>
                <a:avLst/>
                <a:gdLst>
                  <a:gd name="T0" fmla="*/ 23 w 23"/>
                  <a:gd name="T1" fmla="*/ 77 h 88"/>
                  <a:gd name="T2" fmla="*/ 12 w 23"/>
                  <a:gd name="T3" fmla="*/ 88 h 88"/>
                  <a:gd name="T4" fmla="*/ 11 w 23"/>
                  <a:gd name="T5" fmla="*/ 88 h 88"/>
                  <a:gd name="T6" fmla="*/ 0 w 23"/>
                  <a:gd name="T7" fmla="*/ 77 h 88"/>
                  <a:gd name="T8" fmla="*/ 0 w 23"/>
                  <a:gd name="T9" fmla="*/ 11 h 88"/>
                  <a:gd name="T10" fmla="*/ 11 w 23"/>
                  <a:gd name="T11" fmla="*/ 0 h 88"/>
                  <a:gd name="T12" fmla="*/ 12 w 23"/>
                  <a:gd name="T13" fmla="*/ 0 h 88"/>
                  <a:gd name="T14" fmla="*/ 23 w 23"/>
                  <a:gd name="T15" fmla="*/ 11 h 88"/>
                  <a:gd name="T16" fmla="*/ 23 w 23"/>
                  <a:gd name="T17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88">
                    <a:moveTo>
                      <a:pt x="23" y="77"/>
                    </a:moveTo>
                    <a:cubicBezTo>
                      <a:pt x="23" y="83"/>
                      <a:pt x="18" y="88"/>
                      <a:pt x="12" y="88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5" y="88"/>
                      <a:pt x="0" y="83"/>
                      <a:pt x="0" y="7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lnTo>
                      <a:pt x="23" y="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2682" y="2494"/>
                <a:ext cx="54" cy="250"/>
              </a:xfrm>
              <a:custGeom>
                <a:avLst/>
                <a:gdLst>
                  <a:gd name="T0" fmla="*/ 23 w 23"/>
                  <a:gd name="T1" fmla="*/ 95 h 106"/>
                  <a:gd name="T2" fmla="*/ 12 w 23"/>
                  <a:gd name="T3" fmla="*/ 106 h 106"/>
                  <a:gd name="T4" fmla="*/ 11 w 23"/>
                  <a:gd name="T5" fmla="*/ 106 h 106"/>
                  <a:gd name="T6" fmla="*/ 0 w 23"/>
                  <a:gd name="T7" fmla="*/ 95 h 106"/>
                  <a:gd name="T8" fmla="*/ 0 w 23"/>
                  <a:gd name="T9" fmla="*/ 11 h 106"/>
                  <a:gd name="T10" fmla="*/ 11 w 23"/>
                  <a:gd name="T11" fmla="*/ 0 h 106"/>
                  <a:gd name="T12" fmla="*/ 12 w 23"/>
                  <a:gd name="T13" fmla="*/ 0 h 106"/>
                  <a:gd name="T14" fmla="*/ 23 w 23"/>
                  <a:gd name="T15" fmla="*/ 11 h 106"/>
                  <a:gd name="T16" fmla="*/ 23 w 23"/>
                  <a:gd name="T17" fmla="*/ 9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06">
                    <a:moveTo>
                      <a:pt x="23" y="95"/>
                    </a:moveTo>
                    <a:cubicBezTo>
                      <a:pt x="23" y="101"/>
                      <a:pt x="18" y="106"/>
                      <a:pt x="12" y="106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5" y="106"/>
                      <a:pt x="0" y="101"/>
                      <a:pt x="0" y="9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lnTo>
                      <a:pt x="23" y="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2842" y="2576"/>
                <a:ext cx="55" cy="168"/>
              </a:xfrm>
              <a:custGeom>
                <a:avLst/>
                <a:gdLst>
                  <a:gd name="T0" fmla="*/ 23 w 23"/>
                  <a:gd name="T1" fmla="*/ 60 h 71"/>
                  <a:gd name="T2" fmla="*/ 12 w 23"/>
                  <a:gd name="T3" fmla="*/ 71 h 71"/>
                  <a:gd name="T4" fmla="*/ 11 w 23"/>
                  <a:gd name="T5" fmla="*/ 71 h 71"/>
                  <a:gd name="T6" fmla="*/ 0 w 23"/>
                  <a:gd name="T7" fmla="*/ 60 h 71"/>
                  <a:gd name="T8" fmla="*/ 0 w 23"/>
                  <a:gd name="T9" fmla="*/ 11 h 71"/>
                  <a:gd name="T10" fmla="*/ 11 w 23"/>
                  <a:gd name="T11" fmla="*/ 0 h 71"/>
                  <a:gd name="T12" fmla="*/ 12 w 23"/>
                  <a:gd name="T13" fmla="*/ 0 h 71"/>
                  <a:gd name="T14" fmla="*/ 23 w 23"/>
                  <a:gd name="T15" fmla="*/ 11 h 71"/>
                  <a:gd name="T16" fmla="*/ 23 w 23"/>
                  <a:gd name="T17" fmla="*/ 6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71">
                    <a:moveTo>
                      <a:pt x="23" y="60"/>
                    </a:moveTo>
                    <a:cubicBezTo>
                      <a:pt x="23" y="66"/>
                      <a:pt x="18" y="71"/>
                      <a:pt x="12" y="71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5" y="71"/>
                      <a:pt x="0" y="66"/>
                      <a:pt x="0" y="6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lnTo>
                      <a:pt x="23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8"/>
              <p:cNvSpPr>
                <a:spLocks/>
              </p:cNvSpPr>
              <p:nvPr/>
            </p:nvSpPr>
            <p:spPr bwMode="auto">
              <a:xfrm>
                <a:off x="2923" y="2619"/>
                <a:ext cx="57" cy="125"/>
              </a:xfrm>
              <a:custGeom>
                <a:avLst/>
                <a:gdLst>
                  <a:gd name="T0" fmla="*/ 24 w 24"/>
                  <a:gd name="T1" fmla="*/ 42 h 53"/>
                  <a:gd name="T2" fmla="*/ 12 w 24"/>
                  <a:gd name="T3" fmla="*/ 53 h 53"/>
                  <a:gd name="T4" fmla="*/ 11 w 24"/>
                  <a:gd name="T5" fmla="*/ 53 h 53"/>
                  <a:gd name="T6" fmla="*/ 0 w 24"/>
                  <a:gd name="T7" fmla="*/ 42 h 53"/>
                  <a:gd name="T8" fmla="*/ 0 w 24"/>
                  <a:gd name="T9" fmla="*/ 11 h 53"/>
                  <a:gd name="T10" fmla="*/ 11 w 24"/>
                  <a:gd name="T11" fmla="*/ 0 h 53"/>
                  <a:gd name="T12" fmla="*/ 12 w 24"/>
                  <a:gd name="T13" fmla="*/ 0 h 53"/>
                  <a:gd name="T14" fmla="*/ 24 w 24"/>
                  <a:gd name="T15" fmla="*/ 11 h 53"/>
                  <a:gd name="T16" fmla="*/ 24 w 24"/>
                  <a:gd name="T17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3">
                    <a:moveTo>
                      <a:pt x="24" y="42"/>
                    </a:moveTo>
                    <a:cubicBezTo>
                      <a:pt x="24" y="48"/>
                      <a:pt x="19" y="53"/>
                      <a:pt x="12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5" y="53"/>
                      <a:pt x="0" y="48"/>
                      <a:pt x="0" y="4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0"/>
                      <a:pt x="24" y="5"/>
                      <a:pt x="24" y="11"/>
                    </a:cubicBezTo>
                    <a:lnTo>
                      <a:pt x="24" y="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9"/>
              <p:cNvSpPr>
                <a:spLocks/>
              </p:cNvSpPr>
              <p:nvPr/>
            </p:nvSpPr>
            <p:spPr bwMode="auto">
              <a:xfrm>
                <a:off x="3003" y="2659"/>
                <a:ext cx="57" cy="85"/>
              </a:xfrm>
              <a:custGeom>
                <a:avLst/>
                <a:gdLst>
                  <a:gd name="T0" fmla="*/ 24 w 24"/>
                  <a:gd name="T1" fmla="*/ 25 h 36"/>
                  <a:gd name="T2" fmla="*/ 13 w 24"/>
                  <a:gd name="T3" fmla="*/ 36 h 36"/>
                  <a:gd name="T4" fmla="*/ 12 w 24"/>
                  <a:gd name="T5" fmla="*/ 36 h 36"/>
                  <a:gd name="T6" fmla="*/ 0 w 24"/>
                  <a:gd name="T7" fmla="*/ 25 h 36"/>
                  <a:gd name="T8" fmla="*/ 0 w 24"/>
                  <a:gd name="T9" fmla="*/ 11 h 36"/>
                  <a:gd name="T10" fmla="*/ 12 w 24"/>
                  <a:gd name="T11" fmla="*/ 0 h 36"/>
                  <a:gd name="T12" fmla="*/ 13 w 24"/>
                  <a:gd name="T13" fmla="*/ 0 h 36"/>
                  <a:gd name="T14" fmla="*/ 24 w 24"/>
                  <a:gd name="T15" fmla="*/ 11 h 36"/>
                  <a:gd name="T16" fmla="*/ 24 w 24"/>
                  <a:gd name="T1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24" y="25"/>
                    </a:moveTo>
                    <a:cubicBezTo>
                      <a:pt x="24" y="31"/>
                      <a:pt x="19" y="36"/>
                      <a:pt x="13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5" y="36"/>
                      <a:pt x="0" y="31"/>
                      <a:pt x="0" y="2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24" y="5"/>
                      <a:pt x="24" y="11"/>
                    </a:cubicBezTo>
                    <a:lnTo>
                      <a:pt x="24" y="2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865694" y="5378635"/>
            <a:ext cx="32703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6096002" y="5441639"/>
            <a:ext cx="575989" cy="576064"/>
            <a:chOff x="5074775" y="4275187"/>
            <a:chExt cx="432048" cy="432048"/>
          </a:xfrm>
        </p:grpSpPr>
        <p:sp>
          <p:nvSpPr>
            <p:cNvPr id="49" name="圆角矩形 48"/>
            <p:cNvSpPr/>
            <p:nvPr/>
          </p:nvSpPr>
          <p:spPr>
            <a:xfrm>
              <a:off x="5074775" y="4275187"/>
              <a:ext cx="432048" cy="432048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0" name="Group 42"/>
            <p:cNvGrpSpPr>
              <a:grpSpLocks noChangeAspect="1"/>
            </p:cNvGrpSpPr>
            <p:nvPr/>
          </p:nvGrpSpPr>
          <p:grpSpPr bwMode="auto">
            <a:xfrm>
              <a:off x="5203921" y="4396933"/>
              <a:ext cx="170971" cy="216000"/>
              <a:chOff x="2864" y="2398"/>
              <a:chExt cx="243" cy="307"/>
            </a:xfrm>
            <a:solidFill>
              <a:schemeClr val="tx1"/>
            </a:solidFill>
          </p:grpSpPr>
          <p:sp>
            <p:nvSpPr>
              <p:cNvPr id="51" name="Freeform 43"/>
              <p:cNvSpPr>
                <a:spLocks noEditPoints="1"/>
              </p:cNvSpPr>
              <p:nvPr/>
            </p:nvSpPr>
            <p:spPr bwMode="auto">
              <a:xfrm>
                <a:off x="2864" y="2516"/>
                <a:ext cx="243" cy="189"/>
              </a:xfrm>
              <a:custGeom>
                <a:avLst/>
                <a:gdLst>
                  <a:gd name="T0" fmla="*/ 103 w 103"/>
                  <a:gd name="T1" fmla="*/ 24 h 80"/>
                  <a:gd name="T2" fmla="*/ 103 w 103"/>
                  <a:gd name="T3" fmla="*/ 12 h 80"/>
                  <a:gd name="T4" fmla="*/ 90 w 103"/>
                  <a:gd name="T5" fmla="*/ 0 h 80"/>
                  <a:gd name="T6" fmla="*/ 13 w 103"/>
                  <a:gd name="T7" fmla="*/ 0 h 80"/>
                  <a:gd name="T8" fmla="*/ 0 w 103"/>
                  <a:gd name="T9" fmla="*/ 12 h 80"/>
                  <a:gd name="T10" fmla="*/ 0 w 103"/>
                  <a:gd name="T11" fmla="*/ 68 h 80"/>
                  <a:gd name="T12" fmla="*/ 13 w 103"/>
                  <a:gd name="T13" fmla="*/ 80 h 80"/>
                  <a:gd name="T14" fmla="*/ 90 w 103"/>
                  <a:gd name="T15" fmla="*/ 80 h 80"/>
                  <a:gd name="T16" fmla="*/ 103 w 103"/>
                  <a:gd name="T17" fmla="*/ 68 h 80"/>
                  <a:gd name="T18" fmla="*/ 103 w 103"/>
                  <a:gd name="T19" fmla="*/ 64 h 80"/>
                  <a:gd name="T20" fmla="*/ 86 w 103"/>
                  <a:gd name="T21" fmla="*/ 64 h 80"/>
                  <a:gd name="T22" fmla="*/ 86 w 103"/>
                  <a:gd name="T23" fmla="*/ 57 h 80"/>
                  <a:gd name="T24" fmla="*/ 103 w 103"/>
                  <a:gd name="T25" fmla="*/ 57 h 80"/>
                  <a:gd name="T26" fmla="*/ 103 w 103"/>
                  <a:gd name="T27" fmla="*/ 48 h 80"/>
                  <a:gd name="T28" fmla="*/ 86 w 103"/>
                  <a:gd name="T29" fmla="*/ 48 h 80"/>
                  <a:gd name="T30" fmla="*/ 86 w 103"/>
                  <a:gd name="T31" fmla="*/ 41 h 80"/>
                  <a:gd name="T32" fmla="*/ 103 w 103"/>
                  <a:gd name="T33" fmla="*/ 41 h 80"/>
                  <a:gd name="T34" fmla="*/ 103 w 103"/>
                  <a:gd name="T35" fmla="*/ 31 h 80"/>
                  <a:gd name="T36" fmla="*/ 86 w 103"/>
                  <a:gd name="T37" fmla="*/ 31 h 80"/>
                  <a:gd name="T38" fmla="*/ 86 w 103"/>
                  <a:gd name="T39" fmla="*/ 24 h 80"/>
                  <a:gd name="T40" fmla="*/ 103 w 103"/>
                  <a:gd name="T41" fmla="*/ 24 h 80"/>
                  <a:gd name="T42" fmla="*/ 56 w 103"/>
                  <a:gd name="T43" fmla="*/ 46 h 80"/>
                  <a:gd name="T44" fmla="*/ 56 w 103"/>
                  <a:gd name="T45" fmla="*/ 55 h 80"/>
                  <a:gd name="T46" fmla="*/ 51 w 103"/>
                  <a:gd name="T47" fmla="*/ 58 h 80"/>
                  <a:gd name="T48" fmla="*/ 47 w 103"/>
                  <a:gd name="T49" fmla="*/ 55 h 80"/>
                  <a:gd name="T50" fmla="*/ 47 w 103"/>
                  <a:gd name="T51" fmla="*/ 46 h 80"/>
                  <a:gd name="T52" fmla="*/ 41 w 103"/>
                  <a:gd name="T53" fmla="*/ 37 h 80"/>
                  <a:gd name="T54" fmla="*/ 51 w 103"/>
                  <a:gd name="T55" fmla="*/ 26 h 80"/>
                  <a:gd name="T56" fmla="*/ 62 w 103"/>
                  <a:gd name="T57" fmla="*/ 37 h 80"/>
                  <a:gd name="T58" fmla="*/ 56 w 103"/>
                  <a:gd name="T59" fmla="*/ 4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3" h="80">
                    <a:moveTo>
                      <a:pt x="103" y="24"/>
                    </a:moveTo>
                    <a:cubicBezTo>
                      <a:pt x="103" y="12"/>
                      <a:pt x="103" y="12"/>
                      <a:pt x="103" y="12"/>
                    </a:cubicBezTo>
                    <a:cubicBezTo>
                      <a:pt x="103" y="5"/>
                      <a:pt x="97" y="0"/>
                      <a:pt x="9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4"/>
                      <a:pt x="5" y="80"/>
                      <a:pt x="13" y="80"/>
                    </a:cubicBezTo>
                    <a:cubicBezTo>
                      <a:pt x="90" y="80"/>
                      <a:pt x="90" y="80"/>
                      <a:pt x="90" y="80"/>
                    </a:cubicBezTo>
                    <a:cubicBezTo>
                      <a:pt x="97" y="80"/>
                      <a:pt x="103" y="74"/>
                      <a:pt x="103" y="68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103" y="57"/>
                      <a:pt x="103" y="57"/>
                      <a:pt x="103" y="57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24"/>
                      <a:pt x="86" y="24"/>
                      <a:pt x="86" y="24"/>
                    </a:cubicBezTo>
                    <a:lnTo>
                      <a:pt x="103" y="24"/>
                    </a:lnTo>
                    <a:close/>
                    <a:moveTo>
                      <a:pt x="56" y="46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7"/>
                      <a:pt x="54" y="58"/>
                      <a:pt x="51" y="58"/>
                    </a:cubicBezTo>
                    <a:cubicBezTo>
                      <a:pt x="49" y="58"/>
                      <a:pt x="47" y="57"/>
                      <a:pt x="47" y="55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3" y="45"/>
                      <a:pt x="41" y="41"/>
                      <a:pt x="41" y="37"/>
                    </a:cubicBezTo>
                    <a:cubicBezTo>
                      <a:pt x="41" y="31"/>
                      <a:pt x="46" y="26"/>
                      <a:pt x="51" y="26"/>
                    </a:cubicBezTo>
                    <a:cubicBezTo>
                      <a:pt x="57" y="26"/>
                      <a:pt x="62" y="31"/>
                      <a:pt x="62" y="37"/>
                    </a:cubicBezTo>
                    <a:cubicBezTo>
                      <a:pt x="62" y="41"/>
                      <a:pt x="59" y="45"/>
                      <a:pt x="56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2887" y="2398"/>
                <a:ext cx="196" cy="111"/>
              </a:xfrm>
              <a:custGeom>
                <a:avLst/>
                <a:gdLst>
                  <a:gd name="T0" fmla="*/ 14 w 83"/>
                  <a:gd name="T1" fmla="*/ 32 h 47"/>
                  <a:gd name="T2" fmla="*/ 35 w 83"/>
                  <a:gd name="T3" fmla="*/ 12 h 47"/>
                  <a:gd name="T4" fmla="*/ 48 w 83"/>
                  <a:gd name="T5" fmla="*/ 12 h 47"/>
                  <a:gd name="T6" fmla="*/ 68 w 83"/>
                  <a:gd name="T7" fmla="*/ 32 h 47"/>
                  <a:gd name="T8" fmla="*/ 68 w 83"/>
                  <a:gd name="T9" fmla="*/ 47 h 47"/>
                  <a:gd name="T10" fmla="*/ 83 w 83"/>
                  <a:gd name="T11" fmla="*/ 47 h 47"/>
                  <a:gd name="T12" fmla="*/ 83 w 83"/>
                  <a:gd name="T13" fmla="*/ 28 h 47"/>
                  <a:gd name="T14" fmla="*/ 55 w 83"/>
                  <a:gd name="T15" fmla="*/ 0 h 47"/>
                  <a:gd name="T16" fmla="*/ 28 w 83"/>
                  <a:gd name="T17" fmla="*/ 0 h 47"/>
                  <a:gd name="T18" fmla="*/ 0 w 83"/>
                  <a:gd name="T19" fmla="*/ 28 h 47"/>
                  <a:gd name="T20" fmla="*/ 0 w 83"/>
                  <a:gd name="T21" fmla="*/ 47 h 47"/>
                  <a:gd name="T22" fmla="*/ 14 w 83"/>
                  <a:gd name="T23" fmla="*/ 47 h 47"/>
                  <a:gd name="T24" fmla="*/ 14 w 83"/>
                  <a:gd name="T25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47">
                    <a:moveTo>
                      <a:pt x="14" y="32"/>
                    </a:moveTo>
                    <a:cubicBezTo>
                      <a:pt x="14" y="21"/>
                      <a:pt x="24" y="12"/>
                      <a:pt x="35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9" y="12"/>
                      <a:pt x="68" y="21"/>
                      <a:pt x="68" y="32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13"/>
                      <a:pt x="70" y="0"/>
                      <a:pt x="55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4" y="47"/>
                      <a:pt x="14" y="47"/>
                      <a:pt x="14" y="47"/>
                    </a:cubicBezTo>
                    <a:lnTo>
                      <a:pt x="14" y="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417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37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37" grpId="0"/>
          <p:bldP spid="4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2281830" y="1936850"/>
            <a:ext cx="750049" cy="750147"/>
            <a:chOff x="1350959" y="1347966"/>
            <a:chExt cx="562610" cy="562610"/>
          </a:xfrm>
        </p:grpSpPr>
        <p:sp>
          <p:nvSpPr>
            <p:cNvPr id="67" name="椭圆 66"/>
            <p:cNvSpPr/>
            <p:nvPr/>
          </p:nvSpPr>
          <p:spPr>
            <a:xfrm>
              <a:off x="1350959" y="1347966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1501689" y="1498851"/>
              <a:ext cx="279704" cy="238966"/>
              <a:chOff x="2181226" y="1670050"/>
              <a:chExt cx="1624013" cy="1387475"/>
            </a:xfrm>
          </p:grpSpPr>
          <p:sp>
            <p:nvSpPr>
              <p:cNvPr id="69" name="Freeform 192"/>
              <p:cNvSpPr>
                <a:spLocks/>
              </p:cNvSpPr>
              <p:nvPr/>
            </p:nvSpPr>
            <p:spPr bwMode="auto">
              <a:xfrm>
                <a:off x="2181226" y="2930525"/>
                <a:ext cx="1624013" cy="127000"/>
              </a:xfrm>
              <a:custGeom>
                <a:avLst/>
                <a:gdLst>
                  <a:gd name="T0" fmla="*/ 115 w 115"/>
                  <a:gd name="T1" fmla="*/ 5 h 9"/>
                  <a:gd name="T2" fmla="*/ 112 w 115"/>
                  <a:gd name="T3" fmla="*/ 9 h 9"/>
                  <a:gd name="T4" fmla="*/ 3 w 115"/>
                  <a:gd name="T5" fmla="*/ 9 h 9"/>
                  <a:gd name="T6" fmla="*/ 0 w 115"/>
                  <a:gd name="T7" fmla="*/ 5 h 9"/>
                  <a:gd name="T8" fmla="*/ 0 w 115"/>
                  <a:gd name="T9" fmla="*/ 5 h 9"/>
                  <a:gd name="T10" fmla="*/ 3 w 115"/>
                  <a:gd name="T11" fmla="*/ 0 h 9"/>
                  <a:gd name="T12" fmla="*/ 112 w 115"/>
                  <a:gd name="T13" fmla="*/ 0 h 9"/>
                  <a:gd name="T14" fmla="*/ 115 w 115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9">
                    <a:moveTo>
                      <a:pt x="115" y="5"/>
                    </a:moveTo>
                    <a:cubicBezTo>
                      <a:pt x="115" y="7"/>
                      <a:pt x="114" y="9"/>
                      <a:pt x="11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4" y="0"/>
                      <a:pt x="115" y="2"/>
                      <a:pt x="115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93"/>
              <p:cNvSpPr>
                <a:spLocks/>
              </p:cNvSpPr>
              <p:nvPr/>
            </p:nvSpPr>
            <p:spPr bwMode="auto">
              <a:xfrm>
                <a:off x="2236788" y="1981200"/>
                <a:ext cx="268288" cy="892175"/>
              </a:xfrm>
              <a:custGeom>
                <a:avLst/>
                <a:gdLst>
                  <a:gd name="T0" fmla="*/ 19 w 19"/>
                  <a:gd name="T1" fmla="*/ 60 h 63"/>
                  <a:gd name="T2" fmla="*/ 15 w 19"/>
                  <a:gd name="T3" fmla="*/ 63 h 63"/>
                  <a:gd name="T4" fmla="*/ 4 w 19"/>
                  <a:gd name="T5" fmla="*/ 63 h 63"/>
                  <a:gd name="T6" fmla="*/ 0 w 19"/>
                  <a:gd name="T7" fmla="*/ 60 h 63"/>
                  <a:gd name="T8" fmla="*/ 0 w 19"/>
                  <a:gd name="T9" fmla="*/ 3 h 63"/>
                  <a:gd name="T10" fmla="*/ 4 w 19"/>
                  <a:gd name="T11" fmla="*/ 0 h 63"/>
                  <a:gd name="T12" fmla="*/ 15 w 19"/>
                  <a:gd name="T13" fmla="*/ 0 h 63"/>
                  <a:gd name="T14" fmla="*/ 19 w 19"/>
                  <a:gd name="T15" fmla="*/ 3 h 63"/>
                  <a:gd name="T16" fmla="*/ 19 w 19"/>
                  <a:gd name="T17" fmla="*/ 6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63">
                    <a:moveTo>
                      <a:pt x="19" y="60"/>
                    </a:moveTo>
                    <a:cubicBezTo>
                      <a:pt x="19" y="62"/>
                      <a:pt x="17" y="63"/>
                      <a:pt x="15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2" y="63"/>
                      <a:pt x="0" y="62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1"/>
                      <a:pt x="19" y="3"/>
                    </a:cubicBezTo>
                    <a:lnTo>
                      <a:pt x="19" y="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94"/>
              <p:cNvSpPr>
                <a:spLocks/>
              </p:cNvSpPr>
              <p:nvPr/>
            </p:nvSpPr>
            <p:spPr bwMode="auto">
              <a:xfrm>
                <a:off x="2547938" y="1670050"/>
                <a:ext cx="268288" cy="1203325"/>
              </a:xfrm>
              <a:custGeom>
                <a:avLst/>
                <a:gdLst>
                  <a:gd name="T0" fmla="*/ 19 w 19"/>
                  <a:gd name="T1" fmla="*/ 80 h 85"/>
                  <a:gd name="T2" fmla="*/ 15 w 19"/>
                  <a:gd name="T3" fmla="*/ 85 h 85"/>
                  <a:gd name="T4" fmla="*/ 4 w 19"/>
                  <a:gd name="T5" fmla="*/ 85 h 85"/>
                  <a:gd name="T6" fmla="*/ 0 w 19"/>
                  <a:gd name="T7" fmla="*/ 80 h 85"/>
                  <a:gd name="T8" fmla="*/ 0 w 19"/>
                  <a:gd name="T9" fmla="*/ 4 h 85"/>
                  <a:gd name="T10" fmla="*/ 4 w 19"/>
                  <a:gd name="T11" fmla="*/ 0 h 85"/>
                  <a:gd name="T12" fmla="*/ 15 w 19"/>
                  <a:gd name="T13" fmla="*/ 0 h 85"/>
                  <a:gd name="T14" fmla="*/ 19 w 19"/>
                  <a:gd name="T15" fmla="*/ 4 h 85"/>
                  <a:gd name="T16" fmla="*/ 19 w 19"/>
                  <a:gd name="T17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85">
                    <a:moveTo>
                      <a:pt x="19" y="80"/>
                    </a:moveTo>
                    <a:cubicBezTo>
                      <a:pt x="19" y="83"/>
                      <a:pt x="17" y="85"/>
                      <a:pt x="15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2" y="85"/>
                      <a:pt x="0" y="83"/>
                      <a:pt x="0" y="8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2"/>
                      <a:pt x="19" y="4"/>
                    </a:cubicBezTo>
                    <a:lnTo>
                      <a:pt x="19" y="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95"/>
              <p:cNvSpPr>
                <a:spLocks/>
              </p:cNvSpPr>
              <p:nvPr/>
            </p:nvSpPr>
            <p:spPr bwMode="auto">
              <a:xfrm>
                <a:off x="2859088" y="2208213"/>
                <a:ext cx="268288" cy="665162"/>
              </a:xfrm>
              <a:custGeom>
                <a:avLst/>
                <a:gdLst>
                  <a:gd name="T0" fmla="*/ 19 w 19"/>
                  <a:gd name="T1" fmla="*/ 45 h 47"/>
                  <a:gd name="T2" fmla="*/ 15 w 19"/>
                  <a:gd name="T3" fmla="*/ 47 h 47"/>
                  <a:gd name="T4" fmla="*/ 4 w 19"/>
                  <a:gd name="T5" fmla="*/ 47 h 47"/>
                  <a:gd name="T6" fmla="*/ 0 w 19"/>
                  <a:gd name="T7" fmla="*/ 45 h 47"/>
                  <a:gd name="T8" fmla="*/ 0 w 19"/>
                  <a:gd name="T9" fmla="*/ 2 h 47"/>
                  <a:gd name="T10" fmla="*/ 4 w 19"/>
                  <a:gd name="T11" fmla="*/ 0 h 47"/>
                  <a:gd name="T12" fmla="*/ 15 w 19"/>
                  <a:gd name="T13" fmla="*/ 0 h 47"/>
                  <a:gd name="T14" fmla="*/ 19 w 19"/>
                  <a:gd name="T15" fmla="*/ 2 h 47"/>
                  <a:gd name="T16" fmla="*/ 19 w 19"/>
                  <a:gd name="T17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7">
                    <a:moveTo>
                      <a:pt x="19" y="45"/>
                    </a:moveTo>
                    <a:cubicBezTo>
                      <a:pt x="19" y="46"/>
                      <a:pt x="17" y="47"/>
                      <a:pt x="15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2" y="47"/>
                      <a:pt x="0" y="46"/>
                      <a:pt x="0" y="4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1"/>
                      <a:pt x="19" y="2"/>
                    </a:cubicBezTo>
                    <a:lnTo>
                      <a:pt x="19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196"/>
              <p:cNvSpPr>
                <a:spLocks/>
              </p:cNvSpPr>
              <p:nvPr/>
            </p:nvSpPr>
            <p:spPr bwMode="auto">
              <a:xfrm>
                <a:off x="3182938" y="1811338"/>
                <a:ext cx="255588" cy="1062037"/>
              </a:xfrm>
              <a:custGeom>
                <a:avLst/>
                <a:gdLst>
                  <a:gd name="T0" fmla="*/ 18 w 18"/>
                  <a:gd name="T1" fmla="*/ 71 h 75"/>
                  <a:gd name="T2" fmla="*/ 14 w 18"/>
                  <a:gd name="T3" fmla="*/ 75 h 75"/>
                  <a:gd name="T4" fmla="*/ 3 w 18"/>
                  <a:gd name="T5" fmla="*/ 75 h 75"/>
                  <a:gd name="T6" fmla="*/ 0 w 18"/>
                  <a:gd name="T7" fmla="*/ 71 h 75"/>
                  <a:gd name="T8" fmla="*/ 0 w 18"/>
                  <a:gd name="T9" fmla="*/ 4 h 75"/>
                  <a:gd name="T10" fmla="*/ 3 w 18"/>
                  <a:gd name="T11" fmla="*/ 0 h 75"/>
                  <a:gd name="T12" fmla="*/ 14 w 18"/>
                  <a:gd name="T13" fmla="*/ 0 h 75"/>
                  <a:gd name="T14" fmla="*/ 18 w 18"/>
                  <a:gd name="T15" fmla="*/ 4 h 75"/>
                  <a:gd name="T16" fmla="*/ 18 w 18"/>
                  <a:gd name="T17" fmla="*/ 7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75">
                    <a:moveTo>
                      <a:pt x="18" y="71"/>
                    </a:moveTo>
                    <a:cubicBezTo>
                      <a:pt x="18" y="73"/>
                      <a:pt x="16" y="75"/>
                      <a:pt x="14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1" y="75"/>
                      <a:pt x="0" y="73"/>
                      <a:pt x="0" y="7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2"/>
                      <a:pt x="18" y="4"/>
                    </a:cubicBezTo>
                    <a:lnTo>
                      <a:pt x="18" y="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197"/>
              <p:cNvSpPr>
                <a:spLocks/>
              </p:cNvSpPr>
              <p:nvPr/>
            </p:nvSpPr>
            <p:spPr bwMode="auto">
              <a:xfrm>
                <a:off x="3494088" y="2208213"/>
                <a:ext cx="254000" cy="665162"/>
              </a:xfrm>
              <a:custGeom>
                <a:avLst/>
                <a:gdLst>
                  <a:gd name="T0" fmla="*/ 18 w 18"/>
                  <a:gd name="T1" fmla="*/ 45 h 47"/>
                  <a:gd name="T2" fmla="*/ 14 w 18"/>
                  <a:gd name="T3" fmla="*/ 47 h 47"/>
                  <a:gd name="T4" fmla="*/ 3 w 18"/>
                  <a:gd name="T5" fmla="*/ 47 h 47"/>
                  <a:gd name="T6" fmla="*/ 0 w 18"/>
                  <a:gd name="T7" fmla="*/ 45 h 47"/>
                  <a:gd name="T8" fmla="*/ 0 w 18"/>
                  <a:gd name="T9" fmla="*/ 2 h 47"/>
                  <a:gd name="T10" fmla="*/ 3 w 18"/>
                  <a:gd name="T11" fmla="*/ 0 h 47"/>
                  <a:gd name="T12" fmla="*/ 14 w 18"/>
                  <a:gd name="T13" fmla="*/ 0 h 47"/>
                  <a:gd name="T14" fmla="*/ 18 w 18"/>
                  <a:gd name="T15" fmla="*/ 2 h 47"/>
                  <a:gd name="T16" fmla="*/ 18 w 18"/>
                  <a:gd name="T17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47">
                    <a:moveTo>
                      <a:pt x="18" y="45"/>
                    </a:moveTo>
                    <a:cubicBezTo>
                      <a:pt x="18" y="46"/>
                      <a:pt x="16" y="47"/>
                      <a:pt x="14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1" y="47"/>
                      <a:pt x="0" y="46"/>
                      <a:pt x="0" y="4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1"/>
                      <a:pt x="18" y="2"/>
                    </a:cubicBezTo>
                    <a:lnTo>
                      <a:pt x="18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5" name="Freeform 24"/>
          <p:cNvSpPr>
            <a:spLocks/>
          </p:cNvSpPr>
          <p:nvPr/>
        </p:nvSpPr>
        <p:spPr bwMode="auto">
          <a:xfrm>
            <a:off x="3289299" y="1936850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25"/>
          <p:cNvSpPr>
            <a:spLocks/>
          </p:cNvSpPr>
          <p:nvPr/>
        </p:nvSpPr>
        <p:spPr bwMode="auto">
          <a:xfrm>
            <a:off x="4096135" y="1936850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26"/>
          <p:cNvSpPr>
            <a:spLocks/>
          </p:cNvSpPr>
          <p:nvPr/>
        </p:nvSpPr>
        <p:spPr bwMode="auto">
          <a:xfrm>
            <a:off x="3692717" y="1936850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>
            <a:off x="4505442" y="1936850"/>
            <a:ext cx="341581" cy="750987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28"/>
          <p:cNvSpPr>
            <a:spLocks/>
          </p:cNvSpPr>
          <p:nvPr/>
        </p:nvSpPr>
        <p:spPr bwMode="auto">
          <a:xfrm>
            <a:off x="2953607" y="1936849"/>
            <a:ext cx="203182" cy="0"/>
          </a:xfrm>
          <a:custGeom>
            <a:avLst/>
            <a:gdLst>
              <a:gd name="T0" fmla="*/ 69 w 69"/>
              <a:gd name="T1" fmla="*/ 0 w 69"/>
              <a:gd name="T2" fmla="*/ 69 w 6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9">
                <a:moveTo>
                  <a:pt x="69" y="0"/>
                </a:moveTo>
                <a:lnTo>
                  <a:pt x="0" y="0"/>
                </a:lnTo>
                <a:lnTo>
                  <a:pt x="69" y="0"/>
                </a:lnTo>
                <a:close/>
              </a:path>
            </a:pathLst>
          </a:custGeom>
          <a:solidFill>
            <a:srgbClr val="EB75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30"/>
          <p:cNvSpPr>
            <a:spLocks/>
          </p:cNvSpPr>
          <p:nvPr/>
        </p:nvSpPr>
        <p:spPr bwMode="auto">
          <a:xfrm>
            <a:off x="6528423" y="1936850"/>
            <a:ext cx="326857" cy="750987"/>
          </a:xfrm>
          <a:custGeom>
            <a:avLst/>
            <a:gdLst>
              <a:gd name="T0" fmla="*/ 10 w 47"/>
              <a:gd name="T1" fmla="*/ 0 h 108"/>
              <a:gd name="T2" fmla="*/ 39 w 47"/>
              <a:gd name="T3" fmla="*/ 0 h 108"/>
              <a:gd name="T4" fmla="*/ 47 w 47"/>
              <a:gd name="T5" fmla="*/ 4 h 108"/>
              <a:gd name="T6" fmla="*/ 21 w 47"/>
              <a:gd name="T7" fmla="*/ 54 h 108"/>
              <a:gd name="T8" fmla="*/ 47 w 47"/>
              <a:gd name="T9" fmla="*/ 104 h 108"/>
              <a:gd name="T10" fmla="*/ 39 w 47"/>
              <a:gd name="T11" fmla="*/ 108 h 108"/>
              <a:gd name="T12" fmla="*/ 10 w 47"/>
              <a:gd name="T13" fmla="*/ 108 h 108"/>
              <a:gd name="T14" fmla="*/ 0 w 47"/>
              <a:gd name="T15" fmla="*/ 98 h 108"/>
              <a:gd name="T16" fmla="*/ 0 w 47"/>
              <a:gd name="T17" fmla="*/ 11 h 108"/>
              <a:gd name="T18" fmla="*/ 10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10" y="0"/>
                </a:move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5" y="2"/>
                  <a:pt x="47" y="4"/>
                </a:cubicBezTo>
                <a:cubicBezTo>
                  <a:pt x="31" y="15"/>
                  <a:pt x="21" y="33"/>
                  <a:pt x="21" y="54"/>
                </a:cubicBezTo>
                <a:cubicBezTo>
                  <a:pt x="21" y="75"/>
                  <a:pt x="31" y="93"/>
                  <a:pt x="47" y="104"/>
                </a:cubicBezTo>
                <a:cubicBezTo>
                  <a:pt x="45" y="107"/>
                  <a:pt x="43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Freeform 31"/>
          <p:cNvSpPr>
            <a:spLocks/>
          </p:cNvSpPr>
          <p:nvPr/>
        </p:nvSpPr>
        <p:spPr bwMode="auto">
          <a:xfrm>
            <a:off x="5312278" y="1936850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32"/>
          <p:cNvSpPr>
            <a:spLocks/>
          </p:cNvSpPr>
          <p:nvPr/>
        </p:nvSpPr>
        <p:spPr bwMode="auto">
          <a:xfrm>
            <a:off x="5715697" y="1936850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Freeform 33"/>
          <p:cNvSpPr>
            <a:spLocks/>
          </p:cNvSpPr>
          <p:nvPr/>
        </p:nvSpPr>
        <p:spPr bwMode="auto">
          <a:xfrm>
            <a:off x="6125005" y="1936850"/>
            <a:ext cx="341581" cy="750987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Freeform 34"/>
          <p:cNvSpPr>
            <a:spLocks/>
          </p:cNvSpPr>
          <p:nvPr/>
        </p:nvSpPr>
        <p:spPr bwMode="auto">
          <a:xfrm>
            <a:off x="4908861" y="1936850"/>
            <a:ext cx="341581" cy="750987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40"/>
          <p:cNvSpPr>
            <a:spLocks/>
          </p:cNvSpPr>
          <p:nvPr/>
        </p:nvSpPr>
        <p:spPr bwMode="auto">
          <a:xfrm>
            <a:off x="2903977" y="1936380"/>
            <a:ext cx="323809" cy="751416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5726925" y="2965668"/>
            <a:ext cx="355259" cy="759725"/>
            <a:chOff x="3938588" y="2368550"/>
            <a:chExt cx="182563" cy="401638"/>
          </a:xfrm>
        </p:grpSpPr>
        <p:sp>
          <p:nvSpPr>
            <p:cNvPr id="87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8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9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0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1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2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3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4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5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6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7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139561" y="2965668"/>
            <a:ext cx="355259" cy="759725"/>
            <a:chOff x="3938588" y="2368550"/>
            <a:chExt cx="182563" cy="401638"/>
          </a:xfrm>
        </p:grpSpPr>
        <p:sp>
          <p:nvSpPr>
            <p:cNvPr id="99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0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1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2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3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4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5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6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7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8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9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314289" y="2965668"/>
            <a:ext cx="355259" cy="759725"/>
            <a:chOff x="3938588" y="2368550"/>
            <a:chExt cx="182563" cy="401638"/>
          </a:xfrm>
        </p:grpSpPr>
        <p:sp>
          <p:nvSpPr>
            <p:cNvPr id="111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901654" y="2965668"/>
            <a:ext cx="355259" cy="759725"/>
            <a:chOff x="3938588" y="2368550"/>
            <a:chExt cx="182563" cy="401638"/>
          </a:xfrm>
        </p:grpSpPr>
        <p:sp>
          <p:nvSpPr>
            <p:cNvPr id="123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489018" y="2965668"/>
            <a:ext cx="355259" cy="759725"/>
            <a:chOff x="3938588" y="2368550"/>
            <a:chExt cx="182563" cy="401638"/>
          </a:xfrm>
        </p:grpSpPr>
        <p:sp>
          <p:nvSpPr>
            <p:cNvPr id="136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7" name="Freeform 25"/>
          <p:cNvSpPr>
            <a:spLocks/>
          </p:cNvSpPr>
          <p:nvPr/>
        </p:nvSpPr>
        <p:spPr bwMode="auto">
          <a:xfrm>
            <a:off x="4084172" y="2965668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25"/>
          <p:cNvSpPr>
            <a:spLocks/>
          </p:cNvSpPr>
          <p:nvPr/>
        </p:nvSpPr>
        <p:spPr bwMode="auto">
          <a:xfrm>
            <a:off x="3679326" y="2965668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25"/>
          <p:cNvSpPr>
            <a:spLocks/>
          </p:cNvSpPr>
          <p:nvPr/>
        </p:nvSpPr>
        <p:spPr bwMode="auto">
          <a:xfrm>
            <a:off x="3274480" y="2965668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40"/>
          <p:cNvSpPr>
            <a:spLocks/>
          </p:cNvSpPr>
          <p:nvPr/>
        </p:nvSpPr>
        <p:spPr bwMode="auto">
          <a:xfrm>
            <a:off x="2893294" y="2965667"/>
            <a:ext cx="323809" cy="751416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1" name="组合 150"/>
          <p:cNvGrpSpPr/>
          <p:nvPr/>
        </p:nvGrpSpPr>
        <p:grpSpPr>
          <a:xfrm>
            <a:off x="6552163" y="2965659"/>
            <a:ext cx="326880" cy="757824"/>
            <a:chOff x="4484694" y="2368550"/>
            <a:chExt cx="174638" cy="404819"/>
          </a:xfrm>
        </p:grpSpPr>
        <p:sp>
          <p:nvSpPr>
            <p:cNvPr id="152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" name="Freeform 140"/>
            <p:cNvSpPr>
              <a:spLocks/>
            </p:cNvSpPr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4" name="Freeform 141"/>
            <p:cNvSpPr>
              <a:spLocks/>
            </p:cNvSpPr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5" name="Freeform 142"/>
            <p:cNvSpPr>
              <a:spLocks/>
            </p:cNvSpPr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6" name="Freeform 143"/>
            <p:cNvSpPr>
              <a:spLocks/>
            </p:cNvSpPr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7" name="Freeform 144"/>
            <p:cNvSpPr>
              <a:spLocks/>
            </p:cNvSpPr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8" name="Freeform 145"/>
            <p:cNvSpPr>
              <a:spLocks/>
            </p:cNvSpPr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9" name="Freeform 146"/>
            <p:cNvSpPr>
              <a:spLocks/>
            </p:cNvSpPr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0" name="Freeform 147"/>
            <p:cNvSpPr>
              <a:spLocks/>
            </p:cNvSpPr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1" name="Freeform 148"/>
            <p:cNvSpPr>
              <a:spLocks/>
            </p:cNvSpPr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2" name="Freeform 149"/>
            <p:cNvSpPr>
              <a:spLocks/>
            </p:cNvSpPr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3" name="Freeform 150"/>
            <p:cNvSpPr>
              <a:spLocks/>
            </p:cNvSpPr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4" name="Freeform 151"/>
            <p:cNvSpPr>
              <a:spLocks/>
            </p:cNvSpPr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5" name="Freeform 152"/>
            <p:cNvSpPr>
              <a:spLocks/>
            </p:cNvSpPr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6" name="Freeform 153"/>
            <p:cNvSpPr>
              <a:spLocks/>
            </p:cNvSpPr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7" name="Freeform 154"/>
            <p:cNvSpPr>
              <a:spLocks/>
            </p:cNvSpPr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8" name="Freeform 155"/>
            <p:cNvSpPr>
              <a:spLocks/>
            </p:cNvSpPr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9" name="Freeform 156"/>
            <p:cNvSpPr>
              <a:spLocks/>
            </p:cNvSpPr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0" name="Freeform 157"/>
            <p:cNvSpPr>
              <a:spLocks/>
            </p:cNvSpPr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1" name="Freeform 158"/>
            <p:cNvSpPr>
              <a:spLocks/>
            </p:cNvSpPr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2" name="Freeform 159"/>
            <p:cNvSpPr>
              <a:spLocks/>
            </p:cNvSpPr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3" name="Freeform 160"/>
            <p:cNvSpPr>
              <a:spLocks/>
            </p:cNvSpPr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4" name="Freeform 161"/>
            <p:cNvSpPr>
              <a:spLocks/>
            </p:cNvSpPr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6" name="Freeform 163"/>
            <p:cNvSpPr>
              <a:spLocks/>
            </p:cNvSpPr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7" name="Freeform 164"/>
            <p:cNvSpPr>
              <a:spLocks/>
            </p:cNvSpPr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8" name="Freeform 165"/>
            <p:cNvSpPr>
              <a:spLocks/>
            </p:cNvSpPr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9" name="Freeform 166"/>
            <p:cNvSpPr>
              <a:spLocks/>
            </p:cNvSpPr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0" name="Freeform 167"/>
            <p:cNvSpPr>
              <a:spLocks/>
            </p:cNvSpPr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1" name="Freeform 168"/>
            <p:cNvSpPr>
              <a:spLocks/>
            </p:cNvSpPr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2" name="Freeform 169"/>
            <p:cNvSpPr>
              <a:spLocks/>
            </p:cNvSpPr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3" name="Freeform 170"/>
            <p:cNvSpPr>
              <a:spLocks/>
            </p:cNvSpPr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" name="Freeform 171"/>
            <p:cNvSpPr>
              <a:spLocks/>
            </p:cNvSpPr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253555" y="2965668"/>
            <a:ext cx="750049" cy="750147"/>
            <a:chOff x="1329750" y="2119579"/>
            <a:chExt cx="562610" cy="562610"/>
          </a:xfrm>
        </p:grpSpPr>
        <p:sp>
          <p:nvSpPr>
            <p:cNvPr id="186" name="椭圆 185"/>
            <p:cNvSpPr/>
            <p:nvPr/>
          </p:nvSpPr>
          <p:spPr>
            <a:xfrm>
              <a:off x="1329750" y="2119579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Freeform 201"/>
            <p:cNvSpPr>
              <a:spLocks noEditPoints="1"/>
            </p:cNvSpPr>
            <p:nvPr/>
          </p:nvSpPr>
          <p:spPr bwMode="auto">
            <a:xfrm>
              <a:off x="1490611" y="2262378"/>
              <a:ext cx="301859" cy="286445"/>
            </a:xfrm>
            <a:custGeom>
              <a:avLst/>
              <a:gdLst>
                <a:gd name="T0" fmla="*/ 6 w 104"/>
                <a:gd name="T1" fmla="*/ 26 h 99"/>
                <a:gd name="T2" fmla="*/ 22 w 104"/>
                <a:gd name="T3" fmla="*/ 40 h 99"/>
                <a:gd name="T4" fmla="*/ 29 w 104"/>
                <a:gd name="T5" fmla="*/ 29 h 99"/>
                <a:gd name="T6" fmla="*/ 8 w 104"/>
                <a:gd name="T7" fmla="*/ 22 h 99"/>
                <a:gd name="T8" fmla="*/ 29 w 104"/>
                <a:gd name="T9" fmla="*/ 29 h 99"/>
                <a:gd name="T10" fmla="*/ 25 w 104"/>
                <a:gd name="T11" fmla="*/ 7 h 99"/>
                <a:gd name="T12" fmla="*/ 32 w 104"/>
                <a:gd name="T13" fmla="*/ 27 h 99"/>
                <a:gd name="T14" fmla="*/ 21 w 104"/>
                <a:gd name="T15" fmla="*/ 45 h 99"/>
                <a:gd name="T16" fmla="*/ 1 w 104"/>
                <a:gd name="T17" fmla="*/ 38 h 99"/>
                <a:gd name="T18" fmla="*/ 0 w 104"/>
                <a:gd name="T19" fmla="*/ 48 h 99"/>
                <a:gd name="T20" fmla="*/ 21 w 104"/>
                <a:gd name="T21" fmla="*/ 45 h 99"/>
                <a:gd name="T22" fmla="*/ 63 w 104"/>
                <a:gd name="T23" fmla="*/ 2 h 99"/>
                <a:gd name="T24" fmla="*/ 54 w 104"/>
                <a:gd name="T25" fmla="*/ 0 h 99"/>
                <a:gd name="T26" fmla="*/ 54 w 104"/>
                <a:gd name="T27" fmla="*/ 21 h 99"/>
                <a:gd name="T28" fmla="*/ 42 w 104"/>
                <a:gd name="T29" fmla="*/ 22 h 99"/>
                <a:gd name="T30" fmla="*/ 29 w 104"/>
                <a:gd name="T31" fmla="*/ 5 h 99"/>
                <a:gd name="T32" fmla="*/ 42 w 104"/>
                <a:gd name="T33" fmla="*/ 22 h 99"/>
                <a:gd name="T34" fmla="*/ 84 w 104"/>
                <a:gd name="T35" fmla="*/ 15 h 99"/>
                <a:gd name="T36" fmla="*/ 67 w 104"/>
                <a:gd name="T37" fmla="*/ 27 h 99"/>
                <a:gd name="T38" fmla="*/ 64 w 104"/>
                <a:gd name="T39" fmla="*/ 25 h 99"/>
                <a:gd name="T40" fmla="*/ 67 w 104"/>
                <a:gd name="T41" fmla="*/ 3 h 99"/>
                <a:gd name="T42" fmla="*/ 64 w 104"/>
                <a:gd name="T43" fmla="*/ 25 h 99"/>
                <a:gd name="T44" fmla="*/ 0 w 104"/>
                <a:gd name="T45" fmla="*/ 52 h 99"/>
                <a:gd name="T46" fmla="*/ 21 w 104"/>
                <a:gd name="T47" fmla="*/ 56 h 99"/>
                <a:gd name="T48" fmla="*/ 32 w 104"/>
                <a:gd name="T49" fmla="*/ 72 h 99"/>
                <a:gd name="T50" fmla="*/ 25 w 104"/>
                <a:gd name="T51" fmla="*/ 92 h 99"/>
                <a:gd name="T52" fmla="*/ 32 w 104"/>
                <a:gd name="T53" fmla="*/ 72 h 99"/>
                <a:gd name="T54" fmla="*/ 78 w 104"/>
                <a:gd name="T55" fmla="*/ 90 h 99"/>
                <a:gd name="T56" fmla="*/ 70 w 104"/>
                <a:gd name="T57" fmla="*/ 70 h 99"/>
                <a:gd name="T58" fmla="*/ 61 w 104"/>
                <a:gd name="T59" fmla="*/ 76 h 99"/>
                <a:gd name="T60" fmla="*/ 74 w 104"/>
                <a:gd name="T61" fmla="*/ 92 h 99"/>
                <a:gd name="T62" fmla="*/ 61 w 104"/>
                <a:gd name="T63" fmla="*/ 76 h 99"/>
                <a:gd name="T64" fmla="*/ 3 w 104"/>
                <a:gd name="T65" fmla="*/ 65 h 99"/>
                <a:gd name="T66" fmla="*/ 24 w 104"/>
                <a:gd name="T67" fmla="*/ 63 h 99"/>
                <a:gd name="T68" fmla="*/ 54 w 104"/>
                <a:gd name="T69" fmla="*/ 78 h 99"/>
                <a:gd name="T70" fmla="*/ 63 w 104"/>
                <a:gd name="T71" fmla="*/ 97 h 99"/>
                <a:gd name="T72" fmla="*/ 54 w 104"/>
                <a:gd name="T73" fmla="*/ 78 h 99"/>
                <a:gd name="T74" fmla="*/ 87 w 104"/>
                <a:gd name="T75" fmla="*/ 18 h 99"/>
                <a:gd name="T76" fmla="*/ 75 w 104"/>
                <a:gd name="T77" fmla="*/ 35 h 99"/>
                <a:gd name="T78" fmla="*/ 65 w 104"/>
                <a:gd name="T79" fmla="*/ 40 h 99"/>
                <a:gd name="T80" fmla="*/ 104 w 104"/>
                <a:gd name="T81" fmla="*/ 23 h 99"/>
                <a:gd name="T82" fmla="*/ 39 w 104"/>
                <a:gd name="T83" fmla="*/ 76 h 99"/>
                <a:gd name="T84" fmla="*/ 37 w 104"/>
                <a:gd name="T85" fmla="*/ 97 h 99"/>
                <a:gd name="T86" fmla="*/ 39 w 104"/>
                <a:gd name="T87" fmla="*/ 76 h 99"/>
                <a:gd name="T88" fmla="*/ 50 w 104"/>
                <a:gd name="T89" fmla="*/ 21 h 99"/>
                <a:gd name="T90" fmla="*/ 41 w 104"/>
                <a:gd name="T91" fmla="*/ 1 h 99"/>
                <a:gd name="T92" fmla="*/ 26 w 104"/>
                <a:gd name="T93" fmla="*/ 67 h 99"/>
                <a:gd name="T94" fmla="*/ 14 w 104"/>
                <a:gd name="T95" fmla="*/ 84 h 99"/>
                <a:gd name="T96" fmla="*/ 26 w 104"/>
                <a:gd name="T97" fmla="*/ 67 h 99"/>
                <a:gd name="T98" fmla="*/ 50 w 104"/>
                <a:gd name="T99" fmla="*/ 99 h 99"/>
                <a:gd name="T100" fmla="*/ 46 w 104"/>
                <a:gd name="T101" fmla="*/ 7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" h="99">
                  <a:moveTo>
                    <a:pt x="24" y="3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5" y="28"/>
                    <a:pt x="4" y="31"/>
                    <a:pt x="3" y="3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38"/>
                    <a:pt x="24" y="37"/>
                    <a:pt x="24" y="36"/>
                  </a:cubicBezTo>
                  <a:close/>
                  <a:moveTo>
                    <a:pt x="29" y="29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2" y="17"/>
                    <a:pt x="10" y="19"/>
                    <a:pt x="8" y="2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1"/>
                    <a:pt x="28" y="30"/>
                    <a:pt x="29" y="29"/>
                  </a:cubicBezTo>
                  <a:close/>
                  <a:moveTo>
                    <a:pt x="35" y="25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2" y="8"/>
                    <a:pt x="20" y="10"/>
                    <a:pt x="17" y="1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6"/>
                    <a:pt x="34" y="25"/>
                    <a:pt x="35" y="25"/>
                  </a:cubicBezTo>
                  <a:close/>
                  <a:moveTo>
                    <a:pt x="21" y="45"/>
                  </a:moveTo>
                  <a:cubicBezTo>
                    <a:pt x="21" y="44"/>
                    <a:pt x="21" y="44"/>
                    <a:pt x="21" y="43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3"/>
                    <a:pt x="0" y="45"/>
                    <a:pt x="0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7"/>
                    <a:pt x="21" y="46"/>
                    <a:pt x="21" y="45"/>
                  </a:cubicBezTo>
                  <a:close/>
                  <a:moveTo>
                    <a:pt x="57" y="22"/>
                  </a:moveTo>
                  <a:cubicBezTo>
                    <a:pt x="63" y="2"/>
                    <a:pt x="63" y="2"/>
                    <a:pt x="63" y="2"/>
                  </a:cubicBezTo>
                  <a:cubicBezTo>
                    <a:pt x="61" y="2"/>
                    <a:pt x="60" y="1"/>
                    <a:pt x="58" y="1"/>
                  </a:cubicBezTo>
                  <a:cubicBezTo>
                    <a:pt x="57" y="1"/>
                    <a:pt x="55" y="1"/>
                    <a:pt x="54" y="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2"/>
                    <a:pt x="57" y="22"/>
                  </a:cubicBezTo>
                  <a:close/>
                  <a:moveTo>
                    <a:pt x="42" y="2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4" y="3"/>
                    <a:pt x="31" y="4"/>
                    <a:pt x="29" y="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2"/>
                    <a:pt x="41" y="22"/>
                    <a:pt x="42" y="22"/>
                  </a:cubicBezTo>
                  <a:close/>
                  <a:moveTo>
                    <a:pt x="70" y="29"/>
                  </a:moveTo>
                  <a:cubicBezTo>
                    <a:pt x="84" y="15"/>
                    <a:pt x="84" y="15"/>
                    <a:pt x="84" y="15"/>
                  </a:cubicBezTo>
                  <a:cubicBezTo>
                    <a:pt x="82" y="13"/>
                    <a:pt x="80" y="11"/>
                    <a:pt x="78" y="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8" y="28"/>
                    <a:pt x="69" y="28"/>
                    <a:pt x="70" y="29"/>
                  </a:cubicBezTo>
                  <a:close/>
                  <a:moveTo>
                    <a:pt x="64" y="25"/>
                  </a:moveTo>
                  <a:cubicBezTo>
                    <a:pt x="74" y="7"/>
                    <a:pt x="74" y="7"/>
                    <a:pt x="74" y="7"/>
                  </a:cubicBezTo>
                  <a:cubicBezTo>
                    <a:pt x="72" y="5"/>
                    <a:pt x="69" y="4"/>
                    <a:pt x="67" y="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3" y="24"/>
                    <a:pt x="64" y="25"/>
                  </a:cubicBezTo>
                  <a:close/>
                  <a:moveTo>
                    <a:pt x="21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5"/>
                    <a:pt x="1" y="58"/>
                    <a:pt x="1" y="61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4"/>
                    <a:pt x="21" y="53"/>
                    <a:pt x="21" y="52"/>
                  </a:cubicBezTo>
                  <a:close/>
                  <a:moveTo>
                    <a:pt x="32" y="72"/>
                  </a:moveTo>
                  <a:cubicBezTo>
                    <a:pt x="17" y="87"/>
                    <a:pt x="17" y="87"/>
                    <a:pt x="17" y="87"/>
                  </a:cubicBezTo>
                  <a:cubicBezTo>
                    <a:pt x="20" y="89"/>
                    <a:pt x="22" y="91"/>
                    <a:pt x="25" y="92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4"/>
                    <a:pt x="33" y="73"/>
                    <a:pt x="32" y="72"/>
                  </a:cubicBezTo>
                  <a:close/>
                  <a:moveTo>
                    <a:pt x="67" y="72"/>
                  </a:moveTo>
                  <a:cubicBezTo>
                    <a:pt x="78" y="90"/>
                    <a:pt x="78" y="90"/>
                    <a:pt x="78" y="90"/>
                  </a:cubicBezTo>
                  <a:cubicBezTo>
                    <a:pt x="80" y="88"/>
                    <a:pt x="82" y="87"/>
                    <a:pt x="84" y="85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69" y="71"/>
                    <a:pt x="68" y="71"/>
                    <a:pt x="67" y="72"/>
                  </a:cubicBezTo>
                  <a:close/>
                  <a:moveTo>
                    <a:pt x="61" y="76"/>
                  </a:moveTo>
                  <a:cubicBezTo>
                    <a:pt x="67" y="96"/>
                    <a:pt x="67" y="96"/>
                    <a:pt x="67" y="96"/>
                  </a:cubicBezTo>
                  <a:cubicBezTo>
                    <a:pt x="69" y="95"/>
                    <a:pt x="72" y="94"/>
                    <a:pt x="74" y="92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3" y="75"/>
                    <a:pt x="62" y="75"/>
                    <a:pt x="61" y="76"/>
                  </a:cubicBezTo>
                  <a:close/>
                  <a:moveTo>
                    <a:pt x="22" y="60"/>
                  </a:moveTo>
                  <a:cubicBezTo>
                    <a:pt x="3" y="65"/>
                    <a:pt x="3" y="65"/>
                    <a:pt x="3" y="65"/>
                  </a:cubicBezTo>
                  <a:cubicBezTo>
                    <a:pt x="4" y="68"/>
                    <a:pt x="5" y="71"/>
                    <a:pt x="6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2"/>
                    <a:pt x="23" y="61"/>
                    <a:pt x="22" y="60"/>
                  </a:cubicBezTo>
                  <a:close/>
                  <a:moveTo>
                    <a:pt x="54" y="78"/>
                  </a:moveTo>
                  <a:cubicBezTo>
                    <a:pt x="54" y="99"/>
                    <a:pt x="54" y="99"/>
                    <a:pt x="54" y="99"/>
                  </a:cubicBezTo>
                  <a:cubicBezTo>
                    <a:pt x="57" y="98"/>
                    <a:pt x="60" y="98"/>
                    <a:pt x="63" y="9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78"/>
                    <a:pt x="55" y="78"/>
                    <a:pt x="54" y="78"/>
                  </a:cubicBezTo>
                  <a:close/>
                  <a:moveTo>
                    <a:pt x="94" y="28"/>
                  </a:moveTo>
                  <a:cubicBezTo>
                    <a:pt x="92" y="24"/>
                    <a:pt x="90" y="21"/>
                    <a:pt x="87" y="1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3"/>
                    <a:pt x="74" y="34"/>
                    <a:pt x="75" y="35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104" y="23"/>
                    <a:pt x="104" y="23"/>
                    <a:pt x="104" y="23"/>
                  </a:cubicBezTo>
                  <a:lnTo>
                    <a:pt x="94" y="28"/>
                  </a:lnTo>
                  <a:close/>
                  <a:moveTo>
                    <a:pt x="39" y="76"/>
                  </a:moveTo>
                  <a:cubicBezTo>
                    <a:pt x="29" y="94"/>
                    <a:pt x="29" y="94"/>
                    <a:pt x="29" y="94"/>
                  </a:cubicBezTo>
                  <a:cubicBezTo>
                    <a:pt x="31" y="96"/>
                    <a:pt x="34" y="97"/>
                    <a:pt x="37" y="9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1" y="77"/>
                    <a:pt x="40" y="77"/>
                    <a:pt x="39" y="76"/>
                  </a:cubicBezTo>
                  <a:close/>
                  <a:moveTo>
                    <a:pt x="46" y="21"/>
                  </a:moveTo>
                  <a:cubicBezTo>
                    <a:pt x="48" y="21"/>
                    <a:pt x="49" y="21"/>
                    <a:pt x="50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0"/>
                    <a:pt x="41" y="1"/>
                  </a:cubicBezTo>
                  <a:lnTo>
                    <a:pt x="46" y="21"/>
                  </a:lnTo>
                  <a:close/>
                  <a:moveTo>
                    <a:pt x="26" y="67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10" y="80"/>
                    <a:pt x="12" y="82"/>
                    <a:pt x="14" y="84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7" y="68"/>
                    <a:pt x="26" y="67"/>
                  </a:cubicBezTo>
                  <a:close/>
                  <a:moveTo>
                    <a:pt x="41" y="98"/>
                  </a:moveTo>
                  <a:cubicBezTo>
                    <a:pt x="44" y="99"/>
                    <a:pt x="47" y="99"/>
                    <a:pt x="50" y="99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49" y="78"/>
                    <a:pt x="48" y="78"/>
                    <a:pt x="46" y="78"/>
                  </a:cubicBezTo>
                  <a:lnTo>
                    <a:pt x="41" y="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743915" y="4021785"/>
            <a:ext cx="355259" cy="759725"/>
            <a:chOff x="3938588" y="2368550"/>
            <a:chExt cx="182563" cy="401638"/>
          </a:xfrm>
        </p:grpSpPr>
        <p:sp>
          <p:nvSpPr>
            <p:cNvPr id="189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0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1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2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3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4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5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6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7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8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9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6161184" y="4021785"/>
            <a:ext cx="355259" cy="759725"/>
            <a:chOff x="3938588" y="2368550"/>
            <a:chExt cx="182563" cy="401638"/>
          </a:xfrm>
        </p:grpSpPr>
        <p:sp>
          <p:nvSpPr>
            <p:cNvPr id="201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2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3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4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5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6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7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8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9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0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1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5331279" y="4021785"/>
            <a:ext cx="355259" cy="759725"/>
            <a:chOff x="3938588" y="2368550"/>
            <a:chExt cx="182563" cy="401638"/>
          </a:xfrm>
        </p:grpSpPr>
        <p:sp>
          <p:nvSpPr>
            <p:cNvPr id="213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4" name="Freeform 25"/>
          <p:cNvSpPr>
            <a:spLocks/>
          </p:cNvSpPr>
          <p:nvPr/>
        </p:nvSpPr>
        <p:spPr bwMode="auto">
          <a:xfrm>
            <a:off x="4096135" y="4021785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Freeform 25"/>
          <p:cNvSpPr>
            <a:spLocks/>
          </p:cNvSpPr>
          <p:nvPr/>
        </p:nvSpPr>
        <p:spPr bwMode="auto">
          <a:xfrm>
            <a:off x="3679326" y="4021785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Freeform 25"/>
          <p:cNvSpPr>
            <a:spLocks/>
          </p:cNvSpPr>
          <p:nvPr/>
        </p:nvSpPr>
        <p:spPr bwMode="auto">
          <a:xfrm>
            <a:off x="3274480" y="4021785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Freeform 40"/>
          <p:cNvSpPr>
            <a:spLocks/>
          </p:cNvSpPr>
          <p:nvPr/>
        </p:nvSpPr>
        <p:spPr bwMode="auto">
          <a:xfrm>
            <a:off x="2903977" y="4021784"/>
            <a:ext cx="323809" cy="751416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8" name="组合 227"/>
          <p:cNvGrpSpPr/>
          <p:nvPr/>
        </p:nvGrpSpPr>
        <p:grpSpPr>
          <a:xfrm>
            <a:off x="6568020" y="4021776"/>
            <a:ext cx="326880" cy="757824"/>
            <a:chOff x="4484694" y="2368550"/>
            <a:chExt cx="174638" cy="404819"/>
          </a:xfrm>
        </p:grpSpPr>
        <p:sp>
          <p:nvSpPr>
            <p:cNvPr id="229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0" name="Freeform 140"/>
            <p:cNvSpPr>
              <a:spLocks/>
            </p:cNvSpPr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1" name="Freeform 141"/>
            <p:cNvSpPr>
              <a:spLocks/>
            </p:cNvSpPr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2" name="Freeform 142"/>
            <p:cNvSpPr>
              <a:spLocks/>
            </p:cNvSpPr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3" name="Freeform 143"/>
            <p:cNvSpPr>
              <a:spLocks/>
            </p:cNvSpPr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4" name="Freeform 144"/>
            <p:cNvSpPr>
              <a:spLocks/>
            </p:cNvSpPr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5" name="Freeform 145"/>
            <p:cNvSpPr>
              <a:spLocks/>
            </p:cNvSpPr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6" name="Freeform 146"/>
            <p:cNvSpPr>
              <a:spLocks/>
            </p:cNvSpPr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7" name="Freeform 147"/>
            <p:cNvSpPr>
              <a:spLocks/>
            </p:cNvSpPr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8" name="Freeform 148"/>
            <p:cNvSpPr>
              <a:spLocks/>
            </p:cNvSpPr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9" name="Freeform 149"/>
            <p:cNvSpPr>
              <a:spLocks/>
            </p:cNvSpPr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0" name="Freeform 150"/>
            <p:cNvSpPr>
              <a:spLocks/>
            </p:cNvSpPr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1" name="Freeform 151"/>
            <p:cNvSpPr>
              <a:spLocks/>
            </p:cNvSpPr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2" name="Freeform 152"/>
            <p:cNvSpPr>
              <a:spLocks/>
            </p:cNvSpPr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3" name="Freeform 153"/>
            <p:cNvSpPr>
              <a:spLocks/>
            </p:cNvSpPr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4" name="Freeform 154"/>
            <p:cNvSpPr>
              <a:spLocks/>
            </p:cNvSpPr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5" name="Freeform 155"/>
            <p:cNvSpPr>
              <a:spLocks/>
            </p:cNvSpPr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6" name="Freeform 156"/>
            <p:cNvSpPr>
              <a:spLocks/>
            </p:cNvSpPr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7" name="Freeform 157"/>
            <p:cNvSpPr>
              <a:spLocks/>
            </p:cNvSpPr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8" name="Freeform 158"/>
            <p:cNvSpPr>
              <a:spLocks/>
            </p:cNvSpPr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9" name="Freeform 159"/>
            <p:cNvSpPr>
              <a:spLocks/>
            </p:cNvSpPr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0" name="Freeform 160"/>
            <p:cNvSpPr>
              <a:spLocks/>
            </p:cNvSpPr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1" name="Freeform 161"/>
            <p:cNvSpPr>
              <a:spLocks/>
            </p:cNvSpPr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2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3" name="Freeform 163"/>
            <p:cNvSpPr>
              <a:spLocks/>
            </p:cNvSpPr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4" name="Freeform 164"/>
            <p:cNvSpPr>
              <a:spLocks/>
            </p:cNvSpPr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5" name="Freeform 165"/>
            <p:cNvSpPr>
              <a:spLocks/>
            </p:cNvSpPr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" name="Freeform 166"/>
            <p:cNvSpPr>
              <a:spLocks/>
            </p:cNvSpPr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7" name="Freeform 167"/>
            <p:cNvSpPr>
              <a:spLocks/>
            </p:cNvSpPr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8" name="Freeform 168"/>
            <p:cNvSpPr>
              <a:spLocks/>
            </p:cNvSpPr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9" name="Freeform 169"/>
            <p:cNvSpPr>
              <a:spLocks/>
            </p:cNvSpPr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0" name="Freeform 170"/>
            <p:cNvSpPr>
              <a:spLocks/>
            </p:cNvSpPr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1" name="Freeform 171"/>
            <p:cNvSpPr>
              <a:spLocks/>
            </p:cNvSpPr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62" name="Freeform 25"/>
          <p:cNvSpPr>
            <a:spLocks/>
          </p:cNvSpPr>
          <p:nvPr/>
        </p:nvSpPr>
        <p:spPr bwMode="auto">
          <a:xfrm>
            <a:off x="4496807" y="4021785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25"/>
          <p:cNvSpPr>
            <a:spLocks/>
          </p:cNvSpPr>
          <p:nvPr/>
        </p:nvSpPr>
        <p:spPr bwMode="auto">
          <a:xfrm>
            <a:off x="4908860" y="4021785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4" name="组合 263"/>
          <p:cNvGrpSpPr/>
          <p:nvPr/>
        </p:nvGrpSpPr>
        <p:grpSpPr>
          <a:xfrm>
            <a:off x="6161184" y="5069543"/>
            <a:ext cx="355259" cy="759725"/>
            <a:chOff x="3938588" y="2368550"/>
            <a:chExt cx="182563" cy="401638"/>
          </a:xfrm>
        </p:grpSpPr>
        <p:sp>
          <p:nvSpPr>
            <p:cNvPr id="265" name="Freeform 77"/>
            <p:cNvSpPr>
              <a:spLocks/>
            </p:cNvSpPr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6" name="Freeform 78"/>
            <p:cNvSpPr>
              <a:spLocks/>
            </p:cNvSpPr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7" name="Freeform 79"/>
            <p:cNvSpPr>
              <a:spLocks/>
            </p:cNvSpPr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8" name="Freeform 80"/>
            <p:cNvSpPr>
              <a:spLocks/>
            </p:cNvSpPr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9" name="Freeform 81"/>
            <p:cNvSpPr>
              <a:spLocks/>
            </p:cNvSpPr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0" name="Freeform 82"/>
            <p:cNvSpPr>
              <a:spLocks/>
            </p:cNvSpPr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1" name="Freeform 83"/>
            <p:cNvSpPr>
              <a:spLocks/>
            </p:cNvSpPr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2" name="Freeform 84"/>
            <p:cNvSpPr>
              <a:spLocks/>
            </p:cNvSpPr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3" name="Freeform 85"/>
            <p:cNvSpPr>
              <a:spLocks/>
            </p:cNvSpPr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4" name="Freeform 86"/>
            <p:cNvSpPr>
              <a:spLocks/>
            </p:cNvSpPr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5" name="Freeform 87"/>
            <p:cNvSpPr>
              <a:spLocks/>
            </p:cNvSpPr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76" name="Freeform 25"/>
          <p:cNvSpPr>
            <a:spLocks/>
          </p:cNvSpPr>
          <p:nvPr/>
        </p:nvSpPr>
        <p:spPr bwMode="auto">
          <a:xfrm>
            <a:off x="4096135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25"/>
          <p:cNvSpPr>
            <a:spLocks/>
          </p:cNvSpPr>
          <p:nvPr/>
        </p:nvSpPr>
        <p:spPr bwMode="auto">
          <a:xfrm>
            <a:off x="3679326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Freeform 25"/>
          <p:cNvSpPr>
            <a:spLocks/>
          </p:cNvSpPr>
          <p:nvPr/>
        </p:nvSpPr>
        <p:spPr bwMode="auto">
          <a:xfrm>
            <a:off x="3274480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Freeform 40"/>
          <p:cNvSpPr>
            <a:spLocks/>
          </p:cNvSpPr>
          <p:nvPr/>
        </p:nvSpPr>
        <p:spPr bwMode="auto">
          <a:xfrm>
            <a:off x="2903977" y="5069541"/>
            <a:ext cx="323809" cy="751416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80" name="组合 279"/>
          <p:cNvGrpSpPr/>
          <p:nvPr/>
        </p:nvGrpSpPr>
        <p:grpSpPr>
          <a:xfrm>
            <a:off x="6568020" y="5069533"/>
            <a:ext cx="326880" cy="757824"/>
            <a:chOff x="4484694" y="2368550"/>
            <a:chExt cx="174638" cy="404819"/>
          </a:xfrm>
        </p:grpSpPr>
        <p:sp>
          <p:nvSpPr>
            <p:cNvPr id="281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2" name="Freeform 140"/>
            <p:cNvSpPr>
              <a:spLocks/>
            </p:cNvSpPr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3" name="Freeform 141"/>
            <p:cNvSpPr>
              <a:spLocks/>
            </p:cNvSpPr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4" name="Freeform 142"/>
            <p:cNvSpPr>
              <a:spLocks/>
            </p:cNvSpPr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5" name="Freeform 143"/>
            <p:cNvSpPr>
              <a:spLocks/>
            </p:cNvSpPr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6" name="Freeform 144"/>
            <p:cNvSpPr>
              <a:spLocks/>
            </p:cNvSpPr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7" name="Freeform 145"/>
            <p:cNvSpPr>
              <a:spLocks/>
            </p:cNvSpPr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8" name="Freeform 146"/>
            <p:cNvSpPr>
              <a:spLocks/>
            </p:cNvSpPr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9" name="Freeform 147"/>
            <p:cNvSpPr>
              <a:spLocks/>
            </p:cNvSpPr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0" name="Freeform 148"/>
            <p:cNvSpPr>
              <a:spLocks/>
            </p:cNvSpPr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1" name="Freeform 149"/>
            <p:cNvSpPr>
              <a:spLocks/>
            </p:cNvSpPr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2" name="Freeform 150"/>
            <p:cNvSpPr>
              <a:spLocks/>
            </p:cNvSpPr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3" name="Freeform 151"/>
            <p:cNvSpPr>
              <a:spLocks/>
            </p:cNvSpPr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4" name="Freeform 152"/>
            <p:cNvSpPr>
              <a:spLocks/>
            </p:cNvSpPr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5" name="Freeform 153"/>
            <p:cNvSpPr>
              <a:spLocks/>
            </p:cNvSpPr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6" name="Freeform 154"/>
            <p:cNvSpPr>
              <a:spLocks/>
            </p:cNvSpPr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7" name="Freeform 155"/>
            <p:cNvSpPr>
              <a:spLocks/>
            </p:cNvSpPr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8" name="Freeform 156"/>
            <p:cNvSpPr>
              <a:spLocks/>
            </p:cNvSpPr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9" name="Freeform 157"/>
            <p:cNvSpPr>
              <a:spLocks/>
            </p:cNvSpPr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0" name="Freeform 158"/>
            <p:cNvSpPr>
              <a:spLocks/>
            </p:cNvSpPr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1" name="Freeform 159"/>
            <p:cNvSpPr>
              <a:spLocks/>
            </p:cNvSpPr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2" name="Freeform 160"/>
            <p:cNvSpPr>
              <a:spLocks/>
            </p:cNvSpPr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3" name="Freeform 161"/>
            <p:cNvSpPr>
              <a:spLocks/>
            </p:cNvSpPr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4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5" name="Freeform 163"/>
            <p:cNvSpPr>
              <a:spLocks/>
            </p:cNvSpPr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6" name="Freeform 164"/>
            <p:cNvSpPr>
              <a:spLocks/>
            </p:cNvSpPr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7" name="Freeform 165"/>
            <p:cNvSpPr>
              <a:spLocks/>
            </p:cNvSpPr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8" name="Freeform 166"/>
            <p:cNvSpPr>
              <a:spLocks/>
            </p:cNvSpPr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9" name="Freeform 167"/>
            <p:cNvSpPr>
              <a:spLocks/>
            </p:cNvSpPr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0" name="Freeform 168"/>
            <p:cNvSpPr>
              <a:spLocks/>
            </p:cNvSpPr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1" name="Freeform 169"/>
            <p:cNvSpPr>
              <a:spLocks/>
            </p:cNvSpPr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2" name="Freeform 170"/>
            <p:cNvSpPr>
              <a:spLocks/>
            </p:cNvSpPr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3" name="Freeform 171"/>
            <p:cNvSpPr>
              <a:spLocks/>
            </p:cNvSpPr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14" name="Freeform 25"/>
          <p:cNvSpPr>
            <a:spLocks/>
          </p:cNvSpPr>
          <p:nvPr/>
        </p:nvSpPr>
        <p:spPr bwMode="auto">
          <a:xfrm>
            <a:off x="4496807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25"/>
          <p:cNvSpPr>
            <a:spLocks/>
          </p:cNvSpPr>
          <p:nvPr/>
        </p:nvSpPr>
        <p:spPr bwMode="auto">
          <a:xfrm>
            <a:off x="4908860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6" name="组合 315"/>
          <p:cNvGrpSpPr/>
          <p:nvPr/>
        </p:nvGrpSpPr>
        <p:grpSpPr>
          <a:xfrm>
            <a:off x="2281830" y="5069542"/>
            <a:ext cx="750049" cy="750147"/>
            <a:chOff x="1350959" y="3697485"/>
            <a:chExt cx="562610" cy="562610"/>
          </a:xfrm>
        </p:grpSpPr>
        <p:sp>
          <p:nvSpPr>
            <p:cNvPr id="317" name="椭圆 316"/>
            <p:cNvSpPr/>
            <p:nvPr/>
          </p:nvSpPr>
          <p:spPr>
            <a:xfrm>
              <a:off x="1350959" y="3697485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8" name="组合 317"/>
            <p:cNvGrpSpPr/>
            <p:nvPr/>
          </p:nvGrpSpPr>
          <p:grpSpPr>
            <a:xfrm>
              <a:off x="1449495" y="3824651"/>
              <a:ext cx="322054" cy="280602"/>
              <a:chOff x="3276598" y="4017963"/>
              <a:chExt cx="719138" cy="660401"/>
            </a:xfrm>
          </p:grpSpPr>
          <p:sp>
            <p:nvSpPr>
              <p:cNvPr id="319" name="Freeform 215"/>
              <p:cNvSpPr>
                <a:spLocks/>
              </p:cNvSpPr>
              <p:nvPr/>
            </p:nvSpPr>
            <p:spPr bwMode="auto">
              <a:xfrm>
                <a:off x="3443288" y="4432301"/>
                <a:ext cx="73025" cy="246063"/>
              </a:xfrm>
              <a:custGeom>
                <a:avLst/>
                <a:gdLst>
                  <a:gd name="T0" fmla="*/ 0 w 46"/>
                  <a:gd name="T1" fmla="*/ 25 h 155"/>
                  <a:gd name="T2" fmla="*/ 0 w 46"/>
                  <a:gd name="T3" fmla="*/ 155 h 155"/>
                  <a:gd name="T4" fmla="*/ 46 w 46"/>
                  <a:gd name="T5" fmla="*/ 155 h 155"/>
                  <a:gd name="T6" fmla="*/ 46 w 46"/>
                  <a:gd name="T7" fmla="*/ 17 h 155"/>
                  <a:gd name="T8" fmla="*/ 25 w 46"/>
                  <a:gd name="T9" fmla="*/ 0 h 155"/>
                  <a:gd name="T10" fmla="*/ 0 w 46"/>
                  <a:gd name="T11" fmla="*/ 2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155">
                    <a:moveTo>
                      <a:pt x="0" y="25"/>
                    </a:moveTo>
                    <a:lnTo>
                      <a:pt x="0" y="155"/>
                    </a:lnTo>
                    <a:lnTo>
                      <a:pt x="46" y="155"/>
                    </a:lnTo>
                    <a:lnTo>
                      <a:pt x="46" y="17"/>
                    </a:lnTo>
                    <a:lnTo>
                      <a:pt x="2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216"/>
              <p:cNvSpPr>
                <a:spLocks/>
              </p:cNvSpPr>
              <p:nvPr/>
            </p:nvSpPr>
            <p:spPr bwMode="auto">
              <a:xfrm>
                <a:off x="3363913" y="4511676"/>
                <a:ext cx="46038" cy="166688"/>
              </a:xfrm>
              <a:custGeom>
                <a:avLst/>
                <a:gdLst>
                  <a:gd name="T0" fmla="*/ 0 w 29"/>
                  <a:gd name="T1" fmla="*/ 105 h 105"/>
                  <a:gd name="T2" fmla="*/ 29 w 29"/>
                  <a:gd name="T3" fmla="*/ 105 h 105"/>
                  <a:gd name="T4" fmla="*/ 29 w 29"/>
                  <a:gd name="T5" fmla="*/ 0 h 105"/>
                  <a:gd name="T6" fmla="*/ 0 w 29"/>
                  <a:gd name="T7" fmla="*/ 30 h 105"/>
                  <a:gd name="T8" fmla="*/ 0 w 29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5">
                    <a:moveTo>
                      <a:pt x="0" y="105"/>
                    </a:moveTo>
                    <a:lnTo>
                      <a:pt x="29" y="105"/>
                    </a:lnTo>
                    <a:lnTo>
                      <a:pt x="29" y="0"/>
                    </a:lnTo>
                    <a:lnTo>
                      <a:pt x="0" y="3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217"/>
              <p:cNvSpPr>
                <a:spLocks/>
              </p:cNvSpPr>
              <p:nvPr/>
            </p:nvSpPr>
            <p:spPr bwMode="auto">
              <a:xfrm>
                <a:off x="3756025" y="4178301"/>
                <a:ext cx="152400" cy="500063"/>
              </a:xfrm>
              <a:custGeom>
                <a:avLst/>
                <a:gdLst>
                  <a:gd name="T0" fmla="*/ 0 w 96"/>
                  <a:gd name="T1" fmla="*/ 101 h 315"/>
                  <a:gd name="T2" fmla="*/ 0 w 96"/>
                  <a:gd name="T3" fmla="*/ 315 h 315"/>
                  <a:gd name="T4" fmla="*/ 96 w 96"/>
                  <a:gd name="T5" fmla="*/ 315 h 315"/>
                  <a:gd name="T6" fmla="*/ 96 w 96"/>
                  <a:gd name="T7" fmla="*/ 0 h 315"/>
                  <a:gd name="T8" fmla="*/ 0 w 96"/>
                  <a:gd name="T9" fmla="*/ 101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15">
                    <a:moveTo>
                      <a:pt x="0" y="101"/>
                    </a:moveTo>
                    <a:lnTo>
                      <a:pt x="0" y="315"/>
                    </a:lnTo>
                    <a:lnTo>
                      <a:pt x="96" y="315"/>
                    </a:lnTo>
                    <a:lnTo>
                      <a:pt x="96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218"/>
              <p:cNvSpPr>
                <a:spLocks/>
              </p:cNvSpPr>
              <p:nvPr/>
            </p:nvSpPr>
            <p:spPr bwMode="auto">
              <a:xfrm>
                <a:off x="3629025" y="4378326"/>
                <a:ext cx="93663" cy="300038"/>
              </a:xfrm>
              <a:custGeom>
                <a:avLst/>
                <a:gdLst>
                  <a:gd name="T0" fmla="*/ 0 w 59"/>
                  <a:gd name="T1" fmla="*/ 51 h 189"/>
                  <a:gd name="T2" fmla="*/ 0 w 59"/>
                  <a:gd name="T3" fmla="*/ 189 h 189"/>
                  <a:gd name="T4" fmla="*/ 59 w 59"/>
                  <a:gd name="T5" fmla="*/ 189 h 189"/>
                  <a:gd name="T6" fmla="*/ 59 w 59"/>
                  <a:gd name="T7" fmla="*/ 0 h 189"/>
                  <a:gd name="T8" fmla="*/ 55 w 59"/>
                  <a:gd name="T9" fmla="*/ 0 h 189"/>
                  <a:gd name="T10" fmla="*/ 0 w 59"/>
                  <a:gd name="T11" fmla="*/ 51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89">
                    <a:moveTo>
                      <a:pt x="0" y="51"/>
                    </a:moveTo>
                    <a:lnTo>
                      <a:pt x="0" y="189"/>
                    </a:lnTo>
                    <a:lnTo>
                      <a:pt x="59" y="189"/>
                    </a:lnTo>
                    <a:lnTo>
                      <a:pt x="59" y="0"/>
                    </a:lnTo>
                    <a:lnTo>
                      <a:pt x="55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219"/>
              <p:cNvSpPr>
                <a:spLocks/>
              </p:cNvSpPr>
              <p:nvPr/>
            </p:nvSpPr>
            <p:spPr bwMode="auto">
              <a:xfrm>
                <a:off x="3549650" y="4498976"/>
                <a:ext cx="46038" cy="179388"/>
              </a:xfrm>
              <a:custGeom>
                <a:avLst/>
                <a:gdLst>
                  <a:gd name="T0" fmla="*/ 17 w 29"/>
                  <a:gd name="T1" fmla="*/ 12 h 113"/>
                  <a:gd name="T2" fmla="*/ 4 w 29"/>
                  <a:gd name="T3" fmla="*/ 4 h 113"/>
                  <a:gd name="T4" fmla="*/ 0 w 29"/>
                  <a:gd name="T5" fmla="*/ 0 h 113"/>
                  <a:gd name="T6" fmla="*/ 0 w 29"/>
                  <a:gd name="T7" fmla="*/ 113 h 113"/>
                  <a:gd name="T8" fmla="*/ 29 w 29"/>
                  <a:gd name="T9" fmla="*/ 113 h 113"/>
                  <a:gd name="T10" fmla="*/ 29 w 29"/>
                  <a:gd name="T11" fmla="*/ 0 h 113"/>
                  <a:gd name="T12" fmla="*/ 25 w 29"/>
                  <a:gd name="T13" fmla="*/ 4 h 113"/>
                  <a:gd name="T14" fmla="*/ 17 w 29"/>
                  <a:gd name="T15" fmla="*/ 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13">
                    <a:moveTo>
                      <a:pt x="17" y="1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113"/>
                    </a:lnTo>
                    <a:lnTo>
                      <a:pt x="29" y="113"/>
                    </a:lnTo>
                    <a:lnTo>
                      <a:pt x="29" y="0"/>
                    </a:lnTo>
                    <a:lnTo>
                      <a:pt x="25" y="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220"/>
              <p:cNvSpPr>
                <a:spLocks/>
              </p:cNvSpPr>
              <p:nvPr/>
            </p:nvSpPr>
            <p:spPr bwMode="auto">
              <a:xfrm>
                <a:off x="3276598" y="4017963"/>
                <a:ext cx="719138" cy="547689"/>
              </a:xfrm>
              <a:custGeom>
                <a:avLst/>
                <a:gdLst>
                  <a:gd name="T0" fmla="*/ 407 w 453"/>
                  <a:gd name="T1" fmla="*/ 76 h 345"/>
                  <a:gd name="T2" fmla="*/ 453 w 453"/>
                  <a:gd name="T3" fmla="*/ 122 h 345"/>
                  <a:gd name="T4" fmla="*/ 436 w 453"/>
                  <a:gd name="T5" fmla="*/ 21 h 345"/>
                  <a:gd name="T6" fmla="*/ 336 w 453"/>
                  <a:gd name="T7" fmla="*/ 0 h 345"/>
                  <a:gd name="T8" fmla="*/ 382 w 453"/>
                  <a:gd name="T9" fmla="*/ 51 h 345"/>
                  <a:gd name="T10" fmla="*/ 189 w 453"/>
                  <a:gd name="T11" fmla="*/ 244 h 345"/>
                  <a:gd name="T12" fmla="*/ 130 w 453"/>
                  <a:gd name="T13" fmla="*/ 189 h 345"/>
                  <a:gd name="T14" fmla="*/ 0 w 453"/>
                  <a:gd name="T15" fmla="*/ 320 h 345"/>
                  <a:gd name="T16" fmla="*/ 25 w 453"/>
                  <a:gd name="T17" fmla="*/ 345 h 345"/>
                  <a:gd name="T18" fmla="*/ 130 w 453"/>
                  <a:gd name="T19" fmla="*/ 240 h 345"/>
                  <a:gd name="T20" fmla="*/ 164 w 453"/>
                  <a:gd name="T21" fmla="*/ 269 h 345"/>
                  <a:gd name="T22" fmla="*/ 164 w 453"/>
                  <a:gd name="T23" fmla="*/ 269 h 345"/>
                  <a:gd name="T24" fmla="*/ 189 w 453"/>
                  <a:gd name="T25" fmla="*/ 294 h 345"/>
                  <a:gd name="T26" fmla="*/ 189 w 453"/>
                  <a:gd name="T27" fmla="*/ 294 h 345"/>
                  <a:gd name="T28" fmla="*/ 189 w 453"/>
                  <a:gd name="T29" fmla="*/ 294 h 345"/>
                  <a:gd name="T30" fmla="*/ 214 w 453"/>
                  <a:gd name="T31" fmla="*/ 269 h 345"/>
                  <a:gd name="T32" fmla="*/ 214 w 453"/>
                  <a:gd name="T33" fmla="*/ 269 h 345"/>
                  <a:gd name="T34" fmla="*/ 407 w 453"/>
                  <a:gd name="T35" fmla="*/ 76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3" h="345">
                    <a:moveTo>
                      <a:pt x="407" y="76"/>
                    </a:moveTo>
                    <a:lnTo>
                      <a:pt x="453" y="122"/>
                    </a:lnTo>
                    <a:lnTo>
                      <a:pt x="436" y="21"/>
                    </a:lnTo>
                    <a:lnTo>
                      <a:pt x="336" y="0"/>
                    </a:lnTo>
                    <a:lnTo>
                      <a:pt x="382" y="51"/>
                    </a:lnTo>
                    <a:lnTo>
                      <a:pt x="189" y="244"/>
                    </a:lnTo>
                    <a:lnTo>
                      <a:pt x="130" y="189"/>
                    </a:lnTo>
                    <a:lnTo>
                      <a:pt x="0" y="320"/>
                    </a:lnTo>
                    <a:lnTo>
                      <a:pt x="25" y="345"/>
                    </a:lnTo>
                    <a:lnTo>
                      <a:pt x="130" y="240"/>
                    </a:lnTo>
                    <a:lnTo>
                      <a:pt x="164" y="269"/>
                    </a:lnTo>
                    <a:lnTo>
                      <a:pt x="164" y="269"/>
                    </a:lnTo>
                    <a:lnTo>
                      <a:pt x="189" y="294"/>
                    </a:lnTo>
                    <a:lnTo>
                      <a:pt x="189" y="294"/>
                    </a:lnTo>
                    <a:lnTo>
                      <a:pt x="189" y="294"/>
                    </a:lnTo>
                    <a:lnTo>
                      <a:pt x="214" y="269"/>
                    </a:lnTo>
                    <a:lnTo>
                      <a:pt x="214" y="269"/>
                    </a:lnTo>
                    <a:lnTo>
                      <a:pt x="407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25" name="Freeform 25"/>
          <p:cNvSpPr>
            <a:spLocks/>
          </p:cNvSpPr>
          <p:nvPr/>
        </p:nvSpPr>
        <p:spPr bwMode="auto">
          <a:xfrm>
            <a:off x="5339068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25"/>
          <p:cNvSpPr>
            <a:spLocks/>
          </p:cNvSpPr>
          <p:nvPr/>
        </p:nvSpPr>
        <p:spPr bwMode="auto">
          <a:xfrm>
            <a:off x="5743914" y="5069542"/>
            <a:ext cx="347469" cy="750987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27" name="组合 326"/>
          <p:cNvGrpSpPr/>
          <p:nvPr/>
        </p:nvGrpSpPr>
        <p:grpSpPr>
          <a:xfrm>
            <a:off x="6752096" y="1937690"/>
            <a:ext cx="810023" cy="750147"/>
            <a:chOff x="4704095" y="1348596"/>
            <a:chExt cx="607596" cy="562610"/>
          </a:xfrm>
        </p:grpSpPr>
        <p:sp>
          <p:nvSpPr>
            <p:cNvPr id="328" name="椭圆 327"/>
            <p:cNvSpPr/>
            <p:nvPr/>
          </p:nvSpPr>
          <p:spPr>
            <a:xfrm>
              <a:off x="4704095" y="1348596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9" name="矩形 328"/>
            <p:cNvSpPr/>
            <p:nvPr/>
          </p:nvSpPr>
          <p:spPr>
            <a:xfrm>
              <a:off x="4731869" y="1530975"/>
              <a:ext cx="579822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100%</a:t>
              </a:r>
            </a:p>
          </p:txBody>
        </p:sp>
      </p:grpSp>
      <p:grpSp>
        <p:nvGrpSpPr>
          <p:cNvPr id="330" name="组合 329"/>
          <p:cNvGrpSpPr/>
          <p:nvPr/>
        </p:nvGrpSpPr>
        <p:grpSpPr>
          <a:xfrm>
            <a:off x="6752096" y="2978872"/>
            <a:ext cx="859083" cy="750147"/>
            <a:chOff x="4704095" y="2129482"/>
            <a:chExt cx="644396" cy="562610"/>
          </a:xfrm>
        </p:grpSpPr>
        <p:sp>
          <p:nvSpPr>
            <p:cNvPr id="331" name="椭圆 330"/>
            <p:cNvSpPr/>
            <p:nvPr/>
          </p:nvSpPr>
          <p:spPr>
            <a:xfrm>
              <a:off x="4704095" y="2129482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2" name="矩形 331"/>
            <p:cNvSpPr/>
            <p:nvPr/>
          </p:nvSpPr>
          <p:spPr>
            <a:xfrm>
              <a:off x="4768669" y="2311567"/>
              <a:ext cx="579822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40%</a:t>
              </a:r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6767988" y="4012370"/>
            <a:ext cx="847292" cy="750147"/>
            <a:chOff x="4704095" y="2918851"/>
            <a:chExt cx="635552" cy="562610"/>
          </a:xfrm>
        </p:grpSpPr>
        <p:sp>
          <p:nvSpPr>
            <p:cNvPr id="334" name="椭圆 333"/>
            <p:cNvSpPr/>
            <p:nvPr/>
          </p:nvSpPr>
          <p:spPr>
            <a:xfrm>
              <a:off x="4704095" y="2918851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5" name="矩形 334"/>
            <p:cNvSpPr/>
            <p:nvPr/>
          </p:nvSpPr>
          <p:spPr>
            <a:xfrm>
              <a:off x="4759825" y="3098039"/>
              <a:ext cx="579822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60%</a:t>
              </a:r>
            </a:p>
          </p:txBody>
        </p:sp>
      </p:grpSp>
      <p:grpSp>
        <p:nvGrpSpPr>
          <p:cNvPr id="336" name="组合 335"/>
          <p:cNvGrpSpPr/>
          <p:nvPr/>
        </p:nvGrpSpPr>
        <p:grpSpPr>
          <a:xfrm>
            <a:off x="6764048" y="5059433"/>
            <a:ext cx="844295" cy="750147"/>
            <a:chOff x="4704095" y="3707833"/>
            <a:chExt cx="633304" cy="562610"/>
          </a:xfrm>
        </p:grpSpPr>
        <p:sp>
          <p:nvSpPr>
            <p:cNvPr id="337" name="椭圆 336"/>
            <p:cNvSpPr/>
            <p:nvPr/>
          </p:nvSpPr>
          <p:spPr>
            <a:xfrm>
              <a:off x="4704095" y="3707833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8" name="矩形 337"/>
            <p:cNvSpPr/>
            <p:nvPr/>
          </p:nvSpPr>
          <p:spPr>
            <a:xfrm>
              <a:off x="4757577" y="3891402"/>
              <a:ext cx="579822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80%</a:t>
              </a:r>
            </a:p>
          </p:txBody>
        </p:sp>
      </p:grpSp>
      <p:sp>
        <p:nvSpPr>
          <p:cNvPr id="339" name="矩形 338"/>
          <p:cNvSpPr/>
          <p:nvPr/>
        </p:nvSpPr>
        <p:spPr>
          <a:xfrm>
            <a:off x="7632246" y="2046023"/>
            <a:ext cx="2687674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0" name="矩形 339"/>
          <p:cNvSpPr/>
          <p:nvPr/>
        </p:nvSpPr>
        <p:spPr>
          <a:xfrm>
            <a:off x="7632246" y="3102080"/>
            <a:ext cx="2687674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1" name="矩形 340"/>
          <p:cNvSpPr/>
          <p:nvPr/>
        </p:nvSpPr>
        <p:spPr>
          <a:xfrm>
            <a:off x="7632246" y="4158137"/>
            <a:ext cx="2687674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2" name="矩形 341"/>
          <p:cNvSpPr/>
          <p:nvPr/>
        </p:nvSpPr>
        <p:spPr>
          <a:xfrm>
            <a:off x="7632246" y="5214195"/>
            <a:ext cx="2687674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3" name="组合 342"/>
          <p:cNvGrpSpPr/>
          <p:nvPr/>
        </p:nvGrpSpPr>
        <p:grpSpPr>
          <a:xfrm>
            <a:off x="2281830" y="4021785"/>
            <a:ext cx="750049" cy="750147"/>
            <a:chOff x="1350959" y="2911667"/>
            <a:chExt cx="562610" cy="562610"/>
          </a:xfrm>
        </p:grpSpPr>
        <p:sp>
          <p:nvSpPr>
            <p:cNvPr id="344" name="椭圆 343"/>
            <p:cNvSpPr/>
            <p:nvPr/>
          </p:nvSpPr>
          <p:spPr>
            <a:xfrm>
              <a:off x="1350959" y="2911667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5" name="组合 344"/>
            <p:cNvGrpSpPr/>
            <p:nvPr/>
          </p:nvGrpSpPr>
          <p:grpSpPr>
            <a:xfrm>
              <a:off x="1498906" y="3028778"/>
              <a:ext cx="292334" cy="333883"/>
              <a:chOff x="4211638" y="2579688"/>
              <a:chExt cx="757237" cy="806450"/>
            </a:xfrm>
          </p:grpSpPr>
          <p:sp>
            <p:nvSpPr>
              <p:cNvPr id="346" name="Freeform 205"/>
              <p:cNvSpPr>
                <a:spLocks/>
              </p:cNvSpPr>
              <p:nvPr/>
            </p:nvSpPr>
            <p:spPr bwMode="auto">
              <a:xfrm>
                <a:off x="4284663" y="3214688"/>
                <a:ext cx="195262" cy="171450"/>
              </a:xfrm>
              <a:custGeom>
                <a:avLst/>
                <a:gdLst>
                  <a:gd name="T0" fmla="*/ 0 w 24"/>
                  <a:gd name="T1" fmla="*/ 14 h 21"/>
                  <a:gd name="T2" fmla="*/ 7 w 24"/>
                  <a:gd name="T3" fmla="*/ 21 h 21"/>
                  <a:gd name="T4" fmla="*/ 24 w 24"/>
                  <a:gd name="T5" fmla="*/ 21 h 21"/>
                  <a:gd name="T6" fmla="*/ 24 w 24"/>
                  <a:gd name="T7" fmla="*/ 0 h 21"/>
                  <a:gd name="T8" fmla="*/ 0 w 24"/>
                  <a:gd name="T9" fmla="*/ 0 h 21"/>
                  <a:gd name="T10" fmla="*/ 0 w 24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0" y="14"/>
                    </a:moveTo>
                    <a:cubicBezTo>
                      <a:pt x="0" y="18"/>
                      <a:pt x="3" y="21"/>
                      <a:pt x="7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206"/>
              <p:cNvSpPr>
                <a:spLocks/>
              </p:cNvSpPr>
              <p:nvPr/>
            </p:nvSpPr>
            <p:spPr bwMode="auto">
              <a:xfrm>
                <a:off x="4700588" y="3214688"/>
                <a:ext cx="195262" cy="171450"/>
              </a:xfrm>
              <a:custGeom>
                <a:avLst/>
                <a:gdLst>
                  <a:gd name="T0" fmla="*/ 0 w 24"/>
                  <a:gd name="T1" fmla="*/ 0 h 21"/>
                  <a:gd name="T2" fmla="*/ 0 w 24"/>
                  <a:gd name="T3" fmla="*/ 21 h 21"/>
                  <a:gd name="T4" fmla="*/ 17 w 24"/>
                  <a:gd name="T5" fmla="*/ 21 h 21"/>
                  <a:gd name="T6" fmla="*/ 24 w 24"/>
                  <a:gd name="T7" fmla="*/ 14 h 21"/>
                  <a:gd name="T8" fmla="*/ 24 w 24"/>
                  <a:gd name="T9" fmla="*/ 0 h 21"/>
                  <a:gd name="T10" fmla="*/ 0 w 24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1" y="21"/>
                      <a:pt x="24" y="18"/>
                      <a:pt x="24" y="14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207"/>
              <p:cNvSpPr>
                <a:spLocks/>
              </p:cNvSpPr>
              <p:nvPr/>
            </p:nvSpPr>
            <p:spPr bwMode="auto">
              <a:xfrm>
                <a:off x="4284663" y="2946400"/>
                <a:ext cx="611187" cy="228600"/>
              </a:xfrm>
              <a:custGeom>
                <a:avLst/>
                <a:gdLst>
                  <a:gd name="T0" fmla="*/ 68 w 75"/>
                  <a:gd name="T1" fmla="*/ 0 h 28"/>
                  <a:gd name="T2" fmla="*/ 7 w 75"/>
                  <a:gd name="T3" fmla="*/ 0 h 28"/>
                  <a:gd name="T4" fmla="*/ 0 w 75"/>
                  <a:gd name="T5" fmla="*/ 6 h 28"/>
                  <a:gd name="T6" fmla="*/ 0 w 75"/>
                  <a:gd name="T7" fmla="*/ 28 h 28"/>
                  <a:gd name="T8" fmla="*/ 24 w 75"/>
                  <a:gd name="T9" fmla="*/ 28 h 28"/>
                  <a:gd name="T10" fmla="*/ 24 w 75"/>
                  <a:gd name="T11" fmla="*/ 16 h 28"/>
                  <a:gd name="T12" fmla="*/ 51 w 75"/>
                  <a:gd name="T13" fmla="*/ 16 h 28"/>
                  <a:gd name="T14" fmla="*/ 51 w 75"/>
                  <a:gd name="T15" fmla="*/ 28 h 28"/>
                  <a:gd name="T16" fmla="*/ 75 w 75"/>
                  <a:gd name="T17" fmla="*/ 28 h 28"/>
                  <a:gd name="T18" fmla="*/ 75 w 75"/>
                  <a:gd name="T19" fmla="*/ 6 h 28"/>
                  <a:gd name="T20" fmla="*/ 68 w 75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28">
                    <a:moveTo>
                      <a:pt x="6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2"/>
                      <a:pt x="72" y="0"/>
                      <a:pt x="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208"/>
              <p:cNvSpPr>
                <a:spLocks/>
              </p:cNvSpPr>
              <p:nvPr/>
            </p:nvSpPr>
            <p:spPr bwMode="auto">
              <a:xfrm>
                <a:off x="4505325" y="3100388"/>
                <a:ext cx="169862" cy="285750"/>
              </a:xfrm>
              <a:custGeom>
                <a:avLst/>
                <a:gdLst>
                  <a:gd name="T0" fmla="*/ 107 w 107"/>
                  <a:gd name="T1" fmla="*/ 180 h 180"/>
                  <a:gd name="T2" fmla="*/ 0 w 107"/>
                  <a:gd name="T3" fmla="*/ 180 h 180"/>
                  <a:gd name="T4" fmla="*/ 0 w 107"/>
                  <a:gd name="T5" fmla="*/ 0 h 180"/>
                  <a:gd name="T6" fmla="*/ 107 w 107"/>
                  <a:gd name="T7" fmla="*/ 0 h 180"/>
                  <a:gd name="T8" fmla="*/ 107 w 107"/>
                  <a:gd name="T9" fmla="*/ 180 h 180"/>
                  <a:gd name="T10" fmla="*/ 107 w 107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180">
                    <a:moveTo>
                      <a:pt x="107" y="180"/>
                    </a:moveTo>
                    <a:lnTo>
                      <a:pt x="0" y="180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7" y="180"/>
                    </a:lnTo>
                    <a:lnTo>
                      <a:pt x="107" y="1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209"/>
              <p:cNvSpPr>
                <a:spLocks/>
              </p:cNvSpPr>
              <p:nvPr/>
            </p:nvSpPr>
            <p:spPr bwMode="auto">
              <a:xfrm>
                <a:off x="4552950" y="2579688"/>
                <a:ext cx="415925" cy="407988"/>
              </a:xfrm>
              <a:custGeom>
                <a:avLst/>
                <a:gdLst>
                  <a:gd name="T0" fmla="*/ 49 w 51"/>
                  <a:gd name="T1" fmla="*/ 48 h 50"/>
                  <a:gd name="T2" fmla="*/ 42 w 51"/>
                  <a:gd name="T3" fmla="*/ 47 h 50"/>
                  <a:gd name="T4" fmla="*/ 3 w 51"/>
                  <a:gd name="T5" fmla="*/ 8 h 50"/>
                  <a:gd name="T6" fmla="*/ 2 w 51"/>
                  <a:gd name="T7" fmla="*/ 1 h 50"/>
                  <a:gd name="T8" fmla="*/ 2 w 51"/>
                  <a:gd name="T9" fmla="*/ 1 h 50"/>
                  <a:gd name="T10" fmla="*/ 9 w 51"/>
                  <a:gd name="T11" fmla="*/ 2 h 50"/>
                  <a:gd name="T12" fmla="*/ 48 w 51"/>
                  <a:gd name="T13" fmla="*/ 42 h 50"/>
                  <a:gd name="T14" fmla="*/ 49 w 51"/>
                  <a:gd name="T15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50">
                    <a:moveTo>
                      <a:pt x="49" y="48"/>
                    </a:moveTo>
                    <a:cubicBezTo>
                      <a:pt x="47" y="50"/>
                      <a:pt x="44" y="50"/>
                      <a:pt x="42" y="4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6"/>
                      <a:pt x="0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50" y="44"/>
                      <a:pt x="51" y="47"/>
                      <a:pt x="49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210"/>
              <p:cNvSpPr>
                <a:spLocks/>
              </p:cNvSpPr>
              <p:nvPr/>
            </p:nvSpPr>
            <p:spPr bwMode="auto">
              <a:xfrm>
                <a:off x="4211638" y="2579688"/>
                <a:ext cx="415925" cy="407988"/>
              </a:xfrm>
              <a:custGeom>
                <a:avLst/>
                <a:gdLst>
                  <a:gd name="T0" fmla="*/ 49 w 51"/>
                  <a:gd name="T1" fmla="*/ 1 h 50"/>
                  <a:gd name="T2" fmla="*/ 48 w 51"/>
                  <a:gd name="T3" fmla="*/ 8 h 50"/>
                  <a:gd name="T4" fmla="*/ 9 w 51"/>
                  <a:gd name="T5" fmla="*/ 47 h 50"/>
                  <a:gd name="T6" fmla="*/ 2 w 51"/>
                  <a:gd name="T7" fmla="*/ 48 h 50"/>
                  <a:gd name="T8" fmla="*/ 2 w 51"/>
                  <a:gd name="T9" fmla="*/ 48 h 50"/>
                  <a:gd name="T10" fmla="*/ 3 w 51"/>
                  <a:gd name="T11" fmla="*/ 42 h 50"/>
                  <a:gd name="T12" fmla="*/ 42 w 51"/>
                  <a:gd name="T13" fmla="*/ 2 h 50"/>
                  <a:gd name="T14" fmla="*/ 49 w 51"/>
                  <a:gd name="T15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50">
                    <a:moveTo>
                      <a:pt x="49" y="1"/>
                    </a:moveTo>
                    <a:cubicBezTo>
                      <a:pt x="51" y="3"/>
                      <a:pt x="50" y="6"/>
                      <a:pt x="48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7" y="50"/>
                      <a:pt x="4" y="50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7"/>
                      <a:pt x="1" y="44"/>
                      <a:pt x="3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Rectangle 211"/>
              <p:cNvSpPr>
                <a:spLocks noChangeArrowheads="1"/>
              </p:cNvSpPr>
              <p:nvPr/>
            </p:nvSpPr>
            <p:spPr bwMode="auto">
              <a:xfrm>
                <a:off x="4797425" y="2717800"/>
                <a:ext cx="80962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24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4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8" dur="2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9" dur="2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8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9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9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3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4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6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8" dur="2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9" dur="2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51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53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54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58" dur="2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59" dur="2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6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8" dur="300" fill="hold"/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9" dur="300" fill="hold"/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2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2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8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8" dur="2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9" dur="2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2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2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8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9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0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0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8" dur="2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9" dur="2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3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4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1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8" dur="2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9" dur="2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2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3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4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31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33" dur="300" fill="hold"/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34" dur="300" fill="hold"/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4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3" dur="2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4" dur="2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4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8" dur="2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9" dur="2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3" dur="2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4" dur="2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5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8" dur="2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9" dur="2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6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3" dur="2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4" dur="2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166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8" dur="2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9" dur="2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7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3" dur="2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4" dur="2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7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8" dur="2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9" dur="2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8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3" dur="2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4" dur="2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18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8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9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97" dur="300" fill="hold"/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98" dur="300" fill="hold"/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20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7" dur="2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8" dur="2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2" dur="2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3" dur="2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1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7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8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9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22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2" dur="2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3" dur="2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22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7" dur="2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8" dur="2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23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2" dur="2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3" dur="2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23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7" dur="2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8" dur="2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9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4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2" dur="2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3" dur="2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4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24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7" dur="2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8" dur="2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25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2" dur="2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3" dur="2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6" dur="4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7" dur="4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8" dur="4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9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261" dur="3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262" dur="3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6" grpId="0" animBg="1"/>
          <p:bldP spid="77" grpId="0" animBg="1"/>
          <p:bldP spid="78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147" grpId="0" animBg="1"/>
          <p:bldP spid="148" grpId="0" animBg="1"/>
          <p:bldP spid="149" grpId="0" animBg="1"/>
          <p:bldP spid="150" grpId="0" animBg="1"/>
          <p:bldP spid="224" grpId="0" animBg="1"/>
          <p:bldP spid="225" grpId="0" animBg="1"/>
          <p:bldP spid="226" grpId="0" animBg="1"/>
          <p:bldP spid="227" grpId="0" animBg="1"/>
          <p:bldP spid="262" grpId="0" animBg="1"/>
          <p:bldP spid="263" grpId="0" animBg="1"/>
          <p:bldP spid="276" grpId="0" animBg="1"/>
          <p:bldP spid="277" grpId="0" animBg="1"/>
          <p:bldP spid="278" grpId="0" animBg="1"/>
          <p:bldP spid="279" grpId="0" animBg="1"/>
          <p:bldP spid="314" grpId="0" animBg="1"/>
          <p:bldP spid="315" grpId="0" animBg="1"/>
          <p:bldP spid="325" grpId="0" animBg="1"/>
          <p:bldP spid="326" grpId="0" animBg="1"/>
          <p:bldP spid="339" grpId="0"/>
          <p:bldP spid="340" grpId="0"/>
          <p:bldP spid="341" grpId="0"/>
          <p:bldP spid="3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2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2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5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00" fill="hold"/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2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2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8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2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2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0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0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2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2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2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2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300" fill="hold"/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300" fill="hold"/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2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2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2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2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2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2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9" dur="2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6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2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2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16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8" dur="2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9" dur="2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7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2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4" dur="2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7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2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2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8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2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2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18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8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9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7" dur="300" fill="hold"/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8" dur="300" fill="hold"/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20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7" dur="2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8" dur="2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2" dur="2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3" dur="2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7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8" dur="2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9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2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2" dur="2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3" dur="2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2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7" dur="2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8" dur="2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2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2" dur="2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3" dur="2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2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7" dur="2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8" dur="2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9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2" dur="2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3" dur="2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4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2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7" dur="2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8" dur="2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2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2" dur="2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3" dur="2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6" dur="4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7" dur="4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8" dur="4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1" dur="3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2" dur="300" fill="hold"/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76" grpId="0" animBg="1"/>
          <p:bldP spid="77" grpId="0" animBg="1"/>
          <p:bldP spid="78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147" grpId="0" animBg="1"/>
          <p:bldP spid="148" grpId="0" animBg="1"/>
          <p:bldP spid="149" grpId="0" animBg="1"/>
          <p:bldP spid="150" grpId="0" animBg="1"/>
          <p:bldP spid="224" grpId="0" animBg="1"/>
          <p:bldP spid="225" grpId="0" animBg="1"/>
          <p:bldP spid="226" grpId="0" animBg="1"/>
          <p:bldP spid="227" grpId="0" animBg="1"/>
          <p:bldP spid="262" grpId="0" animBg="1"/>
          <p:bldP spid="263" grpId="0" animBg="1"/>
          <p:bldP spid="276" grpId="0" animBg="1"/>
          <p:bldP spid="277" grpId="0" animBg="1"/>
          <p:bldP spid="278" grpId="0" animBg="1"/>
          <p:bldP spid="279" grpId="0" animBg="1"/>
          <p:bldP spid="314" grpId="0" animBg="1"/>
          <p:bldP spid="315" grpId="0" animBg="1"/>
          <p:bldP spid="325" grpId="0" animBg="1"/>
          <p:bldP spid="326" grpId="0" animBg="1"/>
          <p:bldP spid="339" grpId="0"/>
          <p:bldP spid="340" grpId="0"/>
          <p:bldP spid="341" grpId="0"/>
          <p:bldP spid="34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:\desktop\未标题-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933" y="3795038"/>
            <a:ext cx="2442274" cy="244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D:\desktop\未标题-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98" y="1363241"/>
            <a:ext cx="2437034" cy="243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D:\desktop\未标题-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864" y="3800276"/>
            <a:ext cx="2437035" cy="243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D:\desktop\未标题-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29" y="1363242"/>
            <a:ext cx="2437035" cy="243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D:\desktop\未标题-2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3800277"/>
            <a:ext cx="2437034" cy="243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Freeform 12"/>
          <p:cNvSpPr>
            <a:spLocks/>
          </p:cNvSpPr>
          <p:nvPr/>
        </p:nvSpPr>
        <p:spPr bwMode="auto">
          <a:xfrm>
            <a:off x="4874864" y="1363241"/>
            <a:ext cx="2437035" cy="2684928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3"/>
          <p:cNvSpPr>
            <a:spLocks/>
          </p:cNvSpPr>
          <p:nvPr/>
        </p:nvSpPr>
        <p:spPr bwMode="auto">
          <a:xfrm>
            <a:off x="9748934" y="1363241"/>
            <a:ext cx="2442273" cy="2684928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4"/>
          <p:cNvSpPr>
            <a:spLocks/>
          </p:cNvSpPr>
          <p:nvPr/>
        </p:nvSpPr>
        <p:spPr bwMode="auto">
          <a:xfrm>
            <a:off x="2437829" y="3554130"/>
            <a:ext cx="2437035" cy="2683183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5"/>
          <p:cNvSpPr>
            <a:spLocks/>
          </p:cNvSpPr>
          <p:nvPr/>
        </p:nvSpPr>
        <p:spPr bwMode="auto">
          <a:xfrm>
            <a:off x="7311899" y="3554130"/>
            <a:ext cx="2437035" cy="2683183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794" y="1363241"/>
            <a:ext cx="2437035" cy="2684928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TextBox 145"/>
          <p:cNvSpPr txBox="1"/>
          <p:nvPr/>
        </p:nvSpPr>
        <p:spPr>
          <a:xfrm>
            <a:off x="535234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74580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409304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048650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10285993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9925339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972269" y="4509121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2611615" y="4832286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7846339" y="4509121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485685" y="4832286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417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30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30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30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30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30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18" grpId="0" animBg="1"/>
      <p:bldP spid="118" grpId="1" animBg="1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616011" y="3451766"/>
            <a:ext cx="841221" cy="841331"/>
            <a:chOff x="4219138" y="1290563"/>
            <a:chExt cx="630998" cy="630998"/>
          </a:xfrm>
        </p:grpSpPr>
        <p:sp>
          <p:nvSpPr>
            <p:cNvPr id="8" name="椭圆 7"/>
            <p:cNvSpPr/>
            <p:nvPr/>
          </p:nvSpPr>
          <p:spPr>
            <a:xfrm rot="20170909">
              <a:off x="4219138" y="1290563"/>
              <a:ext cx="630998" cy="6309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5"/>
            <p:cNvSpPr>
              <a:spLocks noChangeAspect="1" noEditPoints="1"/>
            </p:cNvSpPr>
            <p:nvPr/>
          </p:nvSpPr>
          <p:spPr bwMode="auto">
            <a:xfrm>
              <a:off x="4353676" y="1474283"/>
              <a:ext cx="361922" cy="263558"/>
            </a:xfrm>
            <a:custGeom>
              <a:avLst/>
              <a:gdLst>
                <a:gd name="T0" fmla="*/ 275 w 326"/>
                <a:gd name="T1" fmla="*/ 25 h 237"/>
                <a:gd name="T2" fmla="*/ 49 w 326"/>
                <a:gd name="T3" fmla="*/ 163 h 237"/>
                <a:gd name="T4" fmla="*/ 162 w 326"/>
                <a:gd name="T5" fmla="*/ 127 h 237"/>
                <a:gd name="T6" fmla="*/ 222 w 326"/>
                <a:gd name="T7" fmla="*/ 134 h 237"/>
                <a:gd name="T8" fmla="*/ 162 w 326"/>
                <a:gd name="T9" fmla="*/ 127 h 237"/>
                <a:gd name="T10" fmla="*/ 162 w 326"/>
                <a:gd name="T11" fmla="*/ 116 h 237"/>
                <a:gd name="T12" fmla="*/ 222 w 326"/>
                <a:gd name="T13" fmla="*/ 108 h 237"/>
                <a:gd name="T14" fmla="*/ 162 w 326"/>
                <a:gd name="T15" fmla="*/ 86 h 237"/>
                <a:gd name="T16" fmla="*/ 263 w 326"/>
                <a:gd name="T17" fmla="*/ 94 h 237"/>
                <a:gd name="T18" fmla="*/ 162 w 326"/>
                <a:gd name="T19" fmla="*/ 86 h 237"/>
                <a:gd name="T20" fmla="*/ 162 w 326"/>
                <a:gd name="T21" fmla="*/ 74 h 237"/>
                <a:gd name="T22" fmla="*/ 263 w 326"/>
                <a:gd name="T23" fmla="*/ 66 h 237"/>
                <a:gd name="T24" fmla="*/ 162 w 326"/>
                <a:gd name="T25" fmla="*/ 45 h 237"/>
                <a:gd name="T26" fmla="*/ 263 w 326"/>
                <a:gd name="T27" fmla="*/ 53 h 237"/>
                <a:gd name="T28" fmla="*/ 162 w 326"/>
                <a:gd name="T29" fmla="*/ 45 h 237"/>
                <a:gd name="T30" fmla="*/ 93 w 326"/>
                <a:gd name="T31" fmla="*/ 43 h 237"/>
                <a:gd name="T32" fmla="*/ 91 w 326"/>
                <a:gd name="T33" fmla="*/ 44 h 237"/>
                <a:gd name="T34" fmla="*/ 90 w 326"/>
                <a:gd name="T35" fmla="*/ 44 h 237"/>
                <a:gd name="T36" fmla="*/ 89 w 326"/>
                <a:gd name="T37" fmla="*/ 45 h 237"/>
                <a:gd name="T38" fmla="*/ 88 w 326"/>
                <a:gd name="T39" fmla="*/ 45 h 237"/>
                <a:gd name="T40" fmla="*/ 88 w 326"/>
                <a:gd name="T41" fmla="*/ 45 h 237"/>
                <a:gd name="T42" fmla="*/ 87 w 326"/>
                <a:gd name="T43" fmla="*/ 46 h 237"/>
                <a:gd name="T44" fmla="*/ 87 w 326"/>
                <a:gd name="T45" fmla="*/ 46 h 237"/>
                <a:gd name="T46" fmla="*/ 86 w 326"/>
                <a:gd name="T47" fmla="*/ 47 h 237"/>
                <a:gd name="T48" fmla="*/ 85 w 326"/>
                <a:gd name="T49" fmla="*/ 47 h 237"/>
                <a:gd name="T50" fmla="*/ 85 w 326"/>
                <a:gd name="T51" fmla="*/ 47 h 237"/>
                <a:gd name="T52" fmla="*/ 84 w 326"/>
                <a:gd name="T53" fmla="*/ 48 h 237"/>
                <a:gd name="T54" fmla="*/ 84 w 326"/>
                <a:gd name="T55" fmla="*/ 48 h 237"/>
                <a:gd name="T56" fmla="*/ 83 w 326"/>
                <a:gd name="T57" fmla="*/ 49 h 237"/>
                <a:gd name="T58" fmla="*/ 83 w 326"/>
                <a:gd name="T59" fmla="*/ 49 h 237"/>
                <a:gd name="T60" fmla="*/ 82 w 326"/>
                <a:gd name="T61" fmla="*/ 50 h 237"/>
                <a:gd name="T62" fmla="*/ 82 w 326"/>
                <a:gd name="T63" fmla="*/ 50 h 237"/>
                <a:gd name="T64" fmla="*/ 72 w 326"/>
                <a:gd name="T65" fmla="*/ 69 h 237"/>
                <a:gd name="T66" fmla="*/ 144 w 326"/>
                <a:gd name="T67" fmla="*/ 105 h 237"/>
                <a:gd name="T68" fmla="*/ 93 w 326"/>
                <a:gd name="T69" fmla="*/ 43 h 237"/>
                <a:gd name="T70" fmla="*/ 80 w 326"/>
                <a:gd name="T71" fmla="*/ 69 h 237"/>
                <a:gd name="T72" fmla="*/ 106 w 326"/>
                <a:gd name="T73" fmla="*/ 102 h 237"/>
                <a:gd name="T74" fmla="*/ 132 w 326"/>
                <a:gd name="T75" fmla="*/ 71 h 237"/>
                <a:gd name="T76" fmla="*/ 113 w 326"/>
                <a:gd name="T77" fmla="*/ 64 h 237"/>
                <a:gd name="T78" fmla="*/ 109 w 326"/>
                <a:gd name="T79" fmla="*/ 72 h 237"/>
                <a:gd name="T80" fmla="*/ 106 w 326"/>
                <a:gd name="T81" fmla="*/ 72 h 237"/>
                <a:gd name="T82" fmla="*/ 116 w 326"/>
                <a:gd name="T83" fmla="*/ 77 h 237"/>
                <a:gd name="T84" fmla="*/ 116 w 326"/>
                <a:gd name="T85" fmla="*/ 84 h 237"/>
                <a:gd name="T86" fmla="*/ 116 w 326"/>
                <a:gd name="T87" fmla="*/ 77 h 237"/>
                <a:gd name="T88" fmla="*/ 91 w 326"/>
                <a:gd name="T89" fmla="*/ 81 h 237"/>
                <a:gd name="T90" fmla="*/ 98 w 326"/>
                <a:gd name="T91" fmla="*/ 81 h 237"/>
                <a:gd name="T92" fmla="*/ 148 w 326"/>
                <a:gd name="T93" fmla="*/ 149 h 237"/>
                <a:gd name="T94" fmla="*/ 93 w 326"/>
                <a:gd name="T95" fmla="*/ 142 h 237"/>
                <a:gd name="T96" fmla="*/ 63 w 326"/>
                <a:gd name="T97" fmla="*/ 149 h 237"/>
                <a:gd name="T98" fmla="*/ 145 w 326"/>
                <a:gd name="T99" fmla="*/ 199 h 237"/>
                <a:gd name="T100" fmla="*/ 191 w 326"/>
                <a:gd name="T101" fmla="*/ 219 h 237"/>
                <a:gd name="T102" fmla="*/ 145 w 326"/>
                <a:gd name="T103" fmla="*/ 199 h 237"/>
                <a:gd name="T104" fmla="*/ 26 w 326"/>
                <a:gd name="T105" fmla="*/ 24 h 237"/>
                <a:gd name="T106" fmla="*/ 43 w 326"/>
                <a:gd name="T107" fmla="*/ 182 h 237"/>
                <a:gd name="T108" fmla="*/ 0 w 326"/>
                <a:gd name="T109" fmla="*/ 216 h 237"/>
                <a:gd name="T110" fmla="*/ 326 w 326"/>
                <a:gd name="T111" fmla="*/ 237 h 237"/>
                <a:gd name="T112" fmla="*/ 279 w 326"/>
                <a:gd name="T113" fmla="*/ 182 h 237"/>
                <a:gd name="T114" fmla="*/ 298 w 326"/>
                <a:gd name="T115" fmla="*/ 24 h 237"/>
                <a:gd name="T116" fmla="*/ 50 w 326"/>
                <a:gd name="T117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37">
                  <a:moveTo>
                    <a:pt x="49" y="25"/>
                  </a:moveTo>
                  <a:cubicBezTo>
                    <a:pt x="275" y="25"/>
                    <a:pt x="275" y="25"/>
                    <a:pt x="275" y="25"/>
                  </a:cubicBezTo>
                  <a:cubicBezTo>
                    <a:pt x="275" y="163"/>
                    <a:pt x="275" y="163"/>
                    <a:pt x="275" y="163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25"/>
                    <a:pt x="49" y="25"/>
                    <a:pt x="49" y="25"/>
                  </a:cubicBezTo>
                  <a:close/>
                  <a:moveTo>
                    <a:pt x="162" y="127"/>
                  </a:moveTo>
                  <a:cubicBezTo>
                    <a:pt x="162" y="134"/>
                    <a:pt x="162" y="134"/>
                    <a:pt x="16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27"/>
                    <a:pt x="222" y="127"/>
                    <a:pt x="222" y="127"/>
                  </a:cubicBezTo>
                  <a:cubicBezTo>
                    <a:pt x="162" y="127"/>
                    <a:pt x="162" y="127"/>
                    <a:pt x="162" y="127"/>
                  </a:cubicBezTo>
                  <a:close/>
                  <a:moveTo>
                    <a:pt x="162" y="108"/>
                  </a:moveTo>
                  <a:cubicBezTo>
                    <a:pt x="162" y="116"/>
                    <a:pt x="162" y="116"/>
                    <a:pt x="162" y="116"/>
                  </a:cubicBezTo>
                  <a:cubicBezTo>
                    <a:pt x="222" y="116"/>
                    <a:pt x="222" y="116"/>
                    <a:pt x="222" y="116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62" y="86"/>
                  </a:moveTo>
                  <a:cubicBezTo>
                    <a:pt x="162" y="94"/>
                    <a:pt x="162" y="94"/>
                    <a:pt x="162" y="94"/>
                  </a:cubicBezTo>
                  <a:cubicBezTo>
                    <a:pt x="263" y="94"/>
                    <a:pt x="263" y="94"/>
                    <a:pt x="263" y="94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162" y="86"/>
                    <a:pt x="162" y="86"/>
                    <a:pt x="162" y="86"/>
                  </a:cubicBezTo>
                  <a:close/>
                  <a:moveTo>
                    <a:pt x="162" y="66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263" y="74"/>
                    <a:pt x="263" y="74"/>
                    <a:pt x="263" y="74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162" y="66"/>
                    <a:pt x="162" y="66"/>
                    <a:pt x="162" y="66"/>
                  </a:cubicBezTo>
                  <a:close/>
                  <a:moveTo>
                    <a:pt x="162" y="45"/>
                  </a:moveTo>
                  <a:cubicBezTo>
                    <a:pt x="162" y="53"/>
                    <a:pt x="162" y="53"/>
                    <a:pt x="162" y="53"/>
                  </a:cubicBezTo>
                  <a:cubicBezTo>
                    <a:pt x="263" y="53"/>
                    <a:pt x="263" y="53"/>
                    <a:pt x="263" y="53"/>
                  </a:cubicBezTo>
                  <a:cubicBezTo>
                    <a:pt x="263" y="45"/>
                    <a:pt x="263" y="45"/>
                    <a:pt x="263" y="45"/>
                  </a:cubicBezTo>
                  <a:cubicBezTo>
                    <a:pt x="162" y="45"/>
                    <a:pt x="162" y="45"/>
                    <a:pt x="162" y="45"/>
                  </a:cubicBezTo>
                  <a:close/>
                  <a:moveTo>
                    <a:pt x="93" y="43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2" y="43"/>
                    <a:pt x="91" y="43"/>
                    <a:pt x="91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1" y="44"/>
                    <a:pt x="90" y="44"/>
                    <a:pt x="90" y="44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0" y="44"/>
                    <a:pt x="89" y="45"/>
                    <a:pt x="89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6"/>
                    <a:pt x="87" y="46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6"/>
                    <a:pt x="86" y="46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48"/>
                    <a:pt x="85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3" y="49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7" y="55"/>
                    <a:pt x="73" y="62"/>
                    <a:pt x="72" y="69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81"/>
                    <a:pt x="82" y="98"/>
                    <a:pt x="66" y="105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51" y="82"/>
                    <a:pt x="142" y="39"/>
                    <a:pt x="106" y="40"/>
                  </a:cubicBezTo>
                  <a:cubicBezTo>
                    <a:pt x="101" y="40"/>
                    <a:pt x="97" y="41"/>
                    <a:pt x="93" y="43"/>
                  </a:cubicBezTo>
                  <a:close/>
                  <a:moveTo>
                    <a:pt x="80" y="71"/>
                  </a:moveTo>
                  <a:cubicBezTo>
                    <a:pt x="80" y="71"/>
                    <a:pt x="80" y="70"/>
                    <a:pt x="80" y="69"/>
                  </a:cubicBezTo>
                  <a:cubicBezTo>
                    <a:pt x="80" y="71"/>
                    <a:pt x="79" y="73"/>
                    <a:pt x="79" y="75"/>
                  </a:cubicBezTo>
                  <a:cubicBezTo>
                    <a:pt x="79" y="90"/>
                    <a:pt x="91" y="102"/>
                    <a:pt x="106" y="102"/>
                  </a:cubicBezTo>
                  <a:cubicBezTo>
                    <a:pt x="120" y="102"/>
                    <a:pt x="132" y="90"/>
                    <a:pt x="132" y="75"/>
                  </a:cubicBezTo>
                  <a:cubicBezTo>
                    <a:pt x="132" y="74"/>
                    <a:pt x="132" y="72"/>
                    <a:pt x="132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80" y="71"/>
                    <a:pt x="80" y="71"/>
                    <a:pt x="80" y="71"/>
                  </a:cubicBezTo>
                  <a:close/>
                  <a:moveTo>
                    <a:pt x="116" y="77"/>
                  </a:moveTo>
                  <a:cubicBezTo>
                    <a:pt x="114" y="77"/>
                    <a:pt x="112" y="79"/>
                    <a:pt x="112" y="81"/>
                  </a:cubicBezTo>
                  <a:cubicBezTo>
                    <a:pt x="112" y="83"/>
                    <a:pt x="114" y="84"/>
                    <a:pt x="116" y="84"/>
                  </a:cubicBezTo>
                  <a:cubicBezTo>
                    <a:pt x="118" y="84"/>
                    <a:pt x="120" y="83"/>
                    <a:pt x="120" y="81"/>
                  </a:cubicBezTo>
                  <a:cubicBezTo>
                    <a:pt x="120" y="79"/>
                    <a:pt x="118" y="77"/>
                    <a:pt x="116" y="77"/>
                  </a:cubicBezTo>
                  <a:close/>
                  <a:moveTo>
                    <a:pt x="95" y="77"/>
                  </a:moveTo>
                  <a:cubicBezTo>
                    <a:pt x="93" y="77"/>
                    <a:pt x="91" y="79"/>
                    <a:pt x="91" y="81"/>
                  </a:cubicBezTo>
                  <a:cubicBezTo>
                    <a:pt x="91" y="83"/>
                    <a:pt x="93" y="84"/>
                    <a:pt x="95" y="84"/>
                  </a:cubicBezTo>
                  <a:cubicBezTo>
                    <a:pt x="97" y="84"/>
                    <a:pt x="98" y="83"/>
                    <a:pt x="98" y="81"/>
                  </a:cubicBezTo>
                  <a:cubicBezTo>
                    <a:pt x="98" y="79"/>
                    <a:pt x="97" y="77"/>
                    <a:pt x="95" y="77"/>
                  </a:cubicBezTo>
                  <a:close/>
                  <a:moveTo>
                    <a:pt x="148" y="149"/>
                  </a:moveTo>
                  <a:cubicBezTo>
                    <a:pt x="147" y="129"/>
                    <a:pt x="135" y="112"/>
                    <a:pt x="118" y="107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76" y="112"/>
                    <a:pt x="64" y="129"/>
                    <a:pt x="63" y="149"/>
                  </a:cubicBezTo>
                  <a:cubicBezTo>
                    <a:pt x="148" y="149"/>
                    <a:pt x="148" y="149"/>
                    <a:pt x="148" y="149"/>
                  </a:cubicBezTo>
                  <a:close/>
                  <a:moveTo>
                    <a:pt x="145" y="199"/>
                  </a:moveTo>
                  <a:cubicBezTo>
                    <a:pt x="179" y="199"/>
                    <a:pt x="179" y="199"/>
                    <a:pt x="179" y="199"/>
                  </a:cubicBezTo>
                  <a:cubicBezTo>
                    <a:pt x="191" y="219"/>
                    <a:pt x="191" y="219"/>
                    <a:pt x="191" y="219"/>
                  </a:cubicBezTo>
                  <a:cubicBezTo>
                    <a:pt x="134" y="219"/>
                    <a:pt x="134" y="219"/>
                    <a:pt x="134" y="219"/>
                  </a:cubicBezTo>
                  <a:cubicBezTo>
                    <a:pt x="145" y="199"/>
                    <a:pt x="145" y="199"/>
                    <a:pt x="145" y="199"/>
                  </a:cubicBezTo>
                  <a:close/>
                  <a:moveTo>
                    <a:pt x="50" y="0"/>
                  </a:moveTo>
                  <a:cubicBezTo>
                    <a:pt x="37" y="0"/>
                    <a:pt x="26" y="11"/>
                    <a:pt x="26" y="24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70"/>
                    <a:pt x="33" y="179"/>
                    <a:pt x="43" y="182"/>
                  </a:cubicBezTo>
                  <a:cubicBezTo>
                    <a:pt x="43" y="182"/>
                    <a:pt x="43" y="182"/>
                    <a:pt x="43" y="182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326" y="237"/>
                    <a:pt x="326" y="237"/>
                    <a:pt x="326" y="237"/>
                  </a:cubicBezTo>
                  <a:cubicBezTo>
                    <a:pt x="326" y="216"/>
                    <a:pt x="326" y="216"/>
                    <a:pt x="326" y="216"/>
                  </a:cubicBezTo>
                  <a:cubicBezTo>
                    <a:pt x="279" y="182"/>
                    <a:pt x="279" y="182"/>
                    <a:pt x="279" y="182"/>
                  </a:cubicBezTo>
                  <a:cubicBezTo>
                    <a:pt x="290" y="180"/>
                    <a:pt x="298" y="170"/>
                    <a:pt x="298" y="159"/>
                  </a:cubicBezTo>
                  <a:cubicBezTo>
                    <a:pt x="298" y="24"/>
                    <a:pt x="298" y="24"/>
                    <a:pt x="298" y="24"/>
                  </a:cubicBezTo>
                  <a:cubicBezTo>
                    <a:pt x="298" y="11"/>
                    <a:pt x="287" y="0"/>
                    <a:pt x="274" y="0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46897" y="2305023"/>
            <a:ext cx="3180282" cy="3170365"/>
            <a:chOff x="-528654" y="1728767"/>
            <a:chExt cx="2385522" cy="2377774"/>
          </a:xfrm>
        </p:grpSpPr>
        <p:grpSp>
          <p:nvGrpSpPr>
            <p:cNvPr id="11" name="组合 10"/>
            <p:cNvGrpSpPr/>
            <p:nvPr/>
          </p:nvGrpSpPr>
          <p:grpSpPr>
            <a:xfrm rot="2700000">
              <a:off x="-528653" y="1728766"/>
              <a:ext cx="2376264" cy="2376265"/>
              <a:chOff x="6336196" y="1009196"/>
              <a:chExt cx="2376264" cy="23762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矩形 28"/>
              <p:cNvSpPr/>
              <p:nvPr/>
            </p:nvSpPr>
            <p:spPr>
              <a:xfrm>
                <a:off x="6336196" y="1009196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28"/>
              <p:cNvSpPr/>
              <p:nvPr/>
            </p:nvSpPr>
            <p:spPr>
              <a:xfrm rot="5400000">
                <a:off x="7069568" y="1742569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28"/>
              <p:cNvSpPr/>
              <p:nvPr/>
            </p:nvSpPr>
            <p:spPr>
              <a:xfrm rot="10800000">
                <a:off x="6336196" y="2475942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28"/>
              <p:cNvSpPr/>
              <p:nvPr/>
            </p:nvSpPr>
            <p:spPr>
              <a:xfrm rot="16200000">
                <a:off x="6004442" y="2131982"/>
                <a:ext cx="1573033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1567916" h="909519">
                    <a:moveTo>
                      <a:pt x="1567916" y="625191"/>
                    </a:moveTo>
                    <a:lnTo>
                      <a:pt x="0" y="909519"/>
                    </a:lnTo>
                    <a:lnTo>
                      <a:pt x="0" y="0"/>
                    </a:lnTo>
                    <a:lnTo>
                      <a:pt x="1454543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矩形 28"/>
            <p:cNvSpPr/>
            <p:nvPr/>
          </p:nvSpPr>
          <p:spPr>
            <a:xfrm rot="18900000">
              <a:off x="-523670" y="1730277"/>
              <a:ext cx="2380538" cy="2376264"/>
            </a:xfrm>
            <a:custGeom>
              <a:avLst/>
              <a:gdLst/>
              <a:ahLst/>
              <a:cxnLst/>
              <a:rect l="l" t="t" r="r" b="b"/>
              <a:pathLst>
                <a:path w="2376265" h="2376264">
                  <a:moveTo>
                    <a:pt x="2376265" y="0"/>
                  </a:moveTo>
                  <a:lnTo>
                    <a:pt x="2376265" y="372782"/>
                  </a:lnTo>
                  <a:cubicBezTo>
                    <a:pt x="1821234" y="149689"/>
                    <a:pt x="1162567" y="263121"/>
                    <a:pt x="712844" y="712843"/>
                  </a:cubicBezTo>
                  <a:cubicBezTo>
                    <a:pt x="686016" y="739672"/>
                    <a:pt x="660384" y="767244"/>
                    <a:pt x="637179" y="796557"/>
                  </a:cubicBezTo>
                  <a:lnTo>
                    <a:pt x="623501" y="799029"/>
                  </a:lnTo>
                  <a:lnTo>
                    <a:pt x="625413" y="809573"/>
                  </a:lnTo>
                  <a:cubicBezTo>
                    <a:pt x="249067" y="1252985"/>
                    <a:pt x="165070" y="1859543"/>
                    <a:pt x="372783" y="2376264"/>
                  </a:cubicBezTo>
                  <a:lnTo>
                    <a:pt x="0" y="2376264"/>
                  </a:lnTo>
                  <a:lnTo>
                    <a:pt x="0" y="0"/>
                  </a:lnTo>
                  <a:lnTo>
                    <a:pt x="478604" y="0"/>
                  </a:lnTo>
                  <a:lnTo>
                    <a:pt x="478605" y="3"/>
                  </a:lnTo>
                  <a:lnTo>
                    <a:pt x="1466747" y="3"/>
                  </a:lnTo>
                  <a:lnTo>
                    <a:pt x="1466746" y="0"/>
                  </a:lnTo>
                  <a:close/>
                </a:path>
              </a:pathLst>
            </a:cu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5701817" y="2086849"/>
            <a:ext cx="622311" cy="61555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>
            <a:spAutoFit/>
          </a:bodyPr>
          <a:lstStyle/>
          <a:p>
            <a:pPr defTabSz="1219078">
              <a:defRPr/>
            </a:pPr>
            <a:r>
              <a:rPr lang="en-US" altLang="zh-CN" sz="32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01</a:t>
            </a:r>
            <a:endParaRPr lang="zh-CN" altLang="en-US" sz="32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696047" y="2320268"/>
            <a:ext cx="127639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816376" y="2025291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20" name="矩形 19"/>
          <p:cNvSpPr/>
          <p:nvPr/>
        </p:nvSpPr>
        <p:spPr>
          <a:xfrm>
            <a:off x="4170025" y="3581421"/>
            <a:ext cx="671465" cy="61555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>
            <a:spAutoFit/>
          </a:bodyPr>
          <a:lstStyle/>
          <a:p>
            <a:pPr defTabSz="1219078">
              <a:defRPr/>
            </a:pPr>
            <a:r>
              <a:rPr lang="en-US" altLang="zh-CN" sz="32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02</a:t>
            </a:r>
            <a:endParaRPr lang="zh-CN" altLang="en-US" sz="32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696047" y="4427149"/>
            <a:ext cx="5244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16376" y="4068891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23" name="矩形 22"/>
          <p:cNvSpPr/>
          <p:nvPr/>
        </p:nvSpPr>
        <p:spPr>
          <a:xfrm>
            <a:off x="5652663" y="5061183"/>
            <a:ext cx="684287" cy="61555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>
            <a:spAutoFit/>
          </a:bodyPr>
          <a:lstStyle/>
          <a:p>
            <a:pPr defTabSz="1219078">
              <a:defRPr/>
            </a:pPr>
            <a:r>
              <a:rPr lang="en-US" altLang="zh-CN" sz="32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03</a:t>
            </a:r>
            <a:endParaRPr lang="zh-CN" altLang="en-US" sz="32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7027569" y="5541235"/>
            <a:ext cx="127639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8495955" y="5171903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26" name="矩形 25"/>
          <p:cNvSpPr/>
          <p:nvPr/>
        </p:nvSpPr>
        <p:spPr>
          <a:xfrm>
            <a:off x="7323620" y="3564913"/>
            <a:ext cx="671465" cy="61555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>
            <a:spAutoFit/>
          </a:bodyPr>
          <a:lstStyle/>
          <a:p>
            <a:pPr defTabSz="1219078">
              <a:defRPr/>
            </a:pPr>
            <a:r>
              <a:rPr lang="en-US" altLang="zh-CN" sz="32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04</a:t>
            </a:r>
            <a:endParaRPr lang="zh-CN" altLang="en-US" sz="32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7779541" y="3197765"/>
            <a:ext cx="5244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495955" y="2852936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434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9" grpId="0"/>
          <p:bldP spid="20" grpId="0"/>
          <p:bldP spid="20" grpId="1"/>
          <p:bldP spid="22" grpId="0"/>
          <p:bldP spid="23" grpId="0"/>
          <p:bldP spid="23" grpId="1"/>
          <p:bldP spid="25" grpId="0"/>
          <p:bldP spid="26" grpId="0"/>
          <p:bldP spid="26" grpId="1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9" grpId="0"/>
          <p:bldP spid="20" grpId="0"/>
          <p:bldP spid="20" grpId="1"/>
          <p:bldP spid="22" grpId="0"/>
          <p:bldP spid="23" grpId="0"/>
          <p:bldP spid="23" grpId="1"/>
          <p:bldP spid="25" grpId="0"/>
          <p:bldP spid="26" grpId="0"/>
          <p:bldP spid="26" grpId="1"/>
          <p:bldP spid="2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61076" y="2312300"/>
            <a:ext cx="1663440" cy="16647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625018" y="3657454"/>
            <a:ext cx="1663440" cy="16647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517592" y="2132856"/>
            <a:ext cx="1663440" cy="16647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503305" y="2648768"/>
            <a:ext cx="1663440" cy="16647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>
            <a:stCxn id="2" idx="6"/>
            <a:endCxn id="3" idx="2"/>
          </p:cNvCxnSpPr>
          <p:nvPr/>
        </p:nvCxnSpPr>
        <p:spPr>
          <a:xfrm>
            <a:off x="2724517" y="3144700"/>
            <a:ext cx="900502" cy="13451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" idx="6"/>
            <a:endCxn id="4" idx="2"/>
          </p:cNvCxnSpPr>
          <p:nvPr/>
        </p:nvCxnSpPr>
        <p:spPr>
          <a:xfrm flipV="1">
            <a:off x="5288460" y="2965254"/>
            <a:ext cx="1229133" cy="15245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4" idx="6"/>
            <a:endCxn id="5" idx="2"/>
          </p:cNvCxnSpPr>
          <p:nvPr/>
        </p:nvCxnSpPr>
        <p:spPr>
          <a:xfrm>
            <a:off x="8181034" y="2965254"/>
            <a:ext cx="1322273" cy="5159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071118" y="4126409"/>
            <a:ext cx="1643359" cy="415902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9600" y="4476944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35060" y="2440819"/>
            <a:ext cx="1643359" cy="415902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93543" y="2791354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27633" y="3957055"/>
            <a:ext cx="1643359" cy="415902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6116" y="4307591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13347" y="4386089"/>
            <a:ext cx="1643359" cy="415902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71830" y="4736625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4086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3177147" y="2788365"/>
            <a:ext cx="602058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此处添加章节标题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568769" y="879005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gency FB" panose="020B0503020202020204" pitchFamily="34" charset="0"/>
                <a:ea typeface="腾祥澜黑简" panose="01010104010101010101" pitchFamily="2" charset="-122"/>
              </a:rPr>
              <a:t>03</a:t>
            </a:r>
            <a:endParaRPr lang="zh-CN" altLang="en-US" sz="9600" dirty="0">
              <a:ln w="6350">
                <a:noFill/>
              </a:ln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11165" y="2295256"/>
            <a:ext cx="1352550" cy="307777"/>
          </a:xfrm>
          <a:prstGeom prst="roundRect">
            <a:avLst>
              <a:gd name="adj" fmla="val 0"/>
            </a:avLst>
          </a:prstGeom>
          <a:solidFill>
            <a:srgbClr val="FCE3A3"/>
          </a:solidFill>
          <a:ln w="6350">
            <a:solidFill>
              <a:srgbClr val="FCE3A3"/>
            </a:solidFill>
            <a:miter lim="800000"/>
          </a:ln>
          <a:effectLst/>
          <a:extLst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400" b="1" spc="300" dirty="0">
                <a:solidFill>
                  <a:schemeClr val="tx2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PART THREE</a:t>
            </a:r>
            <a:endParaRPr lang="zh-CN" altLang="en-US" sz="1400" b="1" spc="300" dirty="0">
              <a:solidFill>
                <a:schemeClr val="tx2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25264" y="3465473"/>
            <a:ext cx="532435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337093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839959" y="3984276"/>
            <a:ext cx="936951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983" y="4092241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630" y="4448385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7" y="3984277"/>
            <a:ext cx="2134931" cy="108700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6486" y="2740638"/>
            <a:ext cx="936951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069" y="2851194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9299" y="3207338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2830" y="3282758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7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0635" y="2740640"/>
            <a:ext cx="215038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6486" y="5227911"/>
            <a:ext cx="936951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069" y="533328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9299" y="568943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0828" y="5229624"/>
            <a:ext cx="215038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959" y="1497002"/>
            <a:ext cx="936951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903" y="161014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550" y="196629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7" y="1497003"/>
            <a:ext cx="2134931" cy="108700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7" dirty="0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1456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2194" y="3873053"/>
            <a:ext cx="2068760" cy="1880396"/>
            <a:chOff x="1030439" y="3618023"/>
            <a:chExt cx="1551772" cy="1410297"/>
          </a:xfrm>
        </p:grpSpPr>
        <p:sp>
          <p:nvSpPr>
            <p:cNvPr id="4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6" name="椭圆 5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1422777" y="3933056"/>
                <a:ext cx="754151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</a:rPr>
                  <a:t>部分问题</a:t>
                </a:r>
                <a:endParaRPr lang="en-US" altLang="zh-CN" sz="1600" dirty="0">
                  <a:solidFill>
                    <a:schemeClr val="bg1"/>
                  </a:solidFill>
                </a:endParaRPr>
              </a:p>
              <a:p>
                <a:r>
                  <a:rPr lang="zh-CN" altLang="en-US" sz="1600" dirty="0">
                    <a:solidFill>
                      <a:schemeClr val="bg1"/>
                    </a:solidFill>
                  </a:rPr>
                  <a:t>认识不足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738467" y="2034369"/>
            <a:ext cx="2068760" cy="2153833"/>
            <a:chOff x="2902888" y="2239009"/>
            <a:chExt cx="1551772" cy="1615375"/>
          </a:xfrm>
        </p:grpSpPr>
        <p:sp>
          <p:nvSpPr>
            <p:cNvPr id="11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294985" y="2395058"/>
              <a:ext cx="754150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行动迟缓</a:t>
              </a:r>
              <a:endParaRPr lang="en-US" altLang="zh-CN" sz="1600" dirty="0">
                <a:solidFill>
                  <a:schemeClr val="bg1"/>
                </a:solidFill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</a:rPr>
                <a:t>错过时机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34741" y="3849699"/>
            <a:ext cx="2068760" cy="1888329"/>
            <a:chOff x="4775337" y="3600507"/>
            <a:chExt cx="1551772" cy="1416247"/>
          </a:xfrm>
        </p:grpSpPr>
        <p:sp>
          <p:nvSpPr>
            <p:cNvPr id="17" name="椭圆 16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190227" y="3933056"/>
              <a:ext cx="754150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恶意竞争</a:t>
              </a:r>
              <a:endParaRPr lang="en-US" altLang="zh-CN" sz="16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被动应对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975488" y="1953657"/>
            <a:ext cx="2068760" cy="2153833"/>
            <a:chOff x="6831165" y="2178475"/>
            <a:chExt cx="1551772" cy="1615375"/>
          </a:xfrm>
        </p:grpSpPr>
        <p:sp>
          <p:nvSpPr>
            <p:cNvPr id="23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7255425" y="2348880"/>
              <a:ext cx="754150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认识不清</a:t>
              </a:r>
              <a:endParaRPr lang="en-US" altLang="zh-CN" sz="1600" dirty="0">
                <a:solidFill>
                  <a:schemeClr val="bg1"/>
                </a:solidFill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</a:rPr>
                <a:t>把握不准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04097" y="2150120"/>
            <a:ext cx="2452297" cy="14157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83454" y="4567952"/>
            <a:ext cx="2452297" cy="14157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34742" y="2113466"/>
            <a:ext cx="2452297" cy="14157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91264" y="4504846"/>
            <a:ext cx="2452297" cy="14157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13851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38926" y="1628801"/>
            <a:ext cx="2012381" cy="2011917"/>
            <a:chOff x="1353987" y="1723663"/>
            <a:chExt cx="2559577" cy="2559579"/>
          </a:xfrm>
        </p:grpSpPr>
        <p:sp>
          <p:nvSpPr>
            <p:cNvPr id="3" name="空心弧 2"/>
            <p:cNvSpPr>
              <a:spLocks noChangeAspect="1"/>
            </p:cNvSpPr>
            <p:nvPr/>
          </p:nvSpPr>
          <p:spPr>
            <a:xfrm rot="2134792">
              <a:off x="1445190" y="1859200"/>
              <a:ext cx="2288503" cy="2288503"/>
            </a:xfrm>
            <a:prstGeom prst="blockArc">
              <a:avLst>
                <a:gd name="adj1" fmla="val 14033861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58066" tIns="29033" rIns="58066" bIns="2903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43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" name="空心弧 3"/>
            <p:cNvSpPr>
              <a:spLocks noChangeAspect="1"/>
            </p:cNvSpPr>
            <p:nvPr/>
          </p:nvSpPr>
          <p:spPr>
            <a:xfrm rot="14609616">
              <a:off x="1353986" y="1723664"/>
              <a:ext cx="2559579" cy="2559577"/>
            </a:xfrm>
            <a:prstGeom prst="blockArc">
              <a:avLst>
                <a:gd name="adj1" fmla="val 1066954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TextBox 52"/>
            <p:cNvSpPr txBox="1"/>
            <p:nvPr/>
          </p:nvSpPr>
          <p:spPr>
            <a:xfrm>
              <a:off x="1880205" y="2573144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60%</a:t>
              </a:r>
              <a:endParaRPr lang="zh-CN" altLang="en-US" sz="44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28604" y="1628801"/>
            <a:ext cx="2012381" cy="2011917"/>
            <a:chOff x="4604053" y="1723663"/>
            <a:chExt cx="2559577" cy="2559579"/>
          </a:xfrm>
        </p:grpSpPr>
        <p:sp>
          <p:nvSpPr>
            <p:cNvPr id="7" name="空心弧 6"/>
            <p:cNvSpPr>
              <a:spLocks noChangeAspect="1"/>
            </p:cNvSpPr>
            <p:nvPr/>
          </p:nvSpPr>
          <p:spPr>
            <a:xfrm rot="9198756">
              <a:off x="4748299" y="1859198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58066" tIns="29033" rIns="58066" bIns="2903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43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8" name="空心弧 7"/>
            <p:cNvSpPr>
              <a:spLocks noChangeAspect="1"/>
            </p:cNvSpPr>
            <p:nvPr/>
          </p:nvSpPr>
          <p:spPr>
            <a:xfrm rot="14609616">
              <a:off x="4604052" y="1723664"/>
              <a:ext cx="2559579" cy="2559577"/>
            </a:xfrm>
            <a:prstGeom prst="blockArc">
              <a:avLst>
                <a:gd name="adj1" fmla="val 17674159"/>
                <a:gd name="adj2" fmla="val 1623635"/>
                <a:gd name="adj3" fmla="val 14268"/>
              </a:avLst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TextBox 240"/>
            <p:cNvSpPr txBox="1"/>
            <p:nvPr/>
          </p:nvSpPr>
          <p:spPr>
            <a:xfrm>
              <a:off x="5144540" y="2573144"/>
              <a:ext cx="1478600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2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25%</a:t>
              </a:r>
              <a:endParaRPr lang="zh-CN" altLang="en-US" sz="4400" kern="0" dirty="0">
                <a:solidFill>
                  <a:schemeClr val="accent2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97172" y="1628801"/>
            <a:ext cx="2012381" cy="2011917"/>
            <a:chOff x="7946402" y="1730470"/>
            <a:chExt cx="2559577" cy="2559579"/>
          </a:xfrm>
        </p:grpSpPr>
        <p:sp>
          <p:nvSpPr>
            <p:cNvPr id="11" name="空心弧 10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58066" tIns="29033" rIns="58066" bIns="2903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43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12" name="空心弧 11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681213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TextBox 240"/>
            <p:cNvSpPr txBox="1"/>
            <p:nvPr/>
          </p:nvSpPr>
          <p:spPr>
            <a:xfrm>
              <a:off x="8526648" y="2579951"/>
              <a:ext cx="1399082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75%</a:t>
              </a:r>
              <a:endParaRPr lang="zh-CN" altLang="en-US" sz="44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4" name="TextBox 174"/>
          <p:cNvSpPr txBox="1"/>
          <p:nvPr/>
        </p:nvSpPr>
        <p:spPr>
          <a:xfrm>
            <a:off x="767409" y="4292630"/>
            <a:ext cx="23877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75"/>
          <p:cNvSpPr txBox="1"/>
          <p:nvPr/>
        </p:nvSpPr>
        <p:spPr>
          <a:xfrm>
            <a:off x="834928" y="3880978"/>
            <a:ext cx="232022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TextBox 174"/>
          <p:cNvSpPr txBox="1"/>
          <p:nvPr/>
        </p:nvSpPr>
        <p:spPr>
          <a:xfrm>
            <a:off x="3654476" y="4292630"/>
            <a:ext cx="229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5"/>
          <p:cNvSpPr txBox="1"/>
          <p:nvPr/>
        </p:nvSpPr>
        <p:spPr>
          <a:xfrm>
            <a:off x="3721997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8" name="TextBox 174"/>
          <p:cNvSpPr txBox="1"/>
          <p:nvPr/>
        </p:nvSpPr>
        <p:spPr>
          <a:xfrm>
            <a:off x="6521489" y="4292630"/>
            <a:ext cx="2331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6589009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9207665" y="1628801"/>
            <a:ext cx="2012381" cy="2011917"/>
            <a:chOff x="7946402" y="1730470"/>
            <a:chExt cx="2559577" cy="2559579"/>
          </a:xfrm>
        </p:grpSpPr>
        <p:sp>
          <p:nvSpPr>
            <p:cNvPr id="22" name="空心弧 21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58066" tIns="29033" rIns="58066" bIns="2903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43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3534681"/>
                <a:gd name="adj2" fmla="val 1623635"/>
                <a:gd name="adj3" fmla="val 14268"/>
              </a:avLst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TextBox 240"/>
            <p:cNvSpPr txBox="1"/>
            <p:nvPr/>
          </p:nvSpPr>
          <p:spPr>
            <a:xfrm>
              <a:off x="8472619" y="2579951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2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90%</a:t>
              </a:r>
              <a:endParaRPr lang="zh-CN" altLang="en-US" sz="4400" kern="0" dirty="0">
                <a:solidFill>
                  <a:schemeClr val="accent2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5" name="TextBox 174"/>
          <p:cNvSpPr txBox="1"/>
          <p:nvPr/>
        </p:nvSpPr>
        <p:spPr>
          <a:xfrm>
            <a:off x="9110139" y="4292630"/>
            <a:ext cx="2331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5"/>
          <p:cNvSpPr txBox="1"/>
          <p:nvPr/>
        </p:nvSpPr>
        <p:spPr>
          <a:xfrm>
            <a:off x="9177659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487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577485" y="2421445"/>
            <a:ext cx="1470841" cy="1461472"/>
          </a:xfrm>
          <a:prstGeom prst="ellips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064642" y="2899235"/>
            <a:ext cx="983684" cy="983683"/>
          </a:xfrm>
          <a:custGeom>
            <a:avLst/>
            <a:gdLst>
              <a:gd name="T0" fmla="*/ 45 w 89"/>
              <a:gd name="T1" fmla="*/ 0 h 89"/>
              <a:gd name="T2" fmla="*/ 89 w 89"/>
              <a:gd name="T3" fmla="*/ 44 h 89"/>
              <a:gd name="T4" fmla="*/ 89 w 89"/>
              <a:gd name="T5" fmla="*/ 44 h 89"/>
              <a:gd name="T6" fmla="*/ 89 w 89"/>
              <a:gd name="T7" fmla="*/ 45 h 89"/>
              <a:gd name="T8" fmla="*/ 89 w 89"/>
              <a:gd name="T9" fmla="*/ 89 h 89"/>
              <a:gd name="T10" fmla="*/ 45 w 89"/>
              <a:gd name="T11" fmla="*/ 89 h 89"/>
              <a:gd name="T12" fmla="*/ 45 w 89"/>
              <a:gd name="T13" fmla="*/ 89 h 89"/>
              <a:gd name="T14" fmla="*/ 45 w 89"/>
              <a:gd name="T15" fmla="*/ 89 h 89"/>
              <a:gd name="T16" fmla="*/ 0 w 89"/>
              <a:gd name="T17" fmla="*/ 45 h 89"/>
              <a:gd name="T18" fmla="*/ 45 w 89"/>
              <a:gd name="T1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9" h="89">
                <a:moveTo>
                  <a:pt x="45" y="0"/>
                </a:moveTo>
                <a:cubicBezTo>
                  <a:pt x="69" y="0"/>
                  <a:pt x="89" y="20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89"/>
                  <a:pt x="89" y="89"/>
                  <a:pt x="89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20" y="89"/>
                  <a:pt x="0" y="69"/>
                  <a:pt x="0" y="45"/>
                </a:cubicBez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30%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151378" y="2421445"/>
            <a:ext cx="1456790" cy="1461472"/>
          </a:xfrm>
          <a:custGeom>
            <a:avLst/>
            <a:gdLst>
              <a:gd name="T0" fmla="*/ 66 w 132"/>
              <a:gd name="T1" fmla="*/ 0 h 132"/>
              <a:gd name="T2" fmla="*/ 0 w 132"/>
              <a:gd name="T3" fmla="*/ 66 h 132"/>
              <a:gd name="T4" fmla="*/ 0 w 132"/>
              <a:gd name="T5" fmla="*/ 66 h 132"/>
              <a:gd name="T6" fmla="*/ 0 w 132"/>
              <a:gd name="T7" fmla="*/ 66 h 132"/>
              <a:gd name="T8" fmla="*/ 0 w 132"/>
              <a:gd name="T9" fmla="*/ 132 h 132"/>
              <a:gd name="T10" fmla="*/ 65 w 132"/>
              <a:gd name="T11" fmla="*/ 132 h 132"/>
              <a:gd name="T12" fmla="*/ 65 w 132"/>
              <a:gd name="T13" fmla="*/ 132 h 132"/>
              <a:gd name="T14" fmla="*/ 66 w 132"/>
              <a:gd name="T15" fmla="*/ 132 h 132"/>
              <a:gd name="T16" fmla="*/ 132 w 132"/>
              <a:gd name="T17" fmla="*/ 66 h 132"/>
              <a:gd name="T18" fmla="*/ 66 w 132"/>
              <a:gd name="T1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" h="132">
                <a:moveTo>
                  <a:pt x="66" y="0"/>
                </a:moveTo>
                <a:cubicBezTo>
                  <a:pt x="30" y="0"/>
                  <a:pt x="0" y="29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32"/>
                  <a:pt x="0" y="132"/>
                  <a:pt x="0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6" y="132"/>
                  <a:pt x="66" y="132"/>
                </a:cubicBezTo>
                <a:cubicBezTo>
                  <a:pt x="103" y="132"/>
                  <a:pt x="132" y="103"/>
                  <a:pt x="132" y="66"/>
                </a:cubicBezTo>
                <a:cubicBezTo>
                  <a:pt x="132" y="30"/>
                  <a:pt x="103" y="0"/>
                  <a:pt x="66" y="0"/>
                </a:cubicBez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</a:rPr>
              <a:t>50%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160746" y="3995338"/>
            <a:ext cx="861894" cy="861893"/>
          </a:xfrm>
          <a:custGeom>
            <a:avLst/>
            <a:gdLst>
              <a:gd name="T0" fmla="*/ 39 w 78"/>
              <a:gd name="T1" fmla="*/ 78 h 78"/>
              <a:gd name="T2" fmla="*/ 0 w 78"/>
              <a:gd name="T3" fmla="*/ 39 h 78"/>
              <a:gd name="T4" fmla="*/ 0 w 78"/>
              <a:gd name="T5" fmla="*/ 39 h 78"/>
              <a:gd name="T6" fmla="*/ 0 w 78"/>
              <a:gd name="T7" fmla="*/ 39 h 78"/>
              <a:gd name="T8" fmla="*/ 0 w 78"/>
              <a:gd name="T9" fmla="*/ 0 h 78"/>
              <a:gd name="T10" fmla="*/ 38 w 78"/>
              <a:gd name="T11" fmla="*/ 0 h 78"/>
              <a:gd name="T12" fmla="*/ 38 w 78"/>
              <a:gd name="T13" fmla="*/ 0 h 78"/>
              <a:gd name="T14" fmla="*/ 39 w 78"/>
              <a:gd name="T15" fmla="*/ 0 h 78"/>
              <a:gd name="T16" fmla="*/ 78 w 78"/>
              <a:gd name="T17" fmla="*/ 39 h 78"/>
              <a:gd name="T18" fmla="*/ 39 w 78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78">
                <a:moveTo>
                  <a:pt x="39" y="78"/>
                </a:moveTo>
                <a:cubicBezTo>
                  <a:pt x="18" y="78"/>
                  <a:pt x="0" y="60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61" y="0"/>
                  <a:pt x="78" y="17"/>
                  <a:pt x="78" y="39"/>
                </a:cubicBezTo>
                <a:cubicBezTo>
                  <a:pt x="78" y="60"/>
                  <a:pt x="61" y="78"/>
                  <a:pt x="39" y="78"/>
                </a:cubicBez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25%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4511825" y="3995337"/>
            <a:ext cx="1559924" cy="1549988"/>
          </a:xfrm>
          <a:custGeom>
            <a:avLst/>
            <a:gdLst>
              <a:gd name="T0" fmla="*/ 66 w 133"/>
              <a:gd name="T1" fmla="*/ 132 h 132"/>
              <a:gd name="T2" fmla="*/ 132 w 133"/>
              <a:gd name="T3" fmla="*/ 66 h 132"/>
              <a:gd name="T4" fmla="*/ 133 w 133"/>
              <a:gd name="T5" fmla="*/ 66 h 132"/>
              <a:gd name="T6" fmla="*/ 133 w 133"/>
              <a:gd name="T7" fmla="*/ 66 h 132"/>
              <a:gd name="T8" fmla="*/ 133 w 133"/>
              <a:gd name="T9" fmla="*/ 0 h 132"/>
              <a:gd name="T10" fmla="*/ 68 w 133"/>
              <a:gd name="T11" fmla="*/ 0 h 132"/>
              <a:gd name="T12" fmla="*/ 68 w 133"/>
              <a:gd name="T13" fmla="*/ 0 h 132"/>
              <a:gd name="T14" fmla="*/ 66 w 133"/>
              <a:gd name="T15" fmla="*/ 0 h 132"/>
              <a:gd name="T16" fmla="*/ 0 w 133"/>
              <a:gd name="T17" fmla="*/ 66 h 132"/>
              <a:gd name="T18" fmla="*/ 66 w 133"/>
              <a:gd name="T1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" h="132">
                <a:moveTo>
                  <a:pt x="66" y="132"/>
                </a:moveTo>
                <a:cubicBezTo>
                  <a:pt x="103" y="132"/>
                  <a:pt x="132" y="103"/>
                  <a:pt x="132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0"/>
                  <a:pt x="133" y="0"/>
                  <a:pt x="133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6" y="0"/>
                </a:cubicBezTo>
                <a:cubicBezTo>
                  <a:pt x="30" y="0"/>
                  <a:pt x="0" y="29"/>
                  <a:pt x="0" y="66"/>
                </a:cubicBezTo>
                <a:cubicBezTo>
                  <a:pt x="0" y="103"/>
                  <a:pt x="30" y="132"/>
                  <a:pt x="66" y="132"/>
                </a:cubicBezTo>
                <a:close/>
              </a:path>
            </a:pathLst>
          </a:custGeom>
          <a:solidFill>
            <a:schemeClr val="accent4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Bebas" pitchFamily="2" charset="0"/>
              </a:rPr>
              <a:t>60%</a:t>
            </a:r>
            <a:endParaRPr lang="zh-CN" altLang="en-US" sz="32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20136" y="4005691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20136" y="4301122"/>
            <a:ext cx="331236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6742" y="2801113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2726" y="3096544"/>
            <a:ext cx="31050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6200" y="2614157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6200" y="2909588"/>
            <a:ext cx="331236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6742" y="4319562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2726" y="4614993"/>
            <a:ext cx="31050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5215534" y="2060848"/>
            <a:ext cx="1168499" cy="371114"/>
          </a:xfrm>
          <a:custGeom>
            <a:avLst/>
            <a:gdLst>
              <a:gd name="T0" fmla="*/ 0 w 1942"/>
              <a:gd name="T1" fmla="*/ 326 h 326"/>
              <a:gd name="T2" fmla="*/ 322 w 1942"/>
              <a:gd name="T3" fmla="*/ 0 h 326"/>
              <a:gd name="T4" fmla="*/ 1942 w 1942"/>
              <a:gd name="T5" fmla="*/ 0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2" h="326">
                <a:moveTo>
                  <a:pt x="0" y="326"/>
                </a:moveTo>
                <a:lnTo>
                  <a:pt x="322" y="0"/>
                </a:lnTo>
                <a:lnTo>
                  <a:pt x="1942" y="0"/>
                </a:ln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443039" y="1753963"/>
            <a:ext cx="2272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在此添加说明文字在此添加说明文字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在此添加说明文字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54270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18256" y="3419085"/>
            <a:ext cx="12211050" cy="0"/>
          </a:xfrm>
          <a:custGeom>
            <a:avLst/>
            <a:gdLst>
              <a:gd name="connsiteX0" fmla="*/ 0 w 12211050"/>
              <a:gd name="connsiteY0" fmla="*/ 0 h 0"/>
              <a:gd name="connsiteX1" fmla="*/ 12211050 w 122110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11050">
                <a:moveTo>
                  <a:pt x="0" y="0"/>
                </a:moveTo>
                <a:lnTo>
                  <a:pt x="12211050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/>
        </p:nvSpPr>
        <p:spPr bwMode="auto">
          <a:xfrm>
            <a:off x="889794" y="3436544"/>
            <a:ext cx="10695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3777457" y="3436544"/>
            <a:ext cx="10695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27"/>
          <p:cNvSpPr txBox="1">
            <a:spLocks noChangeArrowheads="1"/>
          </p:cNvSpPr>
          <p:nvPr/>
        </p:nvSpPr>
        <p:spPr bwMode="auto">
          <a:xfrm>
            <a:off x="6665119" y="3436544"/>
            <a:ext cx="10695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28"/>
          <p:cNvSpPr txBox="1">
            <a:spLocks noChangeArrowheads="1"/>
          </p:cNvSpPr>
          <p:nvPr/>
        </p:nvSpPr>
        <p:spPr bwMode="auto">
          <a:xfrm>
            <a:off x="9552782" y="3436544"/>
            <a:ext cx="10695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19944" y="1628801"/>
            <a:ext cx="2057400" cy="1377631"/>
            <a:chOff x="819150" y="2190750"/>
            <a:chExt cx="2057400" cy="1377950"/>
          </a:xfrm>
        </p:grpSpPr>
        <p:sp>
          <p:nvSpPr>
            <p:cNvPr id="8" name="矩形标注 7"/>
            <p:cNvSpPr/>
            <p:nvPr/>
          </p:nvSpPr>
          <p:spPr>
            <a:xfrm>
              <a:off x="8191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文本框 41"/>
            <p:cNvSpPr txBox="1">
              <a:spLocks noChangeArrowheads="1"/>
            </p:cNvSpPr>
            <p:nvPr/>
          </p:nvSpPr>
          <p:spPr bwMode="auto">
            <a:xfrm>
              <a:off x="1054646" y="2545827"/>
              <a:ext cx="152111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5216" y="4166372"/>
            <a:ext cx="2296408" cy="1722713"/>
            <a:chOff x="4793125" y="1242834"/>
            <a:chExt cx="2296408" cy="1723112"/>
          </a:xfrm>
        </p:grpSpPr>
        <p:sp>
          <p:nvSpPr>
            <p:cNvPr id="11" name="文本框 65"/>
            <p:cNvSpPr txBox="1">
              <a:spLocks noChangeArrowheads="1"/>
            </p:cNvSpPr>
            <p:nvPr/>
          </p:nvSpPr>
          <p:spPr bwMode="auto">
            <a:xfrm>
              <a:off x="4793125" y="1642507"/>
              <a:ext cx="2296408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</a:p>
          </p:txBody>
        </p:sp>
        <p:sp>
          <p:nvSpPr>
            <p:cNvPr id="12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02223" y="4166372"/>
            <a:ext cx="2217715" cy="1722713"/>
            <a:chOff x="4853184" y="1242834"/>
            <a:chExt cx="2217715" cy="1723112"/>
          </a:xfrm>
        </p:grpSpPr>
        <p:sp>
          <p:nvSpPr>
            <p:cNvPr id="14" name="文本框 65"/>
            <p:cNvSpPr txBox="1">
              <a:spLocks noChangeArrowheads="1"/>
            </p:cNvSpPr>
            <p:nvPr/>
          </p:nvSpPr>
          <p:spPr bwMode="auto">
            <a:xfrm>
              <a:off x="4853184" y="1642507"/>
              <a:ext cx="2217715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</a:p>
          </p:txBody>
        </p:sp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点击添加内容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6356" y="4166372"/>
            <a:ext cx="2327916" cy="1722713"/>
            <a:chOff x="4789729" y="1242834"/>
            <a:chExt cx="2327916" cy="1723112"/>
          </a:xfrm>
        </p:grpSpPr>
        <p:sp>
          <p:nvSpPr>
            <p:cNvPr id="17" name="文本框 65"/>
            <p:cNvSpPr txBox="1">
              <a:spLocks noChangeArrowheads="1"/>
            </p:cNvSpPr>
            <p:nvPr/>
          </p:nvSpPr>
          <p:spPr bwMode="auto">
            <a:xfrm>
              <a:off x="4789729" y="1642507"/>
              <a:ext cx="2327916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点击添加内容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264352" y="4166372"/>
            <a:ext cx="2249266" cy="1722713"/>
            <a:chOff x="4878906" y="1242834"/>
            <a:chExt cx="2249266" cy="1723112"/>
          </a:xfrm>
        </p:grpSpPr>
        <p:sp>
          <p:nvSpPr>
            <p:cNvPr id="20" name="文本框 65"/>
            <p:cNvSpPr txBox="1">
              <a:spLocks noChangeArrowheads="1"/>
            </p:cNvSpPr>
            <p:nvPr/>
          </p:nvSpPr>
          <p:spPr bwMode="auto">
            <a:xfrm>
              <a:off x="4878906" y="1642507"/>
              <a:ext cx="2249266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</a:p>
          </p:txBody>
        </p:sp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点击添加内容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88544" y="1628801"/>
            <a:ext cx="2057400" cy="1377631"/>
            <a:chOff x="3587750" y="2190750"/>
            <a:chExt cx="2057400" cy="1377950"/>
          </a:xfrm>
        </p:grpSpPr>
        <p:sp>
          <p:nvSpPr>
            <p:cNvPr id="23" name="矩形标注 22"/>
            <p:cNvSpPr/>
            <p:nvPr/>
          </p:nvSpPr>
          <p:spPr>
            <a:xfrm>
              <a:off x="35877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文本框 41"/>
            <p:cNvSpPr txBox="1">
              <a:spLocks noChangeArrowheads="1"/>
            </p:cNvSpPr>
            <p:nvPr/>
          </p:nvSpPr>
          <p:spPr bwMode="auto">
            <a:xfrm>
              <a:off x="3908058" y="2565698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96844" y="1628801"/>
            <a:ext cx="2057400" cy="1377631"/>
            <a:chOff x="6496050" y="2190750"/>
            <a:chExt cx="2057400" cy="1377950"/>
          </a:xfrm>
        </p:grpSpPr>
        <p:sp>
          <p:nvSpPr>
            <p:cNvPr id="26" name="矩形标注 25"/>
            <p:cNvSpPr/>
            <p:nvPr/>
          </p:nvSpPr>
          <p:spPr>
            <a:xfrm>
              <a:off x="64960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文本框 41"/>
            <p:cNvSpPr txBox="1">
              <a:spLocks noChangeArrowheads="1"/>
            </p:cNvSpPr>
            <p:nvPr/>
          </p:nvSpPr>
          <p:spPr bwMode="auto">
            <a:xfrm>
              <a:off x="6860386" y="2577892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408368" y="1628801"/>
            <a:ext cx="2057400" cy="1377631"/>
            <a:chOff x="9582150" y="2190750"/>
            <a:chExt cx="2057400" cy="1377950"/>
          </a:xfrm>
        </p:grpSpPr>
        <p:sp>
          <p:nvSpPr>
            <p:cNvPr id="29" name="矩形标注 28"/>
            <p:cNvSpPr/>
            <p:nvPr/>
          </p:nvSpPr>
          <p:spPr>
            <a:xfrm>
              <a:off x="95821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文本框 41"/>
            <p:cNvSpPr txBox="1">
              <a:spLocks noChangeArrowheads="1"/>
            </p:cNvSpPr>
            <p:nvPr/>
          </p:nvSpPr>
          <p:spPr bwMode="auto">
            <a:xfrm>
              <a:off x="9911630" y="2565698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标题 3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18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4701024" y="4202307"/>
            <a:ext cx="3082867" cy="816624"/>
          </a:xfrm>
          <a:custGeom>
            <a:avLst/>
            <a:gdLst>
              <a:gd name="connsiteX0" fmla="*/ 0 w 4780608"/>
              <a:gd name="connsiteY0" fmla="*/ 0 h 1266177"/>
              <a:gd name="connsiteX1" fmla="*/ 9039 w 4780608"/>
              <a:gd name="connsiteY1" fmla="*/ 14387 h 1266177"/>
              <a:gd name="connsiteX2" fmla="*/ 2390304 w 4780608"/>
              <a:gd name="connsiteY2" fmla="*/ 1101077 h 1266177"/>
              <a:gd name="connsiteX3" fmla="*/ 4771569 w 4780608"/>
              <a:gd name="connsiteY3" fmla="*/ 14387 h 1266177"/>
              <a:gd name="connsiteX4" fmla="*/ 4780608 w 4780608"/>
              <a:gd name="connsiteY4" fmla="*/ 0 h 1266177"/>
              <a:gd name="connsiteX5" fmla="*/ 4748251 w 4780608"/>
              <a:gd name="connsiteY5" fmla="*/ 67785 h 1266177"/>
              <a:gd name="connsiteX6" fmla="*/ 2390304 w 4780608"/>
              <a:gd name="connsiteY6" fmla="*/ 1266177 h 1266177"/>
              <a:gd name="connsiteX7" fmla="*/ 32357 w 4780608"/>
              <a:gd name="connsiteY7" fmla="*/ 67785 h 1266177"/>
              <a:gd name="connsiteX8" fmla="*/ 0 w 4780608"/>
              <a:gd name="connsiteY8" fmla="*/ 0 h 1266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0608" h="1266177">
                <a:moveTo>
                  <a:pt x="0" y="0"/>
                </a:moveTo>
                <a:lnTo>
                  <a:pt x="9039" y="14387"/>
                </a:lnTo>
                <a:cubicBezTo>
                  <a:pt x="467630" y="661669"/>
                  <a:pt x="1362042" y="1101077"/>
                  <a:pt x="2390304" y="1101077"/>
                </a:cubicBezTo>
                <a:cubicBezTo>
                  <a:pt x="3418566" y="1101077"/>
                  <a:pt x="4312978" y="661669"/>
                  <a:pt x="4771569" y="14387"/>
                </a:cubicBezTo>
                <a:lnTo>
                  <a:pt x="4780608" y="0"/>
                </a:lnTo>
                <a:lnTo>
                  <a:pt x="4748251" y="67785"/>
                </a:lnTo>
                <a:cubicBezTo>
                  <a:pt x="4359766" y="772030"/>
                  <a:pt x="3450297" y="1266177"/>
                  <a:pt x="2390304" y="1266177"/>
                </a:cubicBezTo>
                <a:cubicBezTo>
                  <a:pt x="1330311" y="1266177"/>
                  <a:pt x="420842" y="772030"/>
                  <a:pt x="32357" y="67785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63098" y="2564805"/>
            <a:ext cx="2158719" cy="2045814"/>
            <a:chOff x="7410825" y="2727325"/>
            <a:chExt cx="7237414" cy="6858001"/>
          </a:xfrm>
          <a:solidFill>
            <a:schemeClr val="accent2"/>
          </a:solidFill>
        </p:grpSpPr>
        <p:sp>
          <p:nvSpPr>
            <p:cNvPr id="9" name="任意多边形 8"/>
            <p:cNvSpPr/>
            <p:nvPr/>
          </p:nvSpPr>
          <p:spPr>
            <a:xfrm>
              <a:off x="7410825" y="3128963"/>
              <a:ext cx="2333625" cy="6456362"/>
            </a:xfrm>
            <a:custGeom>
              <a:avLst/>
              <a:gdLst>
                <a:gd name="connsiteX0" fmla="*/ 1045369 w 2333625"/>
                <a:gd name="connsiteY0" fmla="*/ 1287462 h 6456362"/>
                <a:gd name="connsiteX1" fmla="*/ 1260475 w 2333625"/>
                <a:gd name="connsiteY1" fmla="*/ 2108074 h 6456362"/>
                <a:gd name="connsiteX2" fmla="*/ 1377156 w 2333625"/>
                <a:gd name="connsiteY2" fmla="*/ 1538249 h 6456362"/>
                <a:gd name="connsiteX3" fmla="*/ 1262856 w 2333625"/>
                <a:gd name="connsiteY3" fmla="*/ 1424760 h 6456362"/>
                <a:gd name="connsiteX4" fmla="*/ 1391444 w 2333625"/>
                <a:gd name="connsiteY4" fmla="*/ 1296986 h 6456362"/>
                <a:gd name="connsiteX5" fmla="*/ 1458119 w 2333625"/>
                <a:gd name="connsiteY5" fmla="*/ 1296986 h 6456362"/>
                <a:gd name="connsiteX6" fmla="*/ 1524794 w 2333625"/>
                <a:gd name="connsiteY6" fmla="*/ 1296986 h 6456362"/>
                <a:gd name="connsiteX7" fmla="*/ 1652588 w 2333625"/>
                <a:gd name="connsiteY7" fmla="*/ 1424760 h 6456362"/>
                <a:gd name="connsiteX8" fmla="*/ 1539081 w 2333625"/>
                <a:gd name="connsiteY8" fmla="*/ 1538249 h 6456362"/>
                <a:gd name="connsiteX9" fmla="*/ 1655763 w 2333625"/>
                <a:gd name="connsiteY9" fmla="*/ 2108074 h 6456362"/>
                <a:gd name="connsiteX10" fmla="*/ 1871663 w 2333625"/>
                <a:gd name="connsiteY10" fmla="*/ 1287462 h 6456362"/>
                <a:gd name="connsiteX11" fmla="*/ 2153444 w 2333625"/>
                <a:gd name="connsiteY11" fmla="*/ 1348572 h 6456362"/>
                <a:gd name="connsiteX12" fmla="*/ 2170113 w 2333625"/>
                <a:gd name="connsiteY12" fmla="*/ 1354127 h 6456362"/>
                <a:gd name="connsiteX13" fmla="*/ 2186781 w 2333625"/>
                <a:gd name="connsiteY13" fmla="*/ 1358095 h 6456362"/>
                <a:gd name="connsiteX14" fmla="*/ 2175669 w 2333625"/>
                <a:gd name="connsiteY14" fmla="*/ 1393015 h 6456362"/>
                <a:gd name="connsiteX15" fmla="*/ 2166144 w 2333625"/>
                <a:gd name="connsiteY15" fmla="*/ 1429522 h 6456362"/>
                <a:gd name="connsiteX16" fmla="*/ 2156619 w 2333625"/>
                <a:gd name="connsiteY16" fmla="*/ 1466029 h 6456362"/>
                <a:gd name="connsiteX17" fmla="*/ 2150269 w 2333625"/>
                <a:gd name="connsiteY17" fmla="*/ 1501742 h 6456362"/>
                <a:gd name="connsiteX18" fmla="*/ 1829594 w 2333625"/>
                <a:gd name="connsiteY18" fmla="*/ 3485018 h 6456362"/>
                <a:gd name="connsiteX19" fmla="*/ 1826419 w 2333625"/>
                <a:gd name="connsiteY19" fmla="*/ 3508827 h 6456362"/>
                <a:gd name="connsiteX20" fmla="*/ 1824038 w 2333625"/>
                <a:gd name="connsiteY20" fmla="*/ 3533430 h 6456362"/>
                <a:gd name="connsiteX21" fmla="*/ 1824038 w 2333625"/>
                <a:gd name="connsiteY21" fmla="*/ 3557239 h 6456362"/>
                <a:gd name="connsiteX22" fmla="*/ 1824038 w 2333625"/>
                <a:gd name="connsiteY22" fmla="*/ 3581841 h 6456362"/>
                <a:gd name="connsiteX23" fmla="*/ 1824831 w 2333625"/>
                <a:gd name="connsiteY23" fmla="*/ 3604856 h 6456362"/>
                <a:gd name="connsiteX24" fmla="*/ 1827213 w 2333625"/>
                <a:gd name="connsiteY24" fmla="*/ 3628665 h 6456362"/>
                <a:gd name="connsiteX25" fmla="*/ 1830388 w 2333625"/>
                <a:gd name="connsiteY25" fmla="*/ 3651680 h 6456362"/>
                <a:gd name="connsiteX26" fmla="*/ 1835150 w 2333625"/>
                <a:gd name="connsiteY26" fmla="*/ 3674696 h 6456362"/>
                <a:gd name="connsiteX27" fmla="*/ 1840706 w 2333625"/>
                <a:gd name="connsiteY27" fmla="*/ 3696917 h 6456362"/>
                <a:gd name="connsiteX28" fmla="*/ 1846263 w 2333625"/>
                <a:gd name="connsiteY28" fmla="*/ 3719932 h 6456362"/>
                <a:gd name="connsiteX29" fmla="*/ 1853406 w 2333625"/>
                <a:gd name="connsiteY29" fmla="*/ 3742154 h 6456362"/>
                <a:gd name="connsiteX30" fmla="*/ 1862138 w 2333625"/>
                <a:gd name="connsiteY30" fmla="*/ 3762788 h 6456362"/>
                <a:gd name="connsiteX31" fmla="*/ 1871663 w 2333625"/>
                <a:gd name="connsiteY31" fmla="*/ 3783423 h 6456362"/>
                <a:gd name="connsiteX32" fmla="*/ 1881188 w 2333625"/>
                <a:gd name="connsiteY32" fmla="*/ 3804851 h 6456362"/>
                <a:gd name="connsiteX33" fmla="*/ 1893094 w 2333625"/>
                <a:gd name="connsiteY33" fmla="*/ 3825485 h 6456362"/>
                <a:gd name="connsiteX34" fmla="*/ 1904206 w 2333625"/>
                <a:gd name="connsiteY34" fmla="*/ 3845326 h 6456362"/>
                <a:gd name="connsiteX35" fmla="*/ 1917700 w 2333625"/>
                <a:gd name="connsiteY35" fmla="*/ 3863579 h 6456362"/>
                <a:gd name="connsiteX36" fmla="*/ 1931988 w 2333625"/>
                <a:gd name="connsiteY36" fmla="*/ 3882626 h 6456362"/>
                <a:gd name="connsiteX37" fmla="*/ 1946275 w 2333625"/>
                <a:gd name="connsiteY37" fmla="*/ 3900086 h 6456362"/>
                <a:gd name="connsiteX38" fmla="*/ 1961356 w 2333625"/>
                <a:gd name="connsiteY38" fmla="*/ 3917546 h 6456362"/>
                <a:gd name="connsiteX39" fmla="*/ 1976438 w 2333625"/>
                <a:gd name="connsiteY39" fmla="*/ 3934212 h 6456362"/>
                <a:gd name="connsiteX40" fmla="*/ 1994694 w 2333625"/>
                <a:gd name="connsiteY40" fmla="*/ 3949291 h 6456362"/>
                <a:gd name="connsiteX41" fmla="*/ 2012156 w 2333625"/>
                <a:gd name="connsiteY41" fmla="*/ 3965163 h 6456362"/>
                <a:gd name="connsiteX42" fmla="*/ 2030413 w 2333625"/>
                <a:gd name="connsiteY42" fmla="*/ 3979449 h 6456362"/>
                <a:gd name="connsiteX43" fmla="*/ 2049463 w 2333625"/>
                <a:gd name="connsiteY43" fmla="*/ 3992147 h 6456362"/>
                <a:gd name="connsiteX44" fmla="*/ 2069306 w 2333625"/>
                <a:gd name="connsiteY44" fmla="*/ 4005638 h 6456362"/>
                <a:gd name="connsiteX45" fmla="*/ 2089944 w 2333625"/>
                <a:gd name="connsiteY45" fmla="*/ 4017543 h 6456362"/>
                <a:gd name="connsiteX46" fmla="*/ 2110581 w 2333625"/>
                <a:gd name="connsiteY46" fmla="*/ 4028654 h 6456362"/>
                <a:gd name="connsiteX47" fmla="*/ 2132013 w 2333625"/>
                <a:gd name="connsiteY47" fmla="*/ 4038177 h 6456362"/>
                <a:gd name="connsiteX48" fmla="*/ 2155031 w 2333625"/>
                <a:gd name="connsiteY48" fmla="*/ 4047701 h 6456362"/>
                <a:gd name="connsiteX49" fmla="*/ 2178050 w 2333625"/>
                <a:gd name="connsiteY49" fmla="*/ 4056431 h 6456362"/>
                <a:gd name="connsiteX50" fmla="*/ 2201069 w 2333625"/>
                <a:gd name="connsiteY50" fmla="*/ 4062780 h 6456362"/>
                <a:gd name="connsiteX51" fmla="*/ 2201863 w 2333625"/>
                <a:gd name="connsiteY51" fmla="*/ 4062780 h 6456362"/>
                <a:gd name="connsiteX52" fmla="*/ 2332831 w 2333625"/>
                <a:gd name="connsiteY52" fmla="*/ 6119070 h 6456362"/>
                <a:gd name="connsiteX53" fmla="*/ 2333625 w 2333625"/>
                <a:gd name="connsiteY53" fmla="*/ 6136530 h 6456362"/>
                <a:gd name="connsiteX54" fmla="*/ 2332831 w 2333625"/>
                <a:gd name="connsiteY54" fmla="*/ 6153196 h 6456362"/>
                <a:gd name="connsiteX55" fmla="*/ 2332038 w 2333625"/>
                <a:gd name="connsiteY55" fmla="*/ 6169862 h 6456362"/>
                <a:gd name="connsiteX56" fmla="*/ 2330450 w 2333625"/>
                <a:gd name="connsiteY56" fmla="*/ 6185735 h 6456362"/>
                <a:gd name="connsiteX57" fmla="*/ 2327275 w 2333625"/>
                <a:gd name="connsiteY57" fmla="*/ 6202401 h 6456362"/>
                <a:gd name="connsiteX58" fmla="*/ 2324100 w 2333625"/>
                <a:gd name="connsiteY58" fmla="*/ 6218273 h 6456362"/>
                <a:gd name="connsiteX59" fmla="*/ 2319338 w 2333625"/>
                <a:gd name="connsiteY59" fmla="*/ 6234146 h 6456362"/>
                <a:gd name="connsiteX60" fmla="*/ 2313781 w 2333625"/>
                <a:gd name="connsiteY60" fmla="*/ 6248431 h 6456362"/>
                <a:gd name="connsiteX61" fmla="*/ 2308225 w 2333625"/>
                <a:gd name="connsiteY61" fmla="*/ 6264304 h 6456362"/>
                <a:gd name="connsiteX62" fmla="*/ 2301875 w 2333625"/>
                <a:gd name="connsiteY62" fmla="*/ 6278589 h 6456362"/>
                <a:gd name="connsiteX63" fmla="*/ 2293938 w 2333625"/>
                <a:gd name="connsiteY63" fmla="*/ 6292875 h 6456362"/>
                <a:gd name="connsiteX64" fmla="*/ 2286794 w 2333625"/>
                <a:gd name="connsiteY64" fmla="*/ 6305573 h 6456362"/>
                <a:gd name="connsiteX65" fmla="*/ 2278063 w 2333625"/>
                <a:gd name="connsiteY65" fmla="*/ 6319065 h 6456362"/>
                <a:gd name="connsiteX66" fmla="*/ 2267744 w 2333625"/>
                <a:gd name="connsiteY66" fmla="*/ 6332556 h 6456362"/>
                <a:gd name="connsiteX67" fmla="*/ 2258219 w 2333625"/>
                <a:gd name="connsiteY67" fmla="*/ 6344461 h 6456362"/>
                <a:gd name="connsiteX68" fmla="*/ 2247900 w 2333625"/>
                <a:gd name="connsiteY68" fmla="*/ 6356365 h 6456362"/>
                <a:gd name="connsiteX69" fmla="*/ 2237581 w 2333625"/>
                <a:gd name="connsiteY69" fmla="*/ 6367475 h 6456362"/>
                <a:gd name="connsiteX70" fmla="*/ 2224881 w 2333625"/>
                <a:gd name="connsiteY70" fmla="*/ 6378587 h 6456362"/>
                <a:gd name="connsiteX71" fmla="*/ 2212975 w 2333625"/>
                <a:gd name="connsiteY71" fmla="*/ 6388110 h 6456362"/>
                <a:gd name="connsiteX72" fmla="*/ 2199481 w 2333625"/>
                <a:gd name="connsiteY72" fmla="*/ 6398427 h 6456362"/>
                <a:gd name="connsiteX73" fmla="*/ 2186781 w 2333625"/>
                <a:gd name="connsiteY73" fmla="*/ 6407157 h 6456362"/>
                <a:gd name="connsiteX74" fmla="*/ 2173288 w 2333625"/>
                <a:gd name="connsiteY74" fmla="*/ 6414299 h 6456362"/>
                <a:gd name="connsiteX75" fmla="*/ 2159000 w 2333625"/>
                <a:gd name="connsiteY75" fmla="*/ 6422236 h 6456362"/>
                <a:gd name="connsiteX76" fmla="*/ 2144713 w 2333625"/>
                <a:gd name="connsiteY76" fmla="*/ 6428585 h 6456362"/>
                <a:gd name="connsiteX77" fmla="*/ 2130425 w 2333625"/>
                <a:gd name="connsiteY77" fmla="*/ 6435727 h 6456362"/>
                <a:gd name="connsiteX78" fmla="*/ 2115344 w 2333625"/>
                <a:gd name="connsiteY78" fmla="*/ 6441283 h 6456362"/>
                <a:gd name="connsiteX79" fmla="*/ 2099469 w 2333625"/>
                <a:gd name="connsiteY79" fmla="*/ 6445251 h 6456362"/>
                <a:gd name="connsiteX80" fmla="*/ 2083594 w 2333625"/>
                <a:gd name="connsiteY80" fmla="*/ 6450013 h 6456362"/>
                <a:gd name="connsiteX81" fmla="*/ 2066925 w 2333625"/>
                <a:gd name="connsiteY81" fmla="*/ 6451600 h 6456362"/>
                <a:gd name="connsiteX82" fmla="*/ 2050256 w 2333625"/>
                <a:gd name="connsiteY82" fmla="*/ 6453981 h 6456362"/>
                <a:gd name="connsiteX83" fmla="*/ 2033588 w 2333625"/>
                <a:gd name="connsiteY83" fmla="*/ 6455569 h 6456362"/>
                <a:gd name="connsiteX84" fmla="*/ 2017713 w 2333625"/>
                <a:gd name="connsiteY84" fmla="*/ 6456362 h 6456362"/>
                <a:gd name="connsiteX85" fmla="*/ 2001838 w 2333625"/>
                <a:gd name="connsiteY85" fmla="*/ 6456362 h 6456362"/>
                <a:gd name="connsiteX86" fmla="*/ 1986756 w 2333625"/>
                <a:gd name="connsiteY86" fmla="*/ 6455569 h 6456362"/>
                <a:gd name="connsiteX87" fmla="*/ 1972469 w 2333625"/>
                <a:gd name="connsiteY87" fmla="*/ 6453187 h 6456362"/>
                <a:gd name="connsiteX88" fmla="*/ 1957388 w 2333625"/>
                <a:gd name="connsiteY88" fmla="*/ 6450807 h 6456362"/>
                <a:gd name="connsiteX89" fmla="*/ 1943100 w 2333625"/>
                <a:gd name="connsiteY89" fmla="*/ 6447632 h 6456362"/>
                <a:gd name="connsiteX90" fmla="*/ 1929606 w 2333625"/>
                <a:gd name="connsiteY90" fmla="*/ 6444457 h 6456362"/>
                <a:gd name="connsiteX91" fmla="*/ 1915319 w 2333625"/>
                <a:gd name="connsiteY91" fmla="*/ 6439696 h 6456362"/>
                <a:gd name="connsiteX92" fmla="*/ 1901825 w 2333625"/>
                <a:gd name="connsiteY92" fmla="*/ 6434141 h 6456362"/>
                <a:gd name="connsiteX93" fmla="*/ 1875631 w 2333625"/>
                <a:gd name="connsiteY93" fmla="*/ 6423029 h 6456362"/>
                <a:gd name="connsiteX94" fmla="*/ 1850231 w 2333625"/>
                <a:gd name="connsiteY94" fmla="*/ 6408745 h 6456362"/>
                <a:gd name="connsiteX95" fmla="*/ 1827213 w 2333625"/>
                <a:gd name="connsiteY95" fmla="*/ 6392871 h 6456362"/>
                <a:gd name="connsiteX96" fmla="*/ 1804988 w 2333625"/>
                <a:gd name="connsiteY96" fmla="*/ 6375412 h 6456362"/>
                <a:gd name="connsiteX97" fmla="*/ 1784350 w 2333625"/>
                <a:gd name="connsiteY97" fmla="*/ 6355571 h 6456362"/>
                <a:gd name="connsiteX98" fmla="*/ 1766094 w 2333625"/>
                <a:gd name="connsiteY98" fmla="*/ 6333349 h 6456362"/>
                <a:gd name="connsiteX99" fmla="*/ 1749425 w 2333625"/>
                <a:gd name="connsiteY99" fmla="*/ 6309541 h 6456362"/>
                <a:gd name="connsiteX100" fmla="*/ 1735138 w 2333625"/>
                <a:gd name="connsiteY100" fmla="*/ 6284939 h 6456362"/>
                <a:gd name="connsiteX101" fmla="*/ 1729581 w 2333625"/>
                <a:gd name="connsiteY101" fmla="*/ 6271447 h 6456362"/>
                <a:gd name="connsiteX102" fmla="*/ 1723231 w 2333625"/>
                <a:gd name="connsiteY102" fmla="*/ 6258749 h 6456362"/>
                <a:gd name="connsiteX103" fmla="*/ 1718469 w 2333625"/>
                <a:gd name="connsiteY103" fmla="*/ 6244463 h 6456362"/>
                <a:gd name="connsiteX104" fmla="*/ 1714500 w 2333625"/>
                <a:gd name="connsiteY104" fmla="*/ 6230971 h 6456362"/>
                <a:gd name="connsiteX105" fmla="*/ 1709738 w 2333625"/>
                <a:gd name="connsiteY105" fmla="*/ 6216687 h 6456362"/>
                <a:gd name="connsiteX106" fmla="*/ 1706563 w 2333625"/>
                <a:gd name="connsiteY106" fmla="*/ 6202401 h 6456362"/>
                <a:gd name="connsiteX107" fmla="*/ 1704181 w 2333625"/>
                <a:gd name="connsiteY107" fmla="*/ 6187322 h 6456362"/>
                <a:gd name="connsiteX108" fmla="*/ 1701800 w 2333625"/>
                <a:gd name="connsiteY108" fmla="*/ 6171449 h 6456362"/>
                <a:gd name="connsiteX109" fmla="*/ 1458119 w 2333625"/>
                <a:gd name="connsiteY109" fmla="*/ 3814374 h 6456362"/>
                <a:gd name="connsiteX110" fmla="*/ 1212850 w 2333625"/>
                <a:gd name="connsiteY110" fmla="*/ 6171449 h 6456362"/>
                <a:gd name="connsiteX111" fmla="*/ 1212056 w 2333625"/>
                <a:gd name="connsiteY111" fmla="*/ 6187322 h 6456362"/>
                <a:gd name="connsiteX112" fmla="*/ 1208881 w 2333625"/>
                <a:gd name="connsiteY112" fmla="*/ 6202401 h 6456362"/>
                <a:gd name="connsiteX113" fmla="*/ 1205706 w 2333625"/>
                <a:gd name="connsiteY113" fmla="*/ 6216687 h 6456362"/>
                <a:gd name="connsiteX114" fmla="*/ 1201738 w 2333625"/>
                <a:gd name="connsiteY114" fmla="*/ 6230971 h 6456362"/>
                <a:gd name="connsiteX115" fmla="*/ 1197769 w 2333625"/>
                <a:gd name="connsiteY115" fmla="*/ 6244463 h 6456362"/>
                <a:gd name="connsiteX116" fmla="*/ 1192213 w 2333625"/>
                <a:gd name="connsiteY116" fmla="*/ 6258749 h 6456362"/>
                <a:gd name="connsiteX117" fmla="*/ 1186656 w 2333625"/>
                <a:gd name="connsiteY117" fmla="*/ 6271447 h 6456362"/>
                <a:gd name="connsiteX118" fmla="*/ 1180306 w 2333625"/>
                <a:gd name="connsiteY118" fmla="*/ 6284939 h 6456362"/>
                <a:gd name="connsiteX119" fmla="*/ 1166019 w 2333625"/>
                <a:gd name="connsiteY119" fmla="*/ 6309541 h 6456362"/>
                <a:gd name="connsiteX120" fmla="*/ 1149350 w 2333625"/>
                <a:gd name="connsiteY120" fmla="*/ 6333349 h 6456362"/>
                <a:gd name="connsiteX121" fmla="*/ 1130300 w 2333625"/>
                <a:gd name="connsiteY121" fmla="*/ 6355571 h 6456362"/>
                <a:gd name="connsiteX122" fmla="*/ 1111250 w 2333625"/>
                <a:gd name="connsiteY122" fmla="*/ 6375412 h 6456362"/>
                <a:gd name="connsiteX123" fmla="*/ 1089025 w 2333625"/>
                <a:gd name="connsiteY123" fmla="*/ 6392871 h 6456362"/>
                <a:gd name="connsiteX124" fmla="*/ 1064419 w 2333625"/>
                <a:gd name="connsiteY124" fmla="*/ 6408745 h 6456362"/>
                <a:gd name="connsiteX125" fmla="*/ 1040606 w 2333625"/>
                <a:gd name="connsiteY125" fmla="*/ 6423029 h 6456362"/>
                <a:gd name="connsiteX126" fmla="*/ 1014413 w 2333625"/>
                <a:gd name="connsiteY126" fmla="*/ 6434141 h 6456362"/>
                <a:gd name="connsiteX127" fmla="*/ 1000125 w 2333625"/>
                <a:gd name="connsiteY127" fmla="*/ 6439696 h 6456362"/>
                <a:gd name="connsiteX128" fmla="*/ 986631 w 2333625"/>
                <a:gd name="connsiteY128" fmla="*/ 6444457 h 6456362"/>
                <a:gd name="connsiteX129" fmla="*/ 972344 w 2333625"/>
                <a:gd name="connsiteY129" fmla="*/ 6447632 h 6456362"/>
                <a:gd name="connsiteX130" fmla="*/ 958056 w 2333625"/>
                <a:gd name="connsiteY130" fmla="*/ 6450807 h 6456362"/>
                <a:gd name="connsiteX131" fmla="*/ 943769 w 2333625"/>
                <a:gd name="connsiteY131" fmla="*/ 6453187 h 6456362"/>
                <a:gd name="connsiteX132" fmla="*/ 928688 w 2333625"/>
                <a:gd name="connsiteY132" fmla="*/ 6455569 h 6456362"/>
                <a:gd name="connsiteX133" fmla="*/ 914400 w 2333625"/>
                <a:gd name="connsiteY133" fmla="*/ 6456362 h 6456362"/>
                <a:gd name="connsiteX134" fmla="*/ 898525 w 2333625"/>
                <a:gd name="connsiteY134" fmla="*/ 6456362 h 6456362"/>
                <a:gd name="connsiteX135" fmla="*/ 881063 w 2333625"/>
                <a:gd name="connsiteY135" fmla="*/ 6455569 h 6456362"/>
                <a:gd name="connsiteX136" fmla="*/ 864394 w 2333625"/>
                <a:gd name="connsiteY136" fmla="*/ 6453981 h 6456362"/>
                <a:gd name="connsiteX137" fmla="*/ 848519 w 2333625"/>
                <a:gd name="connsiteY137" fmla="*/ 6451600 h 6456362"/>
                <a:gd name="connsiteX138" fmla="*/ 831850 w 2333625"/>
                <a:gd name="connsiteY138" fmla="*/ 6450013 h 6456362"/>
                <a:gd name="connsiteX139" fmla="*/ 816769 w 2333625"/>
                <a:gd name="connsiteY139" fmla="*/ 6445251 h 6456362"/>
                <a:gd name="connsiteX140" fmla="*/ 800894 w 2333625"/>
                <a:gd name="connsiteY140" fmla="*/ 6441283 h 6456362"/>
                <a:gd name="connsiteX141" fmla="*/ 785813 w 2333625"/>
                <a:gd name="connsiteY141" fmla="*/ 6435727 h 6456362"/>
                <a:gd name="connsiteX142" fmla="*/ 769938 w 2333625"/>
                <a:gd name="connsiteY142" fmla="*/ 6428585 h 6456362"/>
                <a:gd name="connsiteX143" fmla="*/ 755650 w 2333625"/>
                <a:gd name="connsiteY143" fmla="*/ 6422236 h 6456362"/>
                <a:gd name="connsiteX144" fmla="*/ 741363 w 2333625"/>
                <a:gd name="connsiteY144" fmla="*/ 6414299 h 6456362"/>
                <a:gd name="connsiteX145" fmla="*/ 728663 w 2333625"/>
                <a:gd name="connsiteY145" fmla="*/ 6407157 h 6456362"/>
                <a:gd name="connsiteX146" fmla="*/ 715169 w 2333625"/>
                <a:gd name="connsiteY146" fmla="*/ 6398427 h 6456362"/>
                <a:gd name="connsiteX147" fmla="*/ 702469 w 2333625"/>
                <a:gd name="connsiteY147" fmla="*/ 6388110 h 6456362"/>
                <a:gd name="connsiteX148" fmla="*/ 689769 w 2333625"/>
                <a:gd name="connsiteY148" fmla="*/ 6378587 h 6456362"/>
                <a:gd name="connsiteX149" fmla="*/ 679450 w 2333625"/>
                <a:gd name="connsiteY149" fmla="*/ 6367475 h 6456362"/>
                <a:gd name="connsiteX150" fmla="*/ 668338 w 2333625"/>
                <a:gd name="connsiteY150" fmla="*/ 6356365 h 6456362"/>
                <a:gd name="connsiteX151" fmla="*/ 657225 w 2333625"/>
                <a:gd name="connsiteY151" fmla="*/ 6344461 h 6456362"/>
                <a:gd name="connsiteX152" fmla="*/ 646906 w 2333625"/>
                <a:gd name="connsiteY152" fmla="*/ 6332556 h 6456362"/>
                <a:gd name="connsiteX153" fmla="*/ 638175 w 2333625"/>
                <a:gd name="connsiteY153" fmla="*/ 6319065 h 6456362"/>
                <a:gd name="connsiteX154" fmla="*/ 629444 w 2333625"/>
                <a:gd name="connsiteY154" fmla="*/ 6305573 h 6456362"/>
                <a:gd name="connsiteX155" fmla="*/ 622300 w 2333625"/>
                <a:gd name="connsiteY155" fmla="*/ 6292875 h 6456362"/>
                <a:gd name="connsiteX156" fmla="*/ 614363 w 2333625"/>
                <a:gd name="connsiteY156" fmla="*/ 6278589 h 6456362"/>
                <a:gd name="connsiteX157" fmla="*/ 608012 w 2333625"/>
                <a:gd name="connsiteY157" fmla="*/ 6264304 h 6456362"/>
                <a:gd name="connsiteX158" fmla="*/ 600869 w 2333625"/>
                <a:gd name="connsiteY158" fmla="*/ 6248431 h 6456362"/>
                <a:gd name="connsiteX159" fmla="*/ 596900 w 2333625"/>
                <a:gd name="connsiteY159" fmla="*/ 6234146 h 6456362"/>
                <a:gd name="connsiteX160" fmla="*/ 592137 w 2333625"/>
                <a:gd name="connsiteY160" fmla="*/ 6218273 h 6456362"/>
                <a:gd name="connsiteX161" fmla="*/ 588169 w 2333625"/>
                <a:gd name="connsiteY161" fmla="*/ 6202401 h 6456362"/>
                <a:gd name="connsiteX162" fmla="*/ 585788 w 2333625"/>
                <a:gd name="connsiteY162" fmla="*/ 6185735 h 6456362"/>
                <a:gd name="connsiteX163" fmla="*/ 583406 w 2333625"/>
                <a:gd name="connsiteY163" fmla="*/ 6169862 h 6456362"/>
                <a:gd name="connsiteX164" fmla="*/ 582613 w 2333625"/>
                <a:gd name="connsiteY164" fmla="*/ 6153196 h 6456362"/>
                <a:gd name="connsiteX165" fmla="*/ 582613 w 2333625"/>
                <a:gd name="connsiteY165" fmla="*/ 6136530 h 6456362"/>
                <a:gd name="connsiteX166" fmla="*/ 582613 w 2333625"/>
                <a:gd name="connsiteY166" fmla="*/ 6119070 h 6456362"/>
                <a:gd name="connsiteX167" fmla="*/ 746125 w 2333625"/>
                <a:gd name="connsiteY167" fmla="*/ 3549302 h 6456362"/>
                <a:gd name="connsiteX168" fmla="*/ 749300 w 2333625"/>
                <a:gd name="connsiteY168" fmla="*/ 3496129 h 6456362"/>
                <a:gd name="connsiteX169" fmla="*/ 750888 w 2333625"/>
                <a:gd name="connsiteY169" fmla="*/ 3440575 h 6456362"/>
                <a:gd name="connsiteX170" fmla="*/ 750888 w 2333625"/>
                <a:gd name="connsiteY170" fmla="*/ 3387402 h 6456362"/>
                <a:gd name="connsiteX171" fmla="*/ 749300 w 2333625"/>
                <a:gd name="connsiteY171" fmla="*/ 3331848 h 6456362"/>
                <a:gd name="connsiteX172" fmla="*/ 723900 w 2333625"/>
                <a:gd name="connsiteY172" fmla="*/ 2545363 h 6456362"/>
                <a:gd name="connsiteX173" fmla="*/ 500063 w 2333625"/>
                <a:gd name="connsiteY173" fmla="*/ 3781835 h 6456362"/>
                <a:gd name="connsiteX174" fmla="*/ 496888 w 2333625"/>
                <a:gd name="connsiteY174" fmla="*/ 3794533 h 6456362"/>
                <a:gd name="connsiteX175" fmla="*/ 493713 w 2333625"/>
                <a:gd name="connsiteY175" fmla="*/ 3808025 h 6456362"/>
                <a:gd name="connsiteX176" fmla="*/ 488950 w 2333625"/>
                <a:gd name="connsiteY176" fmla="*/ 3820723 h 6456362"/>
                <a:gd name="connsiteX177" fmla="*/ 484188 w 2333625"/>
                <a:gd name="connsiteY177" fmla="*/ 3833421 h 6456362"/>
                <a:gd name="connsiteX178" fmla="*/ 479425 w 2333625"/>
                <a:gd name="connsiteY178" fmla="*/ 3845326 h 6456362"/>
                <a:gd name="connsiteX179" fmla="*/ 473869 w 2333625"/>
                <a:gd name="connsiteY179" fmla="*/ 3857230 h 6456362"/>
                <a:gd name="connsiteX180" fmla="*/ 466725 w 2333625"/>
                <a:gd name="connsiteY180" fmla="*/ 3868341 h 6456362"/>
                <a:gd name="connsiteX181" fmla="*/ 459581 w 2333625"/>
                <a:gd name="connsiteY181" fmla="*/ 3879452 h 6456362"/>
                <a:gd name="connsiteX182" fmla="*/ 451644 w 2333625"/>
                <a:gd name="connsiteY182" fmla="*/ 3888975 h 6456362"/>
                <a:gd name="connsiteX183" fmla="*/ 443706 w 2333625"/>
                <a:gd name="connsiteY183" fmla="*/ 3900086 h 6456362"/>
                <a:gd name="connsiteX184" fmla="*/ 426244 w 2333625"/>
                <a:gd name="connsiteY184" fmla="*/ 3917546 h 6456362"/>
                <a:gd name="connsiteX185" fmla="*/ 406400 w 2333625"/>
                <a:gd name="connsiteY185" fmla="*/ 3935006 h 6456362"/>
                <a:gd name="connsiteX186" fmla="*/ 385763 w 2333625"/>
                <a:gd name="connsiteY186" fmla="*/ 3949291 h 6456362"/>
                <a:gd name="connsiteX187" fmla="*/ 363538 w 2333625"/>
                <a:gd name="connsiteY187" fmla="*/ 3961989 h 6456362"/>
                <a:gd name="connsiteX188" fmla="*/ 340519 w 2333625"/>
                <a:gd name="connsiteY188" fmla="*/ 3972306 h 6456362"/>
                <a:gd name="connsiteX189" fmla="*/ 315119 w 2333625"/>
                <a:gd name="connsiteY189" fmla="*/ 3980242 h 6456362"/>
                <a:gd name="connsiteX190" fmla="*/ 303213 w 2333625"/>
                <a:gd name="connsiteY190" fmla="*/ 3982623 h 6456362"/>
                <a:gd name="connsiteX191" fmla="*/ 289719 w 2333625"/>
                <a:gd name="connsiteY191" fmla="*/ 3985004 h 6456362"/>
                <a:gd name="connsiteX192" fmla="*/ 277812 w 2333625"/>
                <a:gd name="connsiteY192" fmla="*/ 3986591 h 6456362"/>
                <a:gd name="connsiteX193" fmla="*/ 265112 w 2333625"/>
                <a:gd name="connsiteY193" fmla="*/ 3988179 h 6456362"/>
                <a:gd name="connsiteX194" fmla="*/ 251619 w 2333625"/>
                <a:gd name="connsiteY194" fmla="*/ 3988179 h 6456362"/>
                <a:gd name="connsiteX195" fmla="*/ 238125 w 2333625"/>
                <a:gd name="connsiteY195" fmla="*/ 3988179 h 6456362"/>
                <a:gd name="connsiteX196" fmla="*/ 225425 w 2333625"/>
                <a:gd name="connsiteY196" fmla="*/ 3986591 h 6456362"/>
                <a:gd name="connsiteX197" fmla="*/ 211931 w 2333625"/>
                <a:gd name="connsiteY197" fmla="*/ 3985004 h 6456362"/>
                <a:gd name="connsiteX198" fmla="*/ 197644 w 2333625"/>
                <a:gd name="connsiteY198" fmla="*/ 3982623 h 6456362"/>
                <a:gd name="connsiteX199" fmla="*/ 184944 w 2333625"/>
                <a:gd name="connsiteY199" fmla="*/ 3979449 h 6456362"/>
                <a:gd name="connsiteX200" fmla="*/ 162719 w 2333625"/>
                <a:gd name="connsiteY200" fmla="*/ 3971512 h 6456362"/>
                <a:gd name="connsiteX201" fmla="*/ 140494 w 2333625"/>
                <a:gd name="connsiteY201" fmla="*/ 3961989 h 6456362"/>
                <a:gd name="connsiteX202" fmla="*/ 120650 w 2333625"/>
                <a:gd name="connsiteY202" fmla="*/ 3950878 h 6456362"/>
                <a:gd name="connsiteX203" fmla="*/ 100806 w 2333625"/>
                <a:gd name="connsiteY203" fmla="*/ 3938180 h 6456362"/>
                <a:gd name="connsiteX204" fmla="*/ 83344 w 2333625"/>
                <a:gd name="connsiteY204" fmla="*/ 3923101 h 6456362"/>
                <a:gd name="connsiteX205" fmla="*/ 68262 w 2333625"/>
                <a:gd name="connsiteY205" fmla="*/ 3908022 h 6456362"/>
                <a:gd name="connsiteX206" fmla="*/ 52387 w 2333625"/>
                <a:gd name="connsiteY206" fmla="*/ 3890562 h 6456362"/>
                <a:gd name="connsiteX207" fmla="*/ 39687 w 2333625"/>
                <a:gd name="connsiteY207" fmla="*/ 3872309 h 6456362"/>
                <a:gd name="connsiteX208" fmla="*/ 28575 w 2333625"/>
                <a:gd name="connsiteY208" fmla="*/ 3853262 h 6456362"/>
                <a:gd name="connsiteX209" fmla="*/ 19050 w 2333625"/>
                <a:gd name="connsiteY209" fmla="*/ 3831834 h 6456362"/>
                <a:gd name="connsiteX210" fmla="*/ 11112 w 2333625"/>
                <a:gd name="connsiteY210" fmla="*/ 3811200 h 6456362"/>
                <a:gd name="connsiteX211" fmla="*/ 5556 w 2333625"/>
                <a:gd name="connsiteY211" fmla="*/ 3788978 h 6456362"/>
                <a:gd name="connsiteX212" fmla="*/ 2381 w 2333625"/>
                <a:gd name="connsiteY212" fmla="*/ 3765963 h 6456362"/>
                <a:gd name="connsiteX213" fmla="*/ 0 w 2333625"/>
                <a:gd name="connsiteY213" fmla="*/ 3742948 h 6456362"/>
                <a:gd name="connsiteX214" fmla="*/ 794 w 2333625"/>
                <a:gd name="connsiteY214" fmla="*/ 3719932 h 6456362"/>
                <a:gd name="connsiteX215" fmla="*/ 3175 w 2333625"/>
                <a:gd name="connsiteY215" fmla="*/ 3696123 h 6456362"/>
                <a:gd name="connsiteX216" fmla="*/ 304006 w 2333625"/>
                <a:gd name="connsiteY216" fmla="*/ 1830304 h 6456362"/>
                <a:gd name="connsiteX217" fmla="*/ 308769 w 2333625"/>
                <a:gd name="connsiteY217" fmla="*/ 1807289 h 6456362"/>
                <a:gd name="connsiteX218" fmla="*/ 313531 w 2333625"/>
                <a:gd name="connsiteY218" fmla="*/ 1785861 h 6456362"/>
                <a:gd name="connsiteX219" fmla="*/ 318294 w 2333625"/>
                <a:gd name="connsiteY219" fmla="*/ 1764433 h 6456362"/>
                <a:gd name="connsiteX220" fmla="*/ 325437 w 2333625"/>
                <a:gd name="connsiteY220" fmla="*/ 1743005 h 6456362"/>
                <a:gd name="connsiteX221" fmla="*/ 332581 w 2333625"/>
                <a:gd name="connsiteY221" fmla="*/ 1721577 h 6456362"/>
                <a:gd name="connsiteX222" fmla="*/ 340519 w 2333625"/>
                <a:gd name="connsiteY222" fmla="*/ 1700942 h 6456362"/>
                <a:gd name="connsiteX223" fmla="*/ 349250 w 2333625"/>
                <a:gd name="connsiteY223" fmla="*/ 1681102 h 6456362"/>
                <a:gd name="connsiteX224" fmla="*/ 359569 w 2333625"/>
                <a:gd name="connsiteY224" fmla="*/ 1661261 h 6456362"/>
                <a:gd name="connsiteX225" fmla="*/ 369094 w 2333625"/>
                <a:gd name="connsiteY225" fmla="*/ 1641420 h 6456362"/>
                <a:gd name="connsiteX226" fmla="*/ 380206 w 2333625"/>
                <a:gd name="connsiteY226" fmla="*/ 1623167 h 6456362"/>
                <a:gd name="connsiteX227" fmla="*/ 391319 w 2333625"/>
                <a:gd name="connsiteY227" fmla="*/ 1604120 h 6456362"/>
                <a:gd name="connsiteX228" fmla="*/ 403225 w 2333625"/>
                <a:gd name="connsiteY228" fmla="*/ 1585866 h 6456362"/>
                <a:gd name="connsiteX229" fmla="*/ 416719 w 2333625"/>
                <a:gd name="connsiteY229" fmla="*/ 1567613 h 6456362"/>
                <a:gd name="connsiteX230" fmla="*/ 429419 w 2333625"/>
                <a:gd name="connsiteY230" fmla="*/ 1551740 h 6456362"/>
                <a:gd name="connsiteX231" fmla="*/ 443706 w 2333625"/>
                <a:gd name="connsiteY231" fmla="*/ 1535074 h 6456362"/>
                <a:gd name="connsiteX232" fmla="*/ 459581 w 2333625"/>
                <a:gd name="connsiteY232" fmla="*/ 1518408 h 6456362"/>
                <a:gd name="connsiteX233" fmla="*/ 474663 w 2333625"/>
                <a:gd name="connsiteY233" fmla="*/ 1503329 h 6456362"/>
                <a:gd name="connsiteX234" fmla="*/ 489744 w 2333625"/>
                <a:gd name="connsiteY234" fmla="*/ 1487457 h 6456362"/>
                <a:gd name="connsiteX235" fmla="*/ 506413 w 2333625"/>
                <a:gd name="connsiteY235" fmla="*/ 1473171 h 6456362"/>
                <a:gd name="connsiteX236" fmla="*/ 523081 w 2333625"/>
                <a:gd name="connsiteY236" fmla="*/ 1460473 h 6456362"/>
                <a:gd name="connsiteX237" fmla="*/ 540544 w 2333625"/>
                <a:gd name="connsiteY237" fmla="*/ 1446981 h 6456362"/>
                <a:gd name="connsiteX238" fmla="*/ 558006 w 2333625"/>
                <a:gd name="connsiteY238" fmla="*/ 1435077 h 6456362"/>
                <a:gd name="connsiteX239" fmla="*/ 577056 w 2333625"/>
                <a:gd name="connsiteY239" fmla="*/ 1423173 h 6456362"/>
                <a:gd name="connsiteX240" fmla="*/ 595313 w 2333625"/>
                <a:gd name="connsiteY240" fmla="*/ 1412062 h 6456362"/>
                <a:gd name="connsiteX241" fmla="*/ 615156 w 2333625"/>
                <a:gd name="connsiteY241" fmla="*/ 1400951 h 6456362"/>
                <a:gd name="connsiteX242" fmla="*/ 635000 w 2333625"/>
                <a:gd name="connsiteY242" fmla="*/ 1391428 h 6456362"/>
                <a:gd name="connsiteX243" fmla="*/ 654844 w 2333625"/>
                <a:gd name="connsiteY243" fmla="*/ 1382698 h 6456362"/>
                <a:gd name="connsiteX244" fmla="*/ 675481 w 2333625"/>
                <a:gd name="connsiteY244" fmla="*/ 1373174 h 6456362"/>
                <a:gd name="connsiteX245" fmla="*/ 696913 w 2333625"/>
                <a:gd name="connsiteY245" fmla="*/ 1366825 h 6456362"/>
                <a:gd name="connsiteX246" fmla="*/ 718344 w 2333625"/>
                <a:gd name="connsiteY246" fmla="*/ 1358889 h 6456362"/>
                <a:gd name="connsiteX247" fmla="*/ 740569 w 2333625"/>
                <a:gd name="connsiteY247" fmla="*/ 1354127 h 6456362"/>
                <a:gd name="connsiteX248" fmla="*/ 762794 w 2333625"/>
                <a:gd name="connsiteY248" fmla="*/ 1348572 h 6456362"/>
                <a:gd name="connsiteX249" fmla="*/ 1457276 w 2333625"/>
                <a:gd name="connsiteY249" fmla="*/ 0 h 6456362"/>
                <a:gd name="connsiteX250" fmla="*/ 2022476 w 2333625"/>
                <a:gd name="connsiteY250" fmla="*/ 565200 h 6456362"/>
                <a:gd name="connsiteX251" fmla="*/ 1457276 w 2333625"/>
                <a:gd name="connsiteY251" fmla="*/ 1130400 h 6456362"/>
                <a:gd name="connsiteX252" fmla="*/ 892076 w 2333625"/>
                <a:gd name="connsiteY252" fmla="*/ 565200 h 6456362"/>
                <a:gd name="connsiteX253" fmla="*/ 1457276 w 2333625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3625" h="6456362">
                  <a:moveTo>
                    <a:pt x="1045369" y="1287462"/>
                  </a:moveTo>
                  <a:lnTo>
                    <a:pt x="1260475" y="2108074"/>
                  </a:lnTo>
                  <a:lnTo>
                    <a:pt x="1377156" y="1538249"/>
                  </a:lnTo>
                  <a:lnTo>
                    <a:pt x="1262856" y="1424760"/>
                  </a:lnTo>
                  <a:lnTo>
                    <a:pt x="1391444" y="1296986"/>
                  </a:lnTo>
                  <a:lnTo>
                    <a:pt x="1458119" y="1296986"/>
                  </a:lnTo>
                  <a:lnTo>
                    <a:pt x="1524794" y="1296986"/>
                  </a:lnTo>
                  <a:lnTo>
                    <a:pt x="1652588" y="1424760"/>
                  </a:lnTo>
                  <a:lnTo>
                    <a:pt x="1539081" y="1538249"/>
                  </a:lnTo>
                  <a:lnTo>
                    <a:pt x="1655763" y="2108074"/>
                  </a:lnTo>
                  <a:lnTo>
                    <a:pt x="1871663" y="1287462"/>
                  </a:lnTo>
                  <a:lnTo>
                    <a:pt x="2153444" y="1348572"/>
                  </a:lnTo>
                  <a:lnTo>
                    <a:pt x="2170113" y="1354127"/>
                  </a:lnTo>
                  <a:lnTo>
                    <a:pt x="2186781" y="1358095"/>
                  </a:lnTo>
                  <a:lnTo>
                    <a:pt x="2175669" y="1393015"/>
                  </a:lnTo>
                  <a:lnTo>
                    <a:pt x="2166144" y="1429522"/>
                  </a:lnTo>
                  <a:lnTo>
                    <a:pt x="2156619" y="1466029"/>
                  </a:lnTo>
                  <a:lnTo>
                    <a:pt x="2150269" y="1501742"/>
                  </a:lnTo>
                  <a:lnTo>
                    <a:pt x="1829594" y="3485018"/>
                  </a:lnTo>
                  <a:lnTo>
                    <a:pt x="1826419" y="3508827"/>
                  </a:lnTo>
                  <a:lnTo>
                    <a:pt x="1824038" y="3533430"/>
                  </a:lnTo>
                  <a:lnTo>
                    <a:pt x="1824038" y="3557239"/>
                  </a:lnTo>
                  <a:lnTo>
                    <a:pt x="1824038" y="3581841"/>
                  </a:lnTo>
                  <a:lnTo>
                    <a:pt x="1824831" y="3604856"/>
                  </a:lnTo>
                  <a:lnTo>
                    <a:pt x="1827213" y="3628665"/>
                  </a:lnTo>
                  <a:lnTo>
                    <a:pt x="1830388" y="3651680"/>
                  </a:lnTo>
                  <a:lnTo>
                    <a:pt x="1835150" y="3674696"/>
                  </a:lnTo>
                  <a:lnTo>
                    <a:pt x="1840706" y="3696917"/>
                  </a:lnTo>
                  <a:lnTo>
                    <a:pt x="1846263" y="3719932"/>
                  </a:lnTo>
                  <a:lnTo>
                    <a:pt x="1853406" y="3742154"/>
                  </a:lnTo>
                  <a:lnTo>
                    <a:pt x="1862138" y="3762788"/>
                  </a:lnTo>
                  <a:lnTo>
                    <a:pt x="1871663" y="3783423"/>
                  </a:lnTo>
                  <a:lnTo>
                    <a:pt x="1881188" y="3804851"/>
                  </a:lnTo>
                  <a:lnTo>
                    <a:pt x="1893094" y="3825485"/>
                  </a:lnTo>
                  <a:lnTo>
                    <a:pt x="1904206" y="3845326"/>
                  </a:lnTo>
                  <a:lnTo>
                    <a:pt x="1917700" y="3863579"/>
                  </a:lnTo>
                  <a:lnTo>
                    <a:pt x="1931988" y="3882626"/>
                  </a:lnTo>
                  <a:lnTo>
                    <a:pt x="1946275" y="3900086"/>
                  </a:lnTo>
                  <a:lnTo>
                    <a:pt x="1961356" y="3917546"/>
                  </a:lnTo>
                  <a:lnTo>
                    <a:pt x="1976438" y="3934212"/>
                  </a:lnTo>
                  <a:lnTo>
                    <a:pt x="1994694" y="3949291"/>
                  </a:lnTo>
                  <a:lnTo>
                    <a:pt x="2012156" y="3965163"/>
                  </a:lnTo>
                  <a:lnTo>
                    <a:pt x="2030413" y="3979449"/>
                  </a:lnTo>
                  <a:lnTo>
                    <a:pt x="2049463" y="3992147"/>
                  </a:lnTo>
                  <a:lnTo>
                    <a:pt x="2069306" y="4005638"/>
                  </a:lnTo>
                  <a:lnTo>
                    <a:pt x="2089944" y="4017543"/>
                  </a:lnTo>
                  <a:lnTo>
                    <a:pt x="2110581" y="4028654"/>
                  </a:lnTo>
                  <a:lnTo>
                    <a:pt x="2132013" y="4038177"/>
                  </a:lnTo>
                  <a:lnTo>
                    <a:pt x="2155031" y="4047701"/>
                  </a:lnTo>
                  <a:lnTo>
                    <a:pt x="2178050" y="4056431"/>
                  </a:lnTo>
                  <a:lnTo>
                    <a:pt x="2201069" y="4062780"/>
                  </a:lnTo>
                  <a:lnTo>
                    <a:pt x="2201863" y="4062780"/>
                  </a:lnTo>
                  <a:lnTo>
                    <a:pt x="2332831" y="6119070"/>
                  </a:lnTo>
                  <a:lnTo>
                    <a:pt x="2333625" y="6136530"/>
                  </a:lnTo>
                  <a:lnTo>
                    <a:pt x="2332831" y="6153196"/>
                  </a:lnTo>
                  <a:lnTo>
                    <a:pt x="2332038" y="6169862"/>
                  </a:lnTo>
                  <a:lnTo>
                    <a:pt x="2330450" y="6185735"/>
                  </a:lnTo>
                  <a:lnTo>
                    <a:pt x="2327275" y="6202401"/>
                  </a:lnTo>
                  <a:lnTo>
                    <a:pt x="2324100" y="6218273"/>
                  </a:lnTo>
                  <a:lnTo>
                    <a:pt x="2319338" y="6234146"/>
                  </a:lnTo>
                  <a:lnTo>
                    <a:pt x="2313781" y="6248431"/>
                  </a:lnTo>
                  <a:lnTo>
                    <a:pt x="2308225" y="6264304"/>
                  </a:lnTo>
                  <a:lnTo>
                    <a:pt x="2301875" y="6278589"/>
                  </a:lnTo>
                  <a:lnTo>
                    <a:pt x="2293938" y="6292875"/>
                  </a:lnTo>
                  <a:lnTo>
                    <a:pt x="2286794" y="6305573"/>
                  </a:lnTo>
                  <a:lnTo>
                    <a:pt x="2278063" y="6319065"/>
                  </a:lnTo>
                  <a:lnTo>
                    <a:pt x="2267744" y="6332556"/>
                  </a:lnTo>
                  <a:lnTo>
                    <a:pt x="2258219" y="6344461"/>
                  </a:lnTo>
                  <a:lnTo>
                    <a:pt x="2247900" y="6356365"/>
                  </a:lnTo>
                  <a:lnTo>
                    <a:pt x="2237581" y="6367475"/>
                  </a:lnTo>
                  <a:lnTo>
                    <a:pt x="2224881" y="6378587"/>
                  </a:lnTo>
                  <a:lnTo>
                    <a:pt x="2212975" y="6388110"/>
                  </a:lnTo>
                  <a:lnTo>
                    <a:pt x="2199481" y="6398427"/>
                  </a:lnTo>
                  <a:lnTo>
                    <a:pt x="2186781" y="6407157"/>
                  </a:lnTo>
                  <a:lnTo>
                    <a:pt x="2173288" y="6414299"/>
                  </a:lnTo>
                  <a:lnTo>
                    <a:pt x="2159000" y="6422236"/>
                  </a:lnTo>
                  <a:lnTo>
                    <a:pt x="2144713" y="6428585"/>
                  </a:lnTo>
                  <a:lnTo>
                    <a:pt x="2130425" y="6435727"/>
                  </a:lnTo>
                  <a:lnTo>
                    <a:pt x="2115344" y="6441283"/>
                  </a:lnTo>
                  <a:lnTo>
                    <a:pt x="2099469" y="6445251"/>
                  </a:lnTo>
                  <a:lnTo>
                    <a:pt x="2083594" y="6450013"/>
                  </a:lnTo>
                  <a:lnTo>
                    <a:pt x="2066925" y="6451600"/>
                  </a:lnTo>
                  <a:lnTo>
                    <a:pt x="2050256" y="6453981"/>
                  </a:lnTo>
                  <a:lnTo>
                    <a:pt x="2033588" y="6455569"/>
                  </a:lnTo>
                  <a:lnTo>
                    <a:pt x="2017713" y="6456362"/>
                  </a:lnTo>
                  <a:lnTo>
                    <a:pt x="2001838" y="6456362"/>
                  </a:lnTo>
                  <a:lnTo>
                    <a:pt x="1986756" y="6455569"/>
                  </a:lnTo>
                  <a:lnTo>
                    <a:pt x="1972469" y="6453187"/>
                  </a:lnTo>
                  <a:lnTo>
                    <a:pt x="1957388" y="6450807"/>
                  </a:lnTo>
                  <a:lnTo>
                    <a:pt x="1943100" y="6447632"/>
                  </a:lnTo>
                  <a:lnTo>
                    <a:pt x="1929606" y="6444457"/>
                  </a:lnTo>
                  <a:lnTo>
                    <a:pt x="1915319" y="6439696"/>
                  </a:lnTo>
                  <a:lnTo>
                    <a:pt x="1901825" y="6434141"/>
                  </a:lnTo>
                  <a:lnTo>
                    <a:pt x="1875631" y="6423029"/>
                  </a:lnTo>
                  <a:lnTo>
                    <a:pt x="1850231" y="6408745"/>
                  </a:lnTo>
                  <a:lnTo>
                    <a:pt x="1827213" y="6392871"/>
                  </a:lnTo>
                  <a:lnTo>
                    <a:pt x="1804988" y="6375412"/>
                  </a:lnTo>
                  <a:lnTo>
                    <a:pt x="1784350" y="6355571"/>
                  </a:lnTo>
                  <a:lnTo>
                    <a:pt x="1766094" y="6333349"/>
                  </a:lnTo>
                  <a:lnTo>
                    <a:pt x="1749425" y="6309541"/>
                  </a:lnTo>
                  <a:lnTo>
                    <a:pt x="1735138" y="6284939"/>
                  </a:lnTo>
                  <a:lnTo>
                    <a:pt x="1729581" y="6271447"/>
                  </a:lnTo>
                  <a:lnTo>
                    <a:pt x="1723231" y="6258749"/>
                  </a:lnTo>
                  <a:lnTo>
                    <a:pt x="1718469" y="6244463"/>
                  </a:lnTo>
                  <a:lnTo>
                    <a:pt x="1714500" y="6230971"/>
                  </a:lnTo>
                  <a:lnTo>
                    <a:pt x="1709738" y="6216687"/>
                  </a:lnTo>
                  <a:lnTo>
                    <a:pt x="1706563" y="6202401"/>
                  </a:lnTo>
                  <a:lnTo>
                    <a:pt x="1704181" y="6187322"/>
                  </a:lnTo>
                  <a:lnTo>
                    <a:pt x="1701800" y="6171449"/>
                  </a:lnTo>
                  <a:lnTo>
                    <a:pt x="1458119" y="3814374"/>
                  </a:lnTo>
                  <a:lnTo>
                    <a:pt x="1212850" y="6171449"/>
                  </a:lnTo>
                  <a:lnTo>
                    <a:pt x="1212056" y="6187322"/>
                  </a:lnTo>
                  <a:lnTo>
                    <a:pt x="1208881" y="6202401"/>
                  </a:lnTo>
                  <a:lnTo>
                    <a:pt x="1205706" y="6216687"/>
                  </a:lnTo>
                  <a:lnTo>
                    <a:pt x="1201738" y="6230971"/>
                  </a:lnTo>
                  <a:lnTo>
                    <a:pt x="1197769" y="6244463"/>
                  </a:lnTo>
                  <a:lnTo>
                    <a:pt x="1192213" y="6258749"/>
                  </a:lnTo>
                  <a:lnTo>
                    <a:pt x="1186656" y="6271447"/>
                  </a:lnTo>
                  <a:lnTo>
                    <a:pt x="1180306" y="6284939"/>
                  </a:lnTo>
                  <a:lnTo>
                    <a:pt x="1166019" y="6309541"/>
                  </a:lnTo>
                  <a:lnTo>
                    <a:pt x="1149350" y="6333349"/>
                  </a:lnTo>
                  <a:lnTo>
                    <a:pt x="1130300" y="6355571"/>
                  </a:lnTo>
                  <a:lnTo>
                    <a:pt x="1111250" y="6375412"/>
                  </a:lnTo>
                  <a:lnTo>
                    <a:pt x="1089025" y="6392871"/>
                  </a:lnTo>
                  <a:lnTo>
                    <a:pt x="1064419" y="6408745"/>
                  </a:lnTo>
                  <a:lnTo>
                    <a:pt x="1040606" y="6423029"/>
                  </a:lnTo>
                  <a:lnTo>
                    <a:pt x="1014413" y="6434141"/>
                  </a:lnTo>
                  <a:lnTo>
                    <a:pt x="1000125" y="6439696"/>
                  </a:lnTo>
                  <a:lnTo>
                    <a:pt x="986631" y="6444457"/>
                  </a:lnTo>
                  <a:lnTo>
                    <a:pt x="972344" y="6447632"/>
                  </a:lnTo>
                  <a:lnTo>
                    <a:pt x="958056" y="6450807"/>
                  </a:lnTo>
                  <a:lnTo>
                    <a:pt x="943769" y="6453187"/>
                  </a:lnTo>
                  <a:lnTo>
                    <a:pt x="928688" y="6455569"/>
                  </a:lnTo>
                  <a:lnTo>
                    <a:pt x="914400" y="6456362"/>
                  </a:lnTo>
                  <a:lnTo>
                    <a:pt x="898525" y="6456362"/>
                  </a:lnTo>
                  <a:lnTo>
                    <a:pt x="881063" y="6455569"/>
                  </a:lnTo>
                  <a:lnTo>
                    <a:pt x="864394" y="6453981"/>
                  </a:lnTo>
                  <a:lnTo>
                    <a:pt x="848519" y="6451600"/>
                  </a:lnTo>
                  <a:lnTo>
                    <a:pt x="831850" y="6450013"/>
                  </a:lnTo>
                  <a:lnTo>
                    <a:pt x="816769" y="6445251"/>
                  </a:lnTo>
                  <a:lnTo>
                    <a:pt x="800894" y="6441283"/>
                  </a:lnTo>
                  <a:lnTo>
                    <a:pt x="785813" y="6435727"/>
                  </a:lnTo>
                  <a:lnTo>
                    <a:pt x="769938" y="6428585"/>
                  </a:lnTo>
                  <a:lnTo>
                    <a:pt x="755650" y="6422236"/>
                  </a:lnTo>
                  <a:lnTo>
                    <a:pt x="741363" y="6414299"/>
                  </a:lnTo>
                  <a:lnTo>
                    <a:pt x="728663" y="6407157"/>
                  </a:lnTo>
                  <a:lnTo>
                    <a:pt x="715169" y="6398427"/>
                  </a:lnTo>
                  <a:lnTo>
                    <a:pt x="702469" y="6388110"/>
                  </a:lnTo>
                  <a:lnTo>
                    <a:pt x="689769" y="6378587"/>
                  </a:lnTo>
                  <a:lnTo>
                    <a:pt x="679450" y="6367475"/>
                  </a:lnTo>
                  <a:lnTo>
                    <a:pt x="668338" y="6356365"/>
                  </a:lnTo>
                  <a:lnTo>
                    <a:pt x="657225" y="6344461"/>
                  </a:lnTo>
                  <a:lnTo>
                    <a:pt x="646906" y="6332556"/>
                  </a:lnTo>
                  <a:lnTo>
                    <a:pt x="638175" y="6319065"/>
                  </a:lnTo>
                  <a:lnTo>
                    <a:pt x="629444" y="6305573"/>
                  </a:lnTo>
                  <a:lnTo>
                    <a:pt x="622300" y="6292875"/>
                  </a:lnTo>
                  <a:lnTo>
                    <a:pt x="614363" y="6278589"/>
                  </a:lnTo>
                  <a:lnTo>
                    <a:pt x="608012" y="6264304"/>
                  </a:lnTo>
                  <a:lnTo>
                    <a:pt x="600869" y="6248431"/>
                  </a:lnTo>
                  <a:lnTo>
                    <a:pt x="596900" y="6234146"/>
                  </a:lnTo>
                  <a:lnTo>
                    <a:pt x="592137" y="6218273"/>
                  </a:lnTo>
                  <a:lnTo>
                    <a:pt x="588169" y="6202401"/>
                  </a:lnTo>
                  <a:lnTo>
                    <a:pt x="585788" y="6185735"/>
                  </a:lnTo>
                  <a:lnTo>
                    <a:pt x="583406" y="6169862"/>
                  </a:lnTo>
                  <a:lnTo>
                    <a:pt x="582613" y="6153196"/>
                  </a:lnTo>
                  <a:lnTo>
                    <a:pt x="582613" y="6136530"/>
                  </a:lnTo>
                  <a:lnTo>
                    <a:pt x="582613" y="6119070"/>
                  </a:lnTo>
                  <a:lnTo>
                    <a:pt x="746125" y="3549302"/>
                  </a:lnTo>
                  <a:lnTo>
                    <a:pt x="749300" y="3496129"/>
                  </a:lnTo>
                  <a:lnTo>
                    <a:pt x="750888" y="3440575"/>
                  </a:lnTo>
                  <a:lnTo>
                    <a:pt x="750888" y="3387402"/>
                  </a:lnTo>
                  <a:lnTo>
                    <a:pt x="749300" y="3331848"/>
                  </a:lnTo>
                  <a:lnTo>
                    <a:pt x="723900" y="2545363"/>
                  </a:lnTo>
                  <a:lnTo>
                    <a:pt x="500063" y="3781835"/>
                  </a:lnTo>
                  <a:lnTo>
                    <a:pt x="496888" y="3794533"/>
                  </a:lnTo>
                  <a:lnTo>
                    <a:pt x="493713" y="3808025"/>
                  </a:lnTo>
                  <a:lnTo>
                    <a:pt x="488950" y="3820723"/>
                  </a:lnTo>
                  <a:lnTo>
                    <a:pt x="484188" y="3833421"/>
                  </a:lnTo>
                  <a:lnTo>
                    <a:pt x="479425" y="3845326"/>
                  </a:lnTo>
                  <a:lnTo>
                    <a:pt x="473869" y="3857230"/>
                  </a:lnTo>
                  <a:lnTo>
                    <a:pt x="466725" y="3868341"/>
                  </a:lnTo>
                  <a:lnTo>
                    <a:pt x="459581" y="3879452"/>
                  </a:lnTo>
                  <a:lnTo>
                    <a:pt x="451644" y="3888975"/>
                  </a:lnTo>
                  <a:lnTo>
                    <a:pt x="443706" y="3900086"/>
                  </a:lnTo>
                  <a:lnTo>
                    <a:pt x="426244" y="3917546"/>
                  </a:lnTo>
                  <a:lnTo>
                    <a:pt x="406400" y="3935006"/>
                  </a:lnTo>
                  <a:lnTo>
                    <a:pt x="385763" y="3949291"/>
                  </a:lnTo>
                  <a:lnTo>
                    <a:pt x="363538" y="3961989"/>
                  </a:lnTo>
                  <a:lnTo>
                    <a:pt x="340519" y="3972306"/>
                  </a:lnTo>
                  <a:lnTo>
                    <a:pt x="315119" y="3980242"/>
                  </a:lnTo>
                  <a:lnTo>
                    <a:pt x="303213" y="3982623"/>
                  </a:lnTo>
                  <a:lnTo>
                    <a:pt x="289719" y="3985004"/>
                  </a:lnTo>
                  <a:lnTo>
                    <a:pt x="277812" y="3986591"/>
                  </a:lnTo>
                  <a:lnTo>
                    <a:pt x="265112" y="3988179"/>
                  </a:lnTo>
                  <a:lnTo>
                    <a:pt x="251619" y="3988179"/>
                  </a:lnTo>
                  <a:lnTo>
                    <a:pt x="238125" y="3988179"/>
                  </a:lnTo>
                  <a:lnTo>
                    <a:pt x="225425" y="3986591"/>
                  </a:lnTo>
                  <a:lnTo>
                    <a:pt x="211931" y="3985004"/>
                  </a:lnTo>
                  <a:lnTo>
                    <a:pt x="197644" y="3982623"/>
                  </a:lnTo>
                  <a:lnTo>
                    <a:pt x="184944" y="3979449"/>
                  </a:lnTo>
                  <a:lnTo>
                    <a:pt x="162719" y="3971512"/>
                  </a:lnTo>
                  <a:lnTo>
                    <a:pt x="140494" y="3961989"/>
                  </a:lnTo>
                  <a:lnTo>
                    <a:pt x="120650" y="3950878"/>
                  </a:lnTo>
                  <a:lnTo>
                    <a:pt x="100806" y="3938180"/>
                  </a:lnTo>
                  <a:lnTo>
                    <a:pt x="83344" y="3923101"/>
                  </a:lnTo>
                  <a:lnTo>
                    <a:pt x="68262" y="3908022"/>
                  </a:lnTo>
                  <a:lnTo>
                    <a:pt x="52387" y="3890562"/>
                  </a:lnTo>
                  <a:lnTo>
                    <a:pt x="39687" y="3872309"/>
                  </a:lnTo>
                  <a:lnTo>
                    <a:pt x="28575" y="3853262"/>
                  </a:lnTo>
                  <a:lnTo>
                    <a:pt x="19050" y="3831834"/>
                  </a:lnTo>
                  <a:lnTo>
                    <a:pt x="11112" y="3811200"/>
                  </a:lnTo>
                  <a:lnTo>
                    <a:pt x="5556" y="3788978"/>
                  </a:lnTo>
                  <a:lnTo>
                    <a:pt x="2381" y="3765963"/>
                  </a:lnTo>
                  <a:lnTo>
                    <a:pt x="0" y="3742948"/>
                  </a:lnTo>
                  <a:lnTo>
                    <a:pt x="794" y="3719932"/>
                  </a:lnTo>
                  <a:lnTo>
                    <a:pt x="3175" y="3696123"/>
                  </a:lnTo>
                  <a:lnTo>
                    <a:pt x="304006" y="1830304"/>
                  </a:lnTo>
                  <a:lnTo>
                    <a:pt x="308769" y="1807289"/>
                  </a:lnTo>
                  <a:lnTo>
                    <a:pt x="313531" y="1785861"/>
                  </a:lnTo>
                  <a:lnTo>
                    <a:pt x="318294" y="1764433"/>
                  </a:lnTo>
                  <a:lnTo>
                    <a:pt x="325437" y="1743005"/>
                  </a:lnTo>
                  <a:lnTo>
                    <a:pt x="332581" y="1721577"/>
                  </a:lnTo>
                  <a:lnTo>
                    <a:pt x="340519" y="1700942"/>
                  </a:lnTo>
                  <a:lnTo>
                    <a:pt x="349250" y="1681102"/>
                  </a:lnTo>
                  <a:lnTo>
                    <a:pt x="359569" y="1661261"/>
                  </a:lnTo>
                  <a:lnTo>
                    <a:pt x="369094" y="1641420"/>
                  </a:lnTo>
                  <a:lnTo>
                    <a:pt x="380206" y="1623167"/>
                  </a:lnTo>
                  <a:lnTo>
                    <a:pt x="391319" y="1604120"/>
                  </a:lnTo>
                  <a:lnTo>
                    <a:pt x="403225" y="1585866"/>
                  </a:lnTo>
                  <a:lnTo>
                    <a:pt x="416719" y="1567613"/>
                  </a:lnTo>
                  <a:lnTo>
                    <a:pt x="429419" y="1551740"/>
                  </a:lnTo>
                  <a:lnTo>
                    <a:pt x="443706" y="1535074"/>
                  </a:lnTo>
                  <a:lnTo>
                    <a:pt x="459581" y="1518408"/>
                  </a:lnTo>
                  <a:lnTo>
                    <a:pt x="474663" y="1503329"/>
                  </a:lnTo>
                  <a:lnTo>
                    <a:pt x="489744" y="1487457"/>
                  </a:lnTo>
                  <a:lnTo>
                    <a:pt x="506413" y="1473171"/>
                  </a:lnTo>
                  <a:lnTo>
                    <a:pt x="523081" y="1460473"/>
                  </a:lnTo>
                  <a:lnTo>
                    <a:pt x="540544" y="1446981"/>
                  </a:lnTo>
                  <a:lnTo>
                    <a:pt x="558006" y="1435077"/>
                  </a:lnTo>
                  <a:lnTo>
                    <a:pt x="577056" y="1423173"/>
                  </a:lnTo>
                  <a:lnTo>
                    <a:pt x="595313" y="1412062"/>
                  </a:lnTo>
                  <a:lnTo>
                    <a:pt x="615156" y="1400951"/>
                  </a:lnTo>
                  <a:lnTo>
                    <a:pt x="635000" y="1391428"/>
                  </a:lnTo>
                  <a:lnTo>
                    <a:pt x="654844" y="1382698"/>
                  </a:lnTo>
                  <a:lnTo>
                    <a:pt x="675481" y="1373174"/>
                  </a:lnTo>
                  <a:lnTo>
                    <a:pt x="696913" y="1366825"/>
                  </a:lnTo>
                  <a:lnTo>
                    <a:pt x="718344" y="1358889"/>
                  </a:lnTo>
                  <a:lnTo>
                    <a:pt x="740569" y="1354127"/>
                  </a:lnTo>
                  <a:lnTo>
                    <a:pt x="762794" y="1348572"/>
                  </a:lnTo>
                  <a:close/>
                  <a:moveTo>
                    <a:pt x="1457276" y="0"/>
                  </a:moveTo>
                  <a:cubicBezTo>
                    <a:pt x="1769427" y="0"/>
                    <a:pt x="2022476" y="253049"/>
                    <a:pt x="2022476" y="565200"/>
                  </a:cubicBezTo>
                  <a:cubicBezTo>
                    <a:pt x="2022476" y="877351"/>
                    <a:pt x="1769427" y="1130400"/>
                    <a:pt x="1457276" y="1130400"/>
                  </a:cubicBezTo>
                  <a:cubicBezTo>
                    <a:pt x="1145125" y="1130400"/>
                    <a:pt x="892076" y="877351"/>
                    <a:pt x="892076" y="565200"/>
                  </a:cubicBezTo>
                  <a:cubicBezTo>
                    <a:pt x="892076" y="253049"/>
                    <a:pt x="1145125" y="0"/>
                    <a:pt x="1457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2316201" y="3128963"/>
              <a:ext cx="2332038" cy="6456362"/>
            </a:xfrm>
            <a:custGeom>
              <a:avLst/>
              <a:gdLst>
                <a:gd name="connsiteX0" fmla="*/ 461806 w 2332038"/>
                <a:gd name="connsiteY0" fmla="*/ 1287462 h 6456362"/>
                <a:gd name="connsiteX1" fmla="*/ 677632 w 2332038"/>
                <a:gd name="connsiteY1" fmla="*/ 2108074 h 6456362"/>
                <a:gd name="connsiteX2" fmla="*/ 794274 w 2332038"/>
                <a:gd name="connsiteY2" fmla="*/ 1538249 h 6456362"/>
                <a:gd name="connsiteX3" fmla="*/ 680013 w 2332038"/>
                <a:gd name="connsiteY3" fmla="*/ 1424760 h 6456362"/>
                <a:gd name="connsiteX4" fmla="*/ 808556 w 2332038"/>
                <a:gd name="connsiteY4" fmla="*/ 1296986 h 6456362"/>
                <a:gd name="connsiteX5" fmla="*/ 875209 w 2332038"/>
                <a:gd name="connsiteY5" fmla="*/ 1296986 h 6456362"/>
                <a:gd name="connsiteX6" fmla="*/ 941861 w 2332038"/>
                <a:gd name="connsiteY6" fmla="*/ 1296986 h 6456362"/>
                <a:gd name="connsiteX7" fmla="*/ 1069611 w 2332038"/>
                <a:gd name="connsiteY7" fmla="*/ 1424760 h 6456362"/>
                <a:gd name="connsiteX8" fmla="*/ 956144 w 2332038"/>
                <a:gd name="connsiteY8" fmla="*/ 1538249 h 6456362"/>
                <a:gd name="connsiteX9" fmla="*/ 1072785 w 2332038"/>
                <a:gd name="connsiteY9" fmla="*/ 2108074 h 6456362"/>
                <a:gd name="connsiteX10" fmla="*/ 1287818 w 2332038"/>
                <a:gd name="connsiteY10" fmla="*/ 1287462 h 6456362"/>
                <a:gd name="connsiteX11" fmla="*/ 1570297 w 2332038"/>
                <a:gd name="connsiteY11" fmla="*/ 1348572 h 6456362"/>
                <a:gd name="connsiteX12" fmla="*/ 1592515 w 2332038"/>
                <a:gd name="connsiteY12" fmla="*/ 1354127 h 6456362"/>
                <a:gd name="connsiteX13" fmla="*/ 1614732 w 2332038"/>
                <a:gd name="connsiteY13" fmla="*/ 1358889 h 6456362"/>
                <a:gd name="connsiteX14" fmla="*/ 1635363 w 2332038"/>
                <a:gd name="connsiteY14" fmla="*/ 1366825 h 6456362"/>
                <a:gd name="connsiteX15" fmla="*/ 1657580 w 2332038"/>
                <a:gd name="connsiteY15" fmla="*/ 1373174 h 6456362"/>
                <a:gd name="connsiteX16" fmla="*/ 1677417 w 2332038"/>
                <a:gd name="connsiteY16" fmla="*/ 1382698 h 6456362"/>
                <a:gd name="connsiteX17" fmla="*/ 1698048 w 2332038"/>
                <a:gd name="connsiteY17" fmla="*/ 1391428 h 6456362"/>
                <a:gd name="connsiteX18" fmla="*/ 1717885 w 2332038"/>
                <a:gd name="connsiteY18" fmla="*/ 1400951 h 6456362"/>
                <a:gd name="connsiteX19" fmla="*/ 1736135 w 2332038"/>
                <a:gd name="connsiteY19" fmla="*/ 1412062 h 6456362"/>
                <a:gd name="connsiteX20" fmla="*/ 1755178 w 2332038"/>
                <a:gd name="connsiteY20" fmla="*/ 1423173 h 6456362"/>
                <a:gd name="connsiteX21" fmla="*/ 1773428 w 2332038"/>
                <a:gd name="connsiteY21" fmla="*/ 1435077 h 6456362"/>
                <a:gd name="connsiteX22" fmla="*/ 1792472 w 2332038"/>
                <a:gd name="connsiteY22" fmla="*/ 1446981 h 6456362"/>
                <a:gd name="connsiteX23" fmla="*/ 1809135 w 2332038"/>
                <a:gd name="connsiteY23" fmla="*/ 1460473 h 6456362"/>
                <a:gd name="connsiteX24" fmla="*/ 1826591 w 2332038"/>
                <a:gd name="connsiteY24" fmla="*/ 1473171 h 6456362"/>
                <a:gd name="connsiteX25" fmla="*/ 1843254 w 2332038"/>
                <a:gd name="connsiteY25" fmla="*/ 1487457 h 6456362"/>
                <a:gd name="connsiteX26" fmla="*/ 1858331 w 2332038"/>
                <a:gd name="connsiteY26" fmla="*/ 1503329 h 6456362"/>
                <a:gd name="connsiteX27" fmla="*/ 1873407 w 2332038"/>
                <a:gd name="connsiteY27" fmla="*/ 1518408 h 6456362"/>
                <a:gd name="connsiteX28" fmla="*/ 1887689 w 2332038"/>
                <a:gd name="connsiteY28" fmla="*/ 1535074 h 6456362"/>
                <a:gd name="connsiteX29" fmla="*/ 1901972 w 2332038"/>
                <a:gd name="connsiteY29" fmla="*/ 1551740 h 6456362"/>
                <a:gd name="connsiteX30" fmla="*/ 1916255 w 2332038"/>
                <a:gd name="connsiteY30" fmla="*/ 1567613 h 6456362"/>
                <a:gd name="connsiteX31" fmla="*/ 1928950 w 2332038"/>
                <a:gd name="connsiteY31" fmla="*/ 1585866 h 6456362"/>
                <a:gd name="connsiteX32" fmla="*/ 1940853 w 2332038"/>
                <a:gd name="connsiteY32" fmla="*/ 1604120 h 6456362"/>
                <a:gd name="connsiteX33" fmla="*/ 1952755 w 2332038"/>
                <a:gd name="connsiteY33" fmla="*/ 1623167 h 6456362"/>
                <a:gd name="connsiteX34" fmla="*/ 1963863 w 2332038"/>
                <a:gd name="connsiteY34" fmla="*/ 1641420 h 6456362"/>
                <a:gd name="connsiteX35" fmla="*/ 1973385 w 2332038"/>
                <a:gd name="connsiteY35" fmla="*/ 1661261 h 6456362"/>
                <a:gd name="connsiteX36" fmla="*/ 1983700 w 2332038"/>
                <a:gd name="connsiteY36" fmla="*/ 1681102 h 6456362"/>
                <a:gd name="connsiteX37" fmla="*/ 1990842 w 2332038"/>
                <a:gd name="connsiteY37" fmla="*/ 1700942 h 6456362"/>
                <a:gd name="connsiteX38" fmla="*/ 2000364 w 2332038"/>
                <a:gd name="connsiteY38" fmla="*/ 1721577 h 6456362"/>
                <a:gd name="connsiteX39" fmla="*/ 2006711 w 2332038"/>
                <a:gd name="connsiteY39" fmla="*/ 1743005 h 6456362"/>
                <a:gd name="connsiteX40" fmla="*/ 2013059 w 2332038"/>
                <a:gd name="connsiteY40" fmla="*/ 1764433 h 6456362"/>
                <a:gd name="connsiteX41" fmla="*/ 2018614 w 2332038"/>
                <a:gd name="connsiteY41" fmla="*/ 1785861 h 6456362"/>
                <a:gd name="connsiteX42" fmla="*/ 2024168 w 2332038"/>
                <a:gd name="connsiteY42" fmla="*/ 1807289 h 6456362"/>
                <a:gd name="connsiteX43" fmla="*/ 2027342 w 2332038"/>
                <a:gd name="connsiteY43" fmla="*/ 1830304 h 6456362"/>
                <a:gd name="connsiteX44" fmla="*/ 2329658 w 2332038"/>
                <a:gd name="connsiteY44" fmla="*/ 3696123 h 6456362"/>
                <a:gd name="connsiteX45" fmla="*/ 2332038 w 2332038"/>
                <a:gd name="connsiteY45" fmla="*/ 3719932 h 6456362"/>
                <a:gd name="connsiteX46" fmla="*/ 2332038 w 2332038"/>
                <a:gd name="connsiteY46" fmla="*/ 3742948 h 6456362"/>
                <a:gd name="connsiteX47" fmla="*/ 2330451 w 2332038"/>
                <a:gd name="connsiteY47" fmla="*/ 3765963 h 6456362"/>
                <a:gd name="connsiteX48" fmla="*/ 2326484 w 2332038"/>
                <a:gd name="connsiteY48" fmla="*/ 3788978 h 6456362"/>
                <a:gd name="connsiteX49" fmla="*/ 2320929 w 2332038"/>
                <a:gd name="connsiteY49" fmla="*/ 3811200 h 6456362"/>
                <a:gd name="connsiteX50" fmla="*/ 2312995 w 2332038"/>
                <a:gd name="connsiteY50" fmla="*/ 3831834 h 6456362"/>
                <a:gd name="connsiteX51" fmla="*/ 2304266 w 2332038"/>
                <a:gd name="connsiteY51" fmla="*/ 3853262 h 6456362"/>
                <a:gd name="connsiteX52" fmla="*/ 2292364 w 2332038"/>
                <a:gd name="connsiteY52" fmla="*/ 3872309 h 6456362"/>
                <a:gd name="connsiteX53" fmla="*/ 2278875 w 2332038"/>
                <a:gd name="connsiteY53" fmla="*/ 3890562 h 6456362"/>
                <a:gd name="connsiteX54" fmla="*/ 2264592 w 2332038"/>
                <a:gd name="connsiteY54" fmla="*/ 3908022 h 6456362"/>
                <a:gd name="connsiteX55" fmla="*/ 2247929 w 2332038"/>
                <a:gd name="connsiteY55" fmla="*/ 3923101 h 6456362"/>
                <a:gd name="connsiteX56" fmla="*/ 2230473 w 2332038"/>
                <a:gd name="connsiteY56" fmla="*/ 3938180 h 6456362"/>
                <a:gd name="connsiteX57" fmla="*/ 2212223 w 2332038"/>
                <a:gd name="connsiteY57" fmla="*/ 3950878 h 6456362"/>
                <a:gd name="connsiteX58" fmla="*/ 2192386 w 2332038"/>
                <a:gd name="connsiteY58" fmla="*/ 3961989 h 6456362"/>
                <a:gd name="connsiteX59" fmla="*/ 2170168 w 2332038"/>
                <a:gd name="connsiteY59" fmla="*/ 3971512 h 6456362"/>
                <a:gd name="connsiteX60" fmla="*/ 2147157 w 2332038"/>
                <a:gd name="connsiteY60" fmla="*/ 3979449 h 6456362"/>
                <a:gd name="connsiteX61" fmla="*/ 2133668 w 2332038"/>
                <a:gd name="connsiteY61" fmla="*/ 3982623 h 6456362"/>
                <a:gd name="connsiteX62" fmla="*/ 2120972 w 2332038"/>
                <a:gd name="connsiteY62" fmla="*/ 3985004 h 6456362"/>
                <a:gd name="connsiteX63" fmla="*/ 2107483 w 2332038"/>
                <a:gd name="connsiteY63" fmla="*/ 3986591 h 6456362"/>
                <a:gd name="connsiteX64" fmla="*/ 2094788 w 2332038"/>
                <a:gd name="connsiteY64" fmla="*/ 3988179 h 6456362"/>
                <a:gd name="connsiteX65" fmla="*/ 2081298 w 2332038"/>
                <a:gd name="connsiteY65" fmla="*/ 3988179 h 6456362"/>
                <a:gd name="connsiteX66" fmla="*/ 2067809 w 2332038"/>
                <a:gd name="connsiteY66" fmla="*/ 3988179 h 6456362"/>
                <a:gd name="connsiteX67" fmla="*/ 2055114 w 2332038"/>
                <a:gd name="connsiteY67" fmla="*/ 3986591 h 6456362"/>
                <a:gd name="connsiteX68" fmla="*/ 2041624 w 2332038"/>
                <a:gd name="connsiteY68" fmla="*/ 3985004 h 6456362"/>
                <a:gd name="connsiteX69" fmla="*/ 2029722 w 2332038"/>
                <a:gd name="connsiteY69" fmla="*/ 3982623 h 6456362"/>
                <a:gd name="connsiteX70" fmla="*/ 2016233 w 2332038"/>
                <a:gd name="connsiteY70" fmla="*/ 3980242 h 6456362"/>
                <a:gd name="connsiteX71" fmla="*/ 1992429 w 2332038"/>
                <a:gd name="connsiteY71" fmla="*/ 3972306 h 6456362"/>
                <a:gd name="connsiteX72" fmla="*/ 1969418 w 2332038"/>
                <a:gd name="connsiteY72" fmla="*/ 3961989 h 6456362"/>
                <a:gd name="connsiteX73" fmla="*/ 1946407 w 2332038"/>
                <a:gd name="connsiteY73" fmla="*/ 3949291 h 6456362"/>
                <a:gd name="connsiteX74" fmla="*/ 1924983 w 2332038"/>
                <a:gd name="connsiteY74" fmla="*/ 3935006 h 6456362"/>
                <a:gd name="connsiteX75" fmla="*/ 1906733 w 2332038"/>
                <a:gd name="connsiteY75" fmla="*/ 3917546 h 6456362"/>
                <a:gd name="connsiteX76" fmla="*/ 1889276 w 2332038"/>
                <a:gd name="connsiteY76" fmla="*/ 3900086 h 6456362"/>
                <a:gd name="connsiteX77" fmla="*/ 1880548 w 2332038"/>
                <a:gd name="connsiteY77" fmla="*/ 3888975 h 6456362"/>
                <a:gd name="connsiteX78" fmla="*/ 1872613 w 2332038"/>
                <a:gd name="connsiteY78" fmla="*/ 3879452 h 6456362"/>
                <a:gd name="connsiteX79" fmla="*/ 1866265 w 2332038"/>
                <a:gd name="connsiteY79" fmla="*/ 3868341 h 6456362"/>
                <a:gd name="connsiteX80" fmla="*/ 1859124 w 2332038"/>
                <a:gd name="connsiteY80" fmla="*/ 3857230 h 6456362"/>
                <a:gd name="connsiteX81" fmla="*/ 1853570 w 2332038"/>
                <a:gd name="connsiteY81" fmla="*/ 3845326 h 6456362"/>
                <a:gd name="connsiteX82" fmla="*/ 1848809 w 2332038"/>
                <a:gd name="connsiteY82" fmla="*/ 3833421 h 6456362"/>
                <a:gd name="connsiteX83" fmla="*/ 1843254 w 2332038"/>
                <a:gd name="connsiteY83" fmla="*/ 3820723 h 6456362"/>
                <a:gd name="connsiteX84" fmla="*/ 1838494 w 2332038"/>
                <a:gd name="connsiteY84" fmla="*/ 3808025 h 6456362"/>
                <a:gd name="connsiteX85" fmla="*/ 1835320 w 2332038"/>
                <a:gd name="connsiteY85" fmla="*/ 3794533 h 6456362"/>
                <a:gd name="connsiteX86" fmla="*/ 1832939 w 2332038"/>
                <a:gd name="connsiteY86" fmla="*/ 3781835 h 6456362"/>
                <a:gd name="connsiteX87" fmla="*/ 1609178 w 2332038"/>
                <a:gd name="connsiteY87" fmla="*/ 2545363 h 6456362"/>
                <a:gd name="connsiteX88" fmla="*/ 1582199 w 2332038"/>
                <a:gd name="connsiteY88" fmla="*/ 3331848 h 6456362"/>
                <a:gd name="connsiteX89" fmla="*/ 1581406 w 2332038"/>
                <a:gd name="connsiteY89" fmla="*/ 3387402 h 6456362"/>
                <a:gd name="connsiteX90" fmla="*/ 1581406 w 2332038"/>
                <a:gd name="connsiteY90" fmla="*/ 3440575 h 6456362"/>
                <a:gd name="connsiteX91" fmla="*/ 1583786 w 2332038"/>
                <a:gd name="connsiteY91" fmla="*/ 3496129 h 6456362"/>
                <a:gd name="connsiteX92" fmla="*/ 1586167 w 2332038"/>
                <a:gd name="connsiteY92" fmla="*/ 3549302 h 6456362"/>
                <a:gd name="connsiteX93" fmla="*/ 1749624 w 2332038"/>
                <a:gd name="connsiteY93" fmla="*/ 6119070 h 6456362"/>
                <a:gd name="connsiteX94" fmla="*/ 1750417 w 2332038"/>
                <a:gd name="connsiteY94" fmla="*/ 6136530 h 6456362"/>
                <a:gd name="connsiteX95" fmla="*/ 1750417 w 2332038"/>
                <a:gd name="connsiteY95" fmla="*/ 6153196 h 6456362"/>
                <a:gd name="connsiteX96" fmla="*/ 1749624 w 2332038"/>
                <a:gd name="connsiteY96" fmla="*/ 6169862 h 6456362"/>
                <a:gd name="connsiteX97" fmla="*/ 1747243 w 2332038"/>
                <a:gd name="connsiteY97" fmla="*/ 6185735 h 6456362"/>
                <a:gd name="connsiteX98" fmla="*/ 1744069 w 2332038"/>
                <a:gd name="connsiteY98" fmla="*/ 6202401 h 6456362"/>
                <a:gd name="connsiteX99" fmla="*/ 1740896 w 2332038"/>
                <a:gd name="connsiteY99" fmla="*/ 6218273 h 6456362"/>
                <a:gd name="connsiteX100" fmla="*/ 1736135 w 2332038"/>
                <a:gd name="connsiteY100" fmla="*/ 6234146 h 6456362"/>
                <a:gd name="connsiteX101" fmla="*/ 1730580 w 2332038"/>
                <a:gd name="connsiteY101" fmla="*/ 6248431 h 6456362"/>
                <a:gd name="connsiteX102" fmla="*/ 1725026 w 2332038"/>
                <a:gd name="connsiteY102" fmla="*/ 6264304 h 6456362"/>
                <a:gd name="connsiteX103" fmla="*/ 1718678 w 2332038"/>
                <a:gd name="connsiteY103" fmla="*/ 6278589 h 6456362"/>
                <a:gd name="connsiteX104" fmla="*/ 1710743 w 2332038"/>
                <a:gd name="connsiteY104" fmla="*/ 6292875 h 6456362"/>
                <a:gd name="connsiteX105" fmla="*/ 1703602 w 2332038"/>
                <a:gd name="connsiteY105" fmla="*/ 6305573 h 6456362"/>
                <a:gd name="connsiteX106" fmla="*/ 1694874 w 2332038"/>
                <a:gd name="connsiteY106" fmla="*/ 6319065 h 6456362"/>
                <a:gd name="connsiteX107" fmla="*/ 1686145 w 2332038"/>
                <a:gd name="connsiteY107" fmla="*/ 6332556 h 6456362"/>
                <a:gd name="connsiteX108" fmla="*/ 1675037 w 2332038"/>
                <a:gd name="connsiteY108" fmla="*/ 6344461 h 6456362"/>
                <a:gd name="connsiteX109" fmla="*/ 1664721 w 2332038"/>
                <a:gd name="connsiteY109" fmla="*/ 6356365 h 6456362"/>
                <a:gd name="connsiteX110" fmla="*/ 1653613 w 2332038"/>
                <a:gd name="connsiteY110" fmla="*/ 6367475 h 6456362"/>
                <a:gd name="connsiteX111" fmla="*/ 1641711 w 2332038"/>
                <a:gd name="connsiteY111" fmla="*/ 6378587 h 6456362"/>
                <a:gd name="connsiteX112" fmla="*/ 1629808 w 2332038"/>
                <a:gd name="connsiteY112" fmla="*/ 6388110 h 6456362"/>
                <a:gd name="connsiteX113" fmla="*/ 1617906 w 2332038"/>
                <a:gd name="connsiteY113" fmla="*/ 6398427 h 6456362"/>
                <a:gd name="connsiteX114" fmla="*/ 1604417 w 2332038"/>
                <a:gd name="connsiteY114" fmla="*/ 6407157 h 6456362"/>
                <a:gd name="connsiteX115" fmla="*/ 1590134 w 2332038"/>
                <a:gd name="connsiteY115" fmla="*/ 6414299 h 6456362"/>
                <a:gd name="connsiteX116" fmla="*/ 1577439 w 2332038"/>
                <a:gd name="connsiteY116" fmla="*/ 6422236 h 6456362"/>
                <a:gd name="connsiteX117" fmla="*/ 1561569 w 2332038"/>
                <a:gd name="connsiteY117" fmla="*/ 6428585 h 6456362"/>
                <a:gd name="connsiteX118" fmla="*/ 1547286 w 2332038"/>
                <a:gd name="connsiteY118" fmla="*/ 6435727 h 6456362"/>
                <a:gd name="connsiteX119" fmla="*/ 1532210 w 2332038"/>
                <a:gd name="connsiteY119" fmla="*/ 6441283 h 6456362"/>
                <a:gd name="connsiteX120" fmla="*/ 1516341 w 2332038"/>
                <a:gd name="connsiteY120" fmla="*/ 6445251 h 6456362"/>
                <a:gd name="connsiteX121" fmla="*/ 1500471 w 2332038"/>
                <a:gd name="connsiteY121" fmla="*/ 6450013 h 6456362"/>
                <a:gd name="connsiteX122" fmla="*/ 1484601 w 2332038"/>
                <a:gd name="connsiteY122" fmla="*/ 6451600 h 6456362"/>
                <a:gd name="connsiteX123" fmla="*/ 1468732 w 2332038"/>
                <a:gd name="connsiteY123" fmla="*/ 6453981 h 6456362"/>
                <a:gd name="connsiteX124" fmla="*/ 1450482 w 2332038"/>
                <a:gd name="connsiteY124" fmla="*/ 6455569 h 6456362"/>
                <a:gd name="connsiteX125" fmla="*/ 1434612 w 2332038"/>
                <a:gd name="connsiteY125" fmla="*/ 6456362 h 6456362"/>
                <a:gd name="connsiteX126" fmla="*/ 1418743 w 2332038"/>
                <a:gd name="connsiteY126" fmla="*/ 6456362 h 6456362"/>
                <a:gd name="connsiteX127" fmla="*/ 1403666 w 2332038"/>
                <a:gd name="connsiteY127" fmla="*/ 6455569 h 6456362"/>
                <a:gd name="connsiteX128" fmla="*/ 1389384 w 2332038"/>
                <a:gd name="connsiteY128" fmla="*/ 6453187 h 6456362"/>
                <a:gd name="connsiteX129" fmla="*/ 1375101 w 2332038"/>
                <a:gd name="connsiteY129" fmla="*/ 6450807 h 6456362"/>
                <a:gd name="connsiteX130" fmla="*/ 1360819 w 2332038"/>
                <a:gd name="connsiteY130" fmla="*/ 6447632 h 6456362"/>
                <a:gd name="connsiteX131" fmla="*/ 1346536 w 2332038"/>
                <a:gd name="connsiteY131" fmla="*/ 6444457 h 6456362"/>
                <a:gd name="connsiteX132" fmla="*/ 1332253 w 2332038"/>
                <a:gd name="connsiteY132" fmla="*/ 6439696 h 6456362"/>
                <a:gd name="connsiteX133" fmla="*/ 1318764 w 2332038"/>
                <a:gd name="connsiteY133" fmla="*/ 6434141 h 6456362"/>
                <a:gd name="connsiteX134" fmla="*/ 1292579 w 2332038"/>
                <a:gd name="connsiteY134" fmla="*/ 6423029 h 6456362"/>
                <a:gd name="connsiteX135" fmla="*/ 1267188 w 2332038"/>
                <a:gd name="connsiteY135" fmla="*/ 6408745 h 6456362"/>
                <a:gd name="connsiteX136" fmla="*/ 1244177 w 2332038"/>
                <a:gd name="connsiteY136" fmla="*/ 6392871 h 6456362"/>
                <a:gd name="connsiteX137" fmla="*/ 1221960 w 2332038"/>
                <a:gd name="connsiteY137" fmla="*/ 6375412 h 6456362"/>
                <a:gd name="connsiteX138" fmla="*/ 1201329 w 2332038"/>
                <a:gd name="connsiteY138" fmla="*/ 6355571 h 6456362"/>
                <a:gd name="connsiteX139" fmla="*/ 1183872 w 2332038"/>
                <a:gd name="connsiteY139" fmla="*/ 6333349 h 6456362"/>
                <a:gd name="connsiteX140" fmla="*/ 1167209 w 2332038"/>
                <a:gd name="connsiteY140" fmla="*/ 6309541 h 6456362"/>
                <a:gd name="connsiteX141" fmla="*/ 1152927 w 2332038"/>
                <a:gd name="connsiteY141" fmla="*/ 6284939 h 6456362"/>
                <a:gd name="connsiteX142" fmla="*/ 1146579 w 2332038"/>
                <a:gd name="connsiteY142" fmla="*/ 6271447 h 6456362"/>
                <a:gd name="connsiteX143" fmla="*/ 1141025 w 2332038"/>
                <a:gd name="connsiteY143" fmla="*/ 6258749 h 6456362"/>
                <a:gd name="connsiteX144" fmla="*/ 1135470 w 2332038"/>
                <a:gd name="connsiteY144" fmla="*/ 6244463 h 6456362"/>
                <a:gd name="connsiteX145" fmla="*/ 1131503 w 2332038"/>
                <a:gd name="connsiteY145" fmla="*/ 6230971 h 6456362"/>
                <a:gd name="connsiteX146" fmla="*/ 1126742 w 2332038"/>
                <a:gd name="connsiteY146" fmla="*/ 6216687 h 6456362"/>
                <a:gd name="connsiteX147" fmla="*/ 1123568 w 2332038"/>
                <a:gd name="connsiteY147" fmla="*/ 6202401 h 6456362"/>
                <a:gd name="connsiteX148" fmla="*/ 1121188 w 2332038"/>
                <a:gd name="connsiteY148" fmla="*/ 6187322 h 6456362"/>
                <a:gd name="connsiteX149" fmla="*/ 1118807 w 2332038"/>
                <a:gd name="connsiteY149" fmla="*/ 6171449 h 6456362"/>
                <a:gd name="connsiteX150" fmla="*/ 875209 w 2332038"/>
                <a:gd name="connsiteY150" fmla="*/ 3814374 h 6456362"/>
                <a:gd name="connsiteX151" fmla="*/ 631610 w 2332038"/>
                <a:gd name="connsiteY151" fmla="*/ 6171449 h 6456362"/>
                <a:gd name="connsiteX152" fmla="*/ 629230 w 2332038"/>
                <a:gd name="connsiteY152" fmla="*/ 6187322 h 6456362"/>
                <a:gd name="connsiteX153" fmla="*/ 626849 w 2332038"/>
                <a:gd name="connsiteY153" fmla="*/ 6202401 h 6456362"/>
                <a:gd name="connsiteX154" fmla="*/ 623676 w 2332038"/>
                <a:gd name="connsiteY154" fmla="*/ 6216687 h 6456362"/>
                <a:gd name="connsiteX155" fmla="*/ 618915 w 2332038"/>
                <a:gd name="connsiteY155" fmla="*/ 6230971 h 6456362"/>
                <a:gd name="connsiteX156" fmla="*/ 614947 w 2332038"/>
                <a:gd name="connsiteY156" fmla="*/ 6244463 h 6456362"/>
                <a:gd name="connsiteX157" fmla="*/ 609393 w 2332038"/>
                <a:gd name="connsiteY157" fmla="*/ 6258749 h 6456362"/>
                <a:gd name="connsiteX158" fmla="*/ 603839 w 2332038"/>
                <a:gd name="connsiteY158" fmla="*/ 6271447 h 6456362"/>
                <a:gd name="connsiteX159" fmla="*/ 597491 w 2332038"/>
                <a:gd name="connsiteY159" fmla="*/ 6284939 h 6456362"/>
                <a:gd name="connsiteX160" fmla="*/ 583208 w 2332038"/>
                <a:gd name="connsiteY160" fmla="*/ 6309541 h 6456362"/>
                <a:gd name="connsiteX161" fmla="*/ 566545 w 2332038"/>
                <a:gd name="connsiteY161" fmla="*/ 6333349 h 6456362"/>
                <a:gd name="connsiteX162" fmla="*/ 549088 w 2332038"/>
                <a:gd name="connsiteY162" fmla="*/ 6355571 h 6456362"/>
                <a:gd name="connsiteX163" fmla="*/ 528458 w 2332038"/>
                <a:gd name="connsiteY163" fmla="*/ 6375412 h 6456362"/>
                <a:gd name="connsiteX164" fmla="*/ 506241 w 2332038"/>
                <a:gd name="connsiteY164" fmla="*/ 6392871 h 6456362"/>
                <a:gd name="connsiteX165" fmla="*/ 483230 w 2332038"/>
                <a:gd name="connsiteY165" fmla="*/ 6408745 h 6456362"/>
                <a:gd name="connsiteX166" fmla="*/ 457838 w 2332038"/>
                <a:gd name="connsiteY166" fmla="*/ 6423029 h 6456362"/>
                <a:gd name="connsiteX167" fmla="*/ 431653 w 2332038"/>
                <a:gd name="connsiteY167" fmla="*/ 6434141 h 6456362"/>
                <a:gd name="connsiteX168" fmla="*/ 418164 w 2332038"/>
                <a:gd name="connsiteY168" fmla="*/ 6439696 h 6456362"/>
                <a:gd name="connsiteX169" fmla="*/ 403882 w 2332038"/>
                <a:gd name="connsiteY169" fmla="*/ 6444457 h 6456362"/>
                <a:gd name="connsiteX170" fmla="*/ 389599 w 2332038"/>
                <a:gd name="connsiteY170" fmla="*/ 6447632 h 6456362"/>
                <a:gd name="connsiteX171" fmla="*/ 375316 w 2332038"/>
                <a:gd name="connsiteY171" fmla="*/ 6450807 h 6456362"/>
                <a:gd name="connsiteX172" fmla="*/ 361034 w 2332038"/>
                <a:gd name="connsiteY172" fmla="*/ 6453187 h 6456362"/>
                <a:gd name="connsiteX173" fmla="*/ 346751 w 2332038"/>
                <a:gd name="connsiteY173" fmla="*/ 6455569 h 6456362"/>
                <a:gd name="connsiteX174" fmla="*/ 331675 w 2332038"/>
                <a:gd name="connsiteY174" fmla="*/ 6456362 h 6456362"/>
                <a:gd name="connsiteX175" fmla="*/ 315805 w 2332038"/>
                <a:gd name="connsiteY175" fmla="*/ 6456362 h 6456362"/>
                <a:gd name="connsiteX176" fmla="*/ 299935 w 2332038"/>
                <a:gd name="connsiteY176" fmla="*/ 6455569 h 6456362"/>
                <a:gd name="connsiteX177" fmla="*/ 281685 w 2332038"/>
                <a:gd name="connsiteY177" fmla="*/ 6453981 h 6456362"/>
                <a:gd name="connsiteX178" fmla="*/ 265816 w 2332038"/>
                <a:gd name="connsiteY178" fmla="*/ 6451600 h 6456362"/>
                <a:gd name="connsiteX179" fmla="*/ 249946 w 2332038"/>
                <a:gd name="connsiteY179" fmla="*/ 6450013 h 6456362"/>
                <a:gd name="connsiteX180" fmla="*/ 234076 w 2332038"/>
                <a:gd name="connsiteY180" fmla="*/ 6445251 h 6456362"/>
                <a:gd name="connsiteX181" fmla="*/ 218207 w 2332038"/>
                <a:gd name="connsiteY181" fmla="*/ 6441283 h 6456362"/>
                <a:gd name="connsiteX182" fmla="*/ 203131 w 2332038"/>
                <a:gd name="connsiteY182" fmla="*/ 6435727 h 6456362"/>
                <a:gd name="connsiteX183" fmla="*/ 188848 w 2332038"/>
                <a:gd name="connsiteY183" fmla="*/ 6428585 h 6456362"/>
                <a:gd name="connsiteX184" fmla="*/ 172978 w 2332038"/>
                <a:gd name="connsiteY184" fmla="*/ 6422236 h 6456362"/>
                <a:gd name="connsiteX185" fmla="*/ 160283 w 2332038"/>
                <a:gd name="connsiteY185" fmla="*/ 6414299 h 6456362"/>
                <a:gd name="connsiteX186" fmla="*/ 146000 w 2332038"/>
                <a:gd name="connsiteY186" fmla="*/ 6407157 h 6456362"/>
                <a:gd name="connsiteX187" fmla="*/ 132511 w 2332038"/>
                <a:gd name="connsiteY187" fmla="*/ 6398427 h 6456362"/>
                <a:gd name="connsiteX188" fmla="*/ 120609 w 2332038"/>
                <a:gd name="connsiteY188" fmla="*/ 6388110 h 6456362"/>
                <a:gd name="connsiteX189" fmla="*/ 108707 w 2332038"/>
                <a:gd name="connsiteY189" fmla="*/ 6378587 h 6456362"/>
                <a:gd name="connsiteX190" fmla="*/ 96011 w 2332038"/>
                <a:gd name="connsiteY190" fmla="*/ 6367475 h 6456362"/>
                <a:gd name="connsiteX191" fmla="*/ 85696 w 2332038"/>
                <a:gd name="connsiteY191" fmla="*/ 6356365 h 6456362"/>
                <a:gd name="connsiteX192" fmla="*/ 74587 w 2332038"/>
                <a:gd name="connsiteY192" fmla="*/ 6344461 h 6456362"/>
                <a:gd name="connsiteX193" fmla="*/ 64272 w 2332038"/>
                <a:gd name="connsiteY193" fmla="*/ 6332556 h 6456362"/>
                <a:gd name="connsiteX194" fmla="*/ 55543 w 2332038"/>
                <a:gd name="connsiteY194" fmla="*/ 6319065 h 6456362"/>
                <a:gd name="connsiteX195" fmla="*/ 46815 w 2332038"/>
                <a:gd name="connsiteY195" fmla="*/ 6305573 h 6456362"/>
                <a:gd name="connsiteX196" fmla="*/ 39674 w 2332038"/>
                <a:gd name="connsiteY196" fmla="*/ 6292875 h 6456362"/>
                <a:gd name="connsiteX197" fmla="*/ 31739 w 2332038"/>
                <a:gd name="connsiteY197" fmla="*/ 6278589 h 6456362"/>
                <a:gd name="connsiteX198" fmla="*/ 25391 w 2332038"/>
                <a:gd name="connsiteY198" fmla="*/ 6264304 h 6456362"/>
                <a:gd name="connsiteX199" fmla="*/ 19837 w 2332038"/>
                <a:gd name="connsiteY199" fmla="*/ 6248431 h 6456362"/>
                <a:gd name="connsiteX200" fmla="*/ 14282 w 2332038"/>
                <a:gd name="connsiteY200" fmla="*/ 6234146 h 6456362"/>
                <a:gd name="connsiteX201" fmla="*/ 9522 w 2332038"/>
                <a:gd name="connsiteY201" fmla="*/ 6218273 h 6456362"/>
                <a:gd name="connsiteX202" fmla="*/ 6348 w 2332038"/>
                <a:gd name="connsiteY202" fmla="*/ 6202401 h 6456362"/>
                <a:gd name="connsiteX203" fmla="*/ 3174 w 2332038"/>
                <a:gd name="connsiteY203" fmla="*/ 6185735 h 6456362"/>
                <a:gd name="connsiteX204" fmla="*/ 793 w 2332038"/>
                <a:gd name="connsiteY204" fmla="*/ 6169862 h 6456362"/>
                <a:gd name="connsiteX205" fmla="*/ 0 w 2332038"/>
                <a:gd name="connsiteY205" fmla="*/ 6153196 h 6456362"/>
                <a:gd name="connsiteX206" fmla="*/ 0 w 2332038"/>
                <a:gd name="connsiteY206" fmla="*/ 6136530 h 6456362"/>
                <a:gd name="connsiteX207" fmla="*/ 793 w 2332038"/>
                <a:gd name="connsiteY207" fmla="*/ 6119070 h 6456362"/>
                <a:gd name="connsiteX208" fmla="*/ 131717 w 2332038"/>
                <a:gd name="connsiteY208" fmla="*/ 4062780 h 6456362"/>
                <a:gd name="connsiteX209" fmla="*/ 132511 w 2332038"/>
                <a:gd name="connsiteY209" fmla="*/ 4062780 h 6456362"/>
                <a:gd name="connsiteX210" fmla="*/ 155522 w 2332038"/>
                <a:gd name="connsiteY210" fmla="*/ 4056431 h 6456362"/>
                <a:gd name="connsiteX211" fmla="*/ 178533 w 2332038"/>
                <a:gd name="connsiteY211" fmla="*/ 4047701 h 6456362"/>
                <a:gd name="connsiteX212" fmla="*/ 200750 w 2332038"/>
                <a:gd name="connsiteY212" fmla="*/ 4038177 h 6456362"/>
                <a:gd name="connsiteX213" fmla="*/ 222968 w 2332038"/>
                <a:gd name="connsiteY213" fmla="*/ 4028654 h 6456362"/>
                <a:gd name="connsiteX214" fmla="*/ 243598 w 2332038"/>
                <a:gd name="connsiteY214" fmla="*/ 4017543 h 6456362"/>
                <a:gd name="connsiteX215" fmla="*/ 264229 w 2332038"/>
                <a:gd name="connsiteY215" fmla="*/ 4005638 h 6456362"/>
                <a:gd name="connsiteX216" fmla="*/ 284066 w 2332038"/>
                <a:gd name="connsiteY216" fmla="*/ 3992147 h 6456362"/>
                <a:gd name="connsiteX217" fmla="*/ 303109 w 2332038"/>
                <a:gd name="connsiteY217" fmla="*/ 3979449 h 6456362"/>
                <a:gd name="connsiteX218" fmla="*/ 321360 w 2332038"/>
                <a:gd name="connsiteY218" fmla="*/ 3965163 h 6456362"/>
                <a:gd name="connsiteX219" fmla="*/ 338816 w 2332038"/>
                <a:gd name="connsiteY219" fmla="*/ 3949291 h 6456362"/>
                <a:gd name="connsiteX220" fmla="*/ 355479 w 2332038"/>
                <a:gd name="connsiteY220" fmla="*/ 3934212 h 6456362"/>
                <a:gd name="connsiteX221" fmla="*/ 372142 w 2332038"/>
                <a:gd name="connsiteY221" fmla="*/ 3917546 h 6456362"/>
                <a:gd name="connsiteX222" fmla="*/ 387219 w 2332038"/>
                <a:gd name="connsiteY222" fmla="*/ 3900086 h 6456362"/>
                <a:gd name="connsiteX223" fmla="*/ 401501 w 2332038"/>
                <a:gd name="connsiteY223" fmla="*/ 3882626 h 6456362"/>
                <a:gd name="connsiteX224" fmla="*/ 415784 w 2332038"/>
                <a:gd name="connsiteY224" fmla="*/ 3863579 h 6456362"/>
                <a:gd name="connsiteX225" fmla="*/ 428479 w 2332038"/>
                <a:gd name="connsiteY225" fmla="*/ 3845326 h 6456362"/>
                <a:gd name="connsiteX226" fmla="*/ 440382 w 2332038"/>
                <a:gd name="connsiteY226" fmla="*/ 3825485 h 6456362"/>
                <a:gd name="connsiteX227" fmla="*/ 451490 w 2332038"/>
                <a:gd name="connsiteY227" fmla="*/ 3804851 h 6456362"/>
                <a:gd name="connsiteX228" fmla="*/ 461806 w 2332038"/>
                <a:gd name="connsiteY228" fmla="*/ 3783423 h 6456362"/>
                <a:gd name="connsiteX229" fmla="*/ 471327 w 2332038"/>
                <a:gd name="connsiteY229" fmla="*/ 3762788 h 6456362"/>
                <a:gd name="connsiteX230" fmla="*/ 480056 w 2332038"/>
                <a:gd name="connsiteY230" fmla="*/ 3742154 h 6456362"/>
                <a:gd name="connsiteX231" fmla="*/ 486404 w 2332038"/>
                <a:gd name="connsiteY231" fmla="*/ 3719932 h 6456362"/>
                <a:gd name="connsiteX232" fmla="*/ 492751 w 2332038"/>
                <a:gd name="connsiteY232" fmla="*/ 3696917 h 6456362"/>
                <a:gd name="connsiteX233" fmla="*/ 498306 w 2332038"/>
                <a:gd name="connsiteY233" fmla="*/ 3674696 h 6456362"/>
                <a:gd name="connsiteX234" fmla="*/ 503067 w 2332038"/>
                <a:gd name="connsiteY234" fmla="*/ 3651680 h 6456362"/>
                <a:gd name="connsiteX235" fmla="*/ 506241 w 2332038"/>
                <a:gd name="connsiteY235" fmla="*/ 3628665 h 6456362"/>
                <a:gd name="connsiteX236" fmla="*/ 508621 w 2332038"/>
                <a:gd name="connsiteY236" fmla="*/ 3604856 h 6456362"/>
                <a:gd name="connsiteX237" fmla="*/ 509414 w 2332038"/>
                <a:gd name="connsiteY237" fmla="*/ 3581841 h 6456362"/>
                <a:gd name="connsiteX238" fmla="*/ 509414 w 2332038"/>
                <a:gd name="connsiteY238" fmla="*/ 3557239 h 6456362"/>
                <a:gd name="connsiteX239" fmla="*/ 508621 w 2332038"/>
                <a:gd name="connsiteY239" fmla="*/ 3533430 h 6456362"/>
                <a:gd name="connsiteX240" fmla="*/ 506241 w 2332038"/>
                <a:gd name="connsiteY240" fmla="*/ 3508827 h 6456362"/>
                <a:gd name="connsiteX241" fmla="*/ 503067 w 2332038"/>
                <a:gd name="connsiteY241" fmla="*/ 3485018 h 6456362"/>
                <a:gd name="connsiteX242" fmla="*/ 183294 w 2332038"/>
                <a:gd name="connsiteY242" fmla="*/ 1501742 h 6456362"/>
                <a:gd name="connsiteX243" fmla="*/ 176946 w 2332038"/>
                <a:gd name="connsiteY243" fmla="*/ 1466029 h 6456362"/>
                <a:gd name="connsiteX244" fmla="*/ 167424 w 2332038"/>
                <a:gd name="connsiteY244" fmla="*/ 1429522 h 6456362"/>
                <a:gd name="connsiteX245" fmla="*/ 157902 w 2332038"/>
                <a:gd name="connsiteY245" fmla="*/ 1393015 h 6456362"/>
                <a:gd name="connsiteX246" fmla="*/ 146794 w 2332038"/>
                <a:gd name="connsiteY246" fmla="*/ 1358095 h 6456362"/>
                <a:gd name="connsiteX247" fmla="*/ 163457 w 2332038"/>
                <a:gd name="connsiteY247" fmla="*/ 1354127 h 6456362"/>
                <a:gd name="connsiteX248" fmla="*/ 180120 w 2332038"/>
                <a:gd name="connsiteY248" fmla="*/ 1348572 h 6456362"/>
                <a:gd name="connsiteX249" fmla="*/ 874663 w 2332038"/>
                <a:gd name="connsiteY249" fmla="*/ 0 h 6456362"/>
                <a:gd name="connsiteX250" fmla="*/ 1439863 w 2332038"/>
                <a:gd name="connsiteY250" fmla="*/ 565200 h 6456362"/>
                <a:gd name="connsiteX251" fmla="*/ 874663 w 2332038"/>
                <a:gd name="connsiteY251" fmla="*/ 1130400 h 6456362"/>
                <a:gd name="connsiteX252" fmla="*/ 309463 w 2332038"/>
                <a:gd name="connsiteY252" fmla="*/ 565200 h 6456362"/>
                <a:gd name="connsiteX253" fmla="*/ 874663 w 2332038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2038" h="6456362">
                  <a:moveTo>
                    <a:pt x="461806" y="1287462"/>
                  </a:moveTo>
                  <a:lnTo>
                    <a:pt x="677632" y="2108074"/>
                  </a:lnTo>
                  <a:lnTo>
                    <a:pt x="794274" y="1538249"/>
                  </a:lnTo>
                  <a:lnTo>
                    <a:pt x="680013" y="1424760"/>
                  </a:lnTo>
                  <a:lnTo>
                    <a:pt x="808556" y="1296986"/>
                  </a:lnTo>
                  <a:lnTo>
                    <a:pt x="875209" y="1296986"/>
                  </a:lnTo>
                  <a:lnTo>
                    <a:pt x="941861" y="1296986"/>
                  </a:lnTo>
                  <a:lnTo>
                    <a:pt x="1069611" y="1424760"/>
                  </a:lnTo>
                  <a:lnTo>
                    <a:pt x="956144" y="1538249"/>
                  </a:lnTo>
                  <a:lnTo>
                    <a:pt x="1072785" y="2108074"/>
                  </a:lnTo>
                  <a:lnTo>
                    <a:pt x="1287818" y="1287462"/>
                  </a:lnTo>
                  <a:lnTo>
                    <a:pt x="1570297" y="1348572"/>
                  </a:lnTo>
                  <a:lnTo>
                    <a:pt x="1592515" y="1354127"/>
                  </a:lnTo>
                  <a:lnTo>
                    <a:pt x="1614732" y="1358889"/>
                  </a:lnTo>
                  <a:lnTo>
                    <a:pt x="1635363" y="1366825"/>
                  </a:lnTo>
                  <a:lnTo>
                    <a:pt x="1657580" y="1373174"/>
                  </a:lnTo>
                  <a:lnTo>
                    <a:pt x="1677417" y="1382698"/>
                  </a:lnTo>
                  <a:lnTo>
                    <a:pt x="1698048" y="1391428"/>
                  </a:lnTo>
                  <a:lnTo>
                    <a:pt x="1717885" y="1400951"/>
                  </a:lnTo>
                  <a:lnTo>
                    <a:pt x="1736135" y="1412062"/>
                  </a:lnTo>
                  <a:lnTo>
                    <a:pt x="1755178" y="1423173"/>
                  </a:lnTo>
                  <a:lnTo>
                    <a:pt x="1773428" y="1435077"/>
                  </a:lnTo>
                  <a:lnTo>
                    <a:pt x="1792472" y="1446981"/>
                  </a:lnTo>
                  <a:lnTo>
                    <a:pt x="1809135" y="1460473"/>
                  </a:lnTo>
                  <a:lnTo>
                    <a:pt x="1826591" y="1473171"/>
                  </a:lnTo>
                  <a:lnTo>
                    <a:pt x="1843254" y="1487457"/>
                  </a:lnTo>
                  <a:lnTo>
                    <a:pt x="1858331" y="1503329"/>
                  </a:lnTo>
                  <a:lnTo>
                    <a:pt x="1873407" y="1518408"/>
                  </a:lnTo>
                  <a:lnTo>
                    <a:pt x="1887689" y="1535074"/>
                  </a:lnTo>
                  <a:lnTo>
                    <a:pt x="1901972" y="1551740"/>
                  </a:lnTo>
                  <a:lnTo>
                    <a:pt x="1916255" y="1567613"/>
                  </a:lnTo>
                  <a:lnTo>
                    <a:pt x="1928950" y="1585866"/>
                  </a:lnTo>
                  <a:lnTo>
                    <a:pt x="1940853" y="1604120"/>
                  </a:lnTo>
                  <a:lnTo>
                    <a:pt x="1952755" y="1623167"/>
                  </a:lnTo>
                  <a:lnTo>
                    <a:pt x="1963863" y="1641420"/>
                  </a:lnTo>
                  <a:lnTo>
                    <a:pt x="1973385" y="1661261"/>
                  </a:lnTo>
                  <a:lnTo>
                    <a:pt x="1983700" y="1681102"/>
                  </a:lnTo>
                  <a:lnTo>
                    <a:pt x="1990842" y="1700942"/>
                  </a:lnTo>
                  <a:lnTo>
                    <a:pt x="2000364" y="1721577"/>
                  </a:lnTo>
                  <a:lnTo>
                    <a:pt x="2006711" y="1743005"/>
                  </a:lnTo>
                  <a:lnTo>
                    <a:pt x="2013059" y="1764433"/>
                  </a:lnTo>
                  <a:lnTo>
                    <a:pt x="2018614" y="1785861"/>
                  </a:lnTo>
                  <a:lnTo>
                    <a:pt x="2024168" y="1807289"/>
                  </a:lnTo>
                  <a:lnTo>
                    <a:pt x="2027342" y="1830304"/>
                  </a:lnTo>
                  <a:lnTo>
                    <a:pt x="2329658" y="3696123"/>
                  </a:lnTo>
                  <a:lnTo>
                    <a:pt x="2332038" y="3719932"/>
                  </a:lnTo>
                  <a:lnTo>
                    <a:pt x="2332038" y="3742948"/>
                  </a:lnTo>
                  <a:lnTo>
                    <a:pt x="2330451" y="3765963"/>
                  </a:lnTo>
                  <a:lnTo>
                    <a:pt x="2326484" y="3788978"/>
                  </a:lnTo>
                  <a:lnTo>
                    <a:pt x="2320929" y="3811200"/>
                  </a:lnTo>
                  <a:lnTo>
                    <a:pt x="2312995" y="3831834"/>
                  </a:lnTo>
                  <a:lnTo>
                    <a:pt x="2304266" y="3853262"/>
                  </a:lnTo>
                  <a:lnTo>
                    <a:pt x="2292364" y="3872309"/>
                  </a:lnTo>
                  <a:lnTo>
                    <a:pt x="2278875" y="3890562"/>
                  </a:lnTo>
                  <a:lnTo>
                    <a:pt x="2264592" y="3908022"/>
                  </a:lnTo>
                  <a:lnTo>
                    <a:pt x="2247929" y="3923101"/>
                  </a:lnTo>
                  <a:lnTo>
                    <a:pt x="2230473" y="3938180"/>
                  </a:lnTo>
                  <a:lnTo>
                    <a:pt x="2212223" y="3950878"/>
                  </a:lnTo>
                  <a:lnTo>
                    <a:pt x="2192386" y="3961989"/>
                  </a:lnTo>
                  <a:lnTo>
                    <a:pt x="2170168" y="3971512"/>
                  </a:lnTo>
                  <a:lnTo>
                    <a:pt x="2147157" y="3979449"/>
                  </a:lnTo>
                  <a:lnTo>
                    <a:pt x="2133668" y="3982623"/>
                  </a:lnTo>
                  <a:lnTo>
                    <a:pt x="2120972" y="3985004"/>
                  </a:lnTo>
                  <a:lnTo>
                    <a:pt x="2107483" y="3986591"/>
                  </a:lnTo>
                  <a:lnTo>
                    <a:pt x="2094788" y="3988179"/>
                  </a:lnTo>
                  <a:lnTo>
                    <a:pt x="2081298" y="3988179"/>
                  </a:lnTo>
                  <a:lnTo>
                    <a:pt x="2067809" y="3988179"/>
                  </a:lnTo>
                  <a:lnTo>
                    <a:pt x="2055114" y="3986591"/>
                  </a:lnTo>
                  <a:lnTo>
                    <a:pt x="2041624" y="3985004"/>
                  </a:lnTo>
                  <a:lnTo>
                    <a:pt x="2029722" y="3982623"/>
                  </a:lnTo>
                  <a:lnTo>
                    <a:pt x="2016233" y="3980242"/>
                  </a:lnTo>
                  <a:lnTo>
                    <a:pt x="1992429" y="3972306"/>
                  </a:lnTo>
                  <a:lnTo>
                    <a:pt x="1969418" y="3961989"/>
                  </a:lnTo>
                  <a:lnTo>
                    <a:pt x="1946407" y="3949291"/>
                  </a:lnTo>
                  <a:lnTo>
                    <a:pt x="1924983" y="3935006"/>
                  </a:lnTo>
                  <a:lnTo>
                    <a:pt x="1906733" y="3917546"/>
                  </a:lnTo>
                  <a:lnTo>
                    <a:pt x="1889276" y="3900086"/>
                  </a:lnTo>
                  <a:lnTo>
                    <a:pt x="1880548" y="3888975"/>
                  </a:lnTo>
                  <a:lnTo>
                    <a:pt x="1872613" y="3879452"/>
                  </a:lnTo>
                  <a:lnTo>
                    <a:pt x="1866265" y="3868341"/>
                  </a:lnTo>
                  <a:lnTo>
                    <a:pt x="1859124" y="3857230"/>
                  </a:lnTo>
                  <a:lnTo>
                    <a:pt x="1853570" y="3845326"/>
                  </a:lnTo>
                  <a:lnTo>
                    <a:pt x="1848809" y="3833421"/>
                  </a:lnTo>
                  <a:lnTo>
                    <a:pt x="1843254" y="3820723"/>
                  </a:lnTo>
                  <a:lnTo>
                    <a:pt x="1838494" y="3808025"/>
                  </a:lnTo>
                  <a:lnTo>
                    <a:pt x="1835320" y="3794533"/>
                  </a:lnTo>
                  <a:lnTo>
                    <a:pt x="1832939" y="3781835"/>
                  </a:lnTo>
                  <a:lnTo>
                    <a:pt x="1609178" y="2545363"/>
                  </a:lnTo>
                  <a:lnTo>
                    <a:pt x="1582199" y="3331848"/>
                  </a:lnTo>
                  <a:lnTo>
                    <a:pt x="1581406" y="3387402"/>
                  </a:lnTo>
                  <a:lnTo>
                    <a:pt x="1581406" y="3440575"/>
                  </a:lnTo>
                  <a:lnTo>
                    <a:pt x="1583786" y="3496129"/>
                  </a:lnTo>
                  <a:lnTo>
                    <a:pt x="1586167" y="3549302"/>
                  </a:lnTo>
                  <a:lnTo>
                    <a:pt x="1749624" y="6119070"/>
                  </a:lnTo>
                  <a:lnTo>
                    <a:pt x="1750417" y="6136530"/>
                  </a:lnTo>
                  <a:lnTo>
                    <a:pt x="1750417" y="6153196"/>
                  </a:lnTo>
                  <a:lnTo>
                    <a:pt x="1749624" y="6169862"/>
                  </a:lnTo>
                  <a:lnTo>
                    <a:pt x="1747243" y="6185735"/>
                  </a:lnTo>
                  <a:lnTo>
                    <a:pt x="1744069" y="6202401"/>
                  </a:lnTo>
                  <a:lnTo>
                    <a:pt x="1740896" y="6218273"/>
                  </a:lnTo>
                  <a:lnTo>
                    <a:pt x="1736135" y="6234146"/>
                  </a:lnTo>
                  <a:lnTo>
                    <a:pt x="1730580" y="6248431"/>
                  </a:lnTo>
                  <a:lnTo>
                    <a:pt x="1725026" y="6264304"/>
                  </a:lnTo>
                  <a:lnTo>
                    <a:pt x="1718678" y="6278589"/>
                  </a:lnTo>
                  <a:lnTo>
                    <a:pt x="1710743" y="6292875"/>
                  </a:lnTo>
                  <a:lnTo>
                    <a:pt x="1703602" y="6305573"/>
                  </a:lnTo>
                  <a:lnTo>
                    <a:pt x="1694874" y="6319065"/>
                  </a:lnTo>
                  <a:lnTo>
                    <a:pt x="1686145" y="6332556"/>
                  </a:lnTo>
                  <a:lnTo>
                    <a:pt x="1675037" y="6344461"/>
                  </a:lnTo>
                  <a:lnTo>
                    <a:pt x="1664721" y="6356365"/>
                  </a:lnTo>
                  <a:lnTo>
                    <a:pt x="1653613" y="6367475"/>
                  </a:lnTo>
                  <a:lnTo>
                    <a:pt x="1641711" y="6378587"/>
                  </a:lnTo>
                  <a:lnTo>
                    <a:pt x="1629808" y="6388110"/>
                  </a:lnTo>
                  <a:lnTo>
                    <a:pt x="1617906" y="6398427"/>
                  </a:lnTo>
                  <a:lnTo>
                    <a:pt x="1604417" y="6407157"/>
                  </a:lnTo>
                  <a:lnTo>
                    <a:pt x="1590134" y="6414299"/>
                  </a:lnTo>
                  <a:lnTo>
                    <a:pt x="1577439" y="6422236"/>
                  </a:lnTo>
                  <a:lnTo>
                    <a:pt x="1561569" y="6428585"/>
                  </a:lnTo>
                  <a:lnTo>
                    <a:pt x="1547286" y="6435727"/>
                  </a:lnTo>
                  <a:lnTo>
                    <a:pt x="1532210" y="6441283"/>
                  </a:lnTo>
                  <a:lnTo>
                    <a:pt x="1516341" y="6445251"/>
                  </a:lnTo>
                  <a:lnTo>
                    <a:pt x="1500471" y="6450013"/>
                  </a:lnTo>
                  <a:lnTo>
                    <a:pt x="1484601" y="6451600"/>
                  </a:lnTo>
                  <a:lnTo>
                    <a:pt x="1468732" y="6453981"/>
                  </a:lnTo>
                  <a:lnTo>
                    <a:pt x="1450482" y="6455569"/>
                  </a:lnTo>
                  <a:lnTo>
                    <a:pt x="1434612" y="6456362"/>
                  </a:lnTo>
                  <a:lnTo>
                    <a:pt x="1418743" y="6456362"/>
                  </a:lnTo>
                  <a:lnTo>
                    <a:pt x="1403666" y="6455569"/>
                  </a:lnTo>
                  <a:lnTo>
                    <a:pt x="1389384" y="6453187"/>
                  </a:lnTo>
                  <a:lnTo>
                    <a:pt x="1375101" y="6450807"/>
                  </a:lnTo>
                  <a:lnTo>
                    <a:pt x="1360819" y="6447632"/>
                  </a:lnTo>
                  <a:lnTo>
                    <a:pt x="1346536" y="6444457"/>
                  </a:lnTo>
                  <a:lnTo>
                    <a:pt x="1332253" y="6439696"/>
                  </a:lnTo>
                  <a:lnTo>
                    <a:pt x="1318764" y="6434141"/>
                  </a:lnTo>
                  <a:lnTo>
                    <a:pt x="1292579" y="6423029"/>
                  </a:lnTo>
                  <a:lnTo>
                    <a:pt x="1267188" y="6408745"/>
                  </a:lnTo>
                  <a:lnTo>
                    <a:pt x="1244177" y="6392871"/>
                  </a:lnTo>
                  <a:lnTo>
                    <a:pt x="1221960" y="6375412"/>
                  </a:lnTo>
                  <a:lnTo>
                    <a:pt x="1201329" y="6355571"/>
                  </a:lnTo>
                  <a:lnTo>
                    <a:pt x="1183872" y="6333349"/>
                  </a:lnTo>
                  <a:lnTo>
                    <a:pt x="1167209" y="6309541"/>
                  </a:lnTo>
                  <a:lnTo>
                    <a:pt x="1152927" y="6284939"/>
                  </a:lnTo>
                  <a:lnTo>
                    <a:pt x="1146579" y="6271447"/>
                  </a:lnTo>
                  <a:lnTo>
                    <a:pt x="1141025" y="6258749"/>
                  </a:lnTo>
                  <a:lnTo>
                    <a:pt x="1135470" y="6244463"/>
                  </a:lnTo>
                  <a:lnTo>
                    <a:pt x="1131503" y="6230971"/>
                  </a:lnTo>
                  <a:lnTo>
                    <a:pt x="1126742" y="6216687"/>
                  </a:lnTo>
                  <a:lnTo>
                    <a:pt x="1123568" y="6202401"/>
                  </a:lnTo>
                  <a:lnTo>
                    <a:pt x="1121188" y="6187322"/>
                  </a:lnTo>
                  <a:lnTo>
                    <a:pt x="1118807" y="6171449"/>
                  </a:lnTo>
                  <a:lnTo>
                    <a:pt x="875209" y="3814374"/>
                  </a:lnTo>
                  <a:lnTo>
                    <a:pt x="631610" y="6171449"/>
                  </a:lnTo>
                  <a:lnTo>
                    <a:pt x="629230" y="6187322"/>
                  </a:lnTo>
                  <a:lnTo>
                    <a:pt x="626849" y="6202401"/>
                  </a:lnTo>
                  <a:lnTo>
                    <a:pt x="623676" y="6216687"/>
                  </a:lnTo>
                  <a:lnTo>
                    <a:pt x="618915" y="6230971"/>
                  </a:lnTo>
                  <a:lnTo>
                    <a:pt x="614947" y="6244463"/>
                  </a:lnTo>
                  <a:lnTo>
                    <a:pt x="609393" y="6258749"/>
                  </a:lnTo>
                  <a:lnTo>
                    <a:pt x="603839" y="6271447"/>
                  </a:lnTo>
                  <a:lnTo>
                    <a:pt x="597491" y="6284939"/>
                  </a:lnTo>
                  <a:lnTo>
                    <a:pt x="583208" y="6309541"/>
                  </a:lnTo>
                  <a:lnTo>
                    <a:pt x="566545" y="6333349"/>
                  </a:lnTo>
                  <a:lnTo>
                    <a:pt x="549088" y="6355571"/>
                  </a:lnTo>
                  <a:lnTo>
                    <a:pt x="528458" y="6375412"/>
                  </a:lnTo>
                  <a:lnTo>
                    <a:pt x="506241" y="6392871"/>
                  </a:lnTo>
                  <a:lnTo>
                    <a:pt x="483230" y="6408745"/>
                  </a:lnTo>
                  <a:lnTo>
                    <a:pt x="457838" y="6423029"/>
                  </a:lnTo>
                  <a:lnTo>
                    <a:pt x="431653" y="6434141"/>
                  </a:lnTo>
                  <a:lnTo>
                    <a:pt x="418164" y="6439696"/>
                  </a:lnTo>
                  <a:lnTo>
                    <a:pt x="403882" y="6444457"/>
                  </a:lnTo>
                  <a:lnTo>
                    <a:pt x="389599" y="6447632"/>
                  </a:lnTo>
                  <a:lnTo>
                    <a:pt x="375316" y="6450807"/>
                  </a:lnTo>
                  <a:lnTo>
                    <a:pt x="361034" y="6453187"/>
                  </a:lnTo>
                  <a:lnTo>
                    <a:pt x="346751" y="6455569"/>
                  </a:lnTo>
                  <a:lnTo>
                    <a:pt x="331675" y="6456362"/>
                  </a:lnTo>
                  <a:lnTo>
                    <a:pt x="315805" y="6456362"/>
                  </a:lnTo>
                  <a:lnTo>
                    <a:pt x="299935" y="6455569"/>
                  </a:lnTo>
                  <a:lnTo>
                    <a:pt x="281685" y="6453981"/>
                  </a:lnTo>
                  <a:lnTo>
                    <a:pt x="265816" y="6451600"/>
                  </a:lnTo>
                  <a:lnTo>
                    <a:pt x="249946" y="6450013"/>
                  </a:lnTo>
                  <a:lnTo>
                    <a:pt x="234076" y="6445251"/>
                  </a:lnTo>
                  <a:lnTo>
                    <a:pt x="218207" y="6441283"/>
                  </a:lnTo>
                  <a:lnTo>
                    <a:pt x="203131" y="6435727"/>
                  </a:lnTo>
                  <a:lnTo>
                    <a:pt x="188848" y="6428585"/>
                  </a:lnTo>
                  <a:lnTo>
                    <a:pt x="172978" y="6422236"/>
                  </a:lnTo>
                  <a:lnTo>
                    <a:pt x="160283" y="6414299"/>
                  </a:lnTo>
                  <a:lnTo>
                    <a:pt x="146000" y="6407157"/>
                  </a:lnTo>
                  <a:lnTo>
                    <a:pt x="132511" y="6398427"/>
                  </a:lnTo>
                  <a:lnTo>
                    <a:pt x="120609" y="6388110"/>
                  </a:lnTo>
                  <a:lnTo>
                    <a:pt x="108707" y="6378587"/>
                  </a:lnTo>
                  <a:lnTo>
                    <a:pt x="96011" y="6367475"/>
                  </a:lnTo>
                  <a:lnTo>
                    <a:pt x="85696" y="6356365"/>
                  </a:lnTo>
                  <a:lnTo>
                    <a:pt x="74587" y="6344461"/>
                  </a:lnTo>
                  <a:lnTo>
                    <a:pt x="64272" y="6332556"/>
                  </a:lnTo>
                  <a:lnTo>
                    <a:pt x="55543" y="6319065"/>
                  </a:lnTo>
                  <a:lnTo>
                    <a:pt x="46815" y="6305573"/>
                  </a:lnTo>
                  <a:lnTo>
                    <a:pt x="39674" y="6292875"/>
                  </a:lnTo>
                  <a:lnTo>
                    <a:pt x="31739" y="6278589"/>
                  </a:lnTo>
                  <a:lnTo>
                    <a:pt x="25391" y="6264304"/>
                  </a:lnTo>
                  <a:lnTo>
                    <a:pt x="19837" y="6248431"/>
                  </a:lnTo>
                  <a:lnTo>
                    <a:pt x="14282" y="6234146"/>
                  </a:lnTo>
                  <a:lnTo>
                    <a:pt x="9522" y="6218273"/>
                  </a:lnTo>
                  <a:lnTo>
                    <a:pt x="6348" y="6202401"/>
                  </a:lnTo>
                  <a:lnTo>
                    <a:pt x="3174" y="6185735"/>
                  </a:lnTo>
                  <a:lnTo>
                    <a:pt x="793" y="6169862"/>
                  </a:lnTo>
                  <a:lnTo>
                    <a:pt x="0" y="6153196"/>
                  </a:lnTo>
                  <a:lnTo>
                    <a:pt x="0" y="6136530"/>
                  </a:lnTo>
                  <a:lnTo>
                    <a:pt x="793" y="6119070"/>
                  </a:lnTo>
                  <a:lnTo>
                    <a:pt x="131717" y="4062780"/>
                  </a:lnTo>
                  <a:lnTo>
                    <a:pt x="132511" y="4062780"/>
                  </a:lnTo>
                  <a:lnTo>
                    <a:pt x="155522" y="4056431"/>
                  </a:lnTo>
                  <a:lnTo>
                    <a:pt x="178533" y="4047701"/>
                  </a:lnTo>
                  <a:lnTo>
                    <a:pt x="200750" y="4038177"/>
                  </a:lnTo>
                  <a:lnTo>
                    <a:pt x="222968" y="4028654"/>
                  </a:lnTo>
                  <a:lnTo>
                    <a:pt x="243598" y="4017543"/>
                  </a:lnTo>
                  <a:lnTo>
                    <a:pt x="264229" y="4005638"/>
                  </a:lnTo>
                  <a:lnTo>
                    <a:pt x="284066" y="3992147"/>
                  </a:lnTo>
                  <a:lnTo>
                    <a:pt x="303109" y="3979449"/>
                  </a:lnTo>
                  <a:lnTo>
                    <a:pt x="321360" y="3965163"/>
                  </a:lnTo>
                  <a:lnTo>
                    <a:pt x="338816" y="3949291"/>
                  </a:lnTo>
                  <a:lnTo>
                    <a:pt x="355479" y="3934212"/>
                  </a:lnTo>
                  <a:lnTo>
                    <a:pt x="372142" y="3917546"/>
                  </a:lnTo>
                  <a:lnTo>
                    <a:pt x="387219" y="3900086"/>
                  </a:lnTo>
                  <a:lnTo>
                    <a:pt x="401501" y="3882626"/>
                  </a:lnTo>
                  <a:lnTo>
                    <a:pt x="415784" y="3863579"/>
                  </a:lnTo>
                  <a:lnTo>
                    <a:pt x="428479" y="3845326"/>
                  </a:lnTo>
                  <a:lnTo>
                    <a:pt x="440382" y="3825485"/>
                  </a:lnTo>
                  <a:lnTo>
                    <a:pt x="451490" y="3804851"/>
                  </a:lnTo>
                  <a:lnTo>
                    <a:pt x="461806" y="3783423"/>
                  </a:lnTo>
                  <a:lnTo>
                    <a:pt x="471327" y="3762788"/>
                  </a:lnTo>
                  <a:lnTo>
                    <a:pt x="480056" y="3742154"/>
                  </a:lnTo>
                  <a:lnTo>
                    <a:pt x="486404" y="3719932"/>
                  </a:lnTo>
                  <a:lnTo>
                    <a:pt x="492751" y="3696917"/>
                  </a:lnTo>
                  <a:lnTo>
                    <a:pt x="498306" y="3674696"/>
                  </a:lnTo>
                  <a:lnTo>
                    <a:pt x="503067" y="3651680"/>
                  </a:lnTo>
                  <a:lnTo>
                    <a:pt x="506241" y="3628665"/>
                  </a:lnTo>
                  <a:lnTo>
                    <a:pt x="508621" y="3604856"/>
                  </a:lnTo>
                  <a:lnTo>
                    <a:pt x="509414" y="3581841"/>
                  </a:lnTo>
                  <a:lnTo>
                    <a:pt x="509414" y="3557239"/>
                  </a:lnTo>
                  <a:lnTo>
                    <a:pt x="508621" y="3533430"/>
                  </a:lnTo>
                  <a:lnTo>
                    <a:pt x="506241" y="3508827"/>
                  </a:lnTo>
                  <a:lnTo>
                    <a:pt x="503067" y="3485018"/>
                  </a:lnTo>
                  <a:lnTo>
                    <a:pt x="183294" y="1501742"/>
                  </a:lnTo>
                  <a:lnTo>
                    <a:pt x="176946" y="1466029"/>
                  </a:lnTo>
                  <a:lnTo>
                    <a:pt x="167424" y="1429522"/>
                  </a:lnTo>
                  <a:lnTo>
                    <a:pt x="157902" y="1393015"/>
                  </a:lnTo>
                  <a:lnTo>
                    <a:pt x="146794" y="1358095"/>
                  </a:lnTo>
                  <a:lnTo>
                    <a:pt x="163457" y="1354127"/>
                  </a:lnTo>
                  <a:lnTo>
                    <a:pt x="180120" y="1348572"/>
                  </a:lnTo>
                  <a:close/>
                  <a:moveTo>
                    <a:pt x="874663" y="0"/>
                  </a:moveTo>
                  <a:cubicBezTo>
                    <a:pt x="1186814" y="0"/>
                    <a:pt x="1439863" y="253049"/>
                    <a:pt x="1439863" y="565200"/>
                  </a:cubicBezTo>
                  <a:cubicBezTo>
                    <a:pt x="1439863" y="877351"/>
                    <a:pt x="1186814" y="1130400"/>
                    <a:pt x="874663" y="1130400"/>
                  </a:cubicBezTo>
                  <a:cubicBezTo>
                    <a:pt x="562512" y="1130400"/>
                    <a:pt x="309463" y="877351"/>
                    <a:pt x="309463" y="565200"/>
                  </a:cubicBezTo>
                  <a:cubicBezTo>
                    <a:pt x="309463" y="253049"/>
                    <a:pt x="562512" y="0"/>
                    <a:pt x="8746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482513" y="2727325"/>
              <a:ext cx="3095625" cy="6858001"/>
            </a:xfrm>
            <a:custGeom>
              <a:avLst/>
              <a:gdLst>
                <a:gd name="connsiteX0" fmla="*/ 1108301 w 3095625"/>
                <a:gd name="connsiteY0" fmla="*/ 1366838 h 6858001"/>
                <a:gd name="connsiteX1" fmla="*/ 1336783 w 3095625"/>
                <a:gd name="connsiteY1" fmla="*/ 2238376 h 6858001"/>
                <a:gd name="connsiteX2" fmla="*/ 1461338 w 3095625"/>
                <a:gd name="connsiteY2" fmla="*/ 1632745 h 6858001"/>
                <a:gd name="connsiteX3" fmla="*/ 1339957 w 3095625"/>
                <a:gd name="connsiteY3" fmla="*/ 1512095 h 6858001"/>
                <a:gd name="connsiteX4" fmla="*/ 1476412 w 3095625"/>
                <a:gd name="connsiteY4" fmla="*/ 1375569 h 6858001"/>
                <a:gd name="connsiteX5" fmla="*/ 1547813 w 3095625"/>
                <a:gd name="connsiteY5" fmla="*/ 1375569 h 6858001"/>
                <a:gd name="connsiteX6" fmla="*/ 1619214 w 3095625"/>
                <a:gd name="connsiteY6" fmla="*/ 1375569 h 6858001"/>
                <a:gd name="connsiteX7" fmla="*/ 1754082 w 3095625"/>
                <a:gd name="connsiteY7" fmla="*/ 1512095 h 6858001"/>
                <a:gd name="connsiteX8" fmla="*/ 1634287 w 3095625"/>
                <a:gd name="connsiteY8" fmla="*/ 1632745 h 6858001"/>
                <a:gd name="connsiteX9" fmla="*/ 1757255 w 3095625"/>
                <a:gd name="connsiteY9" fmla="*/ 2238376 h 6858001"/>
                <a:gd name="connsiteX10" fmla="*/ 1985738 w 3095625"/>
                <a:gd name="connsiteY10" fmla="*/ 1366838 h 6858001"/>
                <a:gd name="connsiteX11" fmla="*/ 2285622 w 3095625"/>
                <a:gd name="connsiteY11" fmla="*/ 1430338 h 6858001"/>
                <a:gd name="connsiteX12" fmla="*/ 2310215 w 3095625"/>
                <a:gd name="connsiteY12" fmla="*/ 1435894 h 6858001"/>
                <a:gd name="connsiteX13" fmla="*/ 2333222 w 3095625"/>
                <a:gd name="connsiteY13" fmla="*/ 1442244 h 6858001"/>
                <a:gd name="connsiteX14" fmla="*/ 2354643 w 3095625"/>
                <a:gd name="connsiteY14" fmla="*/ 1450182 h 6858001"/>
                <a:gd name="connsiteX15" fmla="*/ 2378443 w 3095625"/>
                <a:gd name="connsiteY15" fmla="*/ 1458120 h 6858001"/>
                <a:gd name="connsiteX16" fmla="*/ 2399863 w 3095625"/>
                <a:gd name="connsiteY16" fmla="*/ 1466851 h 6858001"/>
                <a:gd name="connsiteX17" fmla="*/ 2421283 w 3095625"/>
                <a:gd name="connsiteY17" fmla="*/ 1476376 h 6858001"/>
                <a:gd name="connsiteX18" fmla="*/ 2441910 w 3095625"/>
                <a:gd name="connsiteY18" fmla="*/ 1486695 h 6858001"/>
                <a:gd name="connsiteX19" fmla="*/ 2462537 w 3095625"/>
                <a:gd name="connsiteY19" fmla="*/ 1497807 h 6858001"/>
                <a:gd name="connsiteX20" fmla="*/ 2482371 w 3095625"/>
                <a:gd name="connsiteY20" fmla="*/ 1509713 h 6858001"/>
                <a:gd name="connsiteX21" fmla="*/ 2502204 w 3095625"/>
                <a:gd name="connsiteY21" fmla="*/ 1522413 h 6858001"/>
                <a:gd name="connsiteX22" fmla="*/ 2521245 w 3095625"/>
                <a:gd name="connsiteY22" fmla="*/ 1535907 h 6858001"/>
                <a:gd name="connsiteX23" fmla="*/ 2539492 w 3095625"/>
                <a:gd name="connsiteY23" fmla="*/ 1549401 h 6858001"/>
                <a:gd name="connsiteX24" fmla="*/ 2558532 w 3095625"/>
                <a:gd name="connsiteY24" fmla="*/ 1564482 h 6858001"/>
                <a:gd name="connsiteX25" fmla="*/ 2575985 w 3095625"/>
                <a:gd name="connsiteY25" fmla="*/ 1578770 h 6858001"/>
                <a:gd name="connsiteX26" fmla="*/ 2592646 w 3095625"/>
                <a:gd name="connsiteY26" fmla="*/ 1595438 h 6858001"/>
                <a:gd name="connsiteX27" fmla="*/ 2608512 w 3095625"/>
                <a:gd name="connsiteY27" fmla="*/ 1612107 h 6858001"/>
                <a:gd name="connsiteX28" fmla="*/ 2624379 w 3095625"/>
                <a:gd name="connsiteY28" fmla="*/ 1627982 h 6858001"/>
                <a:gd name="connsiteX29" fmla="*/ 2638659 w 3095625"/>
                <a:gd name="connsiteY29" fmla="*/ 1645445 h 6858001"/>
                <a:gd name="connsiteX30" fmla="*/ 2652940 w 3095625"/>
                <a:gd name="connsiteY30" fmla="*/ 1664495 h 6858001"/>
                <a:gd name="connsiteX31" fmla="*/ 2667220 w 3095625"/>
                <a:gd name="connsiteY31" fmla="*/ 1683545 h 6858001"/>
                <a:gd name="connsiteX32" fmla="*/ 2679913 w 3095625"/>
                <a:gd name="connsiteY32" fmla="*/ 1701801 h 6858001"/>
                <a:gd name="connsiteX33" fmla="*/ 2691813 w 3095625"/>
                <a:gd name="connsiteY33" fmla="*/ 1721645 h 6858001"/>
                <a:gd name="connsiteX34" fmla="*/ 2702920 w 3095625"/>
                <a:gd name="connsiteY34" fmla="*/ 1742282 h 6858001"/>
                <a:gd name="connsiteX35" fmla="*/ 2714027 w 3095625"/>
                <a:gd name="connsiteY35" fmla="*/ 1763713 h 6858001"/>
                <a:gd name="connsiteX36" fmla="*/ 2724341 w 3095625"/>
                <a:gd name="connsiteY36" fmla="*/ 1784351 h 6858001"/>
                <a:gd name="connsiteX37" fmla="*/ 2733861 w 3095625"/>
                <a:gd name="connsiteY37" fmla="*/ 1804988 h 6858001"/>
                <a:gd name="connsiteX38" fmla="*/ 2741794 w 3095625"/>
                <a:gd name="connsiteY38" fmla="*/ 1827213 h 6858001"/>
                <a:gd name="connsiteX39" fmla="*/ 2748934 w 3095625"/>
                <a:gd name="connsiteY39" fmla="*/ 1850232 h 6858001"/>
                <a:gd name="connsiteX40" fmla="*/ 2756868 w 3095625"/>
                <a:gd name="connsiteY40" fmla="*/ 1872457 h 6858001"/>
                <a:gd name="connsiteX41" fmla="*/ 2762421 w 3095625"/>
                <a:gd name="connsiteY41" fmla="*/ 1895476 h 6858001"/>
                <a:gd name="connsiteX42" fmla="*/ 2767974 w 3095625"/>
                <a:gd name="connsiteY42" fmla="*/ 1919288 h 6858001"/>
                <a:gd name="connsiteX43" fmla="*/ 2772734 w 3095625"/>
                <a:gd name="connsiteY43" fmla="*/ 1942307 h 6858001"/>
                <a:gd name="connsiteX44" fmla="*/ 3091658 w 3095625"/>
                <a:gd name="connsiteY44" fmla="*/ 3925888 h 6858001"/>
                <a:gd name="connsiteX45" fmla="*/ 3095625 w 3095625"/>
                <a:gd name="connsiteY45" fmla="*/ 3950495 h 6858001"/>
                <a:gd name="connsiteX46" fmla="*/ 3095625 w 3095625"/>
                <a:gd name="connsiteY46" fmla="*/ 3975101 h 6858001"/>
                <a:gd name="connsiteX47" fmla="*/ 3093245 w 3095625"/>
                <a:gd name="connsiteY47" fmla="*/ 4000501 h 6858001"/>
                <a:gd name="connsiteX48" fmla="*/ 3090072 w 3095625"/>
                <a:gd name="connsiteY48" fmla="*/ 4023520 h 6858001"/>
                <a:gd name="connsiteX49" fmla="*/ 3082932 w 3095625"/>
                <a:gd name="connsiteY49" fmla="*/ 4047332 h 6858001"/>
                <a:gd name="connsiteX50" fmla="*/ 3075792 w 3095625"/>
                <a:gd name="connsiteY50" fmla="*/ 4069557 h 6858001"/>
                <a:gd name="connsiteX51" fmla="*/ 3064685 w 3095625"/>
                <a:gd name="connsiteY51" fmla="*/ 4091782 h 6858001"/>
                <a:gd name="connsiteX52" fmla="*/ 3053578 w 3095625"/>
                <a:gd name="connsiteY52" fmla="*/ 4112420 h 6858001"/>
                <a:gd name="connsiteX53" fmla="*/ 3039298 w 3095625"/>
                <a:gd name="connsiteY53" fmla="*/ 4132263 h 6858001"/>
                <a:gd name="connsiteX54" fmla="*/ 3024224 w 3095625"/>
                <a:gd name="connsiteY54" fmla="*/ 4149726 h 6858001"/>
                <a:gd name="connsiteX55" fmla="*/ 3005977 w 3095625"/>
                <a:gd name="connsiteY55" fmla="*/ 4167188 h 6858001"/>
                <a:gd name="connsiteX56" fmla="*/ 2987730 w 3095625"/>
                <a:gd name="connsiteY56" fmla="*/ 4183063 h 6858001"/>
                <a:gd name="connsiteX57" fmla="*/ 2967897 w 3095625"/>
                <a:gd name="connsiteY57" fmla="*/ 4195763 h 6858001"/>
                <a:gd name="connsiteX58" fmla="*/ 2945683 w 3095625"/>
                <a:gd name="connsiteY58" fmla="*/ 4207670 h 6858001"/>
                <a:gd name="connsiteX59" fmla="*/ 2922676 w 3095625"/>
                <a:gd name="connsiteY59" fmla="*/ 4217988 h 6858001"/>
                <a:gd name="connsiteX60" fmla="*/ 2899669 w 3095625"/>
                <a:gd name="connsiteY60" fmla="*/ 4225926 h 6858001"/>
                <a:gd name="connsiteX61" fmla="*/ 2885389 w 3095625"/>
                <a:gd name="connsiteY61" fmla="*/ 4229101 h 6858001"/>
                <a:gd name="connsiteX62" fmla="*/ 2871109 w 3095625"/>
                <a:gd name="connsiteY62" fmla="*/ 4232276 h 6858001"/>
                <a:gd name="connsiteX63" fmla="*/ 2856829 w 3095625"/>
                <a:gd name="connsiteY63" fmla="*/ 4234657 h 6858001"/>
                <a:gd name="connsiteX64" fmla="*/ 2842549 w 3095625"/>
                <a:gd name="connsiteY64" fmla="*/ 4235451 h 6858001"/>
                <a:gd name="connsiteX65" fmla="*/ 2828268 w 3095625"/>
                <a:gd name="connsiteY65" fmla="*/ 4235451 h 6858001"/>
                <a:gd name="connsiteX66" fmla="*/ 2813988 w 3095625"/>
                <a:gd name="connsiteY66" fmla="*/ 4235451 h 6858001"/>
                <a:gd name="connsiteX67" fmla="*/ 2801295 w 3095625"/>
                <a:gd name="connsiteY67" fmla="*/ 4234657 h 6858001"/>
                <a:gd name="connsiteX68" fmla="*/ 2787015 w 3095625"/>
                <a:gd name="connsiteY68" fmla="*/ 4232276 h 6858001"/>
                <a:gd name="connsiteX69" fmla="*/ 2773528 w 3095625"/>
                <a:gd name="connsiteY69" fmla="*/ 4229895 h 6858001"/>
                <a:gd name="connsiteX70" fmla="*/ 2760041 w 3095625"/>
                <a:gd name="connsiteY70" fmla="*/ 4226720 h 6858001"/>
                <a:gd name="connsiteX71" fmla="*/ 2747347 w 3095625"/>
                <a:gd name="connsiteY71" fmla="*/ 4223545 h 6858001"/>
                <a:gd name="connsiteX72" fmla="*/ 2733861 w 3095625"/>
                <a:gd name="connsiteY72" fmla="*/ 4218782 h 6858001"/>
                <a:gd name="connsiteX73" fmla="*/ 2721960 w 3095625"/>
                <a:gd name="connsiteY73" fmla="*/ 4213226 h 6858001"/>
                <a:gd name="connsiteX74" fmla="*/ 2710060 w 3095625"/>
                <a:gd name="connsiteY74" fmla="*/ 4207670 h 6858001"/>
                <a:gd name="connsiteX75" fmla="*/ 2697367 w 3095625"/>
                <a:gd name="connsiteY75" fmla="*/ 4201320 h 6858001"/>
                <a:gd name="connsiteX76" fmla="*/ 2685467 w 3095625"/>
                <a:gd name="connsiteY76" fmla="*/ 4194970 h 6858001"/>
                <a:gd name="connsiteX77" fmla="*/ 2674360 w 3095625"/>
                <a:gd name="connsiteY77" fmla="*/ 4187032 h 6858001"/>
                <a:gd name="connsiteX78" fmla="*/ 2663253 w 3095625"/>
                <a:gd name="connsiteY78" fmla="*/ 4179095 h 6858001"/>
                <a:gd name="connsiteX79" fmla="*/ 2652940 w 3095625"/>
                <a:gd name="connsiteY79" fmla="*/ 4170363 h 6858001"/>
                <a:gd name="connsiteX80" fmla="*/ 2642626 w 3095625"/>
                <a:gd name="connsiteY80" fmla="*/ 4160838 h 6858001"/>
                <a:gd name="connsiteX81" fmla="*/ 2633106 w 3095625"/>
                <a:gd name="connsiteY81" fmla="*/ 4152107 h 6858001"/>
                <a:gd name="connsiteX82" fmla="*/ 2624379 w 3095625"/>
                <a:gd name="connsiteY82" fmla="*/ 4140995 h 6858001"/>
                <a:gd name="connsiteX83" fmla="*/ 2615653 w 3095625"/>
                <a:gd name="connsiteY83" fmla="*/ 4130676 h 6858001"/>
                <a:gd name="connsiteX84" fmla="*/ 2607719 w 3095625"/>
                <a:gd name="connsiteY84" fmla="*/ 4120357 h 6858001"/>
                <a:gd name="connsiteX85" fmla="*/ 2599786 w 3095625"/>
                <a:gd name="connsiteY85" fmla="*/ 4107657 h 6858001"/>
                <a:gd name="connsiteX86" fmla="*/ 2593439 w 3095625"/>
                <a:gd name="connsiteY86" fmla="*/ 4095751 h 6858001"/>
                <a:gd name="connsiteX87" fmla="*/ 2587092 w 3095625"/>
                <a:gd name="connsiteY87" fmla="*/ 4083845 h 6858001"/>
                <a:gd name="connsiteX88" fmla="*/ 2581539 w 3095625"/>
                <a:gd name="connsiteY88" fmla="*/ 4070351 h 6858001"/>
                <a:gd name="connsiteX89" fmla="*/ 2575985 w 3095625"/>
                <a:gd name="connsiteY89" fmla="*/ 4057651 h 6858001"/>
                <a:gd name="connsiteX90" fmla="*/ 2571225 w 3095625"/>
                <a:gd name="connsiteY90" fmla="*/ 4044157 h 6858001"/>
                <a:gd name="connsiteX91" fmla="*/ 2568052 w 3095625"/>
                <a:gd name="connsiteY91" fmla="*/ 4029870 h 6858001"/>
                <a:gd name="connsiteX92" fmla="*/ 2564879 w 3095625"/>
                <a:gd name="connsiteY92" fmla="*/ 4015582 h 6858001"/>
                <a:gd name="connsiteX93" fmla="*/ 2326082 w 3095625"/>
                <a:gd name="connsiteY93" fmla="*/ 2702720 h 6858001"/>
                <a:gd name="connsiteX94" fmla="*/ 2299109 w 3095625"/>
                <a:gd name="connsiteY94" fmla="*/ 3538538 h 6858001"/>
                <a:gd name="connsiteX95" fmla="*/ 2298315 w 3095625"/>
                <a:gd name="connsiteY95" fmla="*/ 3597276 h 6858001"/>
                <a:gd name="connsiteX96" fmla="*/ 2298315 w 3095625"/>
                <a:gd name="connsiteY96" fmla="*/ 3654426 h 6858001"/>
                <a:gd name="connsiteX97" fmla="*/ 2299902 w 3095625"/>
                <a:gd name="connsiteY97" fmla="*/ 3712370 h 6858001"/>
                <a:gd name="connsiteX98" fmla="*/ 2303075 w 3095625"/>
                <a:gd name="connsiteY98" fmla="*/ 3769520 h 6858001"/>
                <a:gd name="connsiteX99" fmla="*/ 2476817 w 3095625"/>
                <a:gd name="connsiteY99" fmla="*/ 6500019 h 6858001"/>
                <a:gd name="connsiteX100" fmla="*/ 2476817 w 3095625"/>
                <a:gd name="connsiteY100" fmla="*/ 6518276 h 6858001"/>
                <a:gd name="connsiteX101" fmla="*/ 2476817 w 3095625"/>
                <a:gd name="connsiteY101" fmla="*/ 6535739 h 6858001"/>
                <a:gd name="connsiteX102" fmla="*/ 2476024 w 3095625"/>
                <a:gd name="connsiteY102" fmla="*/ 6553995 h 6858001"/>
                <a:gd name="connsiteX103" fmla="*/ 2473644 w 3095625"/>
                <a:gd name="connsiteY103" fmla="*/ 6571457 h 6858001"/>
                <a:gd name="connsiteX104" fmla="*/ 2471264 w 3095625"/>
                <a:gd name="connsiteY104" fmla="*/ 6588919 h 6858001"/>
                <a:gd name="connsiteX105" fmla="*/ 2467297 w 3095625"/>
                <a:gd name="connsiteY105" fmla="*/ 6605589 h 6858001"/>
                <a:gd name="connsiteX106" fmla="*/ 2462537 w 3095625"/>
                <a:gd name="connsiteY106" fmla="*/ 6621463 h 6858001"/>
                <a:gd name="connsiteX107" fmla="*/ 2456984 w 3095625"/>
                <a:gd name="connsiteY107" fmla="*/ 6638132 h 6858001"/>
                <a:gd name="connsiteX108" fmla="*/ 2450637 w 3095625"/>
                <a:gd name="connsiteY108" fmla="*/ 6654007 h 6858001"/>
                <a:gd name="connsiteX109" fmla="*/ 2444290 w 3095625"/>
                <a:gd name="connsiteY109" fmla="*/ 6669089 h 6858001"/>
                <a:gd name="connsiteX110" fmla="*/ 2436357 w 3095625"/>
                <a:gd name="connsiteY110" fmla="*/ 6684169 h 6858001"/>
                <a:gd name="connsiteX111" fmla="*/ 2427630 w 3095625"/>
                <a:gd name="connsiteY111" fmla="*/ 6698457 h 6858001"/>
                <a:gd name="connsiteX112" fmla="*/ 2417317 w 3095625"/>
                <a:gd name="connsiteY112" fmla="*/ 6712745 h 6858001"/>
                <a:gd name="connsiteX113" fmla="*/ 2407797 w 3095625"/>
                <a:gd name="connsiteY113" fmla="*/ 6726239 h 6858001"/>
                <a:gd name="connsiteX114" fmla="*/ 2397483 w 3095625"/>
                <a:gd name="connsiteY114" fmla="*/ 6739732 h 6858001"/>
                <a:gd name="connsiteX115" fmla="*/ 2387170 w 3095625"/>
                <a:gd name="connsiteY115" fmla="*/ 6751639 h 6858001"/>
                <a:gd name="connsiteX116" fmla="*/ 2374476 w 3095625"/>
                <a:gd name="connsiteY116" fmla="*/ 6763545 h 6858001"/>
                <a:gd name="connsiteX117" fmla="*/ 2362576 w 3095625"/>
                <a:gd name="connsiteY117" fmla="*/ 6774657 h 6858001"/>
                <a:gd name="connsiteX118" fmla="*/ 2349883 w 3095625"/>
                <a:gd name="connsiteY118" fmla="*/ 6785769 h 6858001"/>
                <a:gd name="connsiteX119" fmla="*/ 2336396 w 3095625"/>
                <a:gd name="connsiteY119" fmla="*/ 6795295 h 6858001"/>
                <a:gd name="connsiteX120" fmla="*/ 2322116 w 3095625"/>
                <a:gd name="connsiteY120" fmla="*/ 6805613 h 6858001"/>
                <a:gd name="connsiteX121" fmla="*/ 2307835 w 3095625"/>
                <a:gd name="connsiteY121" fmla="*/ 6814345 h 6858001"/>
                <a:gd name="connsiteX122" fmla="*/ 2292762 w 3095625"/>
                <a:gd name="connsiteY122" fmla="*/ 6821489 h 6858001"/>
                <a:gd name="connsiteX123" fmla="*/ 2276895 w 3095625"/>
                <a:gd name="connsiteY123" fmla="*/ 6829426 h 6858001"/>
                <a:gd name="connsiteX124" fmla="*/ 2261821 w 3095625"/>
                <a:gd name="connsiteY124" fmla="*/ 6835776 h 6858001"/>
                <a:gd name="connsiteX125" fmla="*/ 2245161 w 3095625"/>
                <a:gd name="connsiteY125" fmla="*/ 6841332 h 6858001"/>
                <a:gd name="connsiteX126" fmla="*/ 2228501 w 3095625"/>
                <a:gd name="connsiteY126" fmla="*/ 6846095 h 6858001"/>
                <a:gd name="connsiteX127" fmla="*/ 2212634 w 3095625"/>
                <a:gd name="connsiteY127" fmla="*/ 6850063 h 6858001"/>
                <a:gd name="connsiteX128" fmla="*/ 2194387 w 3095625"/>
                <a:gd name="connsiteY128" fmla="*/ 6853239 h 6858001"/>
                <a:gd name="connsiteX129" fmla="*/ 2176934 w 3095625"/>
                <a:gd name="connsiteY129" fmla="*/ 6855619 h 6858001"/>
                <a:gd name="connsiteX130" fmla="*/ 2159480 w 3095625"/>
                <a:gd name="connsiteY130" fmla="*/ 6857207 h 6858001"/>
                <a:gd name="connsiteX131" fmla="*/ 2141233 w 3095625"/>
                <a:gd name="connsiteY131" fmla="*/ 6858001 h 6858001"/>
                <a:gd name="connsiteX132" fmla="*/ 2125366 w 3095625"/>
                <a:gd name="connsiteY132" fmla="*/ 6858001 h 6858001"/>
                <a:gd name="connsiteX133" fmla="*/ 2108706 w 3095625"/>
                <a:gd name="connsiteY133" fmla="*/ 6857207 h 6858001"/>
                <a:gd name="connsiteX134" fmla="*/ 2093633 w 3095625"/>
                <a:gd name="connsiteY134" fmla="*/ 6854826 h 6858001"/>
                <a:gd name="connsiteX135" fmla="*/ 2078559 w 3095625"/>
                <a:gd name="connsiteY135" fmla="*/ 6851651 h 6858001"/>
                <a:gd name="connsiteX136" fmla="*/ 2062692 w 3095625"/>
                <a:gd name="connsiteY136" fmla="*/ 6849269 h 6858001"/>
                <a:gd name="connsiteX137" fmla="*/ 2047619 w 3095625"/>
                <a:gd name="connsiteY137" fmla="*/ 6844507 h 6858001"/>
                <a:gd name="connsiteX138" fmla="*/ 2033339 w 3095625"/>
                <a:gd name="connsiteY138" fmla="*/ 6840539 h 6858001"/>
                <a:gd name="connsiteX139" fmla="*/ 2019059 w 3095625"/>
                <a:gd name="connsiteY139" fmla="*/ 6834982 h 6858001"/>
                <a:gd name="connsiteX140" fmla="*/ 2004778 w 3095625"/>
                <a:gd name="connsiteY140" fmla="*/ 6829426 h 6858001"/>
                <a:gd name="connsiteX141" fmla="*/ 1991292 w 3095625"/>
                <a:gd name="connsiteY141" fmla="*/ 6823076 h 6858001"/>
                <a:gd name="connsiteX142" fmla="*/ 1977011 w 3095625"/>
                <a:gd name="connsiteY142" fmla="*/ 6815139 h 6858001"/>
                <a:gd name="connsiteX143" fmla="*/ 1964318 w 3095625"/>
                <a:gd name="connsiteY143" fmla="*/ 6807201 h 6858001"/>
                <a:gd name="connsiteX144" fmla="*/ 1951624 w 3095625"/>
                <a:gd name="connsiteY144" fmla="*/ 6800057 h 6858001"/>
                <a:gd name="connsiteX145" fmla="*/ 1939724 w 3095625"/>
                <a:gd name="connsiteY145" fmla="*/ 6791326 h 6858001"/>
                <a:gd name="connsiteX146" fmla="*/ 1927824 w 3095625"/>
                <a:gd name="connsiteY146" fmla="*/ 6781007 h 6858001"/>
                <a:gd name="connsiteX147" fmla="*/ 1915924 w 3095625"/>
                <a:gd name="connsiteY147" fmla="*/ 6771482 h 6858001"/>
                <a:gd name="connsiteX148" fmla="*/ 1904817 w 3095625"/>
                <a:gd name="connsiteY148" fmla="*/ 6761163 h 6858001"/>
                <a:gd name="connsiteX149" fmla="*/ 1894504 w 3095625"/>
                <a:gd name="connsiteY149" fmla="*/ 6750051 h 6858001"/>
                <a:gd name="connsiteX150" fmla="*/ 1884984 w 3095625"/>
                <a:gd name="connsiteY150" fmla="*/ 6738145 h 6858001"/>
                <a:gd name="connsiteX151" fmla="*/ 1875463 w 3095625"/>
                <a:gd name="connsiteY151" fmla="*/ 6727032 h 6858001"/>
                <a:gd name="connsiteX152" fmla="*/ 1865943 w 3095625"/>
                <a:gd name="connsiteY152" fmla="*/ 6715126 h 6858001"/>
                <a:gd name="connsiteX153" fmla="*/ 1857217 w 3095625"/>
                <a:gd name="connsiteY153" fmla="*/ 6701632 h 6858001"/>
                <a:gd name="connsiteX154" fmla="*/ 1850076 w 3095625"/>
                <a:gd name="connsiteY154" fmla="*/ 6688932 h 6858001"/>
                <a:gd name="connsiteX155" fmla="*/ 1842143 w 3095625"/>
                <a:gd name="connsiteY155" fmla="*/ 6675439 h 6858001"/>
                <a:gd name="connsiteX156" fmla="*/ 1835796 w 3095625"/>
                <a:gd name="connsiteY156" fmla="*/ 6661151 h 6858001"/>
                <a:gd name="connsiteX157" fmla="*/ 1830243 w 3095625"/>
                <a:gd name="connsiteY157" fmla="*/ 6648451 h 6858001"/>
                <a:gd name="connsiteX158" fmla="*/ 1824689 w 3095625"/>
                <a:gd name="connsiteY158" fmla="*/ 6632576 h 6858001"/>
                <a:gd name="connsiteX159" fmla="*/ 1819136 w 3095625"/>
                <a:gd name="connsiteY159" fmla="*/ 6618289 h 6858001"/>
                <a:gd name="connsiteX160" fmla="*/ 1814376 w 3095625"/>
                <a:gd name="connsiteY160" fmla="*/ 6603207 h 6858001"/>
                <a:gd name="connsiteX161" fmla="*/ 1811203 w 3095625"/>
                <a:gd name="connsiteY161" fmla="*/ 6587332 h 6858001"/>
                <a:gd name="connsiteX162" fmla="*/ 1808823 w 3095625"/>
                <a:gd name="connsiteY162" fmla="*/ 6572251 h 6858001"/>
                <a:gd name="connsiteX163" fmla="*/ 1807236 w 3095625"/>
                <a:gd name="connsiteY163" fmla="*/ 6555582 h 6858001"/>
                <a:gd name="connsiteX164" fmla="*/ 1547813 w 3095625"/>
                <a:gd name="connsiteY164" fmla="*/ 4050507 h 6858001"/>
                <a:gd name="connsiteX165" fmla="*/ 1288389 w 3095625"/>
                <a:gd name="connsiteY165" fmla="*/ 6555582 h 6858001"/>
                <a:gd name="connsiteX166" fmla="*/ 1286803 w 3095625"/>
                <a:gd name="connsiteY166" fmla="*/ 6572251 h 6858001"/>
                <a:gd name="connsiteX167" fmla="*/ 1282836 w 3095625"/>
                <a:gd name="connsiteY167" fmla="*/ 6587332 h 6858001"/>
                <a:gd name="connsiteX168" fmla="*/ 1279663 w 3095625"/>
                <a:gd name="connsiteY168" fmla="*/ 6603207 h 6858001"/>
                <a:gd name="connsiteX169" fmla="*/ 1275696 w 3095625"/>
                <a:gd name="connsiteY169" fmla="*/ 6618289 h 6858001"/>
                <a:gd name="connsiteX170" fmla="*/ 1270936 w 3095625"/>
                <a:gd name="connsiteY170" fmla="*/ 6632576 h 6858001"/>
                <a:gd name="connsiteX171" fmla="*/ 1265383 w 3095625"/>
                <a:gd name="connsiteY171" fmla="*/ 6648451 h 6858001"/>
                <a:gd name="connsiteX172" fmla="*/ 1259829 w 3095625"/>
                <a:gd name="connsiteY172" fmla="*/ 6661151 h 6858001"/>
                <a:gd name="connsiteX173" fmla="*/ 1252689 w 3095625"/>
                <a:gd name="connsiteY173" fmla="*/ 6675439 h 6858001"/>
                <a:gd name="connsiteX174" fmla="*/ 1245549 w 3095625"/>
                <a:gd name="connsiteY174" fmla="*/ 6688932 h 6858001"/>
                <a:gd name="connsiteX175" fmla="*/ 1238409 w 3095625"/>
                <a:gd name="connsiteY175" fmla="*/ 6701632 h 6858001"/>
                <a:gd name="connsiteX176" fmla="*/ 1229682 w 3095625"/>
                <a:gd name="connsiteY176" fmla="*/ 6715126 h 6858001"/>
                <a:gd name="connsiteX177" fmla="*/ 1220162 w 3095625"/>
                <a:gd name="connsiteY177" fmla="*/ 6727032 h 6858001"/>
                <a:gd name="connsiteX178" fmla="*/ 1210642 w 3095625"/>
                <a:gd name="connsiteY178" fmla="*/ 6738145 h 6858001"/>
                <a:gd name="connsiteX179" fmla="*/ 1201122 w 3095625"/>
                <a:gd name="connsiteY179" fmla="*/ 6750051 h 6858001"/>
                <a:gd name="connsiteX180" fmla="*/ 1190015 w 3095625"/>
                <a:gd name="connsiteY180" fmla="*/ 6761163 h 6858001"/>
                <a:gd name="connsiteX181" fmla="*/ 1178908 w 3095625"/>
                <a:gd name="connsiteY181" fmla="*/ 6771482 h 6858001"/>
                <a:gd name="connsiteX182" fmla="*/ 1167801 w 3095625"/>
                <a:gd name="connsiteY182" fmla="*/ 6781007 h 6858001"/>
                <a:gd name="connsiteX183" fmla="*/ 1155901 w 3095625"/>
                <a:gd name="connsiteY183" fmla="*/ 6791326 h 6858001"/>
                <a:gd name="connsiteX184" fmla="*/ 1144001 w 3095625"/>
                <a:gd name="connsiteY184" fmla="*/ 6800057 h 6858001"/>
                <a:gd name="connsiteX185" fmla="*/ 1130514 w 3095625"/>
                <a:gd name="connsiteY185" fmla="*/ 6807201 h 6858001"/>
                <a:gd name="connsiteX186" fmla="*/ 1117027 w 3095625"/>
                <a:gd name="connsiteY186" fmla="*/ 6815139 h 6858001"/>
                <a:gd name="connsiteX187" fmla="*/ 1104334 w 3095625"/>
                <a:gd name="connsiteY187" fmla="*/ 6823076 h 6858001"/>
                <a:gd name="connsiteX188" fmla="*/ 1090847 w 3095625"/>
                <a:gd name="connsiteY188" fmla="*/ 6829426 h 6858001"/>
                <a:gd name="connsiteX189" fmla="*/ 1076567 w 3095625"/>
                <a:gd name="connsiteY189" fmla="*/ 6834982 h 6858001"/>
                <a:gd name="connsiteX190" fmla="*/ 1062287 w 3095625"/>
                <a:gd name="connsiteY190" fmla="*/ 6840539 h 6858001"/>
                <a:gd name="connsiteX191" fmla="*/ 1047213 w 3095625"/>
                <a:gd name="connsiteY191" fmla="*/ 6844507 h 6858001"/>
                <a:gd name="connsiteX192" fmla="*/ 1032933 w 3095625"/>
                <a:gd name="connsiteY192" fmla="*/ 6849269 h 6858001"/>
                <a:gd name="connsiteX193" fmla="*/ 1017066 w 3095625"/>
                <a:gd name="connsiteY193" fmla="*/ 6851651 h 6858001"/>
                <a:gd name="connsiteX194" fmla="*/ 1001993 w 3095625"/>
                <a:gd name="connsiteY194" fmla="*/ 6854826 h 6858001"/>
                <a:gd name="connsiteX195" fmla="*/ 985332 w 3095625"/>
                <a:gd name="connsiteY195" fmla="*/ 6857207 h 6858001"/>
                <a:gd name="connsiteX196" fmla="*/ 970259 w 3095625"/>
                <a:gd name="connsiteY196" fmla="*/ 6858001 h 6858001"/>
                <a:gd name="connsiteX197" fmla="*/ 953599 w 3095625"/>
                <a:gd name="connsiteY197" fmla="*/ 6858001 h 6858001"/>
                <a:gd name="connsiteX198" fmla="*/ 936145 w 3095625"/>
                <a:gd name="connsiteY198" fmla="*/ 6857207 h 6858001"/>
                <a:gd name="connsiteX199" fmla="*/ 918691 w 3095625"/>
                <a:gd name="connsiteY199" fmla="*/ 6855619 h 6858001"/>
                <a:gd name="connsiteX200" fmla="*/ 901238 w 3095625"/>
                <a:gd name="connsiteY200" fmla="*/ 6853239 h 6858001"/>
                <a:gd name="connsiteX201" fmla="*/ 882991 w 3095625"/>
                <a:gd name="connsiteY201" fmla="*/ 6850063 h 6858001"/>
                <a:gd name="connsiteX202" fmla="*/ 867124 w 3095625"/>
                <a:gd name="connsiteY202" fmla="*/ 6846095 h 6858001"/>
                <a:gd name="connsiteX203" fmla="*/ 850464 w 3095625"/>
                <a:gd name="connsiteY203" fmla="*/ 6841332 h 6858001"/>
                <a:gd name="connsiteX204" fmla="*/ 833804 w 3095625"/>
                <a:gd name="connsiteY204" fmla="*/ 6835776 h 6858001"/>
                <a:gd name="connsiteX205" fmla="*/ 817143 w 3095625"/>
                <a:gd name="connsiteY205" fmla="*/ 6829426 h 6858001"/>
                <a:gd name="connsiteX206" fmla="*/ 802070 w 3095625"/>
                <a:gd name="connsiteY206" fmla="*/ 6821489 h 6858001"/>
                <a:gd name="connsiteX207" fmla="*/ 787790 w 3095625"/>
                <a:gd name="connsiteY207" fmla="*/ 6814345 h 6858001"/>
                <a:gd name="connsiteX208" fmla="*/ 773509 w 3095625"/>
                <a:gd name="connsiteY208" fmla="*/ 6805613 h 6858001"/>
                <a:gd name="connsiteX209" fmla="*/ 759229 w 3095625"/>
                <a:gd name="connsiteY209" fmla="*/ 6795295 h 6858001"/>
                <a:gd name="connsiteX210" fmla="*/ 745742 w 3095625"/>
                <a:gd name="connsiteY210" fmla="*/ 6785769 h 6858001"/>
                <a:gd name="connsiteX211" fmla="*/ 733049 w 3095625"/>
                <a:gd name="connsiteY211" fmla="*/ 6774657 h 6858001"/>
                <a:gd name="connsiteX212" fmla="*/ 721149 w 3095625"/>
                <a:gd name="connsiteY212" fmla="*/ 6763545 h 6858001"/>
                <a:gd name="connsiteX213" fmla="*/ 708455 w 3095625"/>
                <a:gd name="connsiteY213" fmla="*/ 6751639 h 6858001"/>
                <a:gd name="connsiteX214" fmla="*/ 698142 w 3095625"/>
                <a:gd name="connsiteY214" fmla="*/ 6739732 h 6858001"/>
                <a:gd name="connsiteX215" fmla="*/ 687035 w 3095625"/>
                <a:gd name="connsiteY215" fmla="*/ 6726239 h 6858001"/>
                <a:gd name="connsiteX216" fmla="*/ 676722 w 3095625"/>
                <a:gd name="connsiteY216" fmla="*/ 6712745 h 6858001"/>
                <a:gd name="connsiteX217" fmla="*/ 667995 w 3095625"/>
                <a:gd name="connsiteY217" fmla="*/ 6698457 h 6858001"/>
                <a:gd name="connsiteX218" fmla="*/ 659268 w 3095625"/>
                <a:gd name="connsiteY218" fmla="*/ 6684169 h 6858001"/>
                <a:gd name="connsiteX219" fmla="*/ 651335 w 3095625"/>
                <a:gd name="connsiteY219" fmla="*/ 6669089 h 6858001"/>
                <a:gd name="connsiteX220" fmla="*/ 644988 w 3095625"/>
                <a:gd name="connsiteY220" fmla="*/ 6654007 h 6858001"/>
                <a:gd name="connsiteX221" fmla="*/ 638641 w 3095625"/>
                <a:gd name="connsiteY221" fmla="*/ 6638132 h 6858001"/>
                <a:gd name="connsiteX222" fmla="*/ 633088 w 3095625"/>
                <a:gd name="connsiteY222" fmla="*/ 6621463 h 6858001"/>
                <a:gd name="connsiteX223" fmla="*/ 628328 w 3095625"/>
                <a:gd name="connsiteY223" fmla="*/ 6605589 h 6858001"/>
                <a:gd name="connsiteX224" fmla="*/ 624361 w 3095625"/>
                <a:gd name="connsiteY224" fmla="*/ 6588919 h 6858001"/>
                <a:gd name="connsiteX225" fmla="*/ 621188 w 3095625"/>
                <a:gd name="connsiteY225" fmla="*/ 6571457 h 6858001"/>
                <a:gd name="connsiteX226" fmla="*/ 619601 w 3095625"/>
                <a:gd name="connsiteY226" fmla="*/ 6553995 h 6858001"/>
                <a:gd name="connsiteX227" fmla="*/ 617221 w 3095625"/>
                <a:gd name="connsiteY227" fmla="*/ 6535739 h 6858001"/>
                <a:gd name="connsiteX228" fmla="*/ 617221 w 3095625"/>
                <a:gd name="connsiteY228" fmla="*/ 6518276 h 6858001"/>
                <a:gd name="connsiteX229" fmla="*/ 618808 w 3095625"/>
                <a:gd name="connsiteY229" fmla="*/ 6500019 h 6858001"/>
                <a:gd name="connsiteX230" fmla="*/ 792550 w 3095625"/>
                <a:gd name="connsiteY230" fmla="*/ 3769520 h 6858001"/>
                <a:gd name="connsiteX231" fmla="*/ 795723 w 3095625"/>
                <a:gd name="connsiteY231" fmla="*/ 3712370 h 6858001"/>
                <a:gd name="connsiteX232" fmla="*/ 796516 w 3095625"/>
                <a:gd name="connsiteY232" fmla="*/ 3654426 h 6858001"/>
                <a:gd name="connsiteX233" fmla="*/ 796516 w 3095625"/>
                <a:gd name="connsiteY233" fmla="*/ 3597276 h 6858001"/>
                <a:gd name="connsiteX234" fmla="*/ 795723 w 3095625"/>
                <a:gd name="connsiteY234" fmla="*/ 3538538 h 6858001"/>
                <a:gd name="connsiteX235" fmla="*/ 769543 w 3095625"/>
                <a:gd name="connsiteY235" fmla="*/ 2702720 h 6858001"/>
                <a:gd name="connsiteX236" fmla="*/ 530746 w 3095625"/>
                <a:gd name="connsiteY236" fmla="*/ 4015582 h 6858001"/>
                <a:gd name="connsiteX237" fmla="*/ 527573 w 3095625"/>
                <a:gd name="connsiteY237" fmla="*/ 4029870 h 6858001"/>
                <a:gd name="connsiteX238" fmla="*/ 524400 w 3095625"/>
                <a:gd name="connsiteY238" fmla="*/ 4044157 h 6858001"/>
                <a:gd name="connsiteX239" fmla="*/ 519640 w 3095625"/>
                <a:gd name="connsiteY239" fmla="*/ 4057651 h 6858001"/>
                <a:gd name="connsiteX240" fmla="*/ 514086 w 3095625"/>
                <a:gd name="connsiteY240" fmla="*/ 4070351 h 6858001"/>
                <a:gd name="connsiteX241" fmla="*/ 508533 w 3095625"/>
                <a:gd name="connsiteY241" fmla="*/ 4083845 h 6858001"/>
                <a:gd name="connsiteX242" fmla="*/ 502186 w 3095625"/>
                <a:gd name="connsiteY242" fmla="*/ 4095751 h 6858001"/>
                <a:gd name="connsiteX243" fmla="*/ 495839 w 3095625"/>
                <a:gd name="connsiteY243" fmla="*/ 4107657 h 6858001"/>
                <a:gd name="connsiteX244" fmla="*/ 487906 w 3095625"/>
                <a:gd name="connsiteY244" fmla="*/ 4120357 h 6858001"/>
                <a:gd name="connsiteX245" fmla="*/ 479179 w 3095625"/>
                <a:gd name="connsiteY245" fmla="*/ 4130676 h 6858001"/>
                <a:gd name="connsiteX246" fmla="*/ 471246 w 3095625"/>
                <a:gd name="connsiteY246" fmla="*/ 4140995 h 6858001"/>
                <a:gd name="connsiteX247" fmla="*/ 461726 w 3095625"/>
                <a:gd name="connsiteY247" fmla="*/ 4152107 h 6858001"/>
                <a:gd name="connsiteX248" fmla="*/ 452999 w 3095625"/>
                <a:gd name="connsiteY248" fmla="*/ 4160838 h 6858001"/>
                <a:gd name="connsiteX249" fmla="*/ 441892 w 3095625"/>
                <a:gd name="connsiteY249" fmla="*/ 4170363 h 6858001"/>
                <a:gd name="connsiteX250" fmla="*/ 432372 w 3095625"/>
                <a:gd name="connsiteY250" fmla="*/ 4179095 h 6858001"/>
                <a:gd name="connsiteX251" fmla="*/ 421265 w 3095625"/>
                <a:gd name="connsiteY251" fmla="*/ 4187032 h 6858001"/>
                <a:gd name="connsiteX252" fmla="*/ 410158 w 3095625"/>
                <a:gd name="connsiteY252" fmla="*/ 4194970 h 6858001"/>
                <a:gd name="connsiteX253" fmla="*/ 398258 w 3095625"/>
                <a:gd name="connsiteY253" fmla="*/ 4201320 h 6858001"/>
                <a:gd name="connsiteX254" fmla="*/ 385565 w 3095625"/>
                <a:gd name="connsiteY254" fmla="*/ 4207670 h 6858001"/>
                <a:gd name="connsiteX255" fmla="*/ 373665 w 3095625"/>
                <a:gd name="connsiteY255" fmla="*/ 4213226 h 6858001"/>
                <a:gd name="connsiteX256" fmla="*/ 360971 w 3095625"/>
                <a:gd name="connsiteY256" fmla="*/ 4218782 h 6858001"/>
                <a:gd name="connsiteX257" fmla="*/ 348278 w 3095625"/>
                <a:gd name="connsiteY257" fmla="*/ 4223545 h 6858001"/>
                <a:gd name="connsiteX258" fmla="*/ 335584 w 3095625"/>
                <a:gd name="connsiteY258" fmla="*/ 4226720 h 6858001"/>
                <a:gd name="connsiteX259" fmla="*/ 322097 w 3095625"/>
                <a:gd name="connsiteY259" fmla="*/ 4229895 h 6858001"/>
                <a:gd name="connsiteX260" fmla="*/ 307817 w 3095625"/>
                <a:gd name="connsiteY260" fmla="*/ 4232276 h 6858001"/>
                <a:gd name="connsiteX261" fmla="*/ 294330 w 3095625"/>
                <a:gd name="connsiteY261" fmla="*/ 4234657 h 6858001"/>
                <a:gd name="connsiteX262" fmla="*/ 280050 w 3095625"/>
                <a:gd name="connsiteY262" fmla="*/ 4235451 h 6858001"/>
                <a:gd name="connsiteX263" fmla="*/ 267357 w 3095625"/>
                <a:gd name="connsiteY263" fmla="*/ 4235451 h 6858001"/>
                <a:gd name="connsiteX264" fmla="*/ 253076 w 3095625"/>
                <a:gd name="connsiteY264" fmla="*/ 4235451 h 6858001"/>
                <a:gd name="connsiteX265" fmla="*/ 238796 w 3095625"/>
                <a:gd name="connsiteY265" fmla="*/ 4234657 h 6858001"/>
                <a:gd name="connsiteX266" fmla="*/ 224516 w 3095625"/>
                <a:gd name="connsiteY266" fmla="*/ 4232276 h 6858001"/>
                <a:gd name="connsiteX267" fmla="*/ 210236 w 3095625"/>
                <a:gd name="connsiteY267" fmla="*/ 4229101 h 6858001"/>
                <a:gd name="connsiteX268" fmla="*/ 195956 w 3095625"/>
                <a:gd name="connsiteY268" fmla="*/ 4225926 h 6858001"/>
                <a:gd name="connsiteX269" fmla="*/ 171362 w 3095625"/>
                <a:gd name="connsiteY269" fmla="*/ 4217988 h 6858001"/>
                <a:gd name="connsiteX270" fmla="*/ 148355 w 3095625"/>
                <a:gd name="connsiteY270" fmla="*/ 4207670 h 6858001"/>
                <a:gd name="connsiteX271" fmla="*/ 127728 w 3095625"/>
                <a:gd name="connsiteY271" fmla="*/ 4195763 h 6858001"/>
                <a:gd name="connsiteX272" fmla="*/ 107101 w 3095625"/>
                <a:gd name="connsiteY272" fmla="*/ 4183063 h 6858001"/>
                <a:gd name="connsiteX273" fmla="*/ 88061 w 3095625"/>
                <a:gd name="connsiteY273" fmla="*/ 4167188 h 6858001"/>
                <a:gd name="connsiteX274" fmla="*/ 71401 w 3095625"/>
                <a:gd name="connsiteY274" fmla="*/ 4149726 h 6858001"/>
                <a:gd name="connsiteX275" fmla="*/ 56327 w 3095625"/>
                <a:gd name="connsiteY275" fmla="*/ 4132263 h 6858001"/>
                <a:gd name="connsiteX276" fmla="*/ 42047 w 3095625"/>
                <a:gd name="connsiteY276" fmla="*/ 4112420 h 6858001"/>
                <a:gd name="connsiteX277" fmla="*/ 30147 w 3095625"/>
                <a:gd name="connsiteY277" fmla="*/ 4091782 h 6858001"/>
                <a:gd name="connsiteX278" fmla="*/ 19834 w 3095625"/>
                <a:gd name="connsiteY278" fmla="*/ 4069557 h 6858001"/>
                <a:gd name="connsiteX279" fmla="*/ 12693 w 3095625"/>
                <a:gd name="connsiteY279" fmla="*/ 4047332 h 6858001"/>
                <a:gd name="connsiteX280" fmla="*/ 5553 w 3095625"/>
                <a:gd name="connsiteY280" fmla="*/ 4023520 h 6858001"/>
                <a:gd name="connsiteX281" fmla="*/ 1587 w 3095625"/>
                <a:gd name="connsiteY281" fmla="*/ 4000501 h 6858001"/>
                <a:gd name="connsiteX282" fmla="*/ 0 w 3095625"/>
                <a:gd name="connsiteY282" fmla="*/ 3975101 h 6858001"/>
                <a:gd name="connsiteX283" fmla="*/ 0 w 3095625"/>
                <a:gd name="connsiteY283" fmla="*/ 3950495 h 6858001"/>
                <a:gd name="connsiteX284" fmla="*/ 3967 w 3095625"/>
                <a:gd name="connsiteY284" fmla="*/ 3925888 h 6858001"/>
                <a:gd name="connsiteX285" fmla="*/ 322891 w 3095625"/>
                <a:gd name="connsiteY285" fmla="*/ 1942307 h 6858001"/>
                <a:gd name="connsiteX286" fmla="*/ 327651 w 3095625"/>
                <a:gd name="connsiteY286" fmla="*/ 1919288 h 6858001"/>
                <a:gd name="connsiteX287" fmla="*/ 332411 w 3095625"/>
                <a:gd name="connsiteY287" fmla="*/ 1895476 h 6858001"/>
                <a:gd name="connsiteX288" fmla="*/ 338757 w 3095625"/>
                <a:gd name="connsiteY288" fmla="*/ 1872457 h 6858001"/>
                <a:gd name="connsiteX289" fmla="*/ 345104 w 3095625"/>
                <a:gd name="connsiteY289" fmla="*/ 1850232 h 6858001"/>
                <a:gd name="connsiteX290" fmla="*/ 353038 w 3095625"/>
                <a:gd name="connsiteY290" fmla="*/ 1827213 h 6858001"/>
                <a:gd name="connsiteX291" fmla="*/ 361764 w 3095625"/>
                <a:gd name="connsiteY291" fmla="*/ 1804988 h 6858001"/>
                <a:gd name="connsiteX292" fmla="*/ 370491 w 3095625"/>
                <a:gd name="connsiteY292" fmla="*/ 1784351 h 6858001"/>
                <a:gd name="connsiteX293" fmla="*/ 381598 w 3095625"/>
                <a:gd name="connsiteY293" fmla="*/ 1763713 h 6858001"/>
                <a:gd name="connsiteX294" fmla="*/ 391118 w 3095625"/>
                <a:gd name="connsiteY294" fmla="*/ 1742282 h 6858001"/>
                <a:gd name="connsiteX295" fmla="*/ 403812 w 3095625"/>
                <a:gd name="connsiteY295" fmla="*/ 1721645 h 6858001"/>
                <a:gd name="connsiteX296" fmla="*/ 415712 w 3095625"/>
                <a:gd name="connsiteY296" fmla="*/ 1701801 h 6858001"/>
                <a:gd name="connsiteX297" fmla="*/ 428405 w 3095625"/>
                <a:gd name="connsiteY297" fmla="*/ 1683545 h 6858001"/>
                <a:gd name="connsiteX298" fmla="*/ 441892 w 3095625"/>
                <a:gd name="connsiteY298" fmla="*/ 1664495 h 6858001"/>
                <a:gd name="connsiteX299" fmla="*/ 456172 w 3095625"/>
                <a:gd name="connsiteY299" fmla="*/ 1645445 h 6858001"/>
                <a:gd name="connsiteX300" fmla="*/ 471246 w 3095625"/>
                <a:gd name="connsiteY300" fmla="*/ 1627982 h 6858001"/>
                <a:gd name="connsiteX301" fmla="*/ 487113 w 3095625"/>
                <a:gd name="connsiteY301" fmla="*/ 1612107 h 6858001"/>
                <a:gd name="connsiteX302" fmla="*/ 502979 w 3095625"/>
                <a:gd name="connsiteY302" fmla="*/ 1595438 h 6858001"/>
                <a:gd name="connsiteX303" fmla="*/ 519640 w 3095625"/>
                <a:gd name="connsiteY303" fmla="*/ 1578770 h 6858001"/>
                <a:gd name="connsiteX304" fmla="*/ 537093 w 3095625"/>
                <a:gd name="connsiteY304" fmla="*/ 1564482 h 6858001"/>
                <a:gd name="connsiteX305" fmla="*/ 555340 w 3095625"/>
                <a:gd name="connsiteY305" fmla="*/ 1549401 h 6858001"/>
                <a:gd name="connsiteX306" fmla="*/ 573587 w 3095625"/>
                <a:gd name="connsiteY306" fmla="*/ 1535907 h 6858001"/>
                <a:gd name="connsiteX307" fmla="*/ 593421 w 3095625"/>
                <a:gd name="connsiteY307" fmla="*/ 1522413 h 6858001"/>
                <a:gd name="connsiteX308" fmla="*/ 612461 w 3095625"/>
                <a:gd name="connsiteY308" fmla="*/ 1509713 h 6858001"/>
                <a:gd name="connsiteX309" fmla="*/ 633088 w 3095625"/>
                <a:gd name="connsiteY309" fmla="*/ 1497807 h 6858001"/>
                <a:gd name="connsiteX310" fmla="*/ 652921 w 3095625"/>
                <a:gd name="connsiteY310" fmla="*/ 1486695 h 6858001"/>
                <a:gd name="connsiteX311" fmla="*/ 673548 w 3095625"/>
                <a:gd name="connsiteY311" fmla="*/ 1476376 h 6858001"/>
                <a:gd name="connsiteX312" fmla="*/ 695762 w 3095625"/>
                <a:gd name="connsiteY312" fmla="*/ 1466851 h 6858001"/>
                <a:gd name="connsiteX313" fmla="*/ 717182 w 3095625"/>
                <a:gd name="connsiteY313" fmla="*/ 1458120 h 6858001"/>
                <a:gd name="connsiteX314" fmla="*/ 739396 w 3095625"/>
                <a:gd name="connsiteY314" fmla="*/ 1450182 h 6858001"/>
                <a:gd name="connsiteX315" fmla="*/ 762403 w 3095625"/>
                <a:gd name="connsiteY315" fmla="*/ 1442244 h 6858001"/>
                <a:gd name="connsiteX316" fmla="*/ 785410 w 3095625"/>
                <a:gd name="connsiteY316" fmla="*/ 1435894 h 6858001"/>
                <a:gd name="connsiteX317" fmla="*/ 808417 w 3095625"/>
                <a:gd name="connsiteY317" fmla="*/ 1430338 h 6858001"/>
                <a:gd name="connsiteX318" fmla="*/ 1547137 w 3095625"/>
                <a:gd name="connsiteY318" fmla="*/ 0 h 6858001"/>
                <a:gd name="connsiteX319" fmla="*/ 2146537 w 3095625"/>
                <a:gd name="connsiteY319" fmla="*/ 599400 h 6858001"/>
                <a:gd name="connsiteX320" fmla="*/ 1547137 w 3095625"/>
                <a:gd name="connsiteY320" fmla="*/ 1198800 h 6858001"/>
                <a:gd name="connsiteX321" fmla="*/ 947737 w 3095625"/>
                <a:gd name="connsiteY321" fmla="*/ 599400 h 6858001"/>
                <a:gd name="connsiteX322" fmla="*/ 1547137 w 3095625"/>
                <a:gd name="connsiteY322" fmla="*/ 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3095625" h="6858001">
                  <a:moveTo>
                    <a:pt x="1108301" y="1366838"/>
                  </a:moveTo>
                  <a:lnTo>
                    <a:pt x="1336783" y="2238376"/>
                  </a:lnTo>
                  <a:lnTo>
                    <a:pt x="1461338" y="1632745"/>
                  </a:lnTo>
                  <a:lnTo>
                    <a:pt x="1339957" y="1512095"/>
                  </a:lnTo>
                  <a:lnTo>
                    <a:pt x="1476412" y="1375569"/>
                  </a:lnTo>
                  <a:lnTo>
                    <a:pt x="1547813" y="1375569"/>
                  </a:lnTo>
                  <a:lnTo>
                    <a:pt x="1619214" y="1375569"/>
                  </a:lnTo>
                  <a:lnTo>
                    <a:pt x="1754082" y="1512095"/>
                  </a:lnTo>
                  <a:lnTo>
                    <a:pt x="1634287" y="1632745"/>
                  </a:lnTo>
                  <a:lnTo>
                    <a:pt x="1757255" y="2238376"/>
                  </a:lnTo>
                  <a:lnTo>
                    <a:pt x="1985738" y="1366838"/>
                  </a:lnTo>
                  <a:lnTo>
                    <a:pt x="2285622" y="1430338"/>
                  </a:lnTo>
                  <a:lnTo>
                    <a:pt x="2310215" y="1435894"/>
                  </a:lnTo>
                  <a:lnTo>
                    <a:pt x="2333222" y="1442244"/>
                  </a:lnTo>
                  <a:lnTo>
                    <a:pt x="2354643" y="1450182"/>
                  </a:lnTo>
                  <a:lnTo>
                    <a:pt x="2378443" y="1458120"/>
                  </a:lnTo>
                  <a:lnTo>
                    <a:pt x="2399863" y="1466851"/>
                  </a:lnTo>
                  <a:lnTo>
                    <a:pt x="2421283" y="1476376"/>
                  </a:lnTo>
                  <a:lnTo>
                    <a:pt x="2441910" y="1486695"/>
                  </a:lnTo>
                  <a:lnTo>
                    <a:pt x="2462537" y="1497807"/>
                  </a:lnTo>
                  <a:lnTo>
                    <a:pt x="2482371" y="1509713"/>
                  </a:lnTo>
                  <a:lnTo>
                    <a:pt x="2502204" y="1522413"/>
                  </a:lnTo>
                  <a:lnTo>
                    <a:pt x="2521245" y="1535907"/>
                  </a:lnTo>
                  <a:lnTo>
                    <a:pt x="2539492" y="1549401"/>
                  </a:lnTo>
                  <a:lnTo>
                    <a:pt x="2558532" y="1564482"/>
                  </a:lnTo>
                  <a:lnTo>
                    <a:pt x="2575985" y="1578770"/>
                  </a:lnTo>
                  <a:lnTo>
                    <a:pt x="2592646" y="1595438"/>
                  </a:lnTo>
                  <a:lnTo>
                    <a:pt x="2608512" y="1612107"/>
                  </a:lnTo>
                  <a:lnTo>
                    <a:pt x="2624379" y="1627982"/>
                  </a:lnTo>
                  <a:lnTo>
                    <a:pt x="2638659" y="1645445"/>
                  </a:lnTo>
                  <a:lnTo>
                    <a:pt x="2652940" y="1664495"/>
                  </a:lnTo>
                  <a:lnTo>
                    <a:pt x="2667220" y="1683545"/>
                  </a:lnTo>
                  <a:lnTo>
                    <a:pt x="2679913" y="1701801"/>
                  </a:lnTo>
                  <a:lnTo>
                    <a:pt x="2691813" y="1721645"/>
                  </a:lnTo>
                  <a:lnTo>
                    <a:pt x="2702920" y="1742282"/>
                  </a:lnTo>
                  <a:lnTo>
                    <a:pt x="2714027" y="1763713"/>
                  </a:lnTo>
                  <a:lnTo>
                    <a:pt x="2724341" y="1784351"/>
                  </a:lnTo>
                  <a:lnTo>
                    <a:pt x="2733861" y="1804988"/>
                  </a:lnTo>
                  <a:lnTo>
                    <a:pt x="2741794" y="1827213"/>
                  </a:lnTo>
                  <a:lnTo>
                    <a:pt x="2748934" y="1850232"/>
                  </a:lnTo>
                  <a:lnTo>
                    <a:pt x="2756868" y="1872457"/>
                  </a:lnTo>
                  <a:lnTo>
                    <a:pt x="2762421" y="1895476"/>
                  </a:lnTo>
                  <a:lnTo>
                    <a:pt x="2767974" y="1919288"/>
                  </a:lnTo>
                  <a:lnTo>
                    <a:pt x="2772734" y="1942307"/>
                  </a:lnTo>
                  <a:lnTo>
                    <a:pt x="3091658" y="3925888"/>
                  </a:lnTo>
                  <a:lnTo>
                    <a:pt x="3095625" y="3950495"/>
                  </a:lnTo>
                  <a:lnTo>
                    <a:pt x="3095625" y="3975101"/>
                  </a:lnTo>
                  <a:lnTo>
                    <a:pt x="3093245" y="4000501"/>
                  </a:lnTo>
                  <a:lnTo>
                    <a:pt x="3090072" y="4023520"/>
                  </a:lnTo>
                  <a:lnTo>
                    <a:pt x="3082932" y="4047332"/>
                  </a:lnTo>
                  <a:lnTo>
                    <a:pt x="3075792" y="4069557"/>
                  </a:lnTo>
                  <a:lnTo>
                    <a:pt x="3064685" y="4091782"/>
                  </a:lnTo>
                  <a:lnTo>
                    <a:pt x="3053578" y="4112420"/>
                  </a:lnTo>
                  <a:lnTo>
                    <a:pt x="3039298" y="4132263"/>
                  </a:lnTo>
                  <a:lnTo>
                    <a:pt x="3024224" y="4149726"/>
                  </a:lnTo>
                  <a:lnTo>
                    <a:pt x="3005977" y="4167188"/>
                  </a:lnTo>
                  <a:lnTo>
                    <a:pt x="2987730" y="4183063"/>
                  </a:lnTo>
                  <a:lnTo>
                    <a:pt x="2967897" y="4195763"/>
                  </a:lnTo>
                  <a:lnTo>
                    <a:pt x="2945683" y="4207670"/>
                  </a:lnTo>
                  <a:lnTo>
                    <a:pt x="2922676" y="4217988"/>
                  </a:lnTo>
                  <a:lnTo>
                    <a:pt x="2899669" y="4225926"/>
                  </a:lnTo>
                  <a:lnTo>
                    <a:pt x="2885389" y="4229101"/>
                  </a:lnTo>
                  <a:lnTo>
                    <a:pt x="2871109" y="4232276"/>
                  </a:lnTo>
                  <a:lnTo>
                    <a:pt x="2856829" y="4234657"/>
                  </a:lnTo>
                  <a:lnTo>
                    <a:pt x="2842549" y="4235451"/>
                  </a:lnTo>
                  <a:lnTo>
                    <a:pt x="2828268" y="4235451"/>
                  </a:lnTo>
                  <a:lnTo>
                    <a:pt x="2813988" y="4235451"/>
                  </a:lnTo>
                  <a:lnTo>
                    <a:pt x="2801295" y="4234657"/>
                  </a:lnTo>
                  <a:lnTo>
                    <a:pt x="2787015" y="4232276"/>
                  </a:lnTo>
                  <a:lnTo>
                    <a:pt x="2773528" y="4229895"/>
                  </a:lnTo>
                  <a:lnTo>
                    <a:pt x="2760041" y="4226720"/>
                  </a:lnTo>
                  <a:lnTo>
                    <a:pt x="2747347" y="4223545"/>
                  </a:lnTo>
                  <a:lnTo>
                    <a:pt x="2733861" y="4218782"/>
                  </a:lnTo>
                  <a:lnTo>
                    <a:pt x="2721960" y="4213226"/>
                  </a:lnTo>
                  <a:lnTo>
                    <a:pt x="2710060" y="4207670"/>
                  </a:lnTo>
                  <a:lnTo>
                    <a:pt x="2697367" y="4201320"/>
                  </a:lnTo>
                  <a:lnTo>
                    <a:pt x="2685467" y="4194970"/>
                  </a:lnTo>
                  <a:lnTo>
                    <a:pt x="2674360" y="4187032"/>
                  </a:lnTo>
                  <a:lnTo>
                    <a:pt x="2663253" y="4179095"/>
                  </a:lnTo>
                  <a:lnTo>
                    <a:pt x="2652940" y="4170363"/>
                  </a:lnTo>
                  <a:lnTo>
                    <a:pt x="2642626" y="4160838"/>
                  </a:lnTo>
                  <a:lnTo>
                    <a:pt x="2633106" y="4152107"/>
                  </a:lnTo>
                  <a:lnTo>
                    <a:pt x="2624379" y="4140995"/>
                  </a:lnTo>
                  <a:lnTo>
                    <a:pt x="2615653" y="4130676"/>
                  </a:lnTo>
                  <a:lnTo>
                    <a:pt x="2607719" y="4120357"/>
                  </a:lnTo>
                  <a:lnTo>
                    <a:pt x="2599786" y="4107657"/>
                  </a:lnTo>
                  <a:lnTo>
                    <a:pt x="2593439" y="4095751"/>
                  </a:lnTo>
                  <a:lnTo>
                    <a:pt x="2587092" y="4083845"/>
                  </a:lnTo>
                  <a:lnTo>
                    <a:pt x="2581539" y="4070351"/>
                  </a:lnTo>
                  <a:lnTo>
                    <a:pt x="2575985" y="4057651"/>
                  </a:lnTo>
                  <a:lnTo>
                    <a:pt x="2571225" y="4044157"/>
                  </a:lnTo>
                  <a:lnTo>
                    <a:pt x="2568052" y="4029870"/>
                  </a:lnTo>
                  <a:lnTo>
                    <a:pt x="2564879" y="4015582"/>
                  </a:lnTo>
                  <a:lnTo>
                    <a:pt x="2326082" y="2702720"/>
                  </a:lnTo>
                  <a:lnTo>
                    <a:pt x="2299109" y="3538538"/>
                  </a:lnTo>
                  <a:lnTo>
                    <a:pt x="2298315" y="3597276"/>
                  </a:lnTo>
                  <a:lnTo>
                    <a:pt x="2298315" y="3654426"/>
                  </a:lnTo>
                  <a:lnTo>
                    <a:pt x="2299902" y="3712370"/>
                  </a:lnTo>
                  <a:lnTo>
                    <a:pt x="2303075" y="3769520"/>
                  </a:lnTo>
                  <a:lnTo>
                    <a:pt x="2476817" y="6500019"/>
                  </a:lnTo>
                  <a:lnTo>
                    <a:pt x="2476817" y="6518276"/>
                  </a:lnTo>
                  <a:lnTo>
                    <a:pt x="2476817" y="6535739"/>
                  </a:lnTo>
                  <a:lnTo>
                    <a:pt x="2476024" y="6553995"/>
                  </a:lnTo>
                  <a:lnTo>
                    <a:pt x="2473644" y="6571457"/>
                  </a:lnTo>
                  <a:lnTo>
                    <a:pt x="2471264" y="6588919"/>
                  </a:lnTo>
                  <a:lnTo>
                    <a:pt x="2467297" y="6605589"/>
                  </a:lnTo>
                  <a:lnTo>
                    <a:pt x="2462537" y="6621463"/>
                  </a:lnTo>
                  <a:lnTo>
                    <a:pt x="2456984" y="6638132"/>
                  </a:lnTo>
                  <a:lnTo>
                    <a:pt x="2450637" y="6654007"/>
                  </a:lnTo>
                  <a:lnTo>
                    <a:pt x="2444290" y="6669089"/>
                  </a:lnTo>
                  <a:lnTo>
                    <a:pt x="2436357" y="6684169"/>
                  </a:lnTo>
                  <a:lnTo>
                    <a:pt x="2427630" y="6698457"/>
                  </a:lnTo>
                  <a:lnTo>
                    <a:pt x="2417317" y="6712745"/>
                  </a:lnTo>
                  <a:lnTo>
                    <a:pt x="2407797" y="6726239"/>
                  </a:lnTo>
                  <a:lnTo>
                    <a:pt x="2397483" y="6739732"/>
                  </a:lnTo>
                  <a:lnTo>
                    <a:pt x="2387170" y="6751639"/>
                  </a:lnTo>
                  <a:lnTo>
                    <a:pt x="2374476" y="6763545"/>
                  </a:lnTo>
                  <a:lnTo>
                    <a:pt x="2362576" y="6774657"/>
                  </a:lnTo>
                  <a:lnTo>
                    <a:pt x="2349883" y="6785769"/>
                  </a:lnTo>
                  <a:lnTo>
                    <a:pt x="2336396" y="6795295"/>
                  </a:lnTo>
                  <a:lnTo>
                    <a:pt x="2322116" y="6805613"/>
                  </a:lnTo>
                  <a:lnTo>
                    <a:pt x="2307835" y="6814345"/>
                  </a:lnTo>
                  <a:lnTo>
                    <a:pt x="2292762" y="6821489"/>
                  </a:lnTo>
                  <a:lnTo>
                    <a:pt x="2276895" y="6829426"/>
                  </a:lnTo>
                  <a:lnTo>
                    <a:pt x="2261821" y="6835776"/>
                  </a:lnTo>
                  <a:lnTo>
                    <a:pt x="2245161" y="6841332"/>
                  </a:lnTo>
                  <a:lnTo>
                    <a:pt x="2228501" y="6846095"/>
                  </a:lnTo>
                  <a:lnTo>
                    <a:pt x="2212634" y="6850063"/>
                  </a:lnTo>
                  <a:lnTo>
                    <a:pt x="2194387" y="6853239"/>
                  </a:lnTo>
                  <a:lnTo>
                    <a:pt x="2176934" y="6855619"/>
                  </a:lnTo>
                  <a:lnTo>
                    <a:pt x="2159480" y="6857207"/>
                  </a:lnTo>
                  <a:lnTo>
                    <a:pt x="2141233" y="6858001"/>
                  </a:lnTo>
                  <a:lnTo>
                    <a:pt x="2125366" y="6858001"/>
                  </a:lnTo>
                  <a:lnTo>
                    <a:pt x="2108706" y="6857207"/>
                  </a:lnTo>
                  <a:lnTo>
                    <a:pt x="2093633" y="6854826"/>
                  </a:lnTo>
                  <a:lnTo>
                    <a:pt x="2078559" y="6851651"/>
                  </a:lnTo>
                  <a:lnTo>
                    <a:pt x="2062692" y="6849269"/>
                  </a:lnTo>
                  <a:lnTo>
                    <a:pt x="2047619" y="6844507"/>
                  </a:lnTo>
                  <a:lnTo>
                    <a:pt x="2033339" y="6840539"/>
                  </a:lnTo>
                  <a:lnTo>
                    <a:pt x="2019059" y="6834982"/>
                  </a:lnTo>
                  <a:lnTo>
                    <a:pt x="2004778" y="6829426"/>
                  </a:lnTo>
                  <a:lnTo>
                    <a:pt x="1991292" y="6823076"/>
                  </a:lnTo>
                  <a:lnTo>
                    <a:pt x="1977011" y="6815139"/>
                  </a:lnTo>
                  <a:lnTo>
                    <a:pt x="1964318" y="6807201"/>
                  </a:lnTo>
                  <a:lnTo>
                    <a:pt x="1951624" y="6800057"/>
                  </a:lnTo>
                  <a:lnTo>
                    <a:pt x="1939724" y="6791326"/>
                  </a:lnTo>
                  <a:lnTo>
                    <a:pt x="1927824" y="6781007"/>
                  </a:lnTo>
                  <a:lnTo>
                    <a:pt x="1915924" y="6771482"/>
                  </a:lnTo>
                  <a:lnTo>
                    <a:pt x="1904817" y="6761163"/>
                  </a:lnTo>
                  <a:lnTo>
                    <a:pt x="1894504" y="6750051"/>
                  </a:lnTo>
                  <a:lnTo>
                    <a:pt x="1884984" y="6738145"/>
                  </a:lnTo>
                  <a:lnTo>
                    <a:pt x="1875463" y="6727032"/>
                  </a:lnTo>
                  <a:lnTo>
                    <a:pt x="1865943" y="6715126"/>
                  </a:lnTo>
                  <a:lnTo>
                    <a:pt x="1857217" y="6701632"/>
                  </a:lnTo>
                  <a:lnTo>
                    <a:pt x="1850076" y="6688932"/>
                  </a:lnTo>
                  <a:lnTo>
                    <a:pt x="1842143" y="6675439"/>
                  </a:lnTo>
                  <a:lnTo>
                    <a:pt x="1835796" y="6661151"/>
                  </a:lnTo>
                  <a:lnTo>
                    <a:pt x="1830243" y="6648451"/>
                  </a:lnTo>
                  <a:lnTo>
                    <a:pt x="1824689" y="6632576"/>
                  </a:lnTo>
                  <a:lnTo>
                    <a:pt x="1819136" y="6618289"/>
                  </a:lnTo>
                  <a:lnTo>
                    <a:pt x="1814376" y="6603207"/>
                  </a:lnTo>
                  <a:lnTo>
                    <a:pt x="1811203" y="6587332"/>
                  </a:lnTo>
                  <a:lnTo>
                    <a:pt x="1808823" y="6572251"/>
                  </a:lnTo>
                  <a:lnTo>
                    <a:pt x="1807236" y="6555582"/>
                  </a:lnTo>
                  <a:lnTo>
                    <a:pt x="1547813" y="4050507"/>
                  </a:lnTo>
                  <a:lnTo>
                    <a:pt x="1288389" y="6555582"/>
                  </a:lnTo>
                  <a:lnTo>
                    <a:pt x="1286803" y="6572251"/>
                  </a:lnTo>
                  <a:lnTo>
                    <a:pt x="1282836" y="6587332"/>
                  </a:lnTo>
                  <a:lnTo>
                    <a:pt x="1279663" y="6603207"/>
                  </a:lnTo>
                  <a:lnTo>
                    <a:pt x="1275696" y="6618289"/>
                  </a:lnTo>
                  <a:lnTo>
                    <a:pt x="1270936" y="6632576"/>
                  </a:lnTo>
                  <a:lnTo>
                    <a:pt x="1265383" y="6648451"/>
                  </a:lnTo>
                  <a:lnTo>
                    <a:pt x="1259829" y="6661151"/>
                  </a:lnTo>
                  <a:lnTo>
                    <a:pt x="1252689" y="6675439"/>
                  </a:lnTo>
                  <a:lnTo>
                    <a:pt x="1245549" y="6688932"/>
                  </a:lnTo>
                  <a:lnTo>
                    <a:pt x="1238409" y="6701632"/>
                  </a:lnTo>
                  <a:lnTo>
                    <a:pt x="1229682" y="6715126"/>
                  </a:lnTo>
                  <a:lnTo>
                    <a:pt x="1220162" y="6727032"/>
                  </a:lnTo>
                  <a:lnTo>
                    <a:pt x="1210642" y="6738145"/>
                  </a:lnTo>
                  <a:lnTo>
                    <a:pt x="1201122" y="6750051"/>
                  </a:lnTo>
                  <a:lnTo>
                    <a:pt x="1190015" y="6761163"/>
                  </a:lnTo>
                  <a:lnTo>
                    <a:pt x="1178908" y="6771482"/>
                  </a:lnTo>
                  <a:lnTo>
                    <a:pt x="1167801" y="6781007"/>
                  </a:lnTo>
                  <a:lnTo>
                    <a:pt x="1155901" y="6791326"/>
                  </a:lnTo>
                  <a:lnTo>
                    <a:pt x="1144001" y="6800057"/>
                  </a:lnTo>
                  <a:lnTo>
                    <a:pt x="1130514" y="6807201"/>
                  </a:lnTo>
                  <a:lnTo>
                    <a:pt x="1117027" y="6815139"/>
                  </a:lnTo>
                  <a:lnTo>
                    <a:pt x="1104334" y="6823076"/>
                  </a:lnTo>
                  <a:lnTo>
                    <a:pt x="1090847" y="6829426"/>
                  </a:lnTo>
                  <a:lnTo>
                    <a:pt x="1076567" y="6834982"/>
                  </a:lnTo>
                  <a:lnTo>
                    <a:pt x="1062287" y="6840539"/>
                  </a:lnTo>
                  <a:lnTo>
                    <a:pt x="1047213" y="6844507"/>
                  </a:lnTo>
                  <a:lnTo>
                    <a:pt x="1032933" y="6849269"/>
                  </a:lnTo>
                  <a:lnTo>
                    <a:pt x="1017066" y="6851651"/>
                  </a:lnTo>
                  <a:lnTo>
                    <a:pt x="1001993" y="6854826"/>
                  </a:lnTo>
                  <a:lnTo>
                    <a:pt x="985332" y="6857207"/>
                  </a:lnTo>
                  <a:lnTo>
                    <a:pt x="970259" y="6858001"/>
                  </a:lnTo>
                  <a:lnTo>
                    <a:pt x="953599" y="6858001"/>
                  </a:lnTo>
                  <a:lnTo>
                    <a:pt x="936145" y="6857207"/>
                  </a:lnTo>
                  <a:lnTo>
                    <a:pt x="918691" y="6855619"/>
                  </a:lnTo>
                  <a:lnTo>
                    <a:pt x="901238" y="6853239"/>
                  </a:lnTo>
                  <a:lnTo>
                    <a:pt x="882991" y="6850063"/>
                  </a:lnTo>
                  <a:lnTo>
                    <a:pt x="867124" y="6846095"/>
                  </a:lnTo>
                  <a:lnTo>
                    <a:pt x="850464" y="6841332"/>
                  </a:lnTo>
                  <a:lnTo>
                    <a:pt x="833804" y="6835776"/>
                  </a:lnTo>
                  <a:lnTo>
                    <a:pt x="817143" y="6829426"/>
                  </a:lnTo>
                  <a:lnTo>
                    <a:pt x="802070" y="6821489"/>
                  </a:lnTo>
                  <a:lnTo>
                    <a:pt x="787790" y="6814345"/>
                  </a:lnTo>
                  <a:lnTo>
                    <a:pt x="773509" y="6805613"/>
                  </a:lnTo>
                  <a:lnTo>
                    <a:pt x="759229" y="6795295"/>
                  </a:lnTo>
                  <a:lnTo>
                    <a:pt x="745742" y="6785769"/>
                  </a:lnTo>
                  <a:lnTo>
                    <a:pt x="733049" y="6774657"/>
                  </a:lnTo>
                  <a:lnTo>
                    <a:pt x="721149" y="6763545"/>
                  </a:lnTo>
                  <a:lnTo>
                    <a:pt x="708455" y="6751639"/>
                  </a:lnTo>
                  <a:lnTo>
                    <a:pt x="698142" y="6739732"/>
                  </a:lnTo>
                  <a:lnTo>
                    <a:pt x="687035" y="6726239"/>
                  </a:lnTo>
                  <a:lnTo>
                    <a:pt x="676722" y="6712745"/>
                  </a:lnTo>
                  <a:lnTo>
                    <a:pt x="667995" y="6698457"/>
                  </a:lnTo>
                  <a:lnTo>
                    <a:pt x="659268" y="6684169"/>
                  </a:lnTo>
                  <a:lnTo>
                    <a:pt x="651335" y="6669089"/>
                  </a:lnTo>
                  <a:lnTo>
                    <a:pt x="644988" y="6654007"/>
                  </a:lnTo>
                  <a:lnTo>
                    <a:pt x="638641" y="6638132"/>
                  </a:lnTo>
                  <a:lnTo>
                    <a:pt x="633088" y="6621463"/>
                  </a:lnTo>
                  <a:lnTo>
                    <a:pt x="628328" y="6605589"/>
                  </a:lnTo>
                  <a:lnTo>
                    <a:pt x="624361" y="6588919"/>
                  </a:lnTo>
                  <a:lnTo>
                    <a:pt x="621188" y="6571457"/>
                  </a:lnTo>
                  <a:lnTo>
                    <a:pt x="619601" y="6553995"/>
                  </a:lnTo>
                  <a:lnTo>
                    <a:pt x="617221" y="6535739"/>
                  </a:lnTo>
                  <a:lnTo>
                    <a:pt x="617221" y="6518276"/>
                  </a:lnTo>
                  <a:lnTo>
                    <a:pt x="618808" y="6500019"/>
                  </a:lnTo>
                  <a:lnTo>
                    <a:pt x="792550" y="3769520"/>
                  </a:lnTo>
                  <a:lnTo>
                    <a:pt x="795723" y="3712370"/>
                  </a:lnTo>
                  <a:lnTo>
                    <a:pt x="796516" y="3654426"/>
                  </a:lnTo>
                  <a:lnTo>
                    <a:pt x="796516" y="3597276"/>
                  </a:lnTo>
                  <a:lnTo>
                    <a:pt x="795723" y="3538538"/>
                  </a:lnTo>
                  <a:lnTo>
                    <a:pt x="769543" y="2702720"/>
                  </a:lnTo>
                  <a:lnTo>
                    <a:pt x="530746" y="4015582"/>
                  </a:lnTo>
                  <a:lnTo>
                    <a:pt x="527573" y="4029870"/>
                  </a:lnTo>
                  <a:lnTo>
                    <a:pt x="524400" y="4044157"/>
                  </a:lnTo>
                  <a:lnTo>
                    <a:pt x="519640" y="4057651"/>
                  </a:lnTo>
                  <a:lnTo>
                    <a:pt x="514086" y="4070351"/>
                  </a:lnTo>
                  <a:lnTo>
                    <a:pt x="508533" y="4083845"/>
                  </a:lnTo>
                  <a:lnTo>
                    <a:pt x="502186" y="4095751"/>
                  </a:lnTo>
                  <a:lnTo>
                    <a:pt x="495839" y="4107657"/>
                  </a:lnTo>
                  <a:lnTo>
                    <a:pt x="487906" y="4120357"/>
                  </a:lnTo>
                  <a:lnTo>
                    <a:pt x="479179" y="4130676"/>
                  </a:lnTo>
                  <a:lnTo>
                    <a:pt x="471246" y="4140995"/>
                  </a:lnTo>
                  <a:lnTo>
                    <a:pt x="461726" y="4152107"/>
                  </a:lnTo>
                  <a:lnTo>
                    <a:pt x="452999" y="4160838"/>
                  </a:lnTo>
                  <a:lnTo>
                    <a:pt x="441892" y="4170363"/>
                  </a:lnTo>
                  <a:lnTo>
                    <a:pt x="432372" y="4179095"/>
                  </a:lnTo>
                  <a:lnTo>
                    <a:pt x="421265" y="4187032"/>
                  </a:lnTo>
                  <a:lnTo>
                    <a:pt x="410158" y="4194970"/>
                  </a:lnTo>
                  <a:lnTo>
                    <a:pt x="398258" y="4201320"/>
                  </a:lnTo>
                  <a:lnTo>
                    <a:pt x="385565" y="4207670"/>
                  </a:lnTo>
                  <a:lnTo>
                    <a:pt x="373665" y="4213226"/>
                  </a:lnTo>
                  <a:lnTo>
                    <a:pt x="360971" y="4218782"/>
                  </a:lnTo>
                  <a:lnTo>
                    <a:pt x="348278" y="4223545"/>
                  </a:lnTo>
                  <a:lnTo>
                    <a:pt x="335584" y="4226720"/>
                  </a:lnTo>
                  <a:lnTo>
                    <a:pt x="322097" y="4229895"/>
                  </a:lnTo>
                  <a:lnTo>
                    <a:pt x="307817" y="4232276"/>
                  </a:lnTo>
                  <a:lnTo>
                    <a:pt x="294330" y="4234657"/>
                  </a:lnTo>
                  <a:lnTo>
                    <a:pt x="280050" y="4235451"/>
                  </a:lnTo>
                  <a:lnTo>
                    <a:pt x="267357" y="4235451"/>
                  </a:lnTo>
                  <a:lnTo>
                    <a:pt x="253076" y="4235451"/>
                  </a:lnTo>
                  <a:lnTo>
                    <a:pt x="238796" y="4234657"/>
                  </a:lnTo>
                  <a:lnTo>
                    <a:pt x="224516" y="4232276"/>
                  </a:lnTo>
                  <a:lnTo>
                    <a:pt x="210236" y="4229101"/>
                  </a:lnTo>
                  <a:lnTo>
                    <a:pt x="195956" y="4225926"/>
                  </a:lnTo>
                  <a:lnTo>
                    <a:pt x="171362" y="4217988"/>
                  </a:lnTo>
                  <a:lnTo>
                    <a:pt x="148355" y="4207670"/>
                  </a:lnTo>
                  <a:lnTo>
                    <a:pt x="127728" y="4195763"/>
                  </a:lnTo>
                  <a:lnTo>
                    <a:pt x="107101" y="4183063"/>
                  </a:lnTo>
                  <a:lnTo>
                    <a:pt x="88061" y="4167188"/>
                  </a:lnTo>
                  <a:lnTo>
                    <a:pt x="71401" y="4149726"/>
                  </a:lnTo>
                  <a:lnTo>
                    <a:pt x="56327" y="4132263"/>
                  </a:lnTo>
                  <a:lnTo>
                    <a:pt x="42047" y="4112420"/>
                  </a:lnTo>
                  <a:lnTo>
                    <a:pt x="30147" y="4091782"/>
                  </a:lnTo>
                  <a:lnTo>
                    <a:pt x="19834" y="4069557"/>
                  </a:lnTo>
                  <a:lnTo>
                    <a:pt x="12693" y="4047332"/>
                  </a:lnTo>
                  <a:lnTo>
                    <a:pt x="5553" y="4023520"/>
                  </a:lnTo>
                  <a:lnTo>
                    <a:pt x="1587" y="4000501"/>
                  </a:lnTo>
                  <a:lnTo>
                    <a:pt x="0" y="3975101"/>
                  </a:lnTo>
                  <a:lnTo>
                    <a:pt x="0" y="3950495"/>
                  </a:lnTo>
                  <a:lnTo>
                    <a:pt x="3967" y="3925888"/>
                  </a:lnTo>
                  <a:lnTo>
                    <a:pt x="322891" y="1942307"/>
                  </a:lnTo>
                  <a:lnTo>
                    <a:pt x="327651" y="1919288"/>
                  </a:lnTo>
                  <a:lnTo>
                    <a:pt x="332411" y="1895476"/>
                  </a:lnTo>
                  <a:lnTo>
                    <a:pt x="338757" y="1872457"/>
                  </a:lnTo>
                  <a:lnTo>
                    <a:pt x="345104" y="1850232"/>
                  </a:lnTo>
                  <a:lnTo>
                    <a:pt x="353038" y="1827213"/>
                  </a:lnTo>
                  <a:lnTo>
                    <a:pt x="361764" y="1804988"/>
                  </a:lnTo>
                  <a:lnTo>
                    <a:pt x="370491" y="1784351"/>
                  </a:lnTo>
                  <a:lnTo>
                    <a:pt x="381598" y="1763713"/>
                  </a:lnTo>
                  <a:lnTo>
                    <a:pt x="391118" y="1742282"/>
                  </a:lnTo>
                  <a:lnTo>
                    <a:pt x="403812" y="1721645"/>
                  </a:lnTo>
                  <a:lnTo>
                    <a:pt x="415712" y="1701801"/>
                  </a:lnTo>
                  <a:lnTo>
                    <a:pt x="428405" y="1683545"/>
                  </a:lnTo>
                  <a:lnTo>
                    <a:pt x="441892" y="1664495"/>
                  </a:lnTo>
                  <a:lnTo>
                    <a:pt x="456172" y="1645445"/>
                  </a:lnTo>
                  <a:lnTo>
                    <a:pt x="471246" y="1627982"/>
                  </a:lnTo>
                  <a:lnTo>
                    <a:pt x="487113" y="1612107"/>
                  </a:lnTo>
                  <a:lnTo>
                    <a:pt x="502979" y="1595438"/>
                  </a:lnTo>
                  <a:lnTo>
                    <a:pt x="519640" y="1578770"/>
                  </a:lnTo>
                  <a:lnTo>
                    <a:pt x="537093" y="1564482"/>
                  </a:lnTo>
                  <a:lnTo>
                    <a:pt x="555340" y="1549401"/>
                  </a:lnTo>
                  <a:lnTo>
                    <a:pt x="573587" y="1535907"/>
                  </a:lnTo>
                  <a:lnTo>
                    <a:pt x="593421" y="1522413"/>
                  </a:lnTo>
                  <a:lnTo>
                    <a:pt x="612461" y="1509713"/>
                  </a:lnTo>
                  <a:lnTo>
                    <a:pt x="633088" y="1497807"/>
                  </a:lnTo>
                  <a:lnTo>
                    <a:pt x="652921" y="1486695"/>
                  </a:lnTo>
                  <a:lnTo>
                    <a:pt x="673548" y="1476376"/>
                  </a:lnTo>
                  <a:lnTo>
                    <a:pt x="695762" y="1466851"/>
                  </a:lnTo>
                  <a:lnTo>
                    <a:pt x="717182" y="1458120"/>
                  </a:lnTo>
                  <a:lnTo>
                    <a:pt x="739396" y="1450182"/>
                  </a:lnTo>
                  <a:lnTo>
                    <a:pt x="762403" y="1442244"/>
                  </a:lnTo>
                  <a:lnTo>
                    <a:pt x="785410" y="1435894"/>
                  </a:lnTo>
                  <a:lnTo>
                    <a:pt x="808417" y="1430338"/>
                  </a:lnTo>
                  <a:close/>
                  <a:moveTo>
                    <a:pt x="1547137" y="0"/>
                  </a:moveTo>
                  <a:cubicBezTo>
                    <a:pt x="1878176" y="0"/>
                    <a:pt x="2146537" y="268361"/>
                    <a:pt x="2146537" y="599400"/>
                  </a:cubicBezTo>
                  <a:cubicBezTo>
                    <a:pt x="2146537" y="930439"/>
                    <a:pt x="1878176" y="1198800"/>
                    <a:pt x="1547137" y="1198800"/>
                  </a:cubicBezTo>
                  <a:cubicBezTo>
                    <a:pt x="1216098" y="1198800"/>
                    <a:pt x="947737" y="930439"/>
                    <a:pt x="947737" y="599400"/>
                  </a:cubicBezTo>
                  <a:cubicBezTo>
                    <a:pt x="947737" y="268361"/>
                    <a:pt x="1216098" y="0"/>
                    <a:pt x="15471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690795" y="1687685"/>
            <a:ext cx="28317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新闻广告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90795" y="3305426"/>
            <a:ext cx="28317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促销推广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0795" y="4923166"/>
            <a:ext cx="28317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项目启动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00074" y="1687685"/>
            <a:ext cx="27929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社交网络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00074" y="3305426"/>
            <a:ext cx="27929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市场调研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00074" y="4923166"/>
            <a:ext cx="27929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网络托管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为客户提供有效服务，是我们工作的方向和价值评价的标尺，成就客户就是成就我们自己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16306" y="1801983"/>
            <a:ext cx="647916" cy="648000"/>
            <a:chOff x="769156" y="1878864"/>
            <a:chExt cx="648000" cy="648000"/>
          </a:xfrm>
        </p:grpSpPr>
        <p:sp>
          <p:nvSpPr>
            <p:cNvPr id="26" name="椭圆 25"/>
            <p:cNvSpPr/>
            <p:nvPr/>
          </p:nvSpPr>
          <p:spPr>
            <a:xfrm>
              <a:off x="769156" y="1878864"/>
              <a:ext cx="648000" cy="64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Freeform 70"/>
            <p:cNvSpPr>
              <a:spLocks noEditPoints="1"/>
            </p:cNvSpPr>
            <p:nvPr/>
          </p:nvSpPr>
          <p:spPr bwMode="auto">
            <a:xfrm>
              <a:off x="931231" y="2040939"/>
              <a:ext cx="323850" cy="323850"/>
            </a:xfrm>
            <a:custGeom>
              <a:avLst/>
              <a:gdLst>
                <a:gd name="T0" fmla="*/ 255 w 1019"/>
                <a:gd name="T1" fmla="*/ 21 h 1018"/>
                <a:gd name="T2" fmla="*/ 224 w 1019"/>
                <a:gd name="T3" fmla="*/ 748 h 1018"/>
                <a:gd name="T4" fmla="*/ 201 w 1019"/>
                <a:gd name="T5" fmla="*/ 763 h 1018"/>
                <a:gd name="T6" fmla="*/ 182 w 1019"/>
                <a:gd name="T7" fmla="*/ 264 h 1018"/>
                <a:gd name="T8" fmla="*/ 63 w 1019"/>
                <a:gd name="T9" fmla="*/ 260 h 1018"/>
                <a:gd name="T10" fmla="*/ 5 w 1019"/>
                <a:gd name="T11" fmla="*/ 320 h 1018"/>
                <a:gd name="T12" fmla="*/ 20 w 1019"/>
                <a:gd name="T13" fmla="*/ 934 h 1018"/>
                <a:gd name="T14" fmla="*/ 143 w 1019"/>
                <a:gd name="T15" fmla="*/ 1017 h 1018"/>
                <a:gd name="T16" fmla="*/ 907 w 1019"/>
                <a:gd name="T17" fmla="*/ 1011 h 1018"/>
                <a:gd name="T18" fmla="*/ 1011 w 1019"/>
                <a:gd name="T19" fmla="*/ 907 h 1018"/>
                <a:gd name="T20" fmla="*/ 1008 w 1019"/>
                <a:gd name="T21" fmla="*/ 48 h 1018"/>
                <a:gd name="T22" fmla="*/ 940 w 1019"/>
                <a:gd name="T23" fmla="*/ 1 h 1018"/>
                <a:gd name="T24" fmla="*/ 938 w 1019"/>
                <a:gd name="T25" fmla="*/ 913 h 1018"/>
                <a:gd name="T26" fmla="*/ 860 w 1019"/>
                <a:gd name="T27" fmla="*/ 955 h 1018"/>
                <a:gd name="T28" fmla="*/ 99 w 1019"/>
                <a:gd name="T29" fmla="*/ 932 h 1018"/>
                <a:gd name="T30" fmla="*/ 65 w 1019"/>
                <a:gd name="T31" fmla="*/ 346 h 1018"/>
                <a:gd name="T32" fmla="*/ 128 w 1019"/>
                <a:gd name="T33" fmla="*/ 319 h 1018"/>
                <a:gd name="T34" fmla="*/ 152 w 1019"/>
                <a:gd name="T35" fmla="*/ 804 h 1018"/>
                <a:gd name="T36" fmla="*/ 215 w 1019"/>
                <a:gd name="T37" fmla="*/ 827 h 1018"/>
                <a:gd name="T38" fmla="*/ 277 w 1019"/>
                <a:gd name="T39" fmla="*/ 785 h 1018"/>
                <a:gd name="T40" fmla="*/ 291 w 1019"/>
                <a:gd name="T41" fmla="*/ 76 h 1018"/>
                <a:gd name="T42" fmla="*/ 945 w 1019"/>
                <a:gd name="T43" fmla="*/ 69 h 1018"/>
                <a:gd name="T44" fmla="*/ 394 w 1019"/>
                <a:gd name="T45" fmla="*/ 443 h 1018"/>
                <a:gd name="T46" fmla="*/ 518 w 1019"/>
                <a:gd name="T47" fmla="*/ 436 h 1018"/>
                <a:gd name="T48" fmla="*/ 541 w 1019"/>
                <a:gd name="T49" fmla="*/ 445 h 1018"/>
                <a:gd name="T50" fmla="*/ 555 w 1019"/>
                <a:gd name="T51" fmla="*/ 442 h 1018"/>
                <a:gd name="T52" fmla="*/ 571 w 1019"/>
                <a:gd name="T53" fmla="*/ 424 h 1018"/>
                <a:gd name="T54" fmla="*/ 559 w 1019"/>
                <a:gd name="T55" fmla="*/ 133 h 1018"/>
                <a:gd name="T56" fmla="*/ 512 w 1019"/>
                <a:gd name="T57" fmla="*/ 147 h 1018"/>
                <a:gd name="T58" fmla="*/ 397 w 1019"/>
                <a:gd name="T59" fmla="*/ 132 h 1018"/>
                <a:gd name="T60" fmla="*/ 374 w 1019"/>
                <a:gd name="T61" fmla="*/ 130 h 1018"/>
                <a:gd name="T62" fmla="*/ 354 w 1019"/>
                <a:gd name="T63" fmla="*/ 145 h 1018"/>
                <a:gd name="T64" fmla="*/ 353 w 1019"/>
                <a:gd name="T65" fmla="*/ 426 h 1018"/>
                <a:gd name="T66" fmla="*/ 891 w 1019"/>
                <a:gd name="T67" fmla="*/ 668 h 1018"/>
                <a:gd name="T68" fmla="*/ 642 w 1019"/>
                <a:gd name="T69" fmla="*/ 142 h 1018"/>
                <a:gd name="T70" fmla="*/ 656 w 1019"/>
                <a:gd name="T71" fmla="*/ 189 h 1018"/>
                <a:gd name="T72" fmla="*/ 889 w 1019"/>
                <a:gd name="T73" fmla="*/ 172 h 1018"/>
                <a:gd name="T74" fmla="*/ 866 w 1019"/>
                <a:gd name="T75" fmla="*/ 129 h 1018"/>
                <a:gd name="T76" fmla="*/ 642 w 1019"/>
                <a:gd name="T77" fmla="*/ 269 h 1018"/>
                <a:gd name="T78" fmla="*/ 656 w 1019"/>
                <a:gd name="T79" fmla="*/ 316 h 1018"/>
                <a:gd name="T80" fmla="*/ 889 w 1019"/>
                <a:gd name="T81" fmla="*/ 299 h 1018"/>
                <a:gd name="T82" fmla="*/ 866 w 1019"/>
                <a:gd name="T83" fmla="*/ 255 h 1018"/>
                <a:gd name="T84" fmla="*/ 642 w 1019"/>
                <a:gd name="T85" fmla="*/ 396 h 1018"/>
                <a:gd name="T86" fmla="*/ 656 w 1019"/>
                <a:gd name="T87" fmla="*/ 443 h 1018"/>
                <a:gd name="T88" fmla="*/ 889 w 1019"/>
                <a:gd name="T89" fmla="*/ 426 h 1018"/>
                <a:gd name="T90" fmla="*/ 866 w 1019"/>
                <a:gd name="T91" fmla="*/ 383 h 1018"/>
                <a:gd name="T92" fmla="*/ 356 w 1019"/>
                <a:gd name="T93" fmla="*/ 682 h 1018"/>
                <a:gd name="T94" fmla="*/ 369 w 1019"/>
                <a:gd name="T95" fmla="*/ 729 h 1018"/>
                <a:gd name="T96" fmla="*/ 570 w 1019"/>
                <a:gd name="T97" fmla="*/ 712 h 1018"/>
                <a:gd name="T98" fmla="*/ 548 w 1019"/>
                <a:gd name="T99" fmla="*/ 669 h 1018"/>
                <a:gd name="T100" fmla="*/ 356 w 1019"/>
                <a:gd name="T101" fmla="*/ 810 h 1018"/>
                <a:gd name="T102" fmla="*/ 369 w 1019"/>
                <a:gd name="T103" fmla="*/ 857 h 1018"/>
                <a:gd name="T104" fmla="*/ 570 w 1019"/>
                <a:gd name="T105" fmla="*/ 840 h 1018"/>
                <a:gd name="T106" fmla="*/ 548 w 1019"/>
                <a:gd name="T107" fmla="*/ 796 h 1018"/>
                <a:gd name="T108" fmla="*/ 356 w 1019"/>
                <a:gd name="T109" fmla="*/ 523 h 1018"/>
                <a:gd name="T110" fmla="*/ 364 w 1019"/>
                <a:gd name="T111" fmla="*/ 600 h 1018"/>
                <a:gd name="T112" fmla="*/ 886 w 1019"/>
                <a:gd name="T113" fmla="*/ 591 h 1018"/>
                <a:gd name="T114" fmla="*/ 877 w 1019"/>
                <a:gd name="T115" fmla="*/ 515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9" h="1018">
                  <a:moveTo>
                    <a:pt x="931" y="0"/>
                  </a:moveTo>
                  <a:lnTo>
                    <a:pt x="310" y="0"/>
                  </a:lnTo>
                  <a:lnTo>
                    <a:pt x="310" y="0"/>
                  </a:lnTo>
                  <a:lnTo>
                    <a:pt x="302" y="1"/>
                  </a:lnTo>
                  <a:lnTo>
                    <a:pt x="293" y="2"/>
                  </a:lnTo>
                  <a:lnTo>
                    <a:pt x="285" y="4"/>
                  </a:lnTo>
                  <a:lnTo>
                    <a:pt x="277" y="7"/>
                  </a:lnTo>
                  <a:lnTo>
                    <a:pt x="269" y="12"/>
                  </a:lnTo>
                  <a:lnTo>
                    <a:pt x="262" y="16"/>
                  </a:lnTo>
                  <a:lnTo>
                    <a:pt x="255" y="21"/>
                  </a:lnTo>
                  <a:lnTo>
                    <a:pt x="249" y="27"/>
                  </a:lnTo>
                  <a:lnTo>
                    <a:pt x="243" y="34"/>
                  </a:lnTo>
                  <a:lnTo>
                    <a:pt x="239" y="41"/>
                  </a:lnTo>
                  <a:lnTo>
                    <a:pt x="234" y="48"/>
                  </a:lnTo>
                  <a:lnTo>
                    <a:pt x="230" y="57"/>
                  </a:lnTo>
                  <a:lnTo>
                    <a:pt x="227" y="64"/>
                  </a:lnTo>
                  <a:lnTo>
                    <a:pt x="225" y="74"/>
                  </a:lnTo>
                  <a:lnTo>
                    <a:pt x="224" y="83"/>
                  </a:lnTo>
                  <a:lnTo>
                    <a:pt x="224" y="92"/>
                  </a:lnTo>
                  <a:lnTo>
                    <a:pt x="224" y="748"/>
                  </a:lnTo>
                  <a:lnTo>
                    <a:pt x="224" y="748"/>
                  </a:lnTo>
                  <a:lnTo>
                    <a:pt x="222" y="751"/>
                  </a:lnTo>
                  <a:lnTo>
                    <a:pt x="222" y="754"/>
                  </a:lnTo>
                  <a:lnTo>
                    <a:pt x="218" y="760"/>
                  </a:lnTo>
                  <a:lnTo>
                    <a:pt x="214" y="763"/>
                  </a:lnTo>
                  <a:lnTo>
                    <a:pt x="211" y="764"/>
                  </a:lnTo>
                  <a:lnTo>
                    <a:pt x="207" y="764"/>
                  </a:lnTo>
                  <a:lnTo>
                    <a:pt x="207" y="764"/>
                  </a:lnTo>
                  <a:lnTo>
                    <a:pt x="204" y="764"/>
                  </a:lnTo>
                  <a:lnTo>
                    <a:pt x="201" y="763"/>
                  </a:lnTo>
                  <a:lnTo>
                    <a:pt x="196" y="760"/>
                  </a:lnTo>
                  <a:lnTo>
                    <a:pt x="192" y="754"/>
                  </a:lnTo>
                  <a:lnTo>
                    <a:pt x="191" y="751"/>
                  </a:lnTo>
                  <a:lnTo>
                    <a:pt x="191" y="748"/>
                  </a:lnTo>
                  <a:lnTo>
                    <a:pt x="191" y="286"/>
                  </a:lnTo>
                  <a:lnTo>
                    <a:pt x="191" y="286"/>
                  </a:lnTo>
                  <a:lnTo>
                    <a:pt x="190" y="280"/>
                  </a:lnTo>
                  <a:lnTo>
                    <a:pt x="189" y="275"/>
                  </a:lnTo>
                  <a:lnTo>
                    <a:pt x="186" y="268"/>
                  </a:lnTo>
                  <a:lnTo>
                    <a:pt x="182" y="264"/>
                  </a:lnTo>
                  <a:lnTo>
                    <a:pt x="177" y="260"/>
                  </a:lnTo>
                  <a:lnTo>
                    <a:pt x="172" y="257"/>
                  </a:lnTo>
                  <a:lnTo>
                    <a:pt x="166" y="255"/>
                  </a:lnTo>
                  <a:lnTo>
                    <a:pt x="159" y="255"/>
                  </a:lnTo>
                  <a:lnTo>
                    <a:pt x="159" y="255"/>
                  </a:lnTo>
                  <a:lnTo>
                    <a:pt x="88" y="255"/>
                  </a:lnTo>
                  <a:lnTo>
                    <a:pt x="88" y="255"/>
                  </a:lnTo>
                  <a:lnTo>
                    <a:pt x="79" y="255"/>
                  </a:lnTo>
                  <a:lnTo>
                    <a:pt x="70" y="256"/>
                  </a:lnTo>
                  <a:lnTo>
                    <a:pt x="63" y="260"/>
                  </a:lnTo>
                  <a:lnTo>
                    <a:pt x="54" y="262"/>
                  </a:lnTo>
                  <a:lnTo>
                    <a:pt x="47" y="266"/>
                  </a:lnTo>
                  <a:lnTo>
                    <a:pt x="39" y="270"/>
                  </a:lnTo>
                  <a:lnTo>
                    <a:pt x="33" y="276"/>
                  </a:lnTo>
                  <a:lnTo>
                    <a:pt x="26" y="282"/>
                  </a:lnTo>
                  <a:lnTo>
                    <a:pt x="21" y="289"/>
                  </a:lnTo>
                  <a:lnTo>
                    <a:pt x="15" y="295"/>
                  </a:lnTo>
                  <a:lnTo>
                    <a:pt x="11" y="302"/>
                  </a:lnTo>
                  <a:lnTo>
                    <a:pt x="8" y="311"/>
                  </a:lnTo>
                  <a:lnTo>
                    <a:pt x="5" y="320"/>
                  </a:lnTo>
                  <a:lnTo>
                    <a:pt x="3" y="328"/>
                  </a:lnTo>
                  <a:lnTo>
                    <a:pt x="1" y="337"/>
                  </a:lnTo>
                  <a:lnTo>
                    <a:pt x="0" y="346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1" y="875"/>
                  </a:lnTo>
                  <a:lnTo>
                    <a:pt x="4" y="891"/>
                  </a:lnTo>
                  <a:lnTo>
                    <a:pt x="8" y="907"/>
                  </a:lnTo>
                  <a:lnTo>
                    <a:pt x="13" y="920"/>
                  </a:lnTo>
                  <a:lnTo>
                    <a:pt x="20" y="934"/>
                  </a:lnTo>
                  <a:lnTo>
                    <a:pt x="28" y="948"/>
                  </a:lnTo>
                  <a:lnTo>
                    <a:pt x="37" y="960"/>
                  </a:lnTo>
                  <a:lnTo>
                    <a:pt x="48" y="972"/>
                  </a:lnTo>
                  <a:lnTo>
                    <a:pt x="58" y="982"/>
                  </a:lnTo>
                  <a:lnTo>
                    <a:pt x="71" y="991"/>
                  </a:lnTo>
                  <a:lnTo>
                    <a:pt x="84" y="999"/>
                  </a:lnTo>
                  <a:lnTo>
                    <a:pt x="98" y="1005"/>
                  </a:lnTo>
                  <a:lnTo>
                    <a:pt x="112" y="1011"/>
                  </a:lnTo>
                  <a:lnTo>
                    <a:pt x="128" y="1015"/>
                  </a:lnTo>
                  <a:lnTo>
                    <a:pt x="143" y="1017"/>
                  </a:lnTo>
                  <a:lnTo>
                    <a:pt x="159" y="1018"/>
                  </a:lnTo>
                  <a:lnTo>
                    <a:pt x="159" y="1017"/>
                  </a:lnTo>
                  <a:lnTo>
                    <a:pt x="159" y="1017"/>
                  </a:lnTo>
                  <a:lnTo>
                    <a:pt x="174" y="1018"/>
                  </a:lnTo>
                  <a:lnTo>
                    <a:pt x="189" y="1018"/>
                  </a:lnTo>
                  <a:lnTo>
                    <a:pt x="860" y="1018"/>
                  </a:lnTo>
                  <a:lnTo>
                    <a:pt x="860" y="1018"/>
                  </a:lnTo>
                  <a:lnTo>
                    <a:pt x="876" y="1017"/>
                  </a:lnTo>
                  <a:lnTo>
                    <a:pt x="891" y="1015"/>
                  </a:lnTo>
                  <a:lnTo>
                    <a:pt x="907" y="1011"/>
                  </a:lnTo>
                  <a:lnTo>
                    <a:pt x="921" y="1005"/>
                  </a:lnTo>
                  <a:lnTo>
                    <a:pt x="935" y="999"/>
                  </a:lnTo>
                  <a:lnTo>
                    <a:pt x="948" y="991"/>
                  </a:lnTo>
                  <a:lnTo>
                    <a:pt x="961" y="982"/>
                  </a:lnTo>
                  <a:lnTo>
                    <a:pt x="971" y="972"/>
                  </a:lnTo>
                  <a:lnTo>
                    <a:pt x="982" y="960"/>
                  </a:lnTo>
                  <a:lnTo>
                    <a:pt x="991" y="948"/>
                  </a:lnTo>
                  <a:lnTo>
                    <a:pt x="999" y="934"/>
                  </a:lnTo>
                  <a:lnTo>
                    <a:pt x="1006" y="920"/>
                  </a:lnTo>
                  <a:lnTo>
                    <a:pt x="1011" y="907"/>
                  </a:lnTo>
                  <a:lnTo>
                    <a:pt x="1015" y="891"/>
                  </a:lnTo>
                  <a:lnTo>
                    <a:pt x="1018" y="875"/>
                  </a:lnTo>
                  <a:lnTo>
                    <a:pt x="1019" y="859"/>
                  </a:lnTo>
                  <a:lnTo>
                    <a:pt x="1019" y="92"/>
                  </a:lnTo>
                  <a:lnTo>
                    <a:pt x="1019" y="92"/>
                  </a:lnTo>
                  <a:lnTo>
                    <a:pt x="1018" y="83"/>
                  </a:lnTo>
                  <a:lnTo>
                    <a:pt x="1016" y="74"/>
                  </a:lnTo>
                  <a:lnTo>
                    <a:pt x="1014" y="64"/>
                  </a:lnTo>
                  <a:lnTo>
                    <a:pt x="1011" y="57"/>
                  </a:lnTo>
                  <a:lnTo>
                    <a:pt x="1008" y="48"/>
                  </a:lnTo>
                  <a:lnTo>
                    <a:pt x="1004" y="41"/>
                  </a:lnTo>
                  <a:lnTo>
                    <a:pt x="998" y="34"/>
                  </a:lnTo>
                  <a:lnTo>
                    <a:pt x="993" y="27"/>
                  </a:lnTo>
                  <a:lnTo>
                    <a:pt x="986" y="21"/>
                  </a:lnTo>
                  <a:lnTo>
                    <a:pt x="980" y="16"/>
                  </a:lnTo>
                  <a:lnTo>
                    <a:pt x="972" y="12"/>
                  </a:lnTo>
                  <a:lnTo>
                    <a:pt x="965" y="7"/>
                  </a:lnTo>
                  <a:lnTo>
                    <a:pt x="956" y="4"/>
                  </a:lnTo>
                  <a:lnTo>
                    <a:pt x="949" y="2"/>
                  </a:lnTo>
                  <a:lnTo>
                    <a:pt x="940" y="1"/>
                  </a:lnTo>
                  <a:lnTo>
                    <a:pt x="931" y="0"/>
                  </a:lnTo>
                  <a:lnTo>
                    <a:pt x="931" y="0"/>
                  </a:lnTo>
                  <a:close/>
                  <a:moveTo>
                    <a:pt x="955" y="859"/>
                  </a:moveTo>
                  <a:lnTo>
                    <a:pt x="955" y="859"/>
                  </a:lnTo>
                  <a:lnTo>
                    <a:pt x="954" y="869"/>
                  </a:lnTo>
                  <a:lnTo>
                    <a:pt x="953" y="879"/>
                  </a:lnTo>
                  <a:lnTo>
                    <a:pt x="951" y="887"/>
                  </a:lnTo>
                  <a:lnTo>
                    <a:pt x="948" y="896"/>
                  </a:lnTo>
                  <a:lnTo>
                    <a:pt x="944" y="904"/>
                  </a:lnTo>
                  <a:lnTo>
                    <a:pt x="938" y="913"/>
                  </a:lnTo>
                  <a:lnTo>
                    <a:pt x="933" y="919"/>
                  </a:lnTo>
                  <a:lnTo>
                    <a:pt x="926" y="927"/>
                  </a:lnTo>
                  <a:lnTo>
                    <a:pt x="920" y="932"/>
                  </a:lnTo>
                  <a:lnTo>
                    <a:pt x="912" y="939"/>
                  </a:lnTo>
                  <a:lnTo>
                    <a:pt x="905" y="943"/>
                  </a:lnTo>
                  <a:lnTo>
                    <a:pt x="896" y="947"/>
                  </a:lnTo>
                  <a:lnTo>
                    <a:pt x="888" y="951"/>
                  </a:lnTo>
                  <a:lnTo>
                    <a:pt x="878" y="953"/>
                  </a:lnTo>
                  <a:lnTo>
                    <a:pt x="869" y="954"/>
                  </a:lnTo>
                  <a:lnTo>
                    <a:pt x="860" y="955"/>
                  </a:lnTo>
                  <a:lnTo>
                    <a:pt x="860" y="955"/>
                  </a:lnTo>
                  <a:lnTo>
                    <a:pt x="159" y="955"/>
                  </a:lnTo>
                  <a:lnTo>
                    <a:pt x="159" y="955"/>
                  </a:lnTo>
                  <a:lnTo>
                    <a:pt x="150" y="954"/>
                  </a:lnTo>
                  <a:lnTo>
                    <a:pt x="141" y="953"/>
                  </a:lnTo>
                  <a:lnTo>
                    <a:pt x="131" y="951"/>
                  </a:lnTo>
                  <a:lnTo>
                    <a:pt x="123" y="947"/>
                  </a:lnTo>
                  <a:lnTo>
                    <a:pt x="114" y="943"/>
                  </a:lnTo>
                  <a:lnTo>
                    <a:pt x="107" y="939"/>
                  </a:lnTo>
                  <a:lnTo>
                    <a:pt x="99" y="932"/>
                  </a:lnTo>
                  <a:lnTo>
                    <a:pt x="93" y="927"/>
                  </a:lnTo>
                  <a:lnTo>
                    <a:pt x="86" y="919"/>
                  </a:lnTo>
                  <a:lnTo>
                    <a:pt x="81" y="913"/>
                  </a:lnTo>
                  <a:lnTo>
                    <a:pt x="75" y="904"/>
                  </a:lnTo>
                  <a:lnTo>
                    <a:pt x="72" y="896"/>
                  </a:lnTo>
                  <a:lnTo>
                    <a:pt x="69" y="887"/>
                  </a:lnTo>
                  <a:lnTo>
                    <a:pt x="66" y="879"/>
                  </a:lnTo>
                  <a:lnTo>
                    <a:pt x="65" y="869"/>
                  </a:lnTo>
                  <a:lnTo>
                    <a:pt x="65" y="859"/>
                  </a:lnTo>
                  <a:lnTo>
                    <a:pt x="65" y="346"/>
                  </a:lnTo>
                  <a:lnTo>
                    <a:pt x="65" y="346"/>
                  </a:lnTo>
                  <a:lnTo>
                    <a:pt x="65" y="341"/>
                  </a:lnTo>
                  <a:lnTo>
                    <a:pt x="66" y="336"/>
                  </a:lnTo>
                  <a:lnTo>
                    <a:pt x="68" y="330"/>
                  </a:lnTo>
                  <a:lnTo>
                    <a:pt x="71" y="327"/>
                  </a:lnTo>
                  <a:lnTo>
                    <a:pt x="74" y="323"/>
                  </a:lnTo>
                  <a:lnTo>
                    <a:pt x="79" y="321"/>
                  </a:lnTo>
                  <a:lnTo>
                    <a:pt x="83" y="320"/>
                  </a:lnTo>
                  <a:lnTo>
                    <a:pt x="88" y="319"/>
                  </a:lnTo>
                  <a:lnTo>
                    <a:pt x="128" y="319"/>
                  </a:lnTo>
                  <a:lnTo>
                    <a:pt x="128" y="748"/>
                  </a:lnTo>
                  <a:lnTo>
                    <a:pt x="128" y="748"/>
                  </a:lnTo>
                  <a:lnTo>
                    <a:pt x="128" y="756"/>
                  </a:lnTo>
                  <a:lnTo>
                    <a:pt x="129" y="764"/>
                  </a:lnTo>
                  <a:lnTo>
                    <a:pt x="131" y="771"/>
                  </a:lnTo>
                  <a:lnTo>
                    <a:pt x="135" y="779"/>
                  </a:lnTo>
                  <a:lnTo>
                    <a:pt x="138" y="785"/>
                  </a:lnTo>
                  <a:lnTo>
                    <a:pt x="141" y="792"/>
                  </a:lnTo>
                  <a:lnTo>
                    <a:pt x="146" y="798"/>
                  </a:lnTo>
                  <a:lnTo>
                    <a:pt x="152" y="804"/>
                  </a:lnTo>
                  <a:lnTo>
                    <a:pt x="157" y="809"/>
                  </a:lnTo>
                  <a:lnTo>
                    <a:pt x="162" y="814"/>
                  </a:lnTo>
                  <a:lnTo>
                    <a:pt x="170" y="817"/>
                  </a:lnTo>
                  <a:lnTo>
                    <a:pt x="176" y="821"/>
                  </a:lnTo>
                  <a:lnTo>
                    <a:pt x="184" y="824"/>
                  </a:lnTo>
                  <a:lnTo>
                    <a:pt x="191" y="826"/>
                  </a:lnTo>
                  <a:lnTo>
                    <a:pt x="199" y="827"/>
                  </a:lnTo>
                  <a:lnTo>
                    <a:pt x="207" y="827"/>
                  </a:lnTo>
                  <a:lnTo>
                    <a:pt x="207" y="827"/>
                  </a:lnTo>
                  <a:lnTo>
                    <a:pt x="215" y="827"/>
                  </a:lnTo>
                  <a:lnTo>
                    <a:pt x="224" y="826"/>
                  </a:lnTo>
                  <a:lnTo>
                    <a:pt x="231" y="824"/>
                  </a:lnTo>
                  <a:lnTo>
                    <a:pt x="239" y="821"/>
                  </a:lnTo>
                  <a:lnTo>
                    <a:pt x="245" y="817"/>
                  </a:lnTo>
                  <a:lnTo>
                    <a:pt x="251" y="814"/>
                  </a:lnTo>
                  <a:lnTo>
                    <a:pt x="258" y="809"/>
                  </a:lnTo>
                  <a:lnTo>
                    <a:pt x="263" y="804"/>
                  </a:lnTo>
                  <a:lnTo>
                    <a:pt x="269" y="798"/>
                  </a:lnTo>
                  <a:lnTo>
                    <a:pt x="273" y="792"/>
                  </a:lnTo>
                  <a:lnTo>
                    <a:pt x="277" y="785"/>
                  </a:lnTo>
                  <a:lnTo>
                    <a:pt x="280" y="779"/>
                  </a:lnTo>
                  <a:lnTo>
                    <a:pt x="284" y="771"/>
                  </a:lnTo>
                  <a:lnTo>
                    <a:pt x="286" y="764"/>
                  </a:lnTo>
                  <a:lnTo>
                    <a:pt x="287" y="756"/>
                  </a:lnTo>
                  <a:lnTo>
                    <a:pt x="287" y="748"/>
                  </a:lnTo>
                  <a:lnTo>
                    <a:pt x="287" y="92"/>
                  </a:lnTo>
                  <a:lnTo>
                    <a:pt x="287" y="92"/>
                  </a:lnTo>
                  <a:lnTo>
                    <a:pt x="287" y="86"/>
                  </a:lnTo>
                  <a:lnTo>
                    <a:pt x="289" y="81"/>
                  </a:lnTo>
                  <a:lnTo>
                    <a:pt x="291" y="76"/>
                  </a:lnTo>
                  <a:lnTo>
                    <a:pt x="294" y="72"/>
                  </a:lnTo>
                  <a:lnTo>
                    <a:pt x="298" y="69"/>
                  </a:lnTo>
                  <a:lnTo>
                    <a:pt x="302" y="66"/>
                  </a:lnTo>
                  <a:lnTo>
                    <a:pt x="306" y="64"/>
                  </a:lnTo>
                  <a:lnTo>
                    <a:pt x="310" y="64"/>
                  </a:lnTo>
                  <a:lnTo>
                    <a:pt x="931" y="64"/>
                  </a:lnTo>
                  <a:lnTo>
                    <a:pt x="931" y="64"/>
                  </a:lnTo>
                  <a:lnTo>
                    <a:pt x="936" y="64"/>
                  </a:lnTo>
                  <a:lnTo>
                    <a:pt x="940" y="66"/>
                  </a:lnTo>
                  <a:lnTo>
                    <a:pt x="945" y="69"/>
                  </a:lnTo>
                  <a:lnTo>
                    <a:pt x="948" y="72"/>
                  </a:lnTo>
                  <a:lnTo>
                    <a:pt x="951" y="76"/>
                  </a:lnTo>
                  <a:lnTo>
                    <a:pt x="953" y="81"/>
                  </a:lnTo>
                  <a:lnTo>
                    <a:pt x="954" y="86"/>
                  </a:lnTo>
                  <a:lnTo>
                    <a:pt x="955" y="92"/>
                  </a:lnTo>
                  <a:lnTo>
                    <a:pt x="955" y="859"/>
                  </a:lnTo>
                  <a:close/>
                  <a:moveTo>
                    <a:pt x="382" y="445"/>
                  </a:moveTo>
                  <a:lnTo>
                    <a:pt x="382" y="445"/>
                  </a:lnTo>
                  <a:lnTo>
                    <a:pt x="389" y="445"/>
                  </a:lnTo>
                  <a:lnTo>
                    <a:pt x="394" y="443"/>
                  </a:lnTo>
                  <a:lnTo>
                    <a:pt x="401" y="440"/>
                  </a:lnTo>
                  <a:lnTo>
                    <a:pt x="405" y="437"/>
                  </a:lnTo>
                  <a:lnTo>
                    <a:pt x="409" y="431"/>
                  </a:lnTo>
                  <a:lnTo>
                    <a:pt x="411" y="426"/>
                  </a:lnTo>
                  <a:lnTo>
                    <a:pt x="413" y="420"/>
                  </a:lnTo>
                  <a:lnTo>
                    <a:pt x="415" y="414"/>
                  </a:lnTo>
                  <a:lnTo>
                    <a:pt x="415" y="270"/>
                  </a:lnTo>
                  <a:lnTo>
                    <a:pt x="514" y="431"/>
                  </a:lnTo>
                  <a:lnTo>
                    <a:pt x="514" y="431"/>
                  </a:lnTo>
                  <a:lnTo>
                    <a:pt x="518" y="436"/>
                  </a:lnTo>
                  <a:lnTo>
                    <a:pt x="518" y="436"/>
                  </a:lnTo>
                  <a:lnTo>
                    <a:pt x="520" y="437"/>
                  </a:lnTo>
                  <a:lnTo>
                    <a:pt x="520" y="437"/>
                  </a:lnTo>
                  <a:lnTo>
                    <a:pt x="523" y="440"/>
                  </a:lnTo>
                  <a:lnTo>
                    <a:pt x="528" y="443"/>
                  </a:lnTo>
                  <a:lnTo>
                    <a:pt x="528" y="443"/>
                  </a:lnTo>
                  <a:lnTo>
                    <a:pt x="530" y="443"/>
                  </a:lnTo>
                  <a:lnTo>
                    <a:pt x="530" y="443"/>
                  </a:lnTo>
                  <a:lnTo>
                    <a:pt x="536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7" y="445"/>
                  </a:lnTo>
                  <a:lnTo>
                    <a:pt x="552" y="443"/>
                  </a:lnTo>
                  <a:lnTo>
                    <a:pt x="552" y="443"/>
                  </a:lnTo>
                  <a:lnTo>
                    <a:pt x="555" y="442"/>
                  </a:lnTo>
                  <a:lnTo>
                    <a:pt x="555" y="442"/>
                  </a:lnTo>
                  <a:lnTo>
                    <a:pt x="558" y="441"/>
                  </a:lnTo>
                  <a:lnTo>
                    <a:pt x="558" y="441"/>
                  </a:lnTo>
                  <a:lnTo>
                    <a:pt x="560" y="439"/>
                  </a:lnTo>
                  <a:lnTo>
                    <a:pt x="560" y="439"/>
                  </a:lnTo>
                  <a:lnTo>
                    <a:pt x="566" y="434"/>
                  </a:lnTo>
                  <a:lnTo>
                    <a:pt x="566" y="434"/>
                  </a:lnTo>
                  <a:lnTo>
                    <a:pt x="569" y="429"/>
                  </a:lnTo>
                  <a:lnTo>
                    <a:pt x="569" y="429"/>
                  </a:lnTo>
                  <a:lnTo>
                    <a:pt x="571" y="424"/>
                  </a:lnTo>
                  <a:lnTo>
                    <a:pt x="571" y="424"/>
                  </a:lnTo>
                  <a:lnTo>
                    <a:pt x="572" y="417"/>
                  </a:lnTo>
                  <a:lnTo>
                    <a:pt x="572" y="417"/>
                  </a:lnTo>
                  <a:lnTo>
                    <a:pt x="573" y="414"/>
                  </a:lnTo>
                  <a:lnTo>
                    <a:pt x="573" y="160"/>
                  </a:lnTo>
                  <a:lnTo>
                    <a:pt x="573" y="160"/>
                  </a:lnTo>
                  <a:lnTo>
                    <a:pt x="572" y="153"/>
                  </a:lnTo>
                  <a:lnTo>
                    <a:pt x="570" y="147"/>
                  </a:lnTo>
                  <a:lnTo>
                    <a:pt x="568" y="142"/>
                  </a:lnTo>
                  <a:lnTo>
                    <a:pt x="564" y="137"/>
                  </a:lnTo>
                  <a:lnTo>
                    <a:pt x="559" y="133"/>
                  </a:lnTo>
                  <a:lnTo>
                    <a:pt x="554" y="130"/>
                  </a:lnTo>
                  <a:lnTo>
                    <a:pt x="548" y="129"/>
                  </a:lnTo>
                  <a:lnTo>
                    <a:pt x="541" y="128"/>
                  </a:lnTo>
                  <a:lnTo>
                    <a:pt x="541" y="128"/>
                  </a:lnTo>
                  <a:lnTo>
                    <a:pt x="535" y="129"/>
                  </a:lnTo>
                  <a:lnTo>
                    <a:pt x="529" y="130"/>
                  </a:lnTo>
                  <a:lnTo>
                    <a:pt x="524" y="133"/>
                  </a:lnTo>
                  <a:lnTo>
                    <a:pt x="519" y="137"/>
                  </a:lnTo>
                  <a:lnTo>
                    <a:pt x="515" y="142"/>
                  </a:lnTo>
                  <a:lnTo>
                    <a:pt x="512" y="147"/>
                  </a:lnTo>
                  <a:lnTo>
                    <a:pt x="510" y="153"/>
                  </a:lnTo>
                  <a:lnTo>
                    <a:pt x="510" y="160"/>
                  </a:lnTo>
                  <a:lnTo>
                    <a:pt x="510" y="304"/>
                  </a:lnTo>
                  <a:lnTo>
                    <a:pt x="409" y="143"/>
                  </a:lnTo>
                  <a:lnTo>
                    <a:pt x="409" y="143"/>
                  </a:lnTo>
                  <a:lnTo>
                    <a:pt x="407" y="140"/>
                  </a:lnTo>
                  <a:lnTo>
                    <a:pt x="407" y="140"/>
                  </a:lnTo>
                  <a:lnTo>
                    <a:pt x="403" y="135"/>
                  </a:lnTo>
                  <a:lnTo>
                    <a:pt x="403" y="135"/>
                  </a:lnTo>
                  <a:lnTo>
                    <a:pt x="397" y="132"/>
                  </a:lnTo>
                  <a:lnTo>
                    <a:pt x="397" y="132"/>
                  </a:lnTo>
                  <a:lnTo>
                    <a:pt x="392" y="130"/>
                  </a:lnTo>
                  <a:lnTo>
                    <a:pt x="392" y="130"/>
                  </a:lnTo>
                  <a:lnTo>
                    <a:pt x="386" y="129"/>
                  </a:lnTo>
                  <a:lnTo>
                    <a:pt x="386" y="129"/>
                  </a:lnTo>
                  <a:lnTo>
                    <a:pt x="382" y="128"/>
                  </a:lnTo>
                  <a:lnTo>
                    <a:pt x="382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74" y="130"/>
                  </a:lnTo>
                  <a:lnTo>
                    <a:pt x="374" y="130"/>
                  </a:lnTo>
                  <a:lnTo>
                    <a:pt x="367" y="132"/>
                  </a:lnTo>
                  <a:lnTo>
                    <a:pt x="367" y="132"/>
                  </a:lnTo>
                  <a:lnTo>
                    <a:pt x="365" y="133"/>
                  </a:lnTo>
                  <a:lnTo>
                    <a:pt x="365" y="133"/>
                  </a:lnTo>
                  <a:lnTo>
                    <a:pt x="363" y="135"/>
                  </a:lnTo>
                  <a:lnTo>
                    <a:pt x="363" y="135"/>
                  </a:lnTo>
                  <a:lnTo>
                    <a:pt x="359" y="139"/>
                  </a:lnTo>
                  <a:lnTo>
                    <a:pt x="359" y="139"/>
                  </a:lnTo>
                  <a:lnTo>
                    <a:pt x="354" y="145"/>
                  </a:lnTo>
                  <a:lnTo>
                    <a:pt x="354" y="145"/>
                  </a:lnTo>
                  <a:lnTo>
                    <a:pt x="352" y="150"/>
                  </a:lnTo>
                  <a:lnTo>
                    <a:pt x="352" y="150"/>
                  </a:lnTo>
                  <a:lnTo>
                    <a:pt x="351" y="157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0" y="414"/>
                  </a:lnTo>
                  <a:lnTo>
                    <a:pt x="350" y="414"/>
                  </a:lnTo>
                  <a:lnTo>
                    <a:pt x="351" y="420"/>
                  </a:lnTo>
                  <a:lnTo>
                    <a:pt x="353" y="426"/>
                  </a:lnTo>
                  <a:lnTo>
                    <a:pt x="356" y="431"/>
                  </a:lnTo>
                  <a:lnTo>
                    <a:pt x="360" y="437"/>
                  </a:lnTo>
                  <a:lnTo>
                    <a:pt x="364" y="440"/>
                  </a:lnTo>
                  <a:lnTo>
                    <a:pt x="369" y="443"/>
                  </a:lnTo>
                  <a:lnTo>
                    <a:pt x="376" y="445"/>
                  </a:lnTo>
                  <a:lnTo>
                    <a:pt x="382" y="445"/>
                  </a:lnTo>
                  <a:lnTo>
                    <a:pt x="382" y="445"/>
                  </a:lnTo>
                  <a:close/>
                  <a:moveTo>
                    <a:pt x="637" y="859"/>
                  </a:moveTo>
                  <a:lnTo>
                    <a:pt x="891" y="859"/>
                  </a:lnTo>
                  <a:lnTo>
                    <a:pt x="891" y="668"/>
                  </a:lnTo>
                  <a:lnTo>
                    <a:pt x="637" y="668"/>
                  </a:lnTo>
                  <a:lnTo>
                    <a:pt x="637" y="859"/>
                  </a:lnTo>
                  <a:close/>
                  <a:moveTo>
                    <a:pt x="860" y="128"/>
                  </a:moveTo>
                  <a:lnTo>
                    <a:pt x="669" y="128"/>
                  </a:lnTo>
                  <a:lnTo>
                    <a:pt x="669" y="128"/>
                  </a:lnTo>
                  <a:lnTo>
                    <a:pt x="662" y="129"/>
                  </a:lnTo>
                  <a:lnTo>
                    <a:pt x="656" y="130"/>
                  </a:lnTo>
                  <a:lnTo>
                    <a:pt x="651" y="133"/>
                  </a:lnTo>
                  <a:lnTo>
                    <a:pt x="646" y="137"/>
                  </a:lnTo>
                  <a:lnTo>
                    <a:pt x="642" y="142"/>
                  </a:lnTo>
                  <a:lnTo>
                    <a:pt x="639" y="147"/>
                  </a:lnTo>
                  <a:lnTo>
                    <a:pt x="638" y="153"/>
                  </a:lnTo>
                  <a:lnTo>
                    <a:pt x="637" y="160"/>
                  </a:lnTo>
                  <a:lnTo>
                    <a:pt x="637" y="160"/>
                  </a:lnTo>
                  <a:lnTo>
                    <a:pt x="638" y="166"/>
                  </a:lnTo>
                  <a:lnTo>
                    <a:pt x="639" y="172"/>
                  </a:lnTo>
                  <a:lnTo>
                    <a:pt x="642" y="177"/>
                  </a:lnTo>
                  <a:lnTo>
                    <a:pt x="646" y="182"/>
                  </a:lnTo>
                  <a:lnTo>
                    <a:pt x="651" y="186"/>
                  </a:lnTo>
                  <a:lnTo>
                    <a:pt x="656" y="189"/>
                  </a:lnTo>
                  <a:lnTo>
                    <a:pt x="662" y="191"/>
                  </a:lnTo>
                  <a:lnTo>
                    <a:pt x="669" y="191"/>
                  </a:lnTo>
                  <a:lnTo>
                    <a:pt x="860" y="191"/>
                  </a:lnTo>
                  <a:lnTo>
                    <a:pt x="860" y="191"/>
                  </a:lnTo>
                  <a:lnTo>
                    <a:pt x="866" y="191"/>
                  </a:lnTo>
                  <a:lnTo>
                    <a:pt x="872" y="189"/>
                  </a:lnTo>
                  <a:lnTo>
                    <a:pt x="877" y="186"/>
                  </a:lnTo>
                  <a:lnTo>
                    <a:pt x="882" y="182"/>
                  </a:lnTo>
                  <a:lnTo>
                    <a:pt x="886" y="177"/>
                  </a:lnTo>
                  <a:lnTo>
                    <a:pt x="889" y="172"/>
                  </a:lnTo>
                  <a:lnTo>
                    <a:pt x="891" y="166"/>
                  </a:lnTo>
                  <a:lnTo>
                    <a:pt x="891" y="160"/>
                  </a:lnTo>
                  <a:lnTo>
                    <a:pt x="891" y="160"/>
                  </a:lnTo>
                  <a:lnTo>
                    <a:pt x="891" y="153"/>
                  </a:lnTo>
                  <a:lnTo>
                    <a:pt x="889" y="147"/>
                  </a:lnTo>
                  <a:lnTo>
                    <a:pt x="886" y="142"/>
                  </a:lnTo>
                  <a:lnTo>
                    <a:pt x="882" y="137"/>
                  </a:lnTo>
                  <a:lnTo>
                    <a:pt x="877" y="133"/>
                  </a:lnTo>
                  <a:lnTo>
                    <a:pt x="872" y="130"/>
                  </a:lnTo>
                  <a:lnTo>
                    <a:pt x="866" y="129"/>
                  </a:lnTo>
                  <a:lnTo>
                    <a:pt x="860" y="128"/>
                  </a:lnTo>
                  <a:lnTo>
                    <a:pt x="860" y="128"/>
                  </a:lnTo>
                  <a:close/>
                  <a:moveTo>
                    <a:pt x="860" y="255"/>
                  </a:moveTo>
                  <a:lnTo>
                    <a:pt x="669" y="255"/>
                  </a:lnTo>
                  <a:lnTo>
                    <a:pt x="669" y="255"/>
                  </a:lnTo>
                  <a:lnTo>
                    <a:pt x="662" y="255"/>
                  </a:lnTo>
                  <a:lnTo>
                    <a:pt x="656" y="257"/>
                  </a:lnTo>
                  <a:lnTo>
                    <a:pt x="651" y="261"/>
                  </a:lnTo>
                  <a:lnTo>
                    <a:pt x="646" y="264"/>
                  </a:lnTo>
                  <a:lnTo>
                    <a:pt x="642" y="269"/>
                  </a:lnTo>
                  <a:lnTo>
                    <a:pt x="639" y="275"/>
                  </a:lnTo>
                  <a:lnTo>
                    <a:pt x="638" y="280"/>
                  </a:lnTo>
                  <a:lnTo>
                    <a:pt x="637" y="286"/>
                  </a:lnTo>
                  <a:lnTo>
                    <a:pt x="637" y="286"/>
                  </a:lnTo>
                  <a:lnTo>
                    <a:pt x="638" y="293"/>
                  </a:lnTo>
                  <a:lnTo>
                    <a:pt x="639" y="299"/>
                  </a:lnTo>
                  <a:lnTo>
                    <a:pt x="642" y="305"/>
                  </a:lnTo>
                  <a:lnTo>
                    <a:pt x="646" y="309"/>
                  </a:lnTo>
                  <a:lnTo>
                    <a:pt x="651" y="313"/>
                  </a:lnTo>
                  <a:lnTo>
                    <a:pt x="656" y="316"/>
                  </a:lnTo>
                  <a:lnTo>
                    <a:pt x="662" y="317"/>
                  </a:lnTo>
                  <a:lnTo>
                    <a:pt x="669" y="319"/>
                  </a:lnTo>
                  <a:lnTo>
                    <a:pt x="860" y="319"/>
                  </a:lnTo>
                  <a:lnTo>
                    <a:pt x="860" y="319"/>
                  </a:lnTo>
                  <a:lnTo>
                    <a:pt x="866" y="317"/>
                  </a:lnTo>
                  <a:lnTo>
                    <a:pt x="872" y="316"/>
                  </a:lnTo>
                  <a:lnTo>
                    <a:pt x="877" y="313"/>
                  </a:lnTo>
                  <a:lnTo>
                    <a:pt x="882" y="309"/>
                  </a:lnTo>
                  <a:lnTo>
                    <a:pt x="886" y="305"/>
                  </a:lnTo>
                  <a:lnTo>
                    <a:pt x="889" y="299"/>
                  </a:lnTo>
                  <a:lnTo>
                    <a:pt x="891" y="293"/>
                  </a:lnTo>
                  <a:lnTo>
                    <a:pt x="891" y="286"/>
                  </a:lnTo>
                  <a:lnTo>
                    <a:pt x="891" y="286"/>
                  </a:lnTo>
                  <a:lnTo>
                    <a:pt x="891" y="280"/>
                  </a:lnTo>
                  <a:lnTo>
                    <a:pt x="889" y="275"/>
                  </a:lnTo>
                  <a:lnTo>
                    <a:pt x="886" y="269"/>
                  </a:lnTo>
                  <a:lnTo>
                    <a:pt x="882" y="264"/>
                  </a:lnTo>
                  <a:lnTo>
                    <a:pt x="877" y="261"/>
                  </a:lnTo>
                  <a:lnTo>
                    <a:pt x="872" y="257"/>
                  </a:lnTo>
                  <a:lnTo>
                    <a:pt x="866" y="255"/>
                  </a:lnTo>
                  <a:lnTo>
                    <a:pt x="860" y="255"/>
                  </a:lnTo>
                  <a:lnTo>
                    <a:pt x="860" y="255"/>
                  </a:lnTo>
                  <a:close/>
                  <a:moveTo>
                    <a:pt x="860" y="382"/>
                  </a:moveTo>
                  <a:lnTo>
                    <a:pt x="669" y="382"/>
                  </a:lnTo>
                  <a:lnTo>
                    <a:pt x="669" y="382"/>
                  </a:lnTo>
                  <a:lnTo>
                    <a:pt x="662" y="383"/>
                  </a:lnTo>
                  <a:lnTo>
                    <a:pt x="656" y="385"/>
                  </a:lnTo>
                  <a:lnTo>
                    <a:pt x="651" y="387"/>
                  </a:lnTo>
                  <a:lnTo>
                    <a:pt x="646" y="392"/>
                  </a:lnTo>
                  <a:lnTo>
                    <a:pt x="642" y="396"/>
                  </a:lnTo>
                  <a:lnTo>
                    <a:pt x="639" y="401"/>
                  </a:lnTo>
                  <a:lnTo>
                    <a:pt x="638" y="408"/>
                  </a:lnTo>
                  <a:lnTo>
                    <a:pt x="637" y="414"/>
                  </a:lnTo>
                  <a:lnTo>
                    <a:pt x="637" y="414"/>
                  </a:lnTo>
                  <a:lnTo>
                    <a:pt x="638" y="420"/>
                  </a:lnTo>
                  <a:lnTo>
                    <a:pt x="639" y="426"/>
                  </a:lnTo>
                  <a:lnTo>
                    <a:pt x="642" y="431"/>
                  </a:lnTo>
                  <a:lnTo>
                    <a:pt x="646" y="437"/>
                  </a:lnTo>
                  <a:lnTo>
                    <a:pt x="651" y="440"/>
                  </a:lnTo>
                  <a:lnTo>
                    <a:pt x="656" y="443"/>
                  </a:lnTo>
                  <a:lnTo>
                    <a:pt x="662" y="445"/>
                  </a:lnTo>
                  <a:lnTo>
                    <a:pt x="669" y="445"/>
                  </a:lnTo>
                  <a:lnTo>
                    <a:pt x="860" y="445"/>
                  </a:lnTo>
                  <a:lnTo>
                    <a:pt x="860" y="445"/>
                  </a:lnTo>
                  <a:lnTo>
                    <a:pt x="866" y="445"/>
                  </a:lnTo>
                  <a:lnTo>
                    <a:pt x="872" y="443"/>
                  </a:lnTo>
                  <a:lnTo>
                    <a:pt x="877" y="440"/>
                  </a:lnTo>
                  <a:lnTo>
                    <a:pt x="882" y="437"/>
                  </a:lnTo>
                  <a:lnTo>
                    <a:pt x="886" y="431"/>
                  </a:lnTo>
                  <a:lnTo>
                    <a:pt x="889" y="426"/>
                  </a:lnTo>
                  <a:lnTo>
                    <a:pt x="891" y="420"/>
                  </a:lnTo>
                  <a:lnTo>
                    <a:pt x="891" y="414"/>
                  </a:lnTo>
                  <a:lnTo>
                    <a:pt x="891" y="414"/>
                  </a:lnTo>
                  <a:lnTo>
                    <a:pt x="891" y="408"/>
                  </a:lnTo>
                  <a:lnTo>
                    <a:pt x="889" y="401"/>
                  </a:lnTo>
                  <a:lnTo>
                    <a:pt x="886" y="396"/>
                  </a:lnTo>
                  <a:lnTo>
                    <a:pt x="882" y="392"/>
                  </a:lnTo>
                  <a:lnTo>
                    <a:pt x="877" y="387"/>
                  </a:lnTo>
                  <a:lnTo>
                    <a:pt x="872" y="385"/>
                  </a:lnTo>
                  <a:lnTo>
                    <a:pt x="866" y="383"/>
                  </a:lnTo>
                  <a:lnTo>
                    <a:pt x="860" y="382"/>
                  </a:lnTo>
                  <a:lnTo>
                    <a:pt x="860" y="382"/>
                  </a:lnTo>
                  <a:close/>
                  <a:moveTo>
                    <a:pt x="541" y="668"/>
                  </a:moveTo>
                  <a:lnTo>
                    <a:pt x="382" y="668"/>
                  </a:lnTo>
                  <a:lnTo>
                    <a:pt x="382" y="668"/>
                  </a:lnTo>
                  <a:lnTo>
                    <a:pt x="376" y="669"/>
                  </a:lnTo>
                  <a:lnTo>
                    <a:pt x="369" y="670"/>
                  </a:lnTo>
                  <a:lnTo>
                    <a:pt x="364" y="674"/>
                  </a:lnTo>
                  <a:lnTo>
                    <a:pt x="360" y="678"/>
                  </a:lnTo>
                  <a:lnTo>
                    <a:pt x="356" y="682"/>
                  </a:lnTo>
                  <a:lnTo>
                    <a:pt x="353" y="688"/>
                  </a:lnTo>
                  <a:lnTo>
                    <a:pt x="351" y="694"/>
                  </a:lnTo>
                  <a:lnTo>
                    <a:pt x="350" y="701"/>
                  </a:lnTo>
                  <a:lnTo>
                    <a:pt x="350" y="701"/>
                  </a:lnTo>
                  <a:lnTo>
                    <a:pt x="351" y="707"/>
                  </a:lnTo>
                  <a:lnTo>
                    <a:pt x="353" y="712"/>
                  </a:lnTo>
                  <a:lnTo>
                    <a:pt x="356" y="718"/>
                  </a:lnTo>
                  <a:lnTo>
                    <a:pt x="360" y="723"/>
                  </a:lnTo>
                  <a:lnTo>
                    <a:pt x="364" y="726"/>
                  </a:lnTo>
                  <a:lnTo>
                    <a:pt x="369" y="729"/>
                  </a:lnTo>
                  <a:lnTo>
                    <a:pt x="376" y="732"/>
                  </a:lnTo>
                  <a:lnTo>
                    <a:pt x="382" y="732"/>
                  </a:lnTo>
                  <a:lnTo>
                    <a:pt x="541" y="732"/>
                  </a:lnTo>
                  <a:lnTo>
                    <a:pt x="541" y="732"/>
                  </a:lnTo>
                  <a:lnTo>
                    <a:pt x="548" y="732"/>
                  </a:lnTo>
                  <a:lnTo>
                    <a:pt x="554" y="729"/>
                  </a:lnTo>
                  <a:lnTo>
                    <a:pt x="559" y="726"/>
                  </a:lnTo>
                  <a:lnTo>
                    <a:pt x="564" y="723"/>
                  </a:lnTo>
                  <a:lnTo>
                    <a:pt x="568" y="718"/>
                  </a:lnTo>
                  <a:lnTo>
                    <a:pt x="570" y="712"/>
                  </a:lnTo>
                  <a:lnTo>
                    <a:pt x="572" y="707"/>
                  </a:lnTo>
                  <a:lnTo>
                    <a:pt x="573" y="701"/>
                  </a:lnTo>
                  <a:lnTo>
                    <a:pt x="573" y="701"/>
                  </a:lnTo>
                  <a:lnTo>
                    <a:pt x="572" y="694"/>
                  </a:lnTo>
                  <a:lnTo>
                    <a:pt x="570" y="688"/>
                  </a:lnTo>
                  <a:lnTo>
                    <a:pt x="568" y="682"/>
                  </a:lnTo>
                  <a:lnTo>
                    <a:pt x="564" y="678"/>
                  </a:lnTo>
                  <a:lnTo>
                    <a:pt x="559" y="674"/>
                  </a:lnTo>
                  <a:lnTo>
                    <a:pt x="554" y="670"/>
                  </a:lnTo>
                  <a:lnTo>
                    <a:pt x="548" y="669"/>
                  </a:lnTo>
                  <a:lnTo>
                    <a:pt x="541" y="668"/>
                  </a:lnTo>
                  <a:lnTo>
                    <a:pt x="541" y="668"/>
                  </a:lnTo>
                  <a:close/>
                  <a:moveTo>
                    <a:pt x="541" y="796"/>
                  </a:moveTo>
                  <a:lnTo>
                    <a:pt x="382" y="796"/>
                  </a:lnTo>
                  <a:lnTo>
                    <a:pt x="382" y="796"/>
                  </a:lnTo>
                  <a:lnTo>
                    <a:pt x="376" y="796"/>
                  </a:lnTo>
                  <a:lnTo>
                    <a:pt x="369" y="798"/>
                  </a:lnTo>
                  <a:lnTo>
                    <a:pt x="364" y="801"/>
                  </a:lnTo>
                  <a:lnTo>
                    <a:pt x="360" y="805"/>
                  </a:lnTo>
                  <a:lnTo>
                    <a:pt x="356" y="810"/>
                  </a:lnTo>
                  <a:lnTo>
                    <a:pt x="353" y="815"/>
                  </a:lnTo>
                  <a:lnTo>
                    <a:pt x="351" y="821"/>
                  </a:lnTo>
                  <a:lnTo>
                    <a:pt x="350" y="827"/>
                  </a:lnTo>
                  <a:lnTo>
                    <a:pt x="350" y="827"/>
                  </a:lnTo>
                  <a:lnTo>
                    <a:pt x="351" y="834"/>
                  </a:lnTo>
                  <a:lnTo>
                    <a:pt x="353" y="840"/>
                  </a:lnTo>
                  <a:lnTo>
                    <a:pt x="356" y="845"/>
                  </a:lnTo>
                  <a:lnTo>
                    <a:pt x="360" y="850"/>
                  </a:lnTo>
                  <a:lnTo>
                    <a:pt x="364" y="854"/>
                  </a:lnTo>
                  <a:lnTo>
                    <a:pt x="369" y="857"/>
                  </a:lnTo>
                  <a:lnTo>
                    <a:pt x="376" y="858"/>
                  </a:lnTo>
                  <a:lnTo>
                    <a:pt x="382" y="859"/>
                  </a:lnTo>
                  <a:lnTo>
                    <a:pt x="541" y="859"/>
                  </a:lnTo>
                  <a:lnTo>
                    <a:pt x="541" y="859"/>
                  </a:lnTo>
                  <a:lnTo>
                    <a:pt x="548" y="858"/>
                  </a:lnTo>
                  <a:lnTo>
                    <a:pt x="554" y="857"/>
                  </a:lnTo>
                  <a:lnTo>
                    <a:pt x="559" y="854"/>
                  </a:lnTo>
                  <a:lnTo>
                    <a:pt x="564" y="850"/>
                  </a:lnTo>
                  <a:lnTo>
                    <a:pt x="568" y="845"/>
                  </a:lnTo>
                  <a:lnTo>
                    <a:pt x="570" y="840"/>
                  </a:lnTo>
                  <a:lnTo>
                    <a:pt x="572" y="834"/>
                  </a:lnTo>
                  <a:lnTo>
                    <a:pt x="573" y="827"/>
                  </a:lnTo>
                  <a:lnTo>
                    <a:pt x="573" y="827"/>
                  </a:lnTo>
                  <a:lnTo>
                    <a:pt x="572" y="821"/>
                  </a:lnTo>
                  <a:lnTo>
                    <a:pt x="570" y="815"/>
                  </a:lnTo>
                  <a:lnTo>
                    <a:pt x="568" y="810"/>
                  </a:lnTo>
                  <a:lnTo>
                    <a:pt x="564" y="805"/>
                  </a:lnTo>
                  <a:lnTo>
                    <a:pt x="559" y="801"/>
                  </a:lnTo>
                  <a:lnTo>
                    <a:pt x="554" y="798"/>
                  </a:lnTo>
                  <a:lnTo>
                    <a:pt x="548" y="796"/>
                  </a:lnTo>
                  <a:lnTo>
                    <a:pt x="541" y="796"/>
                  </a:lnTo>
                  <a:lnTo>
                    <a:pt x="541" y="796"/>
                  </a:lnTo>
                  <a:close/>
                  <a:moveTo>
                    <a:pt x="860" y="510"/>
                  </a:moveTo>
                  <a:lnTo>
                    <a:pt x="382" y="510"/>
                  </a:lnTo>
                  <a:lnTo>
                    <a:pt x="382" y="510"/>
                  </a:lnTo>
                  <a:lnTo>
                    <a:pt x="376" y="510"/>
                  </a:lnTo>
                  <a:lnTo>
                    <a:pt x="369" y="512"/>
                  </a:lnTo>
                  <a:lnTo>
                    <a:pt x="364" y="515"/>
                  </a:lnTo>
                  <a:lnTo>
                    <a:pt x="360" y="518"/>
                  </a:lnTo>
                  <a:lnTo>
                    <a:pt x="356" y="523"/>
                  </a:lnTo>
                  <a:lnTo>
                    <a:pt x="353" y="529"/>
                  </a:lnTo>
                  <a:lnTo>
                    <a:pt x="351" y="534"/>
                  </a:lnTo>
                  <a:lnTo>
                    <a:pt x="350" y="541"/>
                  </a:lnTo>
                  <a:lnTo>
                    <a:pt x="350" y="573"/>
                  </a:lnTo>
                  <a:lnTo>
                    <a:pt x="350" y="573"/>
                  </a:lnTo>
                  <a:lnTo>
                    <a:pt x="351" y="579"/>
                  </a:lnTo>
                  <a:lnTo>
                    <a:pt x="353" y="586"/>
                  </a:lnTo>
                  <a:lnTo>
                    <a:pt x="356" y="591"/>
                  </a:lnTo>
                  <a:lnTo>
                    <a:pt x="360" y="595"/>
                  </a:lnTo>
                  <a:lnTo>
                    <a:pt x="364" y="600"/>
                  </a:lnTo>
                  <a:lnTo>
                    <a:pt x="369" y="602"/>
                  </a:lnTo>
                  <a:lnTo>
                    <a:pt x="376" y="604"/>
                  </a:lnTo>
                  <a:lnTo>
                    <a:pt x="382" y="605"/>
                  </a:lnTo>
                  <a:lnTo>
                    <a:pt x="860" y="605"/>
                  </a:lnTo>
                  <a:lnTo>
                    <a:pt x="860" y="605"/>
                  </a:lnTo>
                  <a:lnTo>
                    <a:pt x="866" y="604"/>
                  </a:lnTo>
                  <a:lnTo>
                    <a:pt x="872" y="602"/>
                  </a:lnTo>
                  <a:lnTo>
                    <a:pt x="877" y="600"/>
                  </a:lnTo>
                  <a:lnTo>
                    <a:pt x="882" y="595"/>
                  </a:lnTo>
                  <a:lnTo>
                    <a:pt x="886" y="591"/>
                  </a:lnTo>
                  <a:lnTo>
                    <a:pt x="889" y="586"/>
                  </a:lnTo>
                  <a:lnTo>
                    <a:pt x="891" y="579"/>
                  </a:lnTo>
                  <a:lnTo>
                    <a:pt x="891" y="573"/>
                  </a:lnTo>
                  <a:lnTo>
                    <a:pt x="891" y="541"/>
                  </a:lnTo>
                  <a:lnTo>
                    <a:pt x="891" y="541"/>
                  </a:lnTo>
                  <a:lnTo>
                    <a:pt x="891" y="534"/>
                  </a:lnTo>
                  <a:lnTo>
                    <a:pt x="889" y="529"/>
                  </a:lnTo>
                  <a:lnTo>
                    <a:pt x="886" y="523"/>
                  </a:lnTo>
                  <a:lnTo>
                    <a:pt x="882" y="518"/>
                  </a:lnTo>
                  <a:lnTo>
                    <a:pt x="877" y="515"/>
                  </a:lnTo>
                  <a:lnTo>
                    <a:pt x="872" y="512"/>
                  </a:lnTo>
                  <a:lnTo>
                    <a:pt x="866" y="510"/>
                  </a:lnTo>
                  <a:lnTo>
                    <a:pt x="860" y="510"/>
                  </a:lnTo>
                  <a:lnTo>
                    <a:pt x="860" y="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20692" y="1801983"/>
            <a:ext cx="647916" cy="648000"/>
            <a:chOff x="10774845" y="1878864"/>
            <a:chExt cx="648000" cy="648000"/>
          </a:xfrm>
        </p:grpSpPr>
        <p:sp>
          <p:nvSpPr>
            <p:cNvPr id="35" name="椭圆 34"/>
            <p:cNvSpPr/>
            <p:nvPr/>
          </p:nvSpPr>
          <p:spPr>
            <a:xfrm>
              <a:off x="10774845" y="1878864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115"/>
            <p:cNvSpPr>
              <a:spLocks noEditPoints="1"/>
            </p:cNvSpPr>
            <p:nvPr/>
          </p:nvSpPr>
          <p:spPr bwMode="auto">
            <a:xfrm>
              <a:off x="10936920" y="2041733"/>
              <a:ext cx="323850" cy="322263"/>
            </a:xfrm>
            <a:custGeom>
              <a:avLst/>
              <a:gdLst>
                <a:gd name="T0" fmla="*/ 789 w 1018"/>
                <a:gd name="T1" fmla="*/ 69 h 1017"/>
                <a:gd name="T2" fmla="*/ 765 w 1018"/>
                <a:gd name="T3" fmla="*/ 25 h 1017"/>
                <a:gd name="T4" fmla="*/ 719 w 1018"/>
                <a:gd name="T5" fmla="*/ 1 h 1017"/>
                <a:gd name="T6" fmla="*/ 73 w 1018"/>
                <a:gd name="T7" fmla="*/ 1 h 1017"/>
                <a:gd name="T8" fmla="*/ 27 w 1018"/>
                <a:gd name="T9" fmla="*/ 25 h 1017"/>
                <a:gd name="T10" fmla="*/ 2 w 1018"/>
                <a:gd name="T11" fmla="*/ 69 h 1017"/>
                <a:gd name="T12" fmla="*/ 2 w 1018"/>
                <a:gd name="T13" fmla="*/ 716 h 1017"/>
                <a:gd name="T14" fmla="*/ 28 w 1018"/>
                <a:gd name="T15" fmla="*/ 766 h 1017"/>
                <a:gd name="T16" fmla="*/ 67 w 1018"/>
                <a:gd name="T17" fmla="*/ 789 h 1017"/>
                <a:gd name="T18" fmla="*/ 115 w 1018"/>
                <a:gd name="T19" fmla="*/ 791 h 1017"/>
                <a:gd name="T20" fmla="*/ 163 w 1018"/>
                <a:gd name="T21" fmla="*/ 766 h 1017"/>
                <a:gd name="T22" fmla="*/ 263 w 1018"/>
                <a:gd name="T23" fmla="*/ 745 h 1017"/>
                <a:gd name="T24" fmla="*/ 589 w 1018"/>
                <a:gd name="T25" fmla="*/ 763 h 1017"/>
                <a:gd name="T26" fmla="*/ 634 w 1018"/>
                <a:gd name="T27" fmla="*/ 777 h 1017"/>
                <a:gd name="T28" fmla="*/ 870 w 1018"/>
                <a:gd name="T29" fmla="*/ 1001 h 1017"/>
                <a:gd name="T30" fmla="*/ 923 w 1018"/>
                <a:gd name="T31" fmla="*/ 1017 h 1017"/>
                <a:gd name="T32" fmla="*/ 968 w 1018"/>
                <a:gd name="T33" fmla="*/ 1006 h 1017"/>
                <a:gd name="T34" fmla="*/ 1002 w 1018"/>
                <a:gd name="T35" fmla="*/ 975 h 1017"/>
                <a:gd name="T36" fmla="*/ 1018 w 1018"/>
                <a:gd name="T37" fmla="*/ 921 h 1017"/>
                <a:gd name="T38" fmla="*/ 1011 w 1018"/>
                <a:gd name="T39" fmla="*/ 276 h 1017"/>
                <a:gd name="T40" fmla="*/ 977 w 1018"/>
                <a:gd name="T41" fmla="*/ 238 h 1017"/>
                <a:gd name="T42" fmla="*/ 927 w 1018"/>
                <a:gd name="T43" fmla="*/ 223 h 1017"/>
                <a:gd name="T44" fmla="*/ 102 w 1018"/>
                <a:gd name="T45" fmla="*/ 729 h 1017"/>
                <a:gd name="T46" fmla="*/ 73 w 1018"/>
                <a:gd name="T47" fmla="*/ 721 h 1017"/>
                <a:gd name="T48" fmla="*/ 64 w 1018"/>
                <a:gd name="T49" fmla="*/ 86 h 1017"/>
                <a:gd name="T50" fmla="*/ 80 w 1018"/>
                <a:gd name="T51" fmla="*/ 65 h 1017"/>
                <a:gd name="T52" fmla="*/ 711 w 1018"/>
                <a:gd name="T53" fmla="*/ 65 h 1017"/>
                <a:gd name="T54" fmla="*/ 727 w 1018"/>
                <a:gd name="T55" fmla="*/ 86 h 1017"/>
                <a:gd name="T56" fmla="*/ 720 w 1018"/>
                <a:gd name="T57" fmla="*/ 470 h 1017"/>
                <a:gd name="T58" fmla="*/ 429 w 1018"/>
                <a:gd name="T59" fmla="*/ 476 h 1017"/>
                <a:gd name="T60" fmla="*/ 350 w 1018"/>
                <a:gd name="T61" fmla="*/ 501 h 1017"/>
                <a:gd name="T62" fmla="*/ 954 w 1018"/>
                <a:gd name="T63" fmla="*/ 928 h 1017"/>
                <a:gd name="T64" fmla="*/ 934 w 1018"/>
                <a:gd name="T65" fmla="*/ 951 h 1017"/>
                <a:gd name="T66" fmla="*/ 900 w 1018"/>
                <a:gd name="T67" fmla="*/ 944 h 1017"/>
                <a:gd name="T68" fmla="*/ 645 w 1018"/>
                <a:gd name="T69" fmla="*/ 711 h 1017"/>
                <a:gd name="T70" fmla="*/ 318 w 1018"/>
                <a:gd name="T71" fmla="*/ 700 h 1017"/>
                <a:gd name="T72" fmla="*/ 293 w 1018"/>
                <a:gd name="T73" fmla="*/ 685 h 1017"/>
                <a:gd name="T74" fmla="*/ 379 w 1018"/>
                <a:gd name="T75" fmla="*/ 557 h 1017"/>
                <a:gd name="T76" fmla="*/ 420 w 1018"/>
                <a:gd name="T77" fmla="*/ 540 h 1017"/>
                <a:gd name="T78" fmla="*/ 727 w 1018"/>
                <a:gd name="T79" fmla="*/ 536 h 1017"/>
                <a:gd name="T80" fmla="*/ 770 w 1018"/>
                <a:gd name="T81" fmla="*/ 508 h 1017"/>
                <a:gd name="T82" fmla="*/ 791 w 1018"/>
                <a:gd name="T83" fmla="*/ 461 h 1017"/>
                <a:gd name="T84" fmla="*/ 938 w 1018"/>
                <a:gd name="T85" fmla="*/ 288 h 1017"/>
                <a:gd name="T86" fmla="*/ 955 w 1018"/>
                <a:gd name="T87" fmla="*/ 311 h 1017"/>
                <a:gd name="T88" fmla="*/ 425 w 1018"/>
                <a:gd name="T89" fmla="*/ 373 h 1017"/>
                <a:gd name="T90" fmla="*/ 445 w 1018"/>
                <a:gd name="T91" fmla="*/ 333 h 1017"/>
                <a:gd name="T92" fmla="*/ 416 w 1018"/>
                <a:gd name="T93" fmla="*/ 289 h 1017"/>
                <a:gd name="T94" fmla="*/ 371 w 1018"/>
                <a:gd name="T95" fmla="*/ 294 h 1017"/>
                <a:gd name="T96" fmla="*/ 350 w 1018"/>
                <a:gd name="T97" fmla="*/ 333 h 1017"/>
                <a:gd name="T98" fmla="*/ 380 w 1018"/>
                <a:gd name="T99" fmla="*/ 377 h 1017"/>
                <a:gd name="T100" fmla="*/ 197 w 1018"/>
                <a:gd name="T101" fmla="*/ 286 h 1017"/>
                <a:gd name="T102" fmla="*/ 160 w 1018"/>
                <a:gd name="T103" fmla="*/ 324 h 1017"/>
                <a:gd name="T104" fmla="*/ 174 w 1018"/>
                <a:gd name="T105" fmla="*/ 367 h 1017"/>
                <a:gd name="T106" fmla="*/ 217 w 1018"/>
                <a:gd name="T107" fmla="*/ 380 h 1017"/>
                <a:gd name="T108" fmla="*/ 254 w 1018"/>
                <a:gd name="T109" fmla="*/ 343 h 1017"/>
                <a:gd name="T110" fmla="*/ 240 w 1018"/>
                <a:gd name="T111" fmla="*/ 300 h 1017"/>
                <a:gd name="T112" fmla="*/ 589 w 1018"/>
                <a:gd name="T113" fmla="*/ 380 h 1017"/>
                <a:gd name="T114" fmla="*/ 629 w 1018"/>
                <a:gd name="T115" fmla="*/ 360 h 1017"/>
                <a:gd name="T116" fmla="*/ 633 w 1018"/>
                <a:gd name="T117" fmla="*/ 315 h 1017"/>
                <a:gd name="T118" fmla="*/ 589 w 1018"/>
                <a:gd name="T119" fmla="*/ 286 h 1017"/>
                <a:gd name="T120" fmla="*/ 549 w 1018"/>
                <a:gd name="T121" fmla="*/ 306 h 1017"/>
                <a:gd name="T122" fmla="*/ 545 w 1018"/>
                <a:gd name="T123" fmla="*/ 351 h 1017"/>
                <a:gd name="T124" fmla="*/ 589 w 1018"/>
                <a:gd name="T125" fmla="*/ 38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927" y="223"/>
                  </a:moveTo>
                  <a:lnTo>
                    <a:pt x="792" y="223"/>
                  </a:lnTo>
                  <a:lnTo>
                    <a:pt x="792" y="86"/>
                  </a:lnTo>
                  <a:lnTo>
                    <a:pt x="792" y="86"/>
                  </a:lnTo>
                  <a:lnTo>
                    <a:pt x="791" y="78"/>
                  </a:lnTo>
                  <a:lnTo>
                    <a:pt x="789" y="69"/>
                  </a:lnTo>
                  <a:lnTo>
                    <a:pt x="787" y="61"/>
                  </a:lnTo>
                  <a:lnTo>
                    <a:pt x="784" y="53"/>
                  </a:lnTo>
                  <a:lnTo>
                    <a:pt x="780" y="45"/>
                  </a:lnTo>
                  <a:lnTo>
                    <a:pt x="776" y="38"/>
                  </a:lnTo>
                  <a:lnTo>
                    <a:pt x="770" y="31"/>
                  </a:lnTo>
                  <a:lnTo>
                    <a:pt x="765" y="25"/>
                  </a:lnTo>
                  <a:lnTo>
                    <a:pt x="758" y="19"/>
                  </a:lnTo>
                  <a:lnTo>
                    <a:pt x="751" y="15"/>
                  </a:lnTo>
                  <a:lnTo>
                    <a:pt x="743" y="10"/>
                  </a:lnTo>
                  <a:lnTo>
                    <a:pt x="736" y="6"/>
                  </a:lnTo>
                  <a:lnTo>
                    <a:pt x="727" y="3"/>
                  </a:lnTo>
                  <a:lnTo>
                    <a:pt x="719" y="1"/>
                  </a:lnTo>
                  <a:lnTo>
                    <a:pt x="709" y="0"/>
                  </a:lnTo>
                  <a:lnTo>
                    <a:pt x="699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4" y="3"/>
                  </a:lnTo>
                  <a:lnTo>
                    <a:pt x="56" y="6"/>
                  </a:lnTo>
                  <a:lnTo>
                    <a:pt x="48" y="10"/>
                  </a:lnTo>
                  <a:lnTo>
                    <a:pt x="41" y="15"/>
                  </a:lnTo>
                  <a:lnTo>
                    <a:pt x="33" y="19"/>
                  </a:lnTo>
                  <a:lnTo>
                    <a:pt x="27" y="25"/>
                  </a:lnTo>
                  <a:lnTo>
                    <a:pt x="21" y="31"/>
                  </a:lnTo>
                  <a:lnTo>
                    <a:pt x="16" y="38"/>
                  </a:lnTo>
                  <a:lnTo>
                    <a:pt x="12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69"/>
                  </a:lnTo>
                  <a:lnTo>
                    <a:pt x="1" y="78"/>
                  </a:lnTo>
                  <a:lnTo>
                    <a:pt x="0" y="8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1" y="708"/>
                  </a:lnTo>
                  <a:lnTo>
                    <a:pt x="2" y="716"/>
                  </a:lnTo>
                  <a:lnTo>
                    <a:pt x="4" y="726"/>
                  </a:lnTo>
                  <a:lnTo>
                    <a:pt x="7" y="735"/>
                  </a:lnTo>
                  <a:lnTo>
                    <a:pt x="12" y="743"/>
                  </a:lnTo>
                  <a:lnTo>
                    <a:pt x="16" y="751"/>
                  </a:lnTo>
                  <a:lnTo>
                    <a:pt x="21" y="758"/>
                  </a:lnTo>
                  <a:lnTo>
                    <a:pt x="28" y="766"/>
                  </a:lnTo>
                  <a:lnTo>
                    <a:pt x="28" y="766"/>
                  </a:lnTo>
                  <a:lnTo>
                    <a:pt x="35" y="772"/>
                  </a:lnTo>
                  <a:lnTo>
                    <a:pt x="43" y="777"/>
                  </a:lnTo>
                  <a:lnTo>
                    <a:pt x="51" y="782"/>
                  </a:lnTo>
                  <a:lnTo>
                    <a:pt x="59" y="786"/>
                  </a:lnTo>
                  <a:lnTo>
                    <a:pt x="67" y="789"/>
                  </a:lnTo>
                  <a:lnTo>
                    <a:pt x="77" y="791"/>
                  </a:lnTo>
                  <a:lnTo>
                    <a:pt x="87" y="792"/>
                  </a:lnTo>
                  <a:lnTo>
                    <a:pt x="95" y="794"/>
                  </a:lnTo>
                  <a:lnTo>
                    <a:pt x="95" y="794"/>
                  </a:lnTo>
                  <a:lnTo>
                    <a:pt x="105" y="792"/>
                  </a:lnTo>
                  <a:lnTo>
                    <a:pt x="115" y="791"/>
                  </a:lnTo>
                  <a:lnTo>
                    <a:pt x="123" y="789"/>
                  </a:lnTo>
                  <a:lnTo>
                    <a:pt x="132" y="786"/>
                  </a:lnTo>
                  <a:lnTo>
                    <a:pt x="140" y="783"/>
                  </a:lnTo>
                  <a:lnTo>
                    <a:pt x="148" y="777"/>
                  </a:lnTo>
                  <a:lnTo>
                    <a:pt x="155" y="772"/>
                  </a:lnTo>
                  <a:lnTo>
                    <a:pt x="163" y="766"/>
                  </a:lnTo>
                  <a:lnTo>
                    <a:pt x="230" y="700"/>
                  </a:lnTo>
                  <a:lnTo>
                    <a:pt x="230" y="700"/>
                  </a:lnTo>
                  <a:lnTo>
                    <a:pt x="236" y="713"/>
                  </a:lnTo>
                  <a:lnTo>
                    <a:pt x="243" y="726"/>
                  </a:lnTo>
                  <a:lnTo>
                    <a:pt x="252" y="737"/>
                  </a:lnTo>
                  <a:lnTo>
                    <a:pt x="263" y="745"/>
                  </a:lnTo>
                  <a:lnTo>
                    <a:pt x="276" y="753"/>
                  </a:lnTo>
                  <a:lnTo>
                    <a:pt x="288" y="759"/>
                  </a:lnTo>
                  <a:lnTo>
                    <a:pt x="303" y="762"/>
                  </a:lnTo>
                  <a:lnTo>
                    <a:pt x="318" y="763"/>
                  </a:lnTo>
                  <a:lnTo>
                    <a:pt x="589" y="763"/>
                  </a:lnTo>
                  <a:lnTo>
                    <a:pt x="589" y="763"/>
                  </a:lnTo>
                  <a:lnTo>
                    <a:pt x="597" y="763"/>
                  </a:lnTo>
                  <a:lnTo>
                    <a:pt x="605" y="765"/>
                  </a:lnTo>
                  <a:lnTo>
                    <a:pt x="612" y="767"/>
                  </a:lnTo>
                  <a:lnTo>
                    <a:pt x="620" y="770"/>
                  </a:lnTo>
                  <a:lnTo>
                    <a:pt x="626" y="773"/>
                  </a:lnTo>
                  <a:lnTo>
                    <a:pt x="634" y="777"/>
                  </a:lnTo>
                  <a:lnTo>
                    <a:pt x="640" y="782"/>
                  </a:lnTo>
                  <a:lnTo>
                    <a:pt x="646" y="787"/>
                  </a:lnTo>
                  <a:lnTo>
                    <a:pt x="855" y="989"/>
                  </a:lnTo>
                  <a:lnTo>
                    <a:pt x="855" y="989"/>
                  </a:lnTo>
                  <a:lnTo>
                    <a:pt x="862" y="995"/>
                  </a:lnTo>
                  <a:lnTo>
                    <a:pt x="870" y="1001"/>
                  </a:lnTo>
                  <a:lnTo>
                    <a:pt x="877" y="1006"/>
                  </a:lnTo>
                  <a:lnTo>
                    <a:pt x="886" y="1010"/>
                  </a:lnTo>
                  <a:lnTo>
                    <a:pt x="895" y="1012"/>
                  </a:lnTo>
                  <a:lnTo>
                    <a:pt x="903" y="1016"/>
                  </a:lnTo>
                  <a:lnTo>
                    <a:pt x="913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1" y="1016"/>
                  </a:lnTo>
                  <a:lnTo>
                    <a:pt x="950" y="1012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5"/>
                  </a:lnTo>
                  <a:lnTo>
                    <a:pt x="990" y="989"/>
                  </a:lnTo>
                  <a:lnTo>
                    <a:pt x="990" y="989"/>
                  </a:lnTo>
                  <a:lnTo>
                    <a:pt x="997" y="982"/>
                  </a:lnTo>
                  <a:lnTo>
                    <a:pt x="1002" y="975"/>
                  </a:lnTo>
                  <a:lnTo>
                    <a:pt x="1006" y="966"/>
                  </a:lnTo>
                  <a:lnTo>
                    <a:pt x="1011" y="958"/>
                  </a:lnTo>
                  <a:lnTo>
                    <a:pt x="1014" y="949"/>
                  </a:lnTo>
                  <a:lnTo>
                    <a:pt x="1016" y="941"/>
                  </a:lnTo>
                  <a:lnTo>
                    <a:pt x="1017" y="931"/>
                  </a:lnTo>
                  <a:lnTo>
                    <a:pt x="1018" y="921"/>
                  </a:lnTo>
                  <a:lnTo>
                    <a:pt x="1018" y="311"/>
                  </a:lnTo>
                  <a:lnTo>
                    <a:pt x="1018" y="311"/>
                  </a:lnTo>
                  <a:lnTo>
                    <a:pt x="1017" y="301"/>
                  </a:lnTo>
                  <a:lnTo>
                    <a:pt x="1016" y="292"/>
                  </a:lnTo>
                  <a:lnTo>
                    <a:pt x="1014" y="284"/>
                  </a:lnTo>
                  <a:lnTo>
                    <a:pt x="1011" y="276"/>
                  </a:lnTo>
                  <a:lnTo>
                    <a:pt x="1007" y="269"/>
                  </a:lnTo>
                  <a:lnTo>
                    <a:pt x="1002" y="261"/>
                  </a:lnTo>
                  <a:lnTo>
                    <a:pt x="997" y="255"/>
                  </a:lnTo>
                  <a:lnTo>
                    <a:pt x="991" y="248"/>
                  </a:lnTo>
                  <a:lnTo>
                    <a:pt x="985" y="243"/>
                  </a:lnTo>
                  <a:lnTo>
                    <a:pt x="977" y="238"/>
                  </a:lnTo>
                  <a:lnTo>
                    <a:pt x="970" y="233"/>
                  </a:lnTo>
                  <a:lnTo>
                    <a:pt x="962" y="230"/>
                  </a:lnTo>
                  <a:lnTo>
                    <a:pt x="954" y="227"/>
                  </a:lnTo>
                  <a:lnTo>
                    <a:pt x="945" y="225"/>
                  </a:lnTo>
                  <a:lnTo>
                    <a:pt x="935" y="224"/>
                  </a:lnTo>
                  <a:lnTo>
                    <a:pt x="927" y="223"/>
                  </a:lnTo>
                  <a:lnTo>
                    <a:pt x="927" y="223"/>
                  </a:lnTo>
                  <a:close/>
                  <a:moveTo>
                    <a:pt x="118" y="721"/>
                  </a:moveTo>
                  <a:lnTo>
                    <a:pt x="118" y="721"/>
                  </a:lnTo>
                  <a:lnTo>
                    <a:pt x="114" y="725"/>
                  </a:lnTo>
                  <a:lnTo>
                    <a:pt x="108" y="727"/>
                  </a:lnTo>
                  <a:lnTo>
                    <a:pt x="102" y="729"/>
                  </a:lnTo>
                  <a:lnTo>
                    <a:pt x="95" y="729"/>
                  </a:lnTo>
                  <a:lnTo>
                    <a:pt x="90" y="729"/>
                  </a:lnTo>
                  <a:lnTo>
                    <a:pt x="83" y="727"/>
                  </a:lnTo>
                  <a:lnTo>
                    <a:pt x="78" y="725"/>
                  </a:lnTo>
                  <a:lnTo>
                    <a:pt x="73" y="721"/>
                  </a:lnTo>
                  <a:lnTo>
                    <a:pt x="73" y="721"/>
                  </a:lnTo>
                  <a:lnTo>
                    <a:pt x="70" y="715"/>
                  </a:lnTo>
                  <a:lnTo>
                    <a:pt x="66" y="710"/>
                  </a:lnTo>
                  <a:lnTo>
                    <a:pt x="64" y="704"/>
                  </a:lnTo>
                  <a:lnTo>
                    <a:pt x="64" y="698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6" y="78"/>
                  </a:lnTo>
                  <a:lnTo>
                    <a:pt x="68" y="74"/>
                  </a:lnTo>
                  <a:lnTo>
                    <a:pt x="72" y="70"/>
                  </a:lnTo>
                  <a:lnTo>
                    <a:pt x="76" y="67"/>
                  </a:lnTo>
                  <a:lnTo>
                    <a:pt x="80" y="65"/>
                  </a:lnTo>
                  <a:lnTo>
                    <a:pt x="86" y="63"/>
                  </a:lnTo>
                  <a:lnTo>
                    <a:pt x="92" y="63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06" y="63"/>
                  </a:lnTo>
                  <a:lnTo>
                    <a:pt x="711" y="65"/>
                  </a:lnTo>
                  <a:lnTo>
                    <a:pt x="715" y="67"/>
                  </a:lnTo>
                  <a:lnTo>
                    <a:pt x="720" y="70"/>
                  </a:lnTo>
                  <a:lnTo>
                    <a:pt x="723" y="74"/>
                  </a:lnTo>
                  <a:lnTo>
                    <a:pt x="725" y="78"/>
                  </a:lnTo>
                  <a:lnTo>
                    <a:pt x="727" y="82"/>
                  </a:lnTo>
                  <a:lnTo>
                    <a:pt x="727" y="86"/>
                  </a:lnTo>
                  <a:lnTo>
                    <a:pt x="727" y="452"/>
                  </a:lnTo>
                  <a:lnTo>
                    <a:pt x="727" y="452"/>
                  </a:lnTo>
                  <a:lnTo>
                    <a:pt x="727" y="458"/>
                  </a:lnTo>
                  <a:lnTo>
                    <a:pt x="725" y="462"/>
                  </a:lnTo>
                  <a:lnTo>
                    <a:pt x="723" y="466"/>
                  </a:lnTo>
                  <a:lnTo>
                    <a:pt x="720" y="470"/>
                  </a:lnTo>
                  <a:lnTo>
                    <a:pt x="715" y="473"/>
                  </a:lnTo>
                  <a:lnTo>
                    <a:pt x="711" y="475"/>
                  </a:lnTo>
                  <a:lnTo>
                    <a:pt x="706" y="476"/>
                  </a:lnTo>
                  <a:lnTo>
                    <a:pt x="699" y="476"/>
                  </a:lnTo>
                  <a:lnTo>
                    <a:pt x="429" y="476"/>
                  </a:lnTo>
                  <a:lnTo>
                    <a:pt x="429" y="476"/>
                  </a:lnTo>
                  <a:lnTo>
                    <a:pt x="415" y="477"/>
                  </a:lnTo>
                  <a:lnTo>
                    <a:pt x="401" y="479"/>
                  </a:lnTo>
                  <a:lnTo>
                    <a:pt x="387" y="482"/>
                  </a:lnTo>
                  <a:lnTo>
                    <a:pt x="374" y="487"/>
                  </a:lnTo>
                  <a:lnTo>
                    <a:pt x="361" y="493"/>
                  </a:lnTo>
                  <a:lnTo>
                    <a:pt x="350" y="501"/>
                  </a:lnTo>
                  <a:lnTo>
                    <a:pt x="339" y="508"/>
                  </a:lnTo>
                  <a:lnTo>
                    <a:pt x="328" y="518"/>
                  </a:lnTo>
                  <a:lnTo>
                    <a:pt x="118" y="721"/>
                  </a:lnTo>
                  <a:close/>
                  <a:moveTo>
                    <a:pt x="955" y="921"/>
                  </a:moveTo>
                  <a:lnTo>
                    <a:pt x="955" y="921"/>
                  </a:lnTo>
                  <a:lnTo>
                    <a:pt x="954" y="928"/>
                  </a:lnTo>
                  <a:lnTo>
                    <a:pt x="951" y="934"/>
                  </a:lnTo>
                  <a:lnTo>
                    <a:pt x="949" y="939"/>
                  </a:lnTo>
                  <a:lnTo>
                    <a:pt x="945" y="944"/>
                  </a:lnTo>
                  <a:lnTo>
                    <a:pt x="945" y="944"/>
                  </a:lnTo>
                  <a:lnTo>
                    <a:pt x="940" y="948"/>
                  </a:lnTo>
                  <a:lnTo>
                    <a:pt x="934" y="951"/>
                  </a:lnTo>
                  <a:lnTo>
                    <a:pt x="929" y="952"/>
                  </a:lnTo>
                  <a:lnTo>
                    <a:pt x="923" y="953"/>
                  </a:lnTo>
                  <a:lnTo>
                    <a:pt x="916" y="952"/>
                  </a:lnTo>
                  <a:lnTo>
                    <a:pt x="911" y="951"/>
                  </a:lnTo>
                  <a:lnTo>
                    <a:pt x="904" y="948"/>
                  </a:lnTo>
                  <a:lnTo>
                    <a:pt x="900" y="944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80" y="732"/>
                  </a:lnTo>
                  <a:lnTo>
                    <a:pt x="668" y="724"/>
                  </a:lnTo>
                  <a:lnTo>
                    <a:pt x="656" y="716"/>
                  </a:lnTo>
                  <a:lnTo>
                    <a:pt x="645" y="711"/>
                  </a:lnTo>
                  <a:lnTo>
                    <a:pt x="631" y="706"/>
                  </a:lnTo>
                  <a:lnTo>
                    <a:pt x="618" y="702"/>
                  </a:lnTo>
                  <a:lnTo>
                    <a:pt x="604" y="700"/>
                  </a:lnTo>
                  <a:lnTo>
                    <a:pt x="589" y="700"/>
                  </a:lnTo>
                  <a:lnTo>
                    <a:pt x="318" y="700"/>
                  </a:lnTo>
                  <a:lnTo>
                    <a:pt x="318" y="700"/>
                  </a:lnTo>
                  <a:lnTo>
                    <a:pt x="313" y="699"/>
                  </a:lnTo>
                  <a:lnTo>
                    <a:pt x="308" y="698"/>
                  </a:lnTo>
                  <a:lnTo>
                    <a:pt x="302" y="696"/>
                  </a:lnTo>
                  <a:lnTo>
                    <a:pt x="298" y="693"/>
                  </a:lnTo>
                  <a:lnTo>
                    <a:pt x="295" y="689"/>
                  </a:lnTo>
                  <a:lnTo>
                    <a:pt x="293" y="685"/>
                  </a:lnTo>
                  <a:lnTo>
                    <a:pt x="291" y="681"/>
                  </a:lnTo>
                  <a:lnTo>
                    <a:pt x="291" y="677"/>
                  </a:lnTo>
                  <a:lnTo>
                    <a:pt x="291" y="642"/>
                  </a:lnTo>
                  <a:lnTo>
                    <a:pt x="372" y="563"/>
                  </a:lnTo>
                  <a:lnTo>
                    <a:pt x="372" y="563"/>
                  </a:lnTo>
                  <a:lnTo>
                    <a:pt x="379" y="557"/>
                  </a:lnTo>
                  <a:lnTo>
                    <a:pt x="385" y="553"/>
                  </a:lnTo>
                  <a:lnTo>
                    <a:pt x="391" y="549"/>
                  </a:lnTo>
                  <a:lnTo>
                    <a:pt x="398" y="546"/>
                  </a:lnTo>
                  <a:lnTo>
                    <a:pt x="405" y="544"/>
                  </a:lnTo>
                  <a:lnTo>
                    <a:pt x="413" y="541"/>
                  </a:lnTo>
                  <a:lnTo>
                    <a:pt x="420" y="540"/>
                  </a:lnTo>
                  <a:lnTo>
                    <a:pt x="429" y="540"/>
                  </a:lnTo>
                  <a:lnTo>
                    <a:pt x="699" y="540"/>
                  </a:lnTo>
                  <a:lnTo>
                    <a:pt x="699" y="540"/>
                  </a:lnTo>
                  <a:lnTo>
                    <a:pt x="709" y="539"/>
                  </a:lnTo>
                  <a:lnTo>
                    <a:pt x="719" y="538"/>
                  </a:lnTo>
                  <a:lnTo>
                    <a:pt x="727" y="536"/>
                  </a:lnTo>
                  <a:lnTo>
                    <a:pt x="736" y="533"/>
                  </a:lnTo>
                  <a:lnTo>
                    <a:pt x="743" y="530"/>
                  </a:lnTo>
                  <a:lnTo>
                    <a:pt x="751" y="525"/>
                  </a:lnTo>
                  <a:lnTo>
                    <a:pt x="758" y="520"/>
                  </a:lnTo>
                  <a:lnTo>
                    <a:pt x="765" y="515"/>
                  </a:lnTo>
                  <a:lnTo>
                    <a:pt x="770" y="508"/>
                  </a:lnTo>
                  <a:lnTo>
                    <a:pt x="776" y="502"/>
                  </a:lnTo>
                  <a:lnTo>
                    <a:pt x="780" y="494"/>
                  </a:lnTo>
                  <a:lnTo>
                    <a:pt x="784" y="487"/>
                  </a:lnTo>
                  <a:lnTo>
                    <a:pt x="787" y="478"/>
                  </a:lnTo>
                  <a:lnTo>
                    <a:pt x="789" y="471"/>
                  </a:lnTo>
                  <a:lnTo>
                    <a:pt x="791" y="461"/>
                  </a:lnTo>
                  <a:lnTo>
                    <a:pt x="792" y="452"/>
                  </a:lnTo>
                  <a:lnTo>
                    <a:pt x="792" y="286"/>
                  </a:lnTo>
                  <a:lnTo>
                    <a:pt x="927" y="286"/>
                  </a:lnTo>
                  <a:lnTo>
                    <a:pt x="927" y="286"/>
                  </a:lnTo>
                  <a:lnTo>
                    <a:pt x="932" y="287"/>
                  </a:lnTo>
                  <a:lnTo>
                    <a:pt x="938" y="288"/>
                  </a:lnTo>
                  <a:lnTo>
                    <a:pt x="942" y="290"/>
                  </a:lnTo>
                  <a:lnTo>
                    <a:pt x="946" y="294"/>
                  </a:lnTo>
                  <a:lnTo>
                    <a:pt x="949" y="297"/>
                  </a:lnTo>
                  <a:lnTo>
                    <a:pt x="953" y="301"/>
                  </a:lnTo>
                  <a:lnTo>
                    <a:pt x="954" y="305"/>
                  </a:lnTo>
                  <a:lnTo>
                    <a:pt x="955" y="311"/>
                  </a:lnTo>
                  <a:lnTo>
                    <a:pt x="955" y="921"/>
                  </a:lnTo>
                  <a:close/>
                  <a:moveTo>
                    <a:pt x="398" y="380"/>
                  </a:moveTo>
                  <a:lnTo>
                    <a:pt x="398" y="380"/>
                  </a:lnTo>
                  <a:lnTo>
                    <a:pt x="408" y="380"/>
                  </a:lnTo>
                  <a:lnTo>
                    <a:pt x="416" y="377"/>
                  </a:lnTo>
                  <a:lnTo>
                    <a:pt x="425" y="373"/>
                  </a:lnTo>
                  <a:lnTo>
                    <a:pt x="431" y="367"/>
                  </a:lnTo>
                  <a:lnTo>
                    <a:pt x="438" y="360"/>
                  </a:lnTo>
                  <a:lnTo>
                    <a:pt x="442" y="351"/>
                  </a:lnTo>
                  <a:lnTo>
                    <a:pt x="444" y="343"/>
                  </a:lnTo>
                  <a:lnTo>
                    <a:pt x="445" y="333"/>
                  </a:lnTo>
                  <a:lnTo>
                    <a:pt x="445" y="333"/>
                  </a:lnTo>
                  <a:lnTo>
                    <a:pt x="444" y="324"/>
                  </a:lnTo>
                  <a:lnTo>
                    <a:pt x="442" y="315"/>
                  </a:lnTo>
                  <a:lnTo>
                    <a:pt x="438" y="306"/>
                  </a:lnTo>
                  <a:lnTo>
                    <a:pt x="431" y="300"/>
                  </a:lnTo>
                  <a:lnTo>
                    <a:pt x="425" y="294"/>
                  </a:lnTo>
                  <a:lnTo>
                    <a:pt x="416" y="289"/>
                  </a:lnTo>
                  <a:lnTo>
                    <a:pt x="408" y="286"/>
                  </a:lnTo>
                  <a:lnTo>
                    <a:pt x="398" y="286"/>
                  </a:lnTo>
                  <a:lnTo>
                    <a:pt x="398" y="286"/>
                  </a:lnTo>
                  <a:lnTo>
                    <a:pt x="388" y="286"/>
                  </a:lnTo>
                  <a:lnTo>
                    <a:pt x="380" y="289"/>
                  </a:lnTo>
                  <a:lnTo>
                    <a:pt x="371" y="294"/>
                  </a:lnTo>
                  <a:lnTo>
                    <a:pt x="364" y="300"/>
                  </a:lnTo>
                  <a:lnTo>
                    <a:pt x="358" y="306"/>
                  </a:lnTo>
                  <a:lnTo>
                    <a:pt x="354" y="315"/>
                  </a:lnTo>
                  <a:lnTo>
                    <a:pt x="351" y="324"/>
                  </a:lnTo>
                  <a:lnTo>
                    <a:pt x="350" y="333"/>
                  </a:lnTo>
                  <a:lnTo>
                    <a:pt x="350" y="333"/>
                  </a:lnTo>
                  <a:lnTo>
                    <a:pt x="351" y="343"/>
                  </a:lnTo>
                  <a:lnTo>
                    <a:pt x="354" y="351"/>
                  </a:lnTo>
                  <a:lnTo>
                    <a:pt x="358" y="360"/>
                  </a:lnTo>
                  <a:lnTo>
                    <a:pt x="364" y="367"/>
                  </a:lnTo>
                  <a:lnTo>
                    <a:pt x="371" y="373"/>
                  </a:lnTo>
                  <a:lnTo>
                    <a:pt x="380" y="377"/>
                  </a:lnTo>
                  <a:lnTo>
                    <a:pt x="388" y="380"/>
                  </a:lnTo>
                  <a:lnTo>
                    <a:pt x="398" y="380"/>
                  </a:lnTo>
                  <a:lnTo>
                    <a:pt x="398" y="380"/>
                  </a:lnTo>
                  <a:close/>
                  <a:moveTo>
                    <a:pt x="207" y="286"/>
                  </a:moveTo>
                  <a:lnTo>
                    <a:pt x="207" y="286"/>
                  </a:lnTo>
                  <a:lnTo>
                    <a:pt x="197" y="286"/>
                  </a:lnTo>
                  <a:lnTo>
                    <a:pt x="189" y="289"/>
                  </a:lnTo>
                  <a:lnTo>
                    <a:pt x="180" y="294"/>
                  </a:lnTo>
                  <a:lnTo>
                    <a:pt x="174" y="300"/>
                  </a:lnTo>
                  <a:lnTo>
                    <a:pt x="167" y="306"/>
                  </a:lnTo>
                  <a:lnTo>
                    <a:pt x="163" y="315"/>
                  </a:lnTo>
                  <a:lnTo>
                    <a:pt x="160" y="324"/>
                  </a:lnTo>
                  <a:lnTo>
                    <a:pt x="160" y="333"/>
                  </a:lnTo>
                  <a:lnTo>
                    <a:pt x="160" y="333"/>
                  </a:lnTo>
                  <a:lnTo>
                    <a:pt x="160" y="343"/>
                  </a:lnTo>
                  <a:lnTo>
                    <a:pt x="163" y="351"/>
                  </a:lnTo>
                  <a:lnTo>
                    <a:pt x="167" y="360"/>
                  </a:lnTo>
                  <a:lnTo>
                    <a:pt x="174" y="367"/>
                  </a:lnTo>
                  <a:lnTo>
                    <a:pt x="180" y="373"/>
                  </a:lnTo>
                  <a:lnTo>
                    <a:pt x="189" y="377"/>
                  </a:lnTo>
                  <a:lnTo>
                    <a:pt x="197" y="380"/>
                  </a:lnTo>
                  <a:lnTo>
                    <a:pt x="207" y="380"/>
                  </a:lnTo>
                  <a:lnTo>
                    <a:pt x="207" y="380"/>
                  </a:lnTo>
                  <a:lnTo>
                    <a:pt x="217" y="380"/>
                  </a:lnTo>
                  <a:lnTo>
                    <a:pt x="225" y="377"/>
                  </a:lnTo>
                  <a:lnTo>
                    <a:pt x="234" y="373"/>
                  </a:lnTo>
                  <a:lnTo>
                    <a:pt x="240" y="367"/>
                  </a:lnTo>
                  <a:lnTo>
                    <a:pt x="247" y="360"/>
                  </a:lnTo>
                  <a:lnTo>
                    <a:pt x="251" y="351"/>
                  </a:lnTo>
                  <a:lnTo>
                    <a:pt x="254" y="343"/>
                  </a:lnTo>
                  <a:lnTo>
                    <a:pt x="254" y="333"/>
                  </a:lnTo>
                  <a:lnTo>
                    <a:pt x="254" y="333"/>
                  </a:lnTo>
                  <a:lnTo>
                    <a:pt x="254" y="324"/>
                  </a:lnTo>
                  <a:lnTo>
                    <a:pt x="251" y="315"/>
                  </a:lnTo>
                  <a:lnTo>
                    <a:pt x="247" y="306"/>
                  </a:lnTo>
                  <a:lnTo>
                    <a:pt x="240" y="300"/>
                  </a:lnTo>
                  <a:lnTo>
                    <a:pt x="234" y="294"/>
                  </a:lnTo>
                  <a:lnTo>
                    <a:pt x="225" y="289"/>
                  </a:lnTo>
                  <a:lnTo>
                    <a:pt x="217" y="286"/>
                  </a:lnTo>
                  <a:lnTo>
                    <a:pt x="207" y="286"/>
                  </a:lnTo>
                  <a:lnTo>
                    <a:pt x="207" y="286"/>
                  </a:lnTo>
                  <a:close/>
                  <a:moveTo>
                    <a:pt x="589" y="380"/>
                  </a:moveTo>
                  <a:lnTo>
                    <a:pt x="589" y="380"/>
                  </a:lnTo>
                  <a:lnTo>
                    <a:pt x="598" y="380"/>
                  </a:lnTo>
                  <a:lnTo>
                    <a:pt x="607" y="377"/>
                  </a:lnTo>
                  <a:lnTo>
                    <a:pt x="616" y="373"/>
                  </a:lnTo>
                  <a:lnTo>
                    <a:pt x="622" y="367"/>
                  </a:lnTo>
                  <a:lnTo>
                    <a:pt x="629" y="360"/>
                  </a:lnTo>
                  <a:lnTo>
                    <a:pt x="633" y="351"/>
                  </a:lnTo>
                  <a:lnTo>
                    <a:pt x="635" y="343"/>
                  </a:lnTo>
                  <a:lnTo>
                    <a:pt x="636" y="333"/>
                  </a:lnTo>
                  <a:lnTo>
                    <a:pt x="636" y="333"/>
                  </a:lnTo>
                  <a:lnTo>
                    <a:pt x="635" y="324"/>
                  </a:lnTo>
                  <a:lnTo>
                    <a:pt x="633" y="315"/>
                  </a:lnTo>
                  <a:lnTo>
                    <a:pt x="629" y="306"/>
                  </a:lnTo>
                  <a:lnTo>
                    <a:pt x="622" y="300"/>
                  </a:lnTo>
                  <a:lnTo>
                    <a:pt x="616" y="294"/>
                  </a:lnTo>
                  <a:lnTo>
                    <a:pt x="607" y="289"/>
                  </a:lnTo>
                  <a:lnTo>
                    <a:pt x="598" y="286"/>
                  </a:lnTo>
                  <a:lnTo>
                    <a:pt x="589" y="286"/>
                  </a:lnTo>
                  <a:lnTo>
                    <a:pt x="589" y="286"/>
                  </a:lnTo>
                  <a:lnTo>
                    <a:pt x="579" y="286"/>
                  </a:lnTo>
                  <a:lnTo>
                    <a:pt x="570" y="289"/>
                  </a:lnTo>
                  <a:lnTo>
                    <a:pt x="562" y="294"/>
                  </a:lnTo>
                  <a:lnTo>
                    <a:pt x="554" y="300"/>
                  </a:lnTo>
                  <a:lnTo>
                    <a:pt x="549" y="306"/>
                  </a:lnTo>
                  <a:lnTo>
                    <a:pt x="545" y="315"/>
                  </a:lnTo>
                  <a:lnTo>
                    <a:pt x="542" y="324"/>
                  </a:lnTo>
                  <a:lnTo>
                    <a:pt x="541" y="333"/>
                  </a:lnTo>
                  <a:lnTo>
                    <a:pt x="541" y="333"/>
                  </a:lnTo>
                  <a:lnTo>
                    <a:pt x="542" y="343"/>
                  </a:lnTo>
                  <a:lnTo>
                    <a:pt x="545" y="351"/>
                  </a:lnTo>
                  <a:lnTo>
                    <a:pt x="549" y="360"/>
                  </a:lnTo>
                  <a:lnTo>
                    <a:pt x="554" y="367"/>
                  </a:lnTo>
                  <a:lnTo>
                    <a:pt x="562" y="373"/>
                  </a:lnTo>
                  <a:lnTo>
                    <a:pt x="570" y="377"/>
                  </a:lnTo>
                  <a:lnTo>
                    <a:pt x="579" y="380"/>
                  </a:lnTo>
                  <a:lnTo>
                    <a:pt x="589" y="380"/>
                  </a:lnTo>
                  <a:lnTo>
                    <a:pt x="589" y="3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16306" y="3419723"/>
            <a:ext cx="647916" cy="648000"/>
            <a:chOff x="769156" y="3496604"/>
            <a:chExt cx="648000" cy="648000"/>
          </a:xfrm>
        </p:grpSpPr>
        <p:sp>
          <p:nvSpPr>
            <p:cNvPr id="30" name="椭圆 29"/>
            <p:cNvSpPr/>
            <p:nvPr/>
          </p:nvSpPr>
          <p:spPr>
            <a:xfrm>
              <a:off x="769156" y="3496604"/>
              <a:ext cx="648000" cy="64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Freeform 47"/>
            <p:cNvSpPr>
              <a:spLocks noEditPoints="1"/>
            </p:cNvSpPr>
            <p:nvPr/>
          </p:nvSpPr>
          <p:spPr bwMode="auto">
            <a:xfrm>
              <a:off x="932025" y="3688842"/>
              <a:ext cx="322263" cy="263525"/>
            </a:xfrm>
            <a:custGeom>
              <a:avLst/>
              <a:gdLst>
                <a:gd name="T0" fmla="*/ 53 w 1017"/>
                <a:gd name="T1" fmla="*/ 288 h 828"/>
                <a:gd name="T2" fmla="*/ 19 w 1017"/>
                <a:gd name="T3" fmla="*/ 329 h 828"/>
                <a:gd name="T4" fmla="*/ 0 w 1017"/>
                <a:gd name="T5" fmla="*/ 415 h 828"/>
                <a:gd name="T6" fmla="*/ 25 w 1017"/>
                <a:gd name="T7" fmla="*/ 512 h 828"/>
                <a:gd name="T8" fmla="*/ 158 w 1017"/>
                <a:gd name="T9" fmla="*/ 573 h 828"/>
                <a:gd name="T10" fmla="*/ 166 w 1017"/>
                <a:gd name="T11" fmla="*/ 737 h 828"/>
                <a:gd name="T12" fmla="*/ 209 w 1017"/>
                <a:gd name="T13" fmla="*/ 785 h 828"/>
                <a:gd name="T14" fmla="*/ 413 w 1017"/>
                <a:gd name="T15" fmla="*/ 795 h 828"/>
                <a:gd name="T16" fmla="*/ 474 w 1017"/>
                <a:gd name="T17" fmla="*/ 774 h 828"/>
                <a:gd name="T18" fmla="*/ 506 w 1017"/>
                <a:gd name="T19" fmla="*/ 719 h 828"/>
                <a:gd name="T20" fmla="*/ 654 w 1017"/>
                <a:gd name="T21" fmla="*/ 731 h 828"/>
                <a:gd name="T22" fmla="*/ 693 w 1017"/>
                <a:gd name="T23" fmla="*/ 727 h 828"/>
                <a:gd name="T24" fmla="*/ 745 w 1017"/>
                <a:gd name="T25" fmla="*/ 629 h 828"/>
                <a:gd name="T26" fmla="*/ 763 w 1017"/>
                <a:gd name="T27" fmla="*/ 358 h 828"/>
                <a:gd name="T28" fmla="*/ 724 w 1017"/>
                <a:gd name="T29" fmla="*/ 136 h 828"/>
                <a:gd name="T30" fmla="*/ 667 w 1017"/>
                <a:gd name="T31" fmla="*/ 96 h 828"/>
                <a:gd name="T32" fmla="*/ 440 w 1017"/>
                <a:gd name="T33" fmla="*/ 718 h 828"/>
                <a:gd name="T34" fmla="*/ 254 w 1017"/>
                <a:gd name="T35" fmla="*/ 732 h 828"/>
                <a:gd name="T36" fmla="*/ 223 w 1017"/>
                <a:gd name="T37" fmla="*/ 706 h 828"/>
                <a:gd name="T38" fmla="*/ 593 w 1017"/>
                <a:gd name="T39" fmla="*/ 643 h 828"/>
                <a:gd name="T40" fmla="*/ 64 w 1017"/>
                <a:gd name="T41" fmla="*/ 427 h 828"/>
                <a:gd name="T42" fmla="*/ 76 w 1017"/>
                <a:gd name="T43" fmla="*/ 356 h 828"/>
                <a:gd name="T44" fmla="*/ 578 w 1017"/>
                <a:gd name="T45" fmla="*/ 276 h 828"/>
                <a:gd name="T46" fmla="*/ 574 w 1017"/>
                <a:gd name="T47" fmla="*/ 490 h 828"/>
                <a:gd name="T48" fmla="*/ 593 w 1017"/>
                <a:gd name="T49" fmla="*/ 643 h 828"/>
                <a:gd name="T50" fmla="*/ 642 w 1017"/>
                <a:gd name="T51" fmla="*/ 557 h 828"/>
                <a:gd name="T52" fmla="*/ 642 w 1017"/>
                <a:gd name="T53" fmla="*/ 271 h 828"/>
                <a:gd name="T54" fmla="*/ 672 w 1017"/>
                <a:gd name="T55" fmla="*/ 175 h 828"/>
                <a:gd name="T56" fmla="*/ 699 w 1017"/>
                <a:gd name="T57" fmla="*/ 415 h 828"/>
                <a:gd name="T58" fmla="*/ 678 w 1017"/>
                <a:gd name="T59" fmla="*/ 638 h 828"/>
                <a:gd name="T60" fmla="*/ 857 w 1017"/>
                <a:gd name="T61" fmla="*/ 621 h 828"/>
                <a:gd name="T62" fmla="*/ 890 w 1017"/>
                <a:gd name="T63" fmla="*/ 415 h 828"/>
                <a:gd name="T64" fmla="*/ 846 w 1017"/>
                <a:gd name="T65" fmla="*/ 176 h 828"/>
                <a:gd name="T66" fmla="*/ 809 w 1017"/>
                <a:gd name="T67" fmla="*/ 128 h 828"/>
                <a:gd name="T68" fmla="*/ 776 w 1017"/>
                <a:gd name="T69" fmla="*/ 143 h 828"/>
                <a:gd name="T70" fmla="*/ 787 w 1017"/>
                <a:gd name="T71" fmla="*/ 200 h 828"/>
                <a:gd name="T72" fmla="*/ 827 w 1017"/>
                <a:gd name="T73" fmla="*/ 415 h 828"/>
                <a:gd name="T74" fmla="*/ 797 w 1017"/>
                <a:gd name="T75" fmla="*/ 599 h 828"/>
                <a:gd name="T76" fmla="*/ 774 w 1017"/>
                <a:gd name="T77" fmla="*/ 680 h 828"/>
                <a:gd name="T78" fmla="*/ 804 w 1017"/>
                <a:gd name="T79" fmla="*/ 700 h 828"/>
                <a:gd name="T80" fmla="*/ 832 w 1017"/>
                <a:gd name="T81" fmla="*/ 682 h 828"/>
                <a:gd name="T82" fmla="*/ 830 w 1017"/>
                <a:gd name="T83" fmla="*/ 1 h 828"/>
                <a:gd name="T84" fmla="*/ 807 w 1017"/>
                <a:gd name="T85" fmla="*/ 28 h 828"/>
                <a:gd name="T86" fmla="*/ 832 w 1017"/>
                <a:gd name="T87" fmla="*/ 71 h 828"/>
                <a:gd name="T88" fmla="*/ 917 w 1017"/>
                <a:gd name="T89" fmla="*/ 209 h 828"/>
                <a:gd name="T90" fmla="*/ 954 w 1017"/>
                <a:gd name="T91" fmla="*/ 387 h 828"/>
                <a:gd name="T92" fmla="*/ 938 w 1017"/>
                <a:gd name="T93" fmla="*/ 547 h 828"/>
                <a:gd name="T94" fmla="*/ 874 w 1017"/>
                <a:gd name="T95" fmla="*/ 705 h 828"/>
                <a:gd name="T96" fmla="*/ 810 w 1017"/>
                <a:gd name="T97" fmla="*/ 781 h 828"/>
                <a:gd name="T98" fmla="*/ 814 w 1017"/>
                <a:gd name="T99" fmla="*/ 817 h 828"/>
                <a:gd name="T100" fmla="*/ 849 w 1017"/>
                <a:gd name="T101" fmla="*/ 825 h 828"/>
                <a:gd name="T102" fmla="*/ 926 w 1017"/>
                <a:gd name="T103" fmla="*/ 743 h 828"/>
                <a:gd name="T104" fmla="*/ 1001 w 1017"/>
                <a:gd name="T105" fmla="*/ 565 h 828"/>
                <a:gd name="T106" fmla="*/ 1017 w 1017"/>
                <a:gd name="T107" fmla="*/ 383 h 828"/>
                <a:gd name="T108" fmla="*/ 975 w 1017"/>
                <a:gd name="T109" fmla="*/ 182 h 828"/>
                <a:gd name="T110" fmla="*/ 877 w 1017"/>
                <a:gd name="T111" fmla="*/ 26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7" h="828">
                  <a:moveTo>
                    <a:pt x="667" y="96"/>
                  </a:moveTo>
                  <a:lnTo>
                    <a:pt x="667" y="96"/>
                  </a:lnTo>
                  <a:lnTo>
                    <a:pt x="662" y="96"/>
                  </a:lnTo>
                  <a:lnTo>
                    <a:pt x="654" y="97"/>
                  </a:lnTo>
                  <a:lnTo>
                    <a:pt x="647" y="99"/>
                  </a:lnTo>
                  <a:lnTo>
                    <a:pt x="637" y="104"/>
                  </a:lnTo>
                  <a:lnTo>
                    <a:pt x="53" y="288"/>
                  </a:lnTo>
                  <a:lnTo>
                    <a:pt x="53" y="288"/>
                  </a:lnTo>
                  <a:lnTo>
                    <a:pt x="47" y="291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33" y="306"/>
                  </a:lnTo>
                  <a:lnTo>
                    <a:pt x="25" y="316"/>
                  </a:lnTo>
                  <a:lnTo>
                    <a:pt x="19" y="329"/>
                  </a:lnTo>
                  <a:lnTo>
                    <a:pt x="11" y="345"/>
                  </a:lnTo>
                  <a:lnTo>
                    <a:pt x="5" y="365"/>
                  </a:lnTo>
                  <a:lnTo>
                    <a:pt x="3" y="376"/>
                  </a:lnTo>
                  <a:lnTo>
                    <a:pt x="1" y="388"/>
                  </a:lnTo>
                  <a:lnTo>
                    <a:pt x="0" y="401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0" y="427"/>
                  </a:lnTo>
                  <a:lnTo>
                    <a:pt x="1" y="440"/>
                  </a:lnTo>
                  <a:lnTo>
                    <a:pt x="3" y="452"/>
                  </a:lnTo>
                  <a:lnTo>
                    <a:pt x="5" y="464"/>
                  </a:lnTo>
                  <a:lnTo>
                    <a:pt x="11" y="483"/>
                  </a:lnTo>
                  <a:lnTo>
                    <a:pt x="19" y="499"/>
                  </a:lnTo>
                  <a:lnTo>
                    <a:pt x="25" y="512"/>
                  </a:lnTo>
                  <a:lnTo>
                    <a:pt x="33" y="522"/>
                  </a:lnTo>
                  <a:lnTo>
                    <a:pt x="40" y="531"/>
                  </a:lnTo>
                  <a:lnTo>
                    <a:pt x="40" y="531"/>
                  </a:lnTo>
                  <a:lnTo>
                    <a:pt x="47" y="537"/>
                  </a:lnTo>
                  <a:lnTo>
                    <a:pt x="53" y="540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700"/>
                  </a:lnTo>
                  <a:lnTo>
                    <a:pt x="158" y="700"/>
                  </a:lnTo>
                  <a:lnTo>
                    <a:pt x="160" y="710"/>
                  </a:lnTo>
                  <a:lnTo>
                    <a:pt x="161" y="719"/>
                  </a:lnTo>
                  <a:lnTo>
                    <a:pt x="163" y="729"/>
                  </a:lnTo>
                  <a:lnTo>
                    <a:pt x="166" y="737"/>
                  </a:lnTo>
                  <a:lnTo>
                    <a:pt x="170" y="746"/>
                  </a:lnTo>
                  <a:lnTo>
                    <a:pt x="175" y="754"/>
                  </a:lnTo>
                  <a:lnTo>
                    <a:pt x="180" y="761"/>
                  </a:lnTo>
                  <a:lnTo>
                    <a:pt x="186" y="768"/>
                  </a:lnTo>
                  <a:lnTo>
                    <a:pt x="193" y="774"/>
                  </a:lnTo>
                  <a:lnTo>
                    <a:pt x="200" y="779"/>
                  </a:lnTo>
                  <a:lnTo>
                    <a:pt x="209" y="785"/>
                  </a:lnTo>
                  <a:lnTo>
                    <a:pt x="216" y="788"/>
                  </a:lnTo>
                  <a:lnTo>
                    <a:pt x="226" y="791"/>
                  </a:lnTo>
                  <a:lnTo>
                    <a:pt x="235" y="793"/>
                  </a:lnTo>
                  <a:lnTo>
                    <a:pt x="244" y="795"/>
                  </a:lnTo>
                  <a:lnTo>
                    <a:pt x="254" y="795"/>
                  </a:lnTo>
                  <a:lnTo>
                    <a:pt x="413" y="795"/>
                  </a:lnTo>
                  <a:lnTo>
                    <a:pt x="413" y="795"/>
                  </a:lnTo>
                  <a:lnTo>
                    <a:pt x="422" y="795"/>
                  </a:lnTo>
                  <a:lnTo>
                    <a:pt x="432" y="793"/>
                  </a:lnTo>
                  <a:lnTo>
                    <a:pt x="442" y="791"/>
                  </a:lnTo>
                  <a:lnTo>
                    <a:pt x="450" y="788"/>
                  </a:lnTo>
                  <a:lnTo>
                    <a:pt x="459" y="785"/>
                  </a:lnTo>
                  <a:lnTo>
                    <a:pt x="466" y="779"/>
                  </a:lnTo>
                  <a:lnTo>
                    <a:pt x="474" y="774"/>
                  </a:lnTo>
                  <a:lnTo>
                    <a:pt x="480" y="768"/>
                  </a:lnTo>
                  <a:lnTo>
                    <a:pt x="487" y="761"/>
                  </a:lnTo>
                  <a:lnTo>
                    <a:pt x="492" y="754"/>
                  </a:lnTo>
                  <a:lnTo>
                    <a:pt x="496" y="746"/>
                  </a:lnTo>
                  <a:lnTo>
                    <a:pt x="501" y="737"/>
                  </a:lnTo>
                  <a:lnTo>
                    <a:pt x="504" y="729"/>
                  </a:lnTo>
                  <a:lnTo>
                    <a:pt x="506" y="719"/>
                  </a:lnTo>
                  <a:lnTo>
                    <a:pt x="508" y="710"/>
                  </a:lnTo>
                  <a:lnTo>
                    <a:pt x="508" y="700"/>
                  </a:lnTo>
                  <a:lnTo>
                    <a:pt x="508" y="684"/>
                  </a:lnTo>
                  <a:lnTo>
                    <a:pt x="637" y="725"/>
                  </a:lnTo>
                  <a:lnTo>
                    <a:pt x="637" y="725"/>
                  </a:lnTo>
                  <a:lnTo>
                    <a:pt x="647" y="729"/>
                  </a:lnTo>
                  <a:lnTo>
                    <a:pt x="654" y="731"/>
                  </a:lnTo>
                  <a:lnTo>
                    <a:pt x="662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79" y="731"/>
                  </a:lnTo>
                  <a:lnTo>
                    <a:pt x="685" y="730"/>
                  </a:lnTo>
                  <a:lnTo>
                    <a:pt x="693" y="727"/>
                  </a:lnTo>
                  <a:lnTo>
                    <a:pt x="700" y="722"/>
                  </a:lnTo>
                  <a:lnTo>
                    <a:pt x="708" y="715"/>
                  </a:lnTo>
                  <a:lnTo>
                    <a:pt x="716" y="705"/>
                  </a:lnTo>
                  <a:lnTo>
                    <a:pt x="724" y="692"/>
                  </a:lnTo>
                  <a:lnTo>
                    <a:pt x="731" y="675"/>
                  </a:lnTo>
                  <a:lnTo>
                    <a:pt x="739" y="654"/>
                  </a:lnTo>
                  <a:lnTo>
                    <a:pt x="745" y="629"/>
                  </a:lnTo>
                  <a:lnTo>
                    <a:pt x="752" y="598"/>
                  </a:lnTo>
                  <a:lnTo>
                    <a:pt x="756" y="562"/>
                  </a:lnTo>
                  <a:lnTo>
                    <a:pt x="759" y="519"/>
                  </a:lnTo>
                  <a:lnTo>
                    <a:pt x="763" y="470"/>
                  </a:lnTo>
                  <a:lnTo>
                    <a:pt x="763" y="415"/>
                  </a:lnTo>
                  <a:lnTo>
                    <a:pt x="763" y="415"/>
                  </a:lnTo>
                  <a:lnTo>
                    <a:pt x="763" y="358"/>
                  </a:lnTo>
                  <a:lnTo>
                    <a:pt x="759" y="309"/>
                  </a:lnTo>
                  <a:lnTo>
                    <a:pt x="756" y="266"/>
                  </a:lnTo>
                  <a:lnTo>
                    <a:pt x="751" y="230"/>
                  </a:lnTo>
                  <a:lnTo>
                    <a:pt x="745" y="199"/>
                  </a:lnTo>
                  <a:lnTo>
                    <a:pt x="739" y="174"/>
                  </a:lnTo>
                  <a:lnTo>
                    <a:pt x="731" y="153"/>
                  </a:lnTo>
                  <a:lnTo>
                    <a:pt x="724" y="136"/>
                  </a:lnTo>
                  <a:lnTo>
                    <a:pt x="716" y="123"/>
                  </a:lnTo>
                  <a:lnTo>
                    <a:pt x="708" y="113"/>
                  </a:lnTo>
                  <a:lnTo>
                    <a:pt x="700" y="106"/>
                  </a:lnTo>
                  <a:lnTo>
                    <a:pt x="693" y="101"/>
                  </a:lnTo>
                  <a:lnTo>
                    <a:pt x="685" y="98"/>
                  </a:lnTo>
                  <a:lnTo>
                    <a:pt x="678" y="97"/>
                  </a:lnTo>
                  <a:lnTo>
                    <a:pt x="667" y="96"/>
                  </a:lnTo>
                  <a:lnTo>
                    <a:pt x="667" y="96"/>
                  </a:lnTo>
                  <a:close/>
                  <a:moveTo>
                    <a:pt x="445" y="669"/>
                  </a:moveTo>
                  <a:lnTo>
                    <a:pt x="445" y="700"/>
                  </a:lnTo>
                  <a:lnTo>
                    <a:pt x="445" y="700"/>
                  </a:lnTo>
                  <a:lnTo>
                    <a:pt x="444" y="706"/>
                  </a:lnTo>
                  <a:lnTo>
                    <a:pt x="443" y="713"/>
                  </a:lnTo>
                  <a:lnTo>
                    <a:pt x="440" y="718"/>
                  </a:lnTo>
                  <a:lnTo>
                    <a:pt x="435" y="722"/>
                  </a:lnTo>
                  <a:lnTo>
                    <a:pt x="431" y="727"/>
                  </a:lnTo>
                  <a:lnTo>
                    <a:pt x="426" y="730"/>
                  </a:lnTo>
                  <a:lnTo>
                    <a:pt x="419" y="731"/>
                  </a:lnTo>
                  <a:lnTo>
                    <a:pt x="413" y="732"/>
                  </a:lnTo>
                  <a:lnTo>
                    <a:pt x="254" y="732"/>
                  </a:lnTo>
                  <a:lnTo>
                    <a:pt x="254" y="732"/>
                  </a:lnTo>
                  <a:lnTo>
                    <a:pt x="248" y="731"/>
                  </a:lnTo>
                  <a:lnTo>
                    <a:pt x="241" y="730"/>
                  </a:lnTo>
                  <a:lnTo>
                    <a:pt x="236" y="727"/>
                  </a:lnTo>
                  <a:lnTo>
                    <a:pt x="231" y="722"/>
                  </a:lnTo>
                  <a:lnTo>
                    <a:pt x="227" y="718"/>
                  </a:lnTo>
                  <a:lnTo>
                    <a:pt x="225" y="713"/>
                  </a:lnTo>
                  <a:lnTo>
                    <a:pt x="223" y="706"/>
                  </a:lnTo>
                  <a:lnTo>
                    <a:pt x="222" y="700"/>
                  </a:lnTo>
                  <a:lnTo>
                    <a:pt x="222" y="59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9"/>
                  </a:lnTo>
                  <a:lnTo>
                    <a:pt x="445" y="669"/>
                  </a:lnTo>
                  <a:close/>
                  <a:moveTo>
                    <a:pt x="593" y="643"/>
                  </a:moveTo>
                  <a:lnTo>
                    <a:pt x="82" y="482"/>
                  </a:lnTo>
                  <a:lnTo>
                    <a:pt x="82" y="482"/>
                  </a:lnTo>
                  <a:lnTo>
                    <a:pt x="76" y="472"/>
                  </a:lnTo>
                  <a:lnTo>
                    <a:pt x="70" y="457"/>
                  </a:lnTo>
                  <a:lnTo>
                    <a:pt x="67" y="449"/>
                  </a:lnTo>
                  <a:lnTo>
                    <a:pt x="65" y="438"/>
                  </a:lnTo>
                  <a:lnTo>
                    <a:pt x="64" y="427"/>
                  </a:lnTo>
                  <a:lnTo>
                    <a:pt x="63" y="415"/>
                  </a:lnTo>
                  <a:lnTo>
                    <a:pt x="63" y="415"/>
                  </a:lnTo>
                  <a:lnTo>
                    <a:pt x="64" y="402"/>
                  </a:lnTo>
                  <a:lnTo>
                    <a:pt x="65" y="390"/>
                  </a:lnTo>
                  <a:lnTo>
                    <a:pt x="67" y="379"/>
                  </a:lnTo>
                  <a:lnTo>
                    <a:pt x="70" y="371"/>
                  </a:lnTo>
                  <a:lnTo>
                    <a:pt x="76" y="356"/>
                  </a:lnTo>
                  <a:lnTo>
                    <a:pt x="82" y="346"/>
                  </a:lnTo>
                  <a:lnTo>
                    <a:pt x="593" y="185"/>
                  </a:lnTo>
                  <a:lnTo>
                    <a:pt x="593" y="185"/>
                  </a:lnTo>
                  <a:lnTo>
                    <a:pt x="589" y="203"/>
                  </a:lnTo>
                  <a:lnTo>
                    <a:pt x="584" y="225"/>
                  </a:lnTo>
                  <a:lnTo>
                    <a:pt x="581" y="249"/>
                  </a:lnTo>
                  <a:lnTo>
                    <a:pt x="578" y="276"/>
                  </a:lnTo>
                  <a:lnTo>
                    <a:pt x="576" y="305"/>
                  </a:lnTo>
                  <a:lnTo>
                    <a:pt x="574" y="338"/>
                  </a:lnTo>
                  <a:lnTo>
                    <a:pt x="573" y="375"/>
                  </a:lnTo>
                  <a:lnTo>
                    <a:pt x="572" y="415"/>
                  </a:lnTo>
                  <a:lnTo>
                    <a:pt x="572" y="415"/>
                  </a:lnTo>
                  <a:lnTo>
                    <a:pt x="573" y="453"/>
                  </a:lnTo>
                  <a:lnTo>
                    <a:pt x="574" y="490"/>
                  </a:lnTo>
                  <a:lnTo>
                    <a:pt x="576" y="523"/>
                  </a:lnTo>
                  <a:lnTo>
                    <a:pt x="578" y="553"/>
                  </a:lnTo>
                  <a:lnTo>
                    <a:pt x="581" y="580"/>
                  </a:lnTo>
                  <a:lnTo>
                    <a:pt x="584" y="603"/>
                  </a:lnTo>
                  <a:lnTo>
                    <a:pt x="589" y="625"/>
                  </a:lnTo>
                  <a:lnTo>
                    <a:pt x="593" y="643"/>
                  </a:lnTo>
                  <a:lnTo>
                    <a:pt x="593" y="643"/>
                  </a:lnTo>
                  <a:close/>
                  <a:moveTo>
                    <a:pt x="667" y="662"/>
                  </a:moveTo>
                  <a:lnTo>
                    <a:pt x="667" y="662"/>
                  </a:lnTo>
                  <a:lnTo>
                    <a:pt x="663" y="653"/>
                  </a:lnTo>
                  <a:lnTo>
                    <a:pt x="657" y="638"/>
                  </a:lnTo>
                  <a:lnTo>
                    <a:pt x="652" y="616"/>
                  </a:lnTo>
                  <a:lnTo>
                    <a:pt x="647" y="590"/>
                  </a:lnTo>
                  <a:lnTo>
                    <a:pt x="642" y="557"/>
                  </a:lnTo>
                  <a:lnTo>
                    <a:pt x="639" y="518"/>
                  </a:lnTo>
                  <a:lnTo>
                    <a:pt x="637" y="469"/>
                  </a:lnTo>
                  <a:lnTo>
                    <a:pt x="636" y="415"/>
                  </a:lnTo>
                  <a:lnTo>
                    <a:pt x="636" y="415"/>
                  </a:lnTo>
                  <a:lnTo>
                    <a:pt x="637" y="359"/>
                  </a:lnTo>
                  <a:lnTo>
                    <a:pt x="639" y="312"/>
                  </a:lnTo>
                  <a:lnTo>
                    <a:pt x="642" y="271"/>
                  </a:lnTo>
                  <a:lnTo>
                    <a:pt x="647" y="239"/>
                  </a:lnTo>
                  <a:lnTo>
                    <a:pt x="652" y="212"/>
                  </a:lnTo>
                  <a:lnTo>
                    <a:pt x="657" y="191"/>
                  </a:lnTo>
                  <a:lnTo>
                    <a:pt x="663" y="175"/>
                  </a:lnTo>
                  <a:lnTo>
                    <a:pt x="667" y="166"/>
                  </a:lnTo>
                  <a:lnTo>
                    <a:pt x="667" y="166"/>
                  </a:lnTo>
                  <a:lnTo>
                    <a:pt x="672" y="175"/>
                  </a:lnTo>
                  <a:lnTo>
                    <a:pt x="678" y="191"/>
                  </a:lnTo>
                  <a:lnTo>
                    <a:pt x="683" y="212"/>
                  </a:lnTo>
                  <a:lnTo>
                    <a:pt x="687" y="239"/>
                  </a:lnTo>
                  <a:lnTo>
                    <a:pt x="693" y="271"/>
                  </a:lnTo>
                  <a:lnTo>
                    <a:pt x="696" y="312"/>
                  </a:lnTo>
                  <a:lnTo>
                    <a:pt x="698" y="359"/>
                  </a:lnTo>
                  <a:lnTo>
                    <a:pt x="699" y="415"/>
                  </a:lnTo>
                  <a:lnTo>
                    <a:pt x="699" y="415"/>
                  </a:lnTo>
                  <a:lnTo>
                    <a:pt x="698" y="469"/>
                  </a:lnTo>
                  <a:lnTo>
                    <a:pt x="696" y="518"/>
                  </a:lnTo>
                  <a:lnTo>
                    <a:pt x="693" y="557"/>
                  </a:lnTo>
                  <a:lnTo>
                    <a:pt x="687" y="590"/>
                  </a:lnTo>
                  <a:lnTo>
                    <a:pt x="683" y="616"/>
                  </a:lnTo>
                  <a:lnTo>
                    <a:pt x="678" y="638"/>
                  </a:lnTo>
                  <a:lnTo>
                    <a:pt x="672" y="653"/>
                  </a:lnTo>
                  <a:lnTo>
                    <a:pt x="667" y="662"/>
                  </a:lnTo>
                  <a:lnTo>
                    <a:pt x="667" y="662"/>
                  </a:lnTo>
                  <a:close/>
                  <a:moveTo>
                    <a:pt x="832" y="682"/>
                  </a:moveTo>
                  <a:lnTo>
                    <a:pt x="832" y="682"/>
                  </a:lnTo>
                  <a:lnTo>
                    <a:pt x="846" y="652"/>
                  </a:lnTo>
                  <a:lnTo>
                    <a:pt x="857" y="621"/>
                  </a:lnTo>
                  <a:lnTo>
                    <a:pt x="868" y="588"/>
                  </a:lnTo>
                  <a:lnTo>
                    <a:pt x="875" y="554"/>
                  </a:lnTo>
                  <a:lnTo>
                    <a:pt x="882" y="521"/>
                  </a:lnTo>
                  <a:lnTo>
                    <a:pt x="886" y="485"/>
                  </a:lnTo>
                  <a:lnTo>
                    <a:pt x="889" y="450"/>
                  </a:lnTo>
                  <a:lnTo>
                    <a:pt x="890" y="415"/>
                  </a:lnTo>
                  <a:lnTo>
                    <a:pt x="890" y="415"/>
                  </a:lnTo>
                  <a:lnTo>
                    <a:pt x="889" y="378"/>
                  </a:lnTo>
                  <a:lnTo>
                    <a:pt x="886" y="343"/>
                  </a:lnTo>
                  <a:lnTo>
                    <a:pt x="882" y="308"/>
                  </a:lnTo>
                  <a:lnTo>
                    <a:pt x="875" y="274"/>
                  </a:lnTo>
                  <a:lnTo>
                    <a:pt x="868" y="241"/>
                  </a:lnTo>
                  <a:lnTo>
                    <a:pt x="857" y="207"/>
                  </a:lnTo>
                  <a:lnTo>
                    <a:pt x="846" y="176"/>
                  </a:lnTo>
                  <a:lnTo>
                    <a:pt x="832" y="146"/>
                  </a:lnTo>
                  <a:lnTo>
                    <a:pt x="832" y="146"/>
                  </a:lnTo>
                  <a:lnTo>
                    <a:pt x="829" y="141"/>
                  </a:lnTo>
                  <a:lnTo>
                    <a:pt x="825" y="136"/>
                  </a:lnTo>
                  <a:lnTo>
                    <a:pt x="820" y="132"/>
                  </a:lnTo>
                  <a:lnTo>
                    <a:pt x="815" y="130"/>
                  </a:lnTo>
                  <a:lnTo>
                    <a:pt x="809" y="128"/>
                  </a:lnTo>
                  <a:lnTo>
                    <a:pt x="802" y="128"/>
                  </a:lnTo>
                  <a:lnTo>
                    <a:pt x="796" y="129"/>
                  </a:lnTo>
                  <a:lnTo>
                    <a:pt x="790" y="131"/>
                  </a:lnTo>
                  <a:lnTo>
                    <a:pt x="790" y="131"/>
                  </a:lnTo>
                  <a:lnTo>
                    <a:pt x="785" y="135"/>
                  </a:lnTo>
                  <a:lnTo>
                    <a:pt x="780" y="139"/>
                  </a:lnTo>
                  <a:lnTo>
                    <a:pt x="776" y="143"/>
                  </a:lnTo>
                  <a:lnTo>
                    <a:pt x="774" y="148"/>
                  </a:lnTo>
                  <a:lnTo>
                    <a:pt x="772" y="155"/>
                  </a:lnTo>
                  <a:lnTo>
                    <a:pt x="772" y="161"/>
                  </a:lnTo>
                  <a:lnTo>
                    <a:pt x="773" y="167"/>
                  </a:lnTo>
                  <a:lnTo>
                    <a:pt x="775" y="173"/>
                  </a:lnTo>
                  <a:lnTo>
                    <a:pt x="775" y="173"/>
                  </a:lnTo>
                  <a:lnTo>
                    <a:pt x="787" y="200"/>
                  </a:lnTo>
                  <a:lnTo>
                    <a:pt x="797" y="229"/>
                  </a:lnTo>
                  <a:lnTo>
                    <a:pt x="807" y="258"/>
                  </a:lnTo>
                  <a:lnTo>
                    <a:pt x="813" y="288"/>
                  </a:lnTo>
                  <a:lnTo>
                    <a:pt x="819" y="318"/>
                  </a:lnTo>
                  <a:lnTo>
                    <a:pt x="824" y="350"/>
                  </a:lnTo>
                  <a:lnTo>
                    <a:pt x="826" y="381"/>
                  </a:lnTo>
                  <a:lnTo>
                    <a:pt x="827" y="415"/>
                  </a:lnTo>
                  <a:lnTo>
                    <a:pt x="827" y="415"/>
                  </a:lnTo>
                  <a:lnTo>
                    <a:pt x="826" y="447"/>
                  </a:lnTo>
                  <a:lnTo>
                    <a:pt x="824" y="478"/>
                  </a:lnTo>
                  <a:lnTo>
                    <a:pt x="819" y="510"/>
                  </a:lnTo>
                  <a:lnTo>
                    <a:pt x="813" y="540"/>
                  </a:lnTo>
                  <a:lnTo>
                    <a:pt x="807" y="570"/>
                  </a:lnTo>
                  <a:lnTo>
                    <a:pt x="797" y="599"/>
                  </a:lnTo>
                  <a:lnTo>
                    <a:pt x="787" y="628"/>
                  </a:lnTo>
                  <a:lnTo>
                    <a:pt x="775" y="655"/>
                  </a:lnTo>
                  <a:lnTo>
                    <a:pt x="775" y="655"/>
                  </a:lnTo>
                  <a:lnTo>
                    <a:pt x="773" y="661"/>
                  </a:lnTo>
                  <a:lnTo>
                    <a:pt x="772" y="667"/>
                  </a:lnTo>
                  <a:lnTo>
                    <a:pt x="772" y="673"/>
                  </a:lnTo>
                  <a:lnTo>
                    <a:pt x="774" y="680"/>
                  </a:lnTo>
                  <a:lnTo>
                    <a:pt x="776" y="685"/>
                  </a:lnTo>
                  <a:lnTo>
                    <a:pt x="780" y="689"/>
                  </a:lnTo>
                  <a:lnTo>
                    <a:pt x="785" y="693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97" y="700"/>
                  </a:lnTo>
                  <a:lnTo>
                    <a:pt x="804" y="700"/>
                  </a:lnTo>
                  <a:lnTo>
                    <a:pt x="804" y="700"/>
                  </a:lnTo>
                  <a:lnTo>
                    <a:pt x="813" y="699"/>
                  </a:lnTo>
                  <a:lnTo>
                    <a:pt x="820" y="696"/>
                  </a:lnTo>
                  <a:lnTo>
                    <a:pt x="828" y="690"/>
                  </a:lnTo>
                  <a:lnTo>
                    <a:pt x="830" y="686"/>
                  </a:lnTo>
                  <a:lnTo>
                    <a:pt x="832" y="682"/>
                  </a:lnTo>
                  <a:lnTo>
                    <a:pt x="832" y="682"/>
                  </a:lnTo>
                  <a:close/>
                  <a:moveTo>
                    <a:pt x="859" y="9"/>
                  </a:moveTo>
                  <a:lnTo>
                    <a:pt x="859" y="9"/>
                  </a:lnTo>
                  <a:lnTo>
                    <a:pt x="854" y="5"/>
                  </a:lnTo>
                  <a:lnTo>
                    <a:pt x="848" y="3"/>
                  </a:lnTo>
                  <a:lnTo>
                    <a:pt x="843" y="0"/>
                  </a:lnTo>
                  <a:lnTo>
                    <a:pt x="837" y="0"/>
                  </a:lnTo>
                  <a:lnTo>
                    <a:pt x="830" y="1"/>
                  </a:lnTo>
                  <a:lnTo>
                    <a:pt x="825" y="4"/>
                  </a:lnTo>
                  <a:lnTo>
                    <a:pt x="819" y="7"/>
                  </a:lnTo>
                  <a:lnTo>
                    <a:pt x="814" y="11"/>
                  </a:lnTo>
                  <a:lnTo>
                    <a:pt x="814" y="11"/>
                  </a:lnTo>
                  <a:lnTo>
                    <a:pt x="811" y="16"/>
                  </a:lnTo>
                  <a:lnTo>
                    <a:pt x="809" y="22"/>
                  </a:lnTo>
                  <a:lnTo>
                    <a:pt x="807" y="28"/>
                  </a:lnTo>
                  <a:lnTo>
                    <a:pt x="807" y="35"/>
                  </a:lnTo>
                  <a:lnTo>
                    <a:pt x="808" y="40"/>
                  </a:lnTo>
                  <a:lnTo>
                    <a:pt x="810" y="47"/>
                  </a:lnTo>
                  <a:lnTo>
                    <a:pt x="813" y="52"/>
                  </a:lnTo>
                  <a:lnTo>
                    <a:pt x="817" y="56"/>
                  </a:lnTo>
                  <a:lnTo>
                    <a:pt x="817" y="56"/>
                  </a:lnTo>
                  <a:lnTo>
                    <a:pt x="832" y="71"/>
                  </a:lnTo>
                  <a:lnTo>
                    <a:pt x="847" y="87"/>
                  </a:lnTo>
                  <a:lnTo>
                    <a:pt x="861" y="104"/>
                  </a:lnTo>
                  <a:lnTo>
                    <a:pt x="874" y="123"/>
                  </a:lnTo>
                  <a:lnTo>
                    <a:pt x="886" y="143"/>
                  </a:lnTo>
                  <a:lnTo>
                    <a:pt x="898" y="163"/>
                  </a:lnTo>
                  <a:lnTo>
                    <a:pt x="907" y="185"/>
                  </a:lnTo>
                  <a:lnTo>
                    <a:pt x="917" y="209"/>
                  </a:lnTo>
                  <a:lnTo>
                    <a:pt x="926" y="232"/>
                  </a:lnTo>
                  <a:lnTo>
                    <a:pt x="933" y="256"/>
                  </a:lnTo>
                  <a:lnTo>
                    <a:pt x="938" y="281"/>
                  </a:lnTo>
                  <a:lnTo>
                    <a:pt x="944" y="307"/>
                  </a:lnTo>
                  <a:lnTo>
                    <a:pt x="948" y="333"/>
                  </a:lnTo>
                  <a:lnTo>
                    <a:pt x="951" y="360"/>
                  </a:lnTo>
                  <a:lnTo>
                    <a:pt x="954" y="387"/>
                  </a:lnTo>
                  <a:lnTo>
                    <a:pt x="954" y="415"/>
                  </a:lnTo>
                  <a:lnTo>
                    <a:pt x="954" y="415"/>
                  </a:lnTo>
                  <a:lnTo>
                    <a:pt x="954" y="441"/>
                  </a:lnTo>
                  <a:lnTo>
                    <a:pt x="951" y="468"/>
                  </a:lnTo>
                  <a:lnTo>
                    <a:pt x="948" y="495"/>
                  </a:lnTo>
                  <a:lnTo>
                    <a:pt x="944" y="521"/>
                  </a:lnTo>
                  <a:lnTo>
                    <a:pt x="938" y="547"/>
                  </a:lnTo>
                  <a:lnTo>
                    <a:pt x="933" y="572"/>
                  </a:lnTo>
                  <a:lnTo>
                    <a:pt x="926" y="596"/>
                  </a:lnTo>
                  <a:lnTo>
                    <a:pt x="917" y="619"/>
                  </a:lnTo>
                  <a:lnTo>
                    <a:pt x="907" y="643"/>
                  </a:lnTo>
                  <a:lnTo>
                    <a:pt x="898" y="665"/>
                  </a:lnTo>
                  <a:lnTo>
                    <a:pt x="886" y="685"/>
                  </a:lnTo>
                  <a:lnTo>
                    <a:pt x="874" y="705"/>
                  </a:lnTo>
                  <a:lnTo>
                    <a:pt x="861" y="724"/>
                  </a:lnTo>
                  <a:lnTo>
                    <a:pt x="847" y="741"/>
                  </a:lnTo>
                  <a:lnTo>
                    <a:pt x="832" y="757"/>
                  </a:lnTo>
                  <a:lnTo>
                    <a:pt x="817" y="772"/>
                  </a:lnTo>
                  <a:lnTo>
                    <a:pt x="817" y="772"/>
                  </a:lnTo>
                  <a:lnTo>
                    <a:pt x="813" y="777"/>
                  </a:lnTo>
                  <a:lnTo>
                    <a:pt x="810" y="781"/>
                  </a:lnTo>
                  <a:lnTo>
                    <a:pt x="808" y="788"/>
                  </a:lnTo>
                  <a:lnTo>
                    <a:pt x="807" y="793"/>
                  </a:lnTo>
                  <a:lnTo>
                    <a:pt x="807" y="800"/>
                  </a:lnTo>
                  <a:lnTo>
                    <a:pt x="809" y="806"/>
                  </a:lnTo>
                  <a:lnTo>
                    <a:pt x="811" y="812"/>
                  </a:lnTo>
                  <a:lnTo>
                    <a:pt x="814" y="817"/>
                  </a:lnTo>
                  <a:lnTo>
                    <a:pt x="814" y="817"/>
                  </a:lnTo>
                  <a:lnTo>
                    <a:pt x="819" y="821"/>
                  </a:lnTo>
                  <a:lnTo>
                    <a:pt x="826" y="824"/>
                  </a:lnTo>
                  <a:lnTo>
                    <a:pt x="832" y="827"/>
                  </a:lnTo>
                  <a:lnTo>
                    <a:pt x="839" y="828"/>
                  </a:lnTo>
                  <a:lnTo>
                    <a:pt x="839" y="828"/>
                  </a:lnTo>
                  <a:lnTo>
                    <a:pt x="844" y="827"/>
                  </a:lnTo>
                  <a:lnTo>
                    <a:pt x="849" y="825"/>
                  </a:lnTo>
                  <a:lnTo>
                    <a:pt x="855" y="823"/>
                  </a:lnTo>
                  <a:lnTo>
                    <a:pt x="859" y="820"/>
                  </a:lnTo>
                  <a:lnTo>
                    <a:pt x="859" y="820"/>
                  </a:lnTo>
                  <a:lnTo>
                    <a:pt x="877" y="803"/>
                  </a:lnTo>
                  <a:lnTo>
                    <a:pt x="895" y="784"/>
                  </a:lnTo>
                  <a:lnTo>
                    <a:pt x="911" y="764"/>
                  </a:lnTo>
                  <a:lnTo>
                    <a:pt x="926" y="743"/>
                  </a:lnTo>
                  <a:lnTo>
                    <a:pt x="940" y="720"/>
                  </a:lnTo>
                  <a:lnTo>
                    <a:pt x="952" y="697"/>
                  </a:lnTo>
                  <a:lnTo>
                    <a:pt x="964" y="672"/>
                  </a:lnTo>
                  <a:lnTo>
                    <a:pt x="975" y="646"/>
                  </a:lnTo>
                  <a:lnTo>
                    <a:pt x="985" y="619"/>
                  </a:lnTo>
                  <a:lnTo>
                    <a:pt x="993" y="593"/>
                  </a:lnTo>
                  <a:lnTo>
                    <a:pt x="1001" y="565"/>
                  </a:lnTo>
                  <a:lnTo>
                    <a:pt x="1006" y="536"/>
                  </a:lnTo>
                  <a:lnTo>
                    <a:pt x="1011" y="506"/>
                  </a:lnTo>
                  <a:lnTo>
                    <a:pt x="1015" y="476"/>
                  </a:lnTo>
                  <a:lnTo>
                    <a:pt x="1017" y="446"/>
                  </a:lnTo>
                  <a:lnTo>
                    <a:pt x="1017" y="415"/>
                  </a:lnTo>
                  <a:lnTo>
                    <a:pt x="1017" y="415"/>
                  </a:lnTo>
                  <a:lnTo>
                    <a:pt x="1017" y="383"/>
                  </a:lnTo>
                  <a:lnTo>
                    <a:pt x="1015" y="352"/>
                  </a:lnTo>
                  <a:lnTo>
                    <a:pt x="1011" y="322"/>
                  </a:lnTo>
                  <a:lnTo>
                    <a:pt x="1006" y="293"/>
                  </a:lnTo>
                  <a:lnTo>
                    <a:pt x="1001" y="264"/>
                  </a:lnTo>
                  <a:lnTo>
                    <a:pt x="993" y="235"/>
                  </a:lnTo>
                  <a:lnTo>
                    <a:pt x="985" y="209"/>
                  </a:lnTo>
                  <a:lnTo>
                    <a:pt x="975" y="182"/>
                  </a:lnTo>
                  <a:lnTo>
                    <a:pt x="964" y="156"/>
                  </a:lnTo>
                  <a:lnTo>
                    <a:pt x="952" y="131"/>
                  </a:lnTo>
                  <a:lnTo>
                    <a:pt x="940" y="108"/>
                  </a:lnTo>
                  <a:lnTo>
                    <a:pt x="926" y="85"/>
                  </a:lnTo>
                  <a:lnTo>
                    <a:pt x="911" y="64"/>
                  </a:lnTo>
                  <a:lnTo>
                    <a:pt x="895" y="44"/>
                  </a:lnTo>
                  <a:lnTo>
                    <a:pt x="877" y="26"/>
                  </a:lnTo>
                  <a:lnTo>
                    <a:pt x="859" y="9"/>
                  </a:lnTo>
                  <a:lnTo>
                    <a:pt x="85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920692" y="3419723"/>
            <a:ext cx="647916" cy="648000"/>
            <a:chOff x="10774845" y="3496604"/>
            <a:chExt cx="648000" cy="648000"/>
          </a:xfrm>
        </p:grpSpPr>
        <p:sp>
          <p:nvSpPr>
            <p:cNvPr id="36" name="椭圆 35"/>
            <p:cNvSpPr/>
            <p:nvPr/>
          </p:nvSpPr>
          <p:spPr>
            <a:xfrm>
              <a:off x="10774845" y="3496604"/>
              <a:ext cx="648000" cy="648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Freeform 94"/>
            <p:cNvSpPr>
              <a:spLocks noEditPoints="1"/>
            </p:cNvSpPr>
            <p:nvPr/>
          </p:nvSpPr>
          <p:spPr bwMode="auto">
            <a:xfrm>
              <a:off x="10936920" y="3658679"/>
              <a:ext cx="323850" cy="323850"/>
            </a:xfrm>
            <a:custGeom>
              <a:avLst/>
              <a:gdLst>
                <a:gd name="T0" fmla="*/ 233 w 1018"/>
                <a:gd name="T1" fmla="*/ 35 h 1018"/>
                <a:gd name="T2" fmla="*/ 160 w 1018"/>
                <a:gd name="T3" fmla="*/ 0 h 1018"/>
                <a:gd name="T4" fmla="*/ 81 w 1018"/>
                <a:gd name="T5" fmla="*/ 43 h 1018"/>
                <a:gd name="T6" fmla="*/ 39 w 1018"/>
                <a:gd name="T7" fmla="*/ 529 h 1018"/>
                <a:gd name="T8" fmla="*/ 6 w 1018"/>
                <a:gd name="T9" fmla="*/ 761 h 1018"/>
                <a:gd name="T10" fmla="*/ 67 w 1018"/>
                <a:gd name="T11" fmla="*/ 942 h 1018"/>
                <a:gd name="T12" fmla="*/ 122 w 1018"/>
                <a:gd name="T13" fmla="*/ 1010 h 1018"/>
                <a:gd name="T14" fmla="*/ 205 w 1018"/>
                <a:gd name="T15" fmla="*/ 1006 h 1018"/>
                <a:gd name="T16" fmla="*/ 254 w 1018"/>
                <a:gd name="T17" fmla="*/ 932 h 1018"/>
                <a:gd name="T18" fmla="*/ 318 w 1018"/>
                <a:gd name="T19" fmla="*/ 746 h 1018"/>
                <a:gd name="T20" fmla="*/ 268 w 1018"/>
                <a:gd name="T21" fmla="*/ 521 h 1018"/>
                <a:gd name="T22" fmla="*/ 147 w 1018"/>
                <a:gd name="T23" fmla="*/ 66 h 1018"/>
                <a:gd name="T24" fmla="*/ 191 w 1018"/>
                <a:gd name="T25" fmla="*/ 89 h 1018"/>
                <a:gd name="T26" fmla="*/ 183 w 1018"/>
                <a:gd name="T27" fmla="*/ 945 h 1018"/>
                <a:gd name="T28" fmla="*/ 133 w 1018"/>
                <a:gd name="T29" fmla="*/ 941 h 1018"/>
                <a:gd name="T30" fmla="*/ 252 w 1018"/>
                <a:gd name="T31" fmla="*/ 744 h 1018"/>
                <a:gd name="T32" fmla="*/ 84 w 1018"/>
                <a:gd name="T33" fmla="*/ 760 h 1018"/>
                <a:gd name="T34" fmla="*/ 67 w 1018"/>
                <a:gd name="T35" fmla="*/ 592 h 1018"/>
                <a:gd name="T36" fmla="*/ 235 w 1018"/>
                <a:gd name="T37" fmla="*/ 575 h 1018"/>
                <a:gd name="T38" fmla="*/ 955 w 1018"/>
                <a:gd name="T39" fmla="*/ 95 h 1018"/>
                <a:gd name="T40" fmla="*/ 913 w 1018"/>
                <a:gd name="T41" fmla="*/ 17 h 1018"/>
                <a:gd name="T42" fmla="*/ 831 w 1018"/>
                <a:gd name="T43" fmla="*/ 4 h 1018"/>
                <a:gd name="T44" fmla="*/ 768 w 1018"/>
                <a:gd name="T45" fmla="*/ 67 h 1018"/>
                <a:gd name="T46" fmla="*/ 710 w 1018"/>
                <a:gd name="T47" fmla="*/ 434 h 1018"/>
                <a:gd name="T48" fmla="*/ 728 w 1018"/>
                <a:gd name="T49" fmla="*/ 670 h 1018"/>
                <a:gd name="T50" fmla="*/ 776 w 1018"/>
                <a:gd name="T51" fmla="*/ 967 h 1018"/>
                <a:gd name="T52" fmla="*/ 850 w 1018"/>
                <a:gd name="T53" fmla="*/ 1017 h 1018"/>
                <a:gd name="T54" fmla="*/ 927 w 1018"/>
                <a:gd name="T55" fmla="*/ 990 h 1018"/>
                <a:gd name="T56" fmla="*/ 955 w 1018"/>
                <a:gd name="T57" fmla="*/ 694 h 1018"/>
                <a:gd name="T58" fmla="*/ 1018 w 1018"/>
                <a:gd name="T59" fmla="*/ 477 h 1018"/>
                <a:gd name="T60" fmla="*/ 827 w 1018"/>
                <a:gd name="T61" fmla="*/ 95 h 1018"/>
                <a:gd name="T62" fmla="*/ 860 w 1018"/>
                <a:gd name="T63" fmla="*/ 64 h 1018"/>
                <a:gd name="T64" fmla="*/ 827 w 1018"/>
                <a:gd name="T65" fmla="*/ 382 h 1018"/>
                <a:gd name="T66" fmla="*/ 866 w 1018"/>
                <a:gd name="T67" fmla="*/ 953 h 1018"/>
                <a:gd name="T68" fmla="*/ 827 w 1018"/>
                <a:gd name="T69" fmla="*/ 922 h 1018"/>
                <a:gd name="T70" fmla="*/ 941 w 1018"/>
                <a:gd name="T71" fmla="*/ 630 h 1018"/>
                <a:gd name="T72" fmla="*/ 769 w 1018"/>
                <a:gd name="T73" fmla="*/ 622 h 1018"/>
                <a:gd name="T74" fmla="*/ 778 w 1018"/>
                <a:gd name="T75" fmla="*/ 450 h 1018"/>
                <a:gd name="T76" fmla="*/ 950 w 1018"/>
                <a:gd name="T77" fmla="*/ 459 h 1018"/>
                <a:gd name="T78" fmla="*/ 601 w 1018"/>
                <a:gd name="T79" fmla="*/ 67 h 1018"/>
                <a:gd name="T80" fmla="*/ 538 w 1018"/>
                <a:gd name="T81" fmla="*/ 4 h 1018"/>
                <a:gd name="T82" fmla="*/ 456 w 1018"/>
                <a:gd name="T83" fmla="*/ 17 h 1018"/>
                <a:gd name="T84" fmla="*/ 414 w 1018"/>
                <a:gd name="T85" fmla="*/ 95 h 1018"/>
                <a:gd name="T86" fmla="*/ 351 w 1018"/>
                <a:gd name="T87" fmla="*/ 223 h 1018"/>
                <a:gd name="T88" fmla="*/ 414 w 1018"/>
                <a:gd name="T89" fmla="*/ 439 h 1018"/>
                <a:gd name="T90" fmla="*/ 442 w 1018"/>
                <a:gd name="T91" fmla="*/ 990 h 1018"/>
                <a:gd name="T92" fmla="*/ 519 w 1018"/>
                <a:gd name="T93" fmla="*/ 1017 h 1018"/>
                <a:gd name="T94" fmla="*/ 594 w 1018"/>
                <a:gd name="T95" fmla="*/ 967 h 1018"/>
                <a:gd name="T96" fmla="*/ 642 w 1018"/>
                <a:gd name="T97" fmla="*/ 416 h 1018"/>
                <a:gd name="T98" fmla="*/ 658 w 1018"/>
                <a:gd name="T99" fmla="*/ 180 h 1018"/>
                <a:gd name="T100" fmla="*/ 480 w 1018"/>
                <a:gd name="T101" fmla="*/ 83 h 1018"/>
                <a:gd name="T102" fmla="*/ 527 w 1018"/>
                <a:gd name="T103" fmla="*/ 69 h 1018"/>
                <a:gd name="T104" fmla="*/ 541 w 1018"/>
                <a:gd name="T105" fmla="*/ 922 h 1018"/>
                <a:gd name="T106" fmla="*/ 503 w 1018"/>
                <a:gd name="T107" fmla="*/ 953 h 1018"/>
                <a:gd name="T108" fmla="*/ 541 w 1018"/>
                <a:gd name="T109" fmla="*/ 922 h 1018"/>
                <a:gd name="T110" fmla="*/ 573 w 1018"/>
                <a:gd name="T111" fmla="*/ 382 h 1018"/>
                <a:gd name="T112" fmla="*/ 414 w 1018"/>
                <a:gd name="T113" fmla="*/ 349 h 1018"/>
                <a:gd name="T114" fmla="*/ 445 w 1018"/>
                <a:gd name="T115" fmla="*/ 191 h 1018"/>
                <a:gd name="T116" fmla="*/ 605 w 1018"/>
                <a:gd name="T117" fmla="*/ 223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8" h="1018">
                  <a:moveTo>
                    <a:pt x="256" y="515"/>
                  </a:moveTo>
                  <a:lnTo>
                    <a:pt x="256" y="95"/>
                  </a:lnTo>
                  <a:lnTo>
                    <a:pt x="256" y="95"/>
                  </a:lnTo>
                  <a:lnTo>
                    <a:pt x="254" y="85"/>
                  </a:lnTo>
                  <a:lnTo>
                    <a:pt x="253" y="76"/>
                  </a:lnTo>
                  <a:lnTo>
                    <a:pt x="251" y="67"/>
                  </a:lnTo>
                  <a:lnTo>
                    <a:pt x="248" y="59"/>
                  </a:lnTo>
                  <a:lnTo>
                    <a:pt x="244" y="50"/>
                  </a:lnTo>
                  <a:lnTo>
                    <a:pt x="238" y="43"/>
                  </a:lnTo>
                  <a:lnTo>
                    <a:pt x="233" y="35"/>
                  </a:lnTo>
                  <a:lnTo>
                    <a:pt x="228" y="27"/>
                  </a:lnTo>
                  <a:lnTo>
                    <a:pt x="220" y="22"/>
                  </a:lnTo>
                  <a:lnTo>
                    <a:pt x="213" y="17"/>
                  </a:lnTo>
                  <a:lnTo>
                    <a:pt x="205" y="11"/>
                  </a:lnTo>
                  <a:lnTo>
                    <a:pt x="197" y="7"/>
                  </a:lnTo>
                  <a:lnTo>
                    <a:pt x="188" y="4"/>
                  </a:lnTo>
                  <a:lnTo>
                    <a:pt x="179" y="2"/>
                  </a:lnTo>
                  <a:lnTo>
                    <a:pt x="170" y="1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0" y="1"/>
                  </a:lnTo>
                  <a:lnTo>
                    <a:pt x="141" y="2"/>
                  </a:lnTo>
                  <a:lnTo>
                    <a:pt x="131" y="4"/>
                  </a:lnTo>
                  <a:lnTo>
                    <a:pt x="122" y="7"/>
                  </a:lnTo>
                  <a:lnTo>
                    <a:pt x="114" y="11"/>
                  </a:lnTo>
                  <a:lnTo>
                    <a:pt x="106" y="17"/>
                  </a:lnTo>
                  <a:lnTo>
                    <a:pt x="99" y="22"/>
                  </a:lnTo>
                  <a:lnTo>
                    <a:pt x="92" y="27"/>
                  </a:lnTo>
                  <a:lnTo>
                    <a:pt x="86" y="35"/>
                  </a:lnTo>
                  <a:lnTo>
                    <a:pt x="81" y="43"/>
                  </a:lnTo>
                  <a:lnTo>
                    <a:pt x="76" y="50"/>
                  </a:lnTo>
                  <a:lnTo>
                    <a:pt x="72" y="59"/>
                  </a:lnTo>
                  <a:lnTo>
                    <a:pt x="69" y="67"/>
                  </a:lnTo>
                  <a:lnTo>
                    <a:pt x="67" y="76"/>
                  </a:lnTo>
                  <a:lnTo>
                    <a:pt x="65" y="85"/>
                  </a:lnTo>
                  <a:lnTo>
                    <a:pt x="65" y="95"/>
                  </a:lnTo>
                  <a:lnTo>
                    <a:pt x="65" y="515"/>
                  </a:lnTo>
                  <a:lnTo>
                    <a:pt x="65" y="515"/>
                  </a:lnTo>
                  <a:lnTo>
                    <a:pt x="51" y="521"/>
                  </a:lnTo>
                  <a:lnTo>
                    <a:pt x="39" y="529"/>
                  </a:lnTo>
                  <a:lnTo>
                    <a:pt x="28" y="538"/>
                  </a:lnTo>
                  <a:lnTo>
                    <a:pt x="18" y="549"/>
                  </a:lnTo>
                  <a:lnTo>
                    <a:pt x="11" y="561"/>
                  </a:lnTo>
                  <a:lnTo>
                    <a:pt x="6" y="575"/>
                  </a:lnTo>
                  <a:lnTo>
                    <a:pt x="2" y="589"/>
                  </a:lnTo>
                  <a:lnTo>
                    <a:pt x="0" y="605"/>
                  </a:lnTo>
                  <a:lnTo>
                    <a:pt x="0" y="731"/>
                  </a:lnTo>
                  <a:lnTo>
                    <a:pt x="0" y="731"/>
                  </a:lnTo>
                  <a:lnTo>
                    <a:pt x="2" y="746"/>
                  </a:lnTo>
                  <a:lnTo>
                    <a:pt x="6" y="761"/>
                  </a:lnTo>
                  <a:lnTo>
                    <a:pt x="11" y="774"/>
                  </a:lnTo>
                  <a:lnTo>
                    <a:pt x="18" y="787"/>
                  </a:lnTo>
                  <a:lnTo>
                    <a:pt x="28" y="798"/>
                  </a:lnTo>
                  <a:lnTo>
                    <a:pt x="39" y="808"/>
                  </a:lnTo>
                  <a:lnTo>
                    <a:pt x="51" y="815"/>
                  </a:lnTo>
                  <a:lnTo>
                    <a:pt x="65" y="821"/>
                  </a:lnTo>
                  <a:lnTo>
                    <a:pt x="65" y="922"/>
                  </a:lnTo>
                  <a:lnTo>
                    <a:pt x="65" y="922"/>
                  </a:lnTo>
                  <a:lnTo>
                    <a:pt x="65" y="932"/>
                  </a:lnTo>
                  <a:lnTo>
                    <a:pt x="67" y="942"/>
                  </a:lnTo>
                  <a:lnTo>
                    <a:pt x="69" y="950"/>
                  </a:lnTo>
                  <a:lnTo>
                    <a:pt x="72" y="960"/>
                  </a:lnTo>
                  <a:lnTo>
                    <a:pt x="76" y="967"/>
                  </a:lnTo>
                  <a:lnTo>
                    <a:pt x="81" y="976"/>
                  </a:lnTo>
                  <a:lnTo>
                    <a:pt x="86" y="983"/>
                  </a:lnTo>
                  <a:lnTo>
                    <a:pt x="92" y="990"/>
                  </a:lnTo>
                  <a:lnTo>
                    <a:pt x="99" y="996"/>
                  </a:lnTo>
                  <a:lnTo>
                    <a:pt x="106" y="1002"/>
                  </a:lnTo>
                  <a:lnTo>
                    <a:pt x="114" y="1006"/>
                  </a:lnTo>
                  <a:lnTo>
                    <a:pt x="122" y="1010"/>
                  </a:lnTo>
                  <a:lnTo>
                    <a:pt x="131" y="1014"/>
                  </a:lnTo>
                  <a:lnTo>
                    <a:pt x="141" y="1016"/>
                  </a:lnTo>
                  <a:lnTo>
                    <a:pt x="150" y="1017"/>
                  </a:lnTo>
                  <a:lnTo>
                    <a:pt x="160" y="1018"/>
                  </a:lnTo>
                  <a:lnTo>
                    <a:pt x="160" y="1018"/>
                  </a:lnTo>
                  <a:lnTo>
                    <a:pt x="170" y="1017"/>
                  </a:lnTo>
                  <a:lnTo>
                    <a:pt x="179" y="1016"/>
                  </a:lnTo>
                  <a:lnTo>
                    <a:pt x="188" y="1014"/>
                  </a:lnTo>
                  <a:lnTo>
                    <a:pt x="197" y="1010"/>
                  </a:lnTo>
                  <a:lnTo>
                    <a:pt x="205" y="1006"/>
                  </a:lnTo>
                  <a:lnTo>
                    <a:pt x="213" y="1002"/>
                  </a:lnTo>
                  <a:lnTo>
                    <a:pt x="220" y="996"/>
                  </a:lnTo>
                  <a:lnTo>
                    <a:pt x="228" y="990"/>
                  </a:lnTo>
                  <a:lnTo>
                    <a:pt x="233" y="983"/>
                  </a:lnTo>
                  <a:lnTo>
                    <a:pt x="238" y="976"/>
                  </a:lnTo>
                  <a:lnTo>
                    <a:pt x="244" y="967"/>
                  </a:lnTo>
                  <a:lnTo>
                    <a:pt x="248" y="960"/>
                  </a:lnTo>
                  <a:lnTo>
                    <a:pt x="251" y="950"/>
                  </a:lnTo>
                  <a:lnTo>
                    <a:pt x="253" y="942"/>
                  </a:lnTo>
                  <a:lnTo>
                    <a:pt x="254" y="932"/>
                  </a:lnTo>
                  <a:lnTo>
                    <a:pt x="256" y="922"/>
                  </a:lnTo>
                  <a:lnTo>
                    <a:pt x="256" y="821"/>
                  </a:lnTo>
                  <a:lnTo>
                    <a:pt x="256" y="821"/>
                  </a:lnTo>
                  <a:lnTo>
                    <a:pt x="268" y="815"/>
                  </a:lnTo>
                  <a:lnTo>
                    <a:pt x="280" y="808"/>
                  </a:lnTo>
                  <a:lnTo>
                    <a:pt x="291" y="798"/>
                  </a:lnTo>
                  <a:lnTo>
                    <a:pt x="301" y="787"/>
                  </a:lnTo>
                  <a:lnTo>
                    <a:pt x="308" y="774"/>
                  </a:lnTo>
                  <a:lnTo>
                    <a:pt x="313" y="761"/>
                  </a:lnTo>
                  <a:lnTo>
                    <a:pt x="318" y="746"/>
                  </a:lnTo>
                  <a:lnTo>
                    <a:pt x="319" y="731"/>
                  </a:lnTo>
                  <a:lnTo>
                    <a:pt x="319" y="605"/>
                  </a:lnTo>
                  <a:lnTo>
                    <a:pt x="319" y="605"/>
                  </a:lnTo>
                  <a:lnTo>
                    <a:pt x="318" y="589"/>
                  </a:lnTo>
                  <a:lnTo>
                    <a:pt x="313" y="575"/>
                  </a:lnTo>
                  <a:lnTo>
                    <a:pt x="308" y="561"/>
                  </a:lnTo>
                  <a:lnTo>
                    <a:pt x="301" y="549"/>
                  </a:lnTo>
                  <a:lnTo>
                    <a:pt x="291" y="538"/>
                  </a:lnTo>
                  <a:lnTo>
                    <a:pt x="280" y="529"/>
                  </a:lnTo>
                  <a:lnTo>
                    <a:pt x="268" y="521"/>
                  </a:lnTo>
                  <a:lnTo>
                    <a:pt x="256" y="515"/>
                  </a:lnTo>
                  <a:lnTo>
                    <a:pt x="256" y="515"/>
                  </a:lnTo>
                  <a:close/>
                  <a:moveTo>
                    <a:pt x="128" y="95"/>
                  </a:moveTo>
                  <a:lnTo>
                    <a:pt x="128" y="95"/>
                  </a:lnTo>
                  <a:lnTo>
                    <a:pt x="129" y="89"/>
                  </a:lnTo>
                  <a:lnTo>
                    <a:pt x="130" y="83"/>
                  </a:lnTo>
                  <a:lnTo>
                    <a:pt x="133" y="78"/>
                  </a:lnTo>
                  <a:lnTo>
                    <a:pt x="138" y="73"/>
                  </a:lnTo>
                  <a:lnTo>
                    <a:pt x="142" y="69"/>
                  </a:lnTo>
                  <a:lnTo>
                    <a:pt x="147" y="66"/>
                  </a:lnTo>
                  <a:lnTo>
                    <a:pt x="154" y="64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6" y="64"/>
                  </a:lnTo>
                  <a:lnTo>
                    <a:pt x="172" y="66"/>
                  </a:lnTo>
                  <a:lnTo>
                    <a:pt x="177" y="69"/>
                  </a:lnTo>
                  <a:lnTo>
                    <a:pt x="183" y="73"/>
                  </a:lnTo>
                  <a:lnTo>
                    <a:pt x="186" y="78"/>
                  </a:lnTo>
                  <a:lnTo>
                    <a:pt x="189" y="83"/>
                  </a:lnTo>
                  <a:lnTo>
                    <a:pt x="191" y="89"/>
                  </a:lnTo>
                  <a:lnTo>
                    <a:pt x="191" y="95"/>
                  </a:lnTo>
                  <a:lnTo>
                    <a:pt x="191" y="509"/>
                  </a:lnTo>
                  <a:lnTo>
                    <a:pt x="128" y="509"/>
                  </a:lnTo>
                  <a:lnTo>
                    <a:pt x="128" y="95"/>
                  </a:lnTo>
                  <a:close/>
                  <a:moveTo>
                    <a:pt x="191" y="922"/>
                  </a:moveTo>
                  <a:lnTo>
                    <a:pt x="191" y="922"/>
                  </a:lnTo>
                  <a:lnTo>
                    <a:pt x="191" y="929"/>
                  </a:lnTo>
                  <a:lnTo>
                    <a:pt x="189" y="935"/>
                  </a:lnTo>
                  <a:lnTo>
                    <a:pt x="186" y="941"/>
                  </a:lnTo>
                  <a:lnTo>
                    <a:pt x="183" y="945"/>
                  </a:lnTo>
                  <a:lnTo>
                    <a:pt x="177" y="949"/>
                  </a:lnTo>
                  <a:lnTo>
                    <a:pt x="172" y="951"/>
                  </a:lnTo>
                  <a:lnTo>
                    <a:pt x="166" y="953"/>
                  </a:lnTo>
                  <a:lnTo>
                    <a:pt x="160" y="954"/>
                  </a:lnTo>
                  <a:lnTo>
                    <a:pt x="160" y="954"/>
                  </a:lnTo>
                  <a:lnTo>
                    <a:pt x="154" y="953"/>
                  </a:lnTo>
                  <a:lnTo>
                    <a:pt x="147" y="951"/>
                  </a:lnTo>
                  <a:lnTo>
                    <a:pt x="142" y="949"/>
                  </a:lnTo>
                  <a:lnTo>
                    <a:pt x="138" y="945"/>
                  </a:lnTo>
                  <a:lnTo>
                    <a:pt x="133" y="941"/>
                  </a:lnTo>
                  <a:lnTo>
                    <a:pt x="130" y="935"/>
                  </a:lnTo>
                  <a:lnTo>
                    <a:pt x="129" y="929"/>
                  </a:lnTo>
                  <a:lnTo>
                    <a:pt x="128" y="922"/>
                  </a:lnTo>
                  <a:lnTo>
                    <a:pt x="128" y="827"/>
                  </a:lnTo>
                  <a:lnTo>
                    <a:pt x="191" y="827"/>
                  </a:lnTo>
                  <a:lnTo>
                    <a:pt x="191" y="922"/>
                  </a:lnTo>
                  <a:close/>
                  <a:moveTo>
                    <a:pt x="256" y="731"/>
                  </a:moveTo>
                  <a:lnTo>
                    <a:pt x="256" y="731"/>
                  </a:lnTo>
                  <a:lnTo>
                    <a:pt x="254" y="738"/>
                  </a:lnTo>
                  <a:lnTo>
                    <a:pt x="252" y="744"/>
                  </a:lnTo>
                  <a:lnTo>
                    <a:pt x="250" y="750"/>
                  </a:lnTo>
                  <a:lnTo>
                    <a:pt x="246" y="754"/>
                  </a:lnTo>
                  <a:lnTo>
                    <a:pt x="242" y="758"/>
                  </a:lnTo>
                  <a:lnTo>
                    <a:pt x="235" y="760"/>
                  </a:lnTo>
                  <a:lnTo>
                    <a:pt x="230" y="762"/>
                  </a:lnTo>
                  <a:lnTo>
                    <a:pt x="223" y="764"/>
                  </a:lnTo>
                  <a:lnTo>
                    <a:pt x="96" y="764"/>
                  </a:lnTo>
                  <a:lnTo>
                    <a:pt x="96" y="764"/>
                  </a:lnTo>
                  <a:lnTo>
                    <a:pt x="89" y="762"/>
                  </a:lnTo>
                  <a:lnTo>
                    <a:pt x="84" y="760"/>
                  </a:lnTo>
                  <a:lnTo>
                    <a:pt x="78" y="758"/>
                  </a:lnTo>
                  <a:lnTo>
                    <a:pt x="73" y="754"/>
                  </a:lnTo>
                  <a:lnTo>
                    <a:pt x="70" y="750"/>
                  </a:lnTo>
                  <a:lnTo>
                    <a:pt x="67" y="744"/>
                  </a:lnTo>
                  <a:lnTo>
                    <a:pt x="65" y="738"/>
                  </a:lnTo>
                  <a:lnTo>
                    <a:pt x="65" y="731"/>
                  </a:lnTo>
                  <a:lnTo>
                    <a:pt x="65" y="605"/>
                  </a:lnTo>
                  <a:lnTo>
                    <a:pt x="65" y="605"/>
                  </a:lnTo>
                  <a:lnTo>
                    <a:pt x="65" y="598"/>
                  </a:lnTo>
                  <a:lnTo>
                    <a:pt x="67" y="592"/>
                  </a:lnTo>
                  <a:lnTo>
                    <a:pt x="70" y="586"/>
                  </a:lnTo>
                  <a:lnTo>
                    <a:pt x="73" y="582"/>
                  </a:lnTo>
                  <a:lnTo>
                    <a:pt x="78" y="578"/>
                  </a:lnTo>
                  <a:lnTo>
                    <a:pt x="84" y="575"/>
                  </a:lnTo>
                  <a:lnTo>
                    <a:pt x="89" y="574"/>
                  </a:lnTo>
                  <a:lnTo>
                    <a:pt x="96" y="573"/>
                  </a:lnTo>
                  <a:lnTo>
                    <a:pt x="223" y="573"/>
                  </a:lnTo>
                  <a:lnTo>
                    <a:pt x="223" y="573"/>
                  </a:lnTo>
                  <a:lnTo>
                    <a:pt x="230" y="574"/>
                  </a:lnTo>
                  <a:lnTo>
                    <a:pt x="235" y="575"/>
                  </a:lnTo>
                  <a:lnTo>
                    <a:pt x="242" y="578"/>
                  </a:lnTo>
                  <a:lnTo>
                    <a:pt x="246" y="582"/>
                  </a:lnTo>
                  <a:lnTo>
                    <a:pt x="250" y="586"/>
                  </a:lnTo>
                  <a:lnTo>
                    <a:pt x="252" y="592"/>
                  </a:lnTo>
                  <a:lnTo>
                    <a:pt x="254" y="598"/>
                  </a:lnTo>
                  <a:lnTo>
                    <a:pt x="256" y="605"/>
                  </a:lnTo>
                  <a:lnTo>
                    <a:pt x="256" y="731"/>
                  </a:lnTo>
                  <a:close/>
                  <a:moveTo>
                    <a:pt x="955" y="388"/>
                  </a:moveTo>
                  <a:lnTo>
                    <a:pt x="955" y="95"/>
                  </a:lnTo>
                  <a:lnTo>
                    <a:pt x="955" y="95"/>
                  </a:lnTo>
                  <a:lnTo>
                    <a:pt x="954" y="85"/>
                  </a:lnTo>
                  <a:lnTo>
                    <a:pt x="953" y="76"/>
                  </a:lnTo>
                  <a:lnTo>
                    <a:pt x="951" y="67"/>
                  </a:lnTo>
                  <a:lnTo>
                    <a:pt x="948" y="59"/>
                  </a:lnTo>
                  <a:lnTo>
                    <a:pt x="943" y="50"/>
                  </a:lnTo>
                  <a:lnTo>
                    <a:pt x="939" y="43"/>
                  </a:lnTo>
                  <a:lnTo>
                    <a:pt x="933" y="35"/>
                  </a:lnTo>
                  <a:lnTo>
                    <a:pt x="927" y="27"/>
                  </a:lnTo>
                  <a:lnTo>
                    <a:pt x="920" y="22"/>
                  </a:lnTo>
                  <a:lnTo>
                    <a:pt x="913" y="17"/>
                  </a:lnTo>
                  <a:lnTo>
                    <a:pt x="905" y="11"/>
                  </a:lnTo>
                  <a:lnTo>
                    <a:pt x="896" y="7"/>
                  </a:lnTo>
                  <a:lnTo>
                    <a:pt x="888" y="4"/>
                  </a:lnTo>
                  <a:lnTo>
                    <a:pt x="879" y="2"/>
                  </a:lnTo>
                  <a:lnTo>
                    <a:pt x="869" y="1"/>
                  </a:lnTo>
                  <a:lnTo>
                    <a:pt x="860" y="0"/>
                  </a:lnTo>
                  <a:lnTo>
                    <a:pt x="860" y="0"/>
                  </a:lnTo>
                  <a:lnTo>
                    <a:pt x="850" y="1"/>
                  </a:lnTo>
                  <a:lnTo>
                    <a:pt x="840" y="2"/>
                  </a:lnTo>
                  <a:lnTo>
                    <a:pt x="831" y="4"/>
                  </a:lnTo>
                  <a:lnTo>
                    <a:pt x="822" y="7"/>
                  </a:lnTo>
                  <a:lnTo>
                    <a:pt x="813" y="11"/>
                  </a:lnTo>
                  <a:lnTo>
                    <a:pt x="806" y="17"/>
                  </a:lnTo>
                  <a:lnTo>
                    <a:pt x="798" y="22"/>
                  </a:lnTo>
                  <a:lnTo>
                    <a:pt x="792" y="27"/>
                  </a:lnTo>
                  <a:lnTo>
                    <a:pt x="786" y="35"/>
                  </a:lnTo>
                  <a:lnTo>
                    <a:pt x="780" y="43"/>
                  </a:lnTo>
                  <a:lnTo>
                    <a:pt x="776" y="50"/>
                  </a:lnTo>
                  <a:lnTo>
                    <a:pt x="772" y="59"/>
                  </a:lnTo>
                  <a:lnTo>
                    <a:pt x="768" y="67"/>
                  </a:lnTo>
                  <a:lnTo>
                    <a:pt x="766" y="76"/>
                  </a:lnTo>
                  <a:lnTo>
                    <a:pt x="764" y="85"/>
                  </a:lnTo>
                  <a:lnTo>
                    <a:pt x="764" y="95"/>
                  </a:lnTo>
                  <a:lnTo>
                    <a:pt x="764" y="388"/>
                  </a:lnTo>
                  <a:lnTo>
                    <a:pt x="764" y="388"/>
                  </a:lnTo>
                  <a:lnTo>
                    <a:pt x="750" y="393"/>
                  </a:lnTo>
                  <a:lnTo>
                    <a:pt x="738" y="401"/>
                  </a:lnTo>
                  <a:lnTo>
                    <a:pt x="728" y="411"/>
                  </a:lnTo>
                  <a:lnTo>
                    <a:pt x="718" y="421"/>
                  </a:lnTo>
                  <a:lnTo>
                    <a:pt x="710" y="434"/>
                  </a:lnTo>
                  <a:lnTo>
                    <a:pt x="705" y="447"/>
                  </a:lnTo>
                  <a:lnTo>
                    <a:pt x="702" y="462"/>
                  </a:lnTo>
                  <a:lnTo>
                    <a:pt x="701" y="477"/>
                  </a:lnTo>
                  <a:lnTo>
                    <a:pt x="701" y="605"/>
                  </a:lnTo>
                  <a:lnTo>
                    <a:pt x="701" y="605"/>
                  </a:lnTo>
                  <a:lnTo>
                    <a:pt x="702" y="620"/>
                  </a:lnTo>
                  <a:lnTo>
                    <a:pt x="705" y="634"/>
                  </a:lnTo>
                  <a:lnTo>
                    <a:pt x="710" y="648"/>
                  </a:lnTo>
                  <a:lnTo>
                    <a:pt x="718" y="659"/>
                  </a:lnTo>
                  <a:lnTo>
                    <a:pt x="728" y="670"/>
                  </a:lnTo>
                  <a:lnTo>
                    <a:pt x="738" y="680"/>
                  </a:lnTo>
                  <a:lnTo>
                    <a:pt x="750" y="688"/>
                  </a:lnTo>
                  <a:lnTo>
                    <a:pt x="764" y="694"/>
                  </a:lnTo>
                  <a:lnTo>
                    <a:pt x="764" y="922"/>
                  </a:lnTo>
                  <a:lnTo>
                    <a:pt x="764" y="922"/>
                  </a:lnTo>
                  <a:lnTo>
                    <a:pt x="764" y="932"/>
                  </a:lnTo>
                  <a:lnTo>
                    <a:pt x="766" y="942"/>
                  </a:lnTo>
                  <a:lnTo>
                    <a:pt x="768" y="950"/>
                  </a:lnTo>
                  <a:lnTo>
                    <a:pt x="772" y="960"/>
                  </a:lnTo>
                  <a:lnTo>
                    <a:pt x="776" y="967"/>
                  </a:lnTo>
                  <a:lnTo>
                    <a:pt x="780" y="976"/>
                  </a:lnTo>
                  <a:lnTo>
                    <a:pt x="786" y="983"/>
                  </a:lnTo>
                  <a:lnTo>
                    <a:pt x="792" y="990"/>
                  </a:lnTo>
                  <a:lnTo>
                    <a:pt x="798" y="996"/>
                  </a:lnTo>
                  <a:lnTo>
                    <a:pt x="806" y="1002"/>
                  </a:lnTo>
                  <a:lnTo>
                    <a:pt x="813" y="1006"/>
                  </a:lnTo>
                  <a:lnTo>
                    <a:pt x="822" y="1010"/>
                  </a:lnTo>
                  <a:lnTo>
                    <a:pt x="831" y="1014"/>
                  </a:lnTo>
                  <a:lnTo>
                    <a:pt x="840" y="1016"/>
                  </a:lnTo>
                  <a:lnTo>
                    <a:pt x="850" y="1017"/>
                  </a:lnTo>
                  <a:lnTo>
                    <a:pt x="860" y="1018"/>
                  </a:lnTo>
                  <a:lnTo>
                    <a:pt x="860" y="1018"/>
                  </a:lnTo>
                  <a:lnTo>
                    <a:pt x="869" y="1017"/>
                  </a:lnTo>
                  <a:lnTo>
                    <a:pt x="879" y="1016"/>
                  </a:lnTo>
                  <a:lnTo>
                    <a:pt x="888" y="1014"/>
                  </a:lnTo>
                  <a:lnTo>
                    <a:pt x="896" y="1010"/>
                  </a:lnTo>
                  <a:lnTo>
                    <a:pt x="905" y="1006"/>
                  </a:lnTo>
                  <a:lnTo>
                    <a:pt x="913" y="1002"/>
                  </a:lnTo>
                  <a:lnTo>
                    <a:pt x="920" y="996"/>
                  </a:lnTo>
                  <a:lnTo>
                    <a:pt x="927" y="990"/>
                  </a:lnTo>
                  <a:lnTo>
                    <a:pt x="933" y="983"/>
                  </a:lnTo>
                  <a:lnTo>
                    <a:pt x="939" y="976"/>
                  </a:lnTo>
                  <a:lnTo>
                    <a:pt x="943" y="967"/>
                  </a:lnTo>
                  <a:lnTo>
                    <a:pt x="948" y="960"/>
                  </a:lnTo>
                  <a:lnTo>
                    <a:pt x="951" y="950"/>
                  </a:lnTo>
                  <a:lnTo>
                    <a:pt x="953" y="942"/>
                  </a:lnTo>
                  <a:lnTo>
                    <a:pt x="954" y="932"/>
                  </a:lnTo>
                  <a:lnTo>
                    <a:pt x="955" y="922"/>
                  </a:lnTo>
                  <a:lnTo>
                    <a:pt x="955" y="694"/>
                  </a:lnTo>
                  <a:lnTo>
                    <a:pt x="955" y="694"/>
                  </a:lnTo>
                  <a:lnTo>
                    <a:pt x="968" y="688"/>
                  </a:lnTo>
                  <a:lnTo>
                    <a:pt x="981" y="680"/>
                  </a:lnTo>
                  <a:lnTo>
                    <a:pt x="992" y="670"/>
                  </a:lnTo>
                  <a:lnTo>
                    <a:pt x="1000" y="659"/>
                  </a:lnTo>
                  <a:lnTo>
                    <a:pt x="1008" y="648"/>
                  </a:lnTo>
                  <a:lnTo>
                    <a:pt x="1014" y="634"/>
                  </a:lnTo>
                  <a:lnTo>
                    <a:pt x="1017" y="620"/>
                  </a:lnTo>
                  <a:lnTo>
                    <a:pt x="1018" y="605"/>
                  </a:lnTo>
                  <a:lnTo>
                    <a:pt x="1018" y="477"/>
                  </a:lnTo>
                  <a:lnTo>
                    <a:pt x="1018" y="477"/>
                  </a:lnTo>
                  <a:lnTo>
                    <a:pt x="1017" y="462"/>
                  </a:lnTo>
                  <a:lnTo>
                    <a:pt x="1014" y="447"/>
                  </a:lnTo>
                  <a:lnTo>
                    <a:pt x="1008" y="434"/>
                  </a:lnTo>
                  <a:lnTo>
                    <a:pt x="1000" y="421"/>
                  </a:lnTo>
                  <a:lnTo>
                    <a:pt x="992" y="411"/>
                  </a:lnTo>
                  <a:lnTo>
                    <a:pt x="981" y="401"/>
                  </a:lnTo>
                  <a:lnTo>
                    <a:pt x="968" y="393"/>
                  </a:lnTo>
                  <a:lnTo>
                    <a:pt x="955" y="388"/>
                  </a:lnTo>
                  <a:lnTo>
                    <a:pt x="955" y="388"/>
                  </a:lnTo>
                  <a:close/>
                  <a:moveTo>
                    <a:pt x="827" y="95"/>
                  </a:moveTo>
                  <a:lnTo>
                    <a:pt x="827" y="95"/>
                  </a:lnTo>
                  <a:lnTo>
                    <a:pt x="828" y="89"/>
                  </a:lnTo>
                  <a:lnTo>
                    <a:pt x="831" y="83"/>
                  </a:lnTo>
                  <a:lnTo>
                    <a:pt x="833" y="78"/>
                  </a:lnTo>
                  <a:lnTo>
                    <a:pt x="837" y="73"/>
                  </a:lnTo>
                  <a:lnTo>
                    <a:pt x="841" y="69"/>
                  </a:lnTo>
                  <a:lnTo>
                    <a:pt x="847" y="66"/>
                  </a:lnTo>
                  <a:lnTo>
                    <a:pt x="853" y="64"/>
                  </a:lnTo>
                  <a:lnTo>
                    <a:pt x="860" y="64"/>
                  </a:lnTo>
                  <a:lnTo>
                    <a:pt x="860" y="64"/>
                  </a:lnTo>
                  <a:lnTo>
                    <a:pt x="866" y="64"/>
                  </a:lnTo>
                  <a:lnTo>
                    <a:pt x="871" y="66"/>
                  </a:lnTo>
                  <a:lnTo>
                    <a:pt x="877" y="69"/>
                  </a:lnTo>
                  <a:lnTo>
                    <a:pt x="882" y="73"/>
                  </a:lnTo>
                  <a:lnTo>
                    <a:pt x="885" y="78"/>
                  </a:lnTo>
                  <a:lnTo>
                    <a:pt x="889" y="83"/>
                  </a:lnTo>
                  <a:lnTo>
                    <a:pt x="891" y="89"/>
                  </a:lnTo>
                  <a:lnTo>
                    <a:pt x="891" y="95"/>
                  </a:lnTo>
                  <a:lnTo>
                    <a:pt x="891" y="382"/>
                  </a:lnTo>
                  <a:lnTo>
                    <a:pt x="827" y="382"/>
                  </a:lnTo>
                  <a:lnTo>
                    <a:pt x="827" y="95"/>
                  </a:lnTo>
                  <a:close/>
                  <a:moveTo>
                    <a:pt x="891" y="922"/>
                  </a:moveTo>
                  <a:lnTo>
                    <a:pt x="891" y="922"/>
                  </a:lnTo>
                  <a:lnTo>
                    <a:pt x="891" y="929"/>
                  </a:lnTo>
                  <a:lnTo>
                    <a:pt x="889" y="935"/>
                  </a:lnTo>
                  <a:lnTo>
                    <a:pt x="885" y="941"/>
                  </a:lnTo>
                  <a:lnTo>
                    <a:pt x="882" y="945"/>
                  </a:lnTo>
                  <a:lnTo>
                    <a:pt x="877" y="949"/>
                  </a:lnTo>
                  <a:lnTo>
                    <a:pt x="871" y="951"/>
                  </a:lnTo>
                  <a:lnTo>
                    <a:pt x="866" y="953"/>
                  </a:lnTo>
                  <a:lnTo>
                    <a:pt x="860" y="954"/>
                  </a:lnTo>
                  <a:lnTo>
                    <a:pt x="860" y="954"/>
                  </a:lnTo>
                  <a:lnTo>
                    <a:pt x="853" y="953"/>
                  </a:lnTo>
                  <a:lnTo>
                    <a:pt x="847" y="951"/>
                  </a:lnTo>
                  <a:lnTo>
                    <a:pt x="841" y="949"/>
                  </a:lnTo>
                  <a:lnTo>
                    <a:pt x="837" y="945"/>
                  </a:lnTo>
                  <a:lnTo>
                    <a:pt x="833" y="941"/>
                  </a:lnTo>
                  <a:lnTo>
                    <a:pt x="831" y="935"/>
                  </a:lnTo>
                  <a:lnTo>
                    <a:pt x="828" y="929"/>
                  </a:lnTo>
                  <a:lnTo>
                    <a:pt x="827" y="922"/>
                  </a:lnTo>
                  <a:lnTo>
                    <a:pt x="827" y="700"/>
                  </a:lnTo>
                  <a:lnTo>
                    <a:pt x="891" y="700"/>
                  </a:lnTo>
                  <a:lnTo>
                    <a:pt x="891" y="922"/>
                  </a:lnTo>
                  <a:close/>
                  <a:moveTo>
                    <a:pt x="955" y="605"/>
                  </a:moveTo>
                  <a:lnTo>
                    <a:pt x="955" y="605"/>
                  </a:lnTo>
                  <a:lnTo>
                    <a:pt x="954" y="611"/>
                  </a:lnTo>
                  <a:lnTo>
                    <a:pt x="952" y="617"/>
                  </a:lnTo>
                  <a:lnTo>
                    <a:pt x="950" y="622"/>
                  </a:lnTo>
                  <a:lnTo>
                    <a:pt x="945" y="627"/>
                  </a:lnTo>
                  <a:lnTo>
                    <a:pt x="941" y="630"/>
                  </a:lnTo>
                  <a:lnTo>
                    <a:pt x="936" y="634"/>
                  </a:lnTo>
                  <a:lnTo>
                    <a:pt x="929" y="636"/>
                  </a:lnTo>
                  <a:lnTo>
                    <a:pt x="923" y="636"/>
                  </a:lnTo>
                  <a:lnTo>
                    <a:pt x="796" y="636"/>
                  </a:lnTo>
                  <a:lnTo>
                    <a:pt x="796" y="636"/>
                  </a:lnTo>
                  <a:lnTo>
                    <a:pt x="790" y="636"/>
                  </a:lnTo>
                  <a:lnTo>
                    <a:pt x="783" y="634"/>
                  </a:lnTo>
                  <a:lnTo>
                    <a:pt x="778" y="630"/>
                  </a:lnTo>
                  <a:lnTo>
                    <a:pt x="774" y="627"/>
                  </a:lnTo>
                  <a:lnTo>
                    <a:pt x="769" y="622"/>
                  </a:lnTo>
                  <a:lnTo>
                    <a:pt x="766" y="617"/>
                  </a:lnTo>
                  <a:lnTo>
                    <a:pt x="764" y="611"/>
                  </a:lnTo>
                  <a:lnTo>
                    <a:pt x="764" y="605"/>
                  </a:lnTo>
                  <a:lnTo>
                    <a:pt x="764" y="477"/>
                  </a:lnTo>
                  <a:lnTo>
                    <a:pt x="764" y="477"/>
                  </a:lnTo>
                  <a:lnTo>
                    <a:pt x="764" y="471"/>
                  </a:lnTo>
                  <a:lnTo>
                    <a:pt x="766" y="464"/>
                  </a:lnTo>
                  <a:lnTo>
                    <a:pt x="769" y="459"/>
                  </a:lnTo>
                  <a:lnTo>
                    <a:pt x="774" y="455"/>
                  </a:lnTo>
                  <a:lnTo>
                    <a:pt x="778" y="450"/>
                  </a:lnTo>
                  <a:lnTo>
                    <a:pt x="783" y="448"/>
                  </a:lnTo>
                  <a:lnTo>
                    <a:pt x="790" y="446"/>
                  </a:lnTo>
                  <a:lnTo>
                    <a:pt x="796" y="445"/>
                  </a:lnTo>
                  <a:lnTo>
                    <a:pt x="923" y="445"/>
                  </a:lnTo>
                  <a:lnTo>
                    <a:pt x="923" y="445"/>
                  </a:lnTo>
                  <a:lnTo>
                    <a:pt x="929" y="446"/>
                  </a:lnTo>
                  <a:lnTo>
                    <a:pt x="936" y="448"/>
                  </a:lnTo>
                  <a:lnTo>
                    <a:pt x="941" y="450"/>
                  </a:lnTo>
                  <a:lnTo>
                    <a:pt x="945" y="455"/>
                  </a:lnTo>
                  <a:lnTo>
                    <a:pt x="950" y="459"/>
                  </a:lnTo>
                  <a:lnTo>
                    <a:pt x="952" y="464"/>
                  </a:lnTo>
                  <a:lnTo>
                    <a:pt x="954" y="471"/>
                  </a:lnTo>
                  <a:lnTo>
                    <a:pt x="955" y="477"/>
                  </a:lnTo>
                  <a:lnTo>
                    <a:pt x="955" y="605"/>
                  </a:lnTo>
                  <a:close/>
                  <a:moveTo>
                    <a:pt x="605" y="133"/>
                  </a:moveTo>
                  <a:lnTo>
                    <a:pt x="605" y="95"/>
                  </a:lnTo>
                  <a:lnTo>
                    <a:pt x="605" y="95"/>
                  </a:lnTo>
                  <a:lnTo>
                    <a:pt x="604" y="85"/>
                  </a:lnTo>
                  <a:lnTo>
                    <a:pt x="603" y="76"/>
                  </a:lnTo>
                  <a:lnTo>
                    <a:pt x="601" y="67"/>
                  </a:lnTo>
                  <a:lnTo>
                    <a:pt x="598" y="59"/>
                  </a:lnTo>
                  <a:lnTo>
                    <a:pt x="594" y="50"/>
                  </a:lnTo>
                  <a:lnTo>
                    <a:pt x="588" y="43"/>
                  </a:lnTo>
                  <a:lnTo>
                    <a:pt x="583" y="35"/>
                  </a:lnTo>
                  <a:lnTo>
                    <a:pt x="577" y="27"/>
                  </a:lnTo>
                  <a:lnTo>
                    <a:pt x="570" y="22"/>
                  </a:lnTo>
                  <a:lnTo>
                    <a:pt x="562" y="17"/>
                  </a:lnTo>
                  <a:lnTo>
                    <a:pt x="555" y="11"/>
                  </a:lnTo>
                  <a:lnTo>
                    <a:pt x="546" y="7"/>
                  </a:lnTo>
                  <a:lnTo>
                    <a:pt x="538" y="4"/>
                  </a:lnTo>
                  <a:lnTo>
                    <a:pt x="529" y="2"/>
                  </a:lnTo>
                  <a:lnTo>
                    <a:pt x="519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0" y="1"/>
                  </a:lnTo>
                  <a:lnTo>
                    <a:pt x="491" y="2"/>
                  </a:lnTo>
                  <a:lnTo>
                    <a:pt x="481" y="4"/>
                  </a:lnTo>
                  <a:lnTo>
                    <a:pt x="472" y="7"/>
                  </a:lnTo>
                  <a:lnTo>
                    <a:pt x="464" y="11"/>
                  </a:lnTo>
                  <a:lnTo>
                    <a:pt x="456" y="17"/>
                  </a:lnTo>
                  <a:lnTo>
                    <a:pt x="449" y="22"/>
                  </a:lnTo>
                  <a:lnTo>
                    <a:pt x="442" y="27"/>
                  </a:lnTo>
                  <a:lnTo>
                    <a:pt x="436" y="35"/>
                  </a:lnTo>
                  <a:lnTo>
                    <a:pt x="430" y="43"/>
                  </a:lnTo>
                  <a:lnTo>
                    <a:pt x="426" y="50"/>
                  </a:lnTo>
                  <a:lnTo>
                    <a:pt x="422" y="59"/>
                  </a:lnTo>
                  <a:lnTo>
                    <a:pt x="419" y="67"/>
                  </a:lnTo>
                  <a:lnTo>
                    <a:pt x="416" y="76"/>
                  </a:lnTo>
                  <a:lnTo>
                    <a:pt x="414" y="85"/>
                  </a:lnTo>
                  <a:lnTo>
                    <a:pt x="414" y="95"/>
                  </a:lnTo>
                  <a:lnTo>
                    <a:pt x="414" y="133"/>
                  </a:lnTo>
                  <a:lnTo>
                    <a:pt x="414" y="133"/>
                  </a:lnTo>
                  <a:lnTo>
                    <a:pt x="400" y="139"/>
                  </a:lnTo>
                  <a:lnTo>
                    <a:pt x="389" y="147"/>
                  </a:lnTo>
                  <a:lnTo>
                    <a:pt x="378" y="156"/>
                  </a:lnTo>
                  <a:lnTo>
                    <a:pt x="368" y="167"/>
                  </a:lnTo>
                  <a:lnTo>
                    <a:pt x="361" y="180"/>
                  </a:lnTo>
                  <a:lnTo>
                    <a:pt x="355" y="193"/>
                  </a:lnTo>
                  <a:lnTo>
                    <a:pt x="352" y="208"/>
                  </a:lnTo>
                  <a:lnTo>
                    <a:pt x="351" y="223"/>
                  </a:lnTo>
                  <a:lnTo>
                    <a:pt x="351" y="349"/>
                  </a:lnTo>
                  <a:lnTo>
                    <a:pt x="351" y="349"/>
                  </a:lnTo>
                  <a:lnTo>
                    <a:pt x="352" y="365"/>
                  </a:lnTo>
                  <a:lnTo>
                    <a:pt x="355" y="379"/>
                  </a:lnTo>
                  <a:lnTo>
                    <a:pt x="361" y="393"/>
                  </a:lnTo>
                  <a:lnTo>
                    <a:pt x="368" y="405"/>
                  </a:lnTo>
                  <a:lnTo>
                    <a:pt x="378" y="416"/>
                  </a:lnTo>
                  <a:lnTo>
                    <a:pt x="389" y="426"/>
                  </a:lnTo>
                  <a:lnTo>
                    <a:pt x="400" y="433"/>
                  </a:lnTo>
                  <a:lnTo>
                    <a:pt x="414" y="439"/>
                  </a:lnTo>
                  <a:lnTo>
                    <a:pt x="414" y="922"/>
                  </a:lnTo>
                  <a:lnTo>
                    <a:pt x="414" y="922"/>
                  </a:lnTo>
                  <a:lnTo>
                    <a:pt x="414" y="932"/>
                  </a:lnTo>
                  <a:lnTo>
                    <a:pt x="416" y="942"/>
                  </a:lnTo>
                  <a:lnTo>
                    <a:pt x="419" y="950"/>
                  </a:lnTo>
                  <a:lnTo>
                    <a:pt x="422" y="960"/>
                  </a:lnTo>
                  <a:lnTo>
                    <a:pt x="426" y="967"/>
                  </a:lnTo>
                  <a:lnTo>
                    <a:pt x="430" y="976"/>
                  </a:lnTo>
                  <a:lnTo>
                    <a:pt x="436" y="983"/>
                  </a:lnTo>
                  <a:lnTo>
                    <a:pt x="442" y="990"/>
                  </a:lnTo>
                  <a:lnTo>
                    <a:pt x="449" y="996"/>
                  </a:lnTo>
                  <a:lnTo>
                    <a:pt x="456" y="1002"/>
                  </a:lnTo>
                  <a:lnTo>
                    <a:pt x="464" y="1006"/>
                  </a:lnTo>
                  <a:lnTo>
                    <a:pt x="472" y="1010"/>
                  </a:lnTo>
                  <a:lnTo>
                    <a:pt x="481" y="1014"/>
                  </a:lnTo>
                  <a:lnTo>
                    <a:pt x="491" y="1016"/>
                  </a:lnTo>
                  <a:lnTo>
                    <a:pt x="500" y="1017"/>
                  </a:lnTo>
                  <a:lnTo>
                    <a:pt x="510" y="1018"/>
                  </a:lnTo>
                  <a:lnTo>
                    <a:pt x="510" y="1018"/>
                  </a:lnTo>
                  <a:lnTo>
                    <a:pt x="519" y="1017"/>
                  </a:lnTo>
                  <a:lnTo>
                    <a:pt x="529" y="1016"/>
                  </a:lnTo>
                  <a:lnTo>
                    <a:pt x="538" y="1014"/>
                  </a:lnTo>
                  <a:lnTo>
                    <a:pt x="546" y="1010"/>
                  </a:lnTo>
                  <a:lnTo>
                    <a:pt x="555" y="1006"/>
                  </a:lnTo>
                  <a:lnTo>
                    <a:pt x="562" y="1002"/>
                  </a:lnTo>
                  <a:lnTo>
                    <a:pt x="570" y="996"/>
                  </a:lnTo>
                  <a:lnTo>
                    <a:pt x="577" y="990"/>
                  </a:lnTo>
                  <a:lnTo>
                    <a:pt x="583" y="983"/>
                  </a:lnTo>
                  <a:lnTo>
                    <a:pt x="588" y="976"/>
                  </a:lnTo>
                  <a:lnTo>
                    <a:pt x="594" y="967"/>
                  </a:lnTo>
                  <a:lnTo>
                    <a:pt x="598" y="960"/>
                  </a:lnTo>
                  <a:lnTo>
                    <a:pt x="601" y="950"/>
                  </a:lnTo>
                  <a:lnTo>
                    <a:pt x="603" y="942"/>
                  </a:lnTo>
                  <a:lnTo>
                    <a:pt x="604" y="932"/>
                  </a:lnTo>
                  <a:lnTo>
                    <a:pt x="605" y="922"/>
                  </a:lnTo>
                  <a:lnTo>
                    <a:pt x="605" y="439"/>
                  </a:lnTo>
                  <a:lnTo>
                    <a:pt x="605" y="439"/>
                  </a:lnTo>
                  <a:lnTo>
                    <a:pt x="618" y="433"/>
                  </a:lnTo>
                  <a:lnTo>
                    <a:pt x="630" y="426"/>
                  </a:lnTo>
                  <a:lnTo>
                    <a:pt x="642" y="416"/>
                  </a:lnTo>
                  <a:lnTo>
                    <a:pt x="650" y="405"/>
                  </a:lnTo>
                  <a:lnTo>
                    <a:pt x="658" y="393"/>
                  </a:lnTo>
                  <a:lnTo>
                    <a:pt x="664" y="379"/>
                  </a:lnTo>
                  <a:lnTo>
                    <a:pt x="668" y="365"/>
                  </a:lnTo>
                  <a:lnTo>
                    <a:pt x="669" y="349"/>
                  </a:lnTo>
                  <a:lnTo>
                    <a:pt x="669" y="223"/>
                  </a:lnTo>
                  <a:lnTo>
                    <a:pt x="669" y="223"/>
                  </a:lnTo>
                  <a:lnTo>
                    <a:pt x="668" y="208"/>
                  </a:lnTo>
                  <a:lnTo>
                    <a:pt x="664" y="193"/>
                  </a:lnTo>
                  <a:lnTo>
                    <a:pt x="658" y="180"/>
                  </a:lnTo>
                  <a:lnTo>
                    <a:pt x="650" y="167"/>
                  </a:lnTo>
                  <a:lnTo>
                    <a:pt x="642" y="156"/>
                  </a:lnTo>
                  <a:lnTo>
                    <a:pt x="630" y="147"/>
                  </a:lnTo>
                  <a:lnTo>
                    <a:pt x="618" y="139"/>
                  </a:lnTo>
                  <a:lnTo>
                    <a:pt x="605" y="133"/>
                  </a:lnTo>
                  <a:lnTo>
                    <a:pt x="605" y="133"/>
                  </a:lnTo>
                  <a:close/>
                  <a:moveTo>
                    <a:pt x="478" y="95"/>
                  </a:moveTo>
                  <a:lnTo>
                    <a:pt x="478" y="95"/>
                  </a:lnTo>
                  <a:lnTo>
                    <a:pt x="479" y="89"/>
                  </a:lnTo>
                  <a:lnTo>
                    <a:pt x="480" y="83"/>
                  </a:lnTo>
                  <a:lnTo>
                    <a:pt x="483" y="78"/>
                  </a:lnTo>
                  <a:lnTo>
                    <a:pt x="487" y="73"/>
                  </a:lnTo>
                  <a:lnTo>
                    <a:pt x="492" y="69"/>
                  </a:lnTo>
                  <a:lnTo>
                    <a:pt x="497" y="66"/>
                  </a:lnTo>
                  <a:lnTo>
                    <a:pt x="503" y="64"/>
                  </a:lnTo>
                  <a:lnTo>
                    <a:pt x="510" y="64"/>
                  </a:lnTo>
                  <a:lnTo>
                    <a:pt x="510" y="64"/>
                  </a:lnTo>
                  <a:lnTo>
                    <a:pt x="516" y="64"/>
                  </a:lnTo>
                  <a:lnTo>
                    <a:pt x="522" y="66"/>
                  </a:lnTo>
                  <a:lnTo>
                    <a:pt x="527" y="69"/>
                  </a:lnTo>
                  <a:lnTo>
                    <a:pt x="532" y="73"/>
                  </a:lnTo>
                  <a:lnTo>
                    <a:pt x="536" y="78"/>
                  </a:lnTo>
                  <a:lnTo>
                    <a:pt x="539" y="83"/>
                  </a:lnTo>
                  <a:lnTo>
                    <a:pt x="541" y="89"/>
                  </a:lnTo>
                  <a:lnTo>
                    <a:pt x="541" y="95"/>
                  </a:lnTo>
                  <a:lnTo>
                    <a:pt x="541" y="127"/>
                  </a:lnTo>
                  <a:lnTo>
                    <a:pt x="478" y="127"/>
                  </a:lnTo>
                  <a:lnTo>
                    <a:pt x="478" y="95"/>
                  </a:lnTo>
                  <a:close/>
                  <a:moveTo>
                    <a:pt x="541" y="922"/>
                  </a:moveTo>
                  <a:lnTo>
                    <a:pt x="541" y="922"/>
                  </a:lnTo>
                  <a:lnTo>
                    <a:pt x="541" y="929"/>
                  </a:lnTo>
                  <a:lnTo>
                    <a:pt x="539" y="935"/>
                  </a:lnTo>
                  <a:lnTo>
                    <a:pt x="536" y="941"/>
                  </a:lnTo>
                  <a:lnTo>
                    <a:pt x="532" y="945"/>
                  </a:lnTo>
                  <a:lnTo>
                    <a:pt x="527" y="949"/>
                  </a:lnTo>
                  <a:lnTo>
                    <a:pt x="522" y="951"/>
                  </a:lnTo>
                  <a:lnTo>
                    <a:pt x="516" y="953"/>
                  </a:lnTo>
                  <a:lnTo>
                    <a:pt x="510" y="954"/>
                  </a:lnTo>
                  <a:lnTo>
                    <a:pt x="510" y="954"/>
                  </a:lnTo>
                  <a:lnTo>
                    <a:pt x="503" y="953"/>
                  </a:lnTo>
                  <a:lnTo>
                    <a:pt x="497" y="951"/>
                  </a:lnTo>
                  <a:lnTo>
                    <a:pt x="492" y="949"/>
                  </a:lnTo>
                  <a:lnTo>
                    <a:pt x="487" y="945"/>
                  </a:lnTo>
                  <a:lnTo>
                    <a:pt x="483" y="941"/>
                  </a:lnTo>
                  <a:lnTo>
                    <a:pt x="480" y="935"/>
                  </a:lnTo>
                  <a:lnTo>
                    <a:pt x="479" y="929"/>
                  </a:lnTo>
                  <a:lnTo>
                    <a:pt x="478" y="922"/>
                  </a:lnTo>
                  <a:lnTo>
                    <a:pt x="478" y="445"/>
                  </a:lnTo>
                  <a:lnTo>
                    <a:pt x="541" y="445"/>
                  </a:lnTo>
                  <a:lnTo>
                    <a:pt x="541" y="922"/>
                  </a:lnTo>
                  <a:close/>
                  <a:moveTo>
                    <a:pt x="605" y="349"/>
                  </a:moveTo>
                  <a:lnTo>
                    <a:pt x="605" y="349"/>
                  </a:lnTo>
                  <a:lnTo>
                    <a:pt x="604" y="356"/>
                  </a:lnTo>
                  <a:lnTo>
                    <a:pt x="602" y="362"/>
                  </a:lnTo>
                  <a:lnTo>
                    <a:pt x="600" y="368"/>
                  </a:lnTo>
                  <a:lnTo>
                    <a:pt x="596" y="372"/>
                  </a:lnTo>
                  <a:lnTo>
                    <a:pt x="591" y="376"/>
                  </a:lnTo>
                  <a:lnTo>
                    <a:pt x="586" y="379"/>
                  </a:lnTo>
                  <a:lnTo>
                    <a:pt x="580" y="380"/>
                  </a:lnTo>
                  <a:lnTo>
                    <a:pt x="573" y="382"/>
                  </a:lnTo>
                  <a:lnTo>
                    <a:pt x="445" y="382"/>
                  </a:lnTo>
                  <a:lnTo>
                    <a:pt x="445" y="382"/>
                  </a:lnTo>
                  <a:lnTo>
                    <a:pt x="439" y="380"/>
                  </a:lnTo>
                  <a:lnTo>
                    <a:pt x="434" y="379"/>
                  </a:lnTo>
                  <a:lnTo>
                    <a:pt x="428" y="376"/>
                  </a:lnTo>
                  <a:lnTo>
                    <a:pt x="424" y="372"/>
                  </a:lnTo>
                  <a:lnTo>
                    <a:pt x="420" y="368"/>
                  </a:lnTo>
                  <a:lnTo>
                    <a:pt x="416" y="362"/>
                  </a:lnTo>
                  <a:lnTo>
                    <a:pt x="414" y="356"/>
                  </a:lnTo>
                  <a:lnTo>
                    <a:pt x="414" y="349"/>
                  </a:lnTo>
                  <a:lnTo>
                    <a:pt x="414" y="223"/>
                  </a:lnTo>
                  <a:lnTo>
                    <a:pt x="414" y="223"/>
                  </a:lnTo>
                  <a:lnTo>
                    <a:pt x="414" y="216"/>
                  </a:lnTo>
                  <a:lnTo>
                    <a:pt x="416" y="210"/>
                  </a:lnTo>
                  <a:lnTo>
                    <a:pt x="420" y="205"/>
                  </a:lnTo>
                  <a:lnTo>
                    <a:pt x="424" y="200"/>
                  </a:lnTo>
                  <a:lnTo>
                    <a:pt x="428" y="196"/>
                  </a:lnTo>
                  <a:lnTo>
                    <a:pt x="434" y="194"/>
                  </a:lnTo>
                  <a:lnTo>
                    <a:pt x="439" y="192"/>
                  </a:lnTo>
                  <a:lnTo>
                    <a:pt x="445" y="191"/>
                  </a:lnTo>
                  <a:lnTo>
                    <a:pt x="573" y="191"/>
                  </a:lnTo>
                  <a:lnTo>
                    <a:pt x="573" y="191"/>
                  </a:lnTo>
                  <a:lnTo>
                    <a:pt x="580" y="192"/>
                  </a:lnTo>
                  <a:lnTo>
                    <a:pt x="586" y="194"/>
                  </a:lnTo>
                  <a:lnTo>
                    <a:pt x="591" y="196"/>
                  </a:lnTo>
                  <a:lnTo>
                    <a:pt x="596" y="200"/>
                  </a:lnTo>
                  <a:lnTo>
                    <a:pt x="600" y="205"/>
                  </a:lnTo>
                  <a:lnTo>
                    <a:pt x="602" y="210"/>
                  </a:lnTo>
                  <a:lnTo>
                    <a:pt x="604" y="216"/>
                  </a:lnTo>
                  <a:lnTo>
                    <a:pt x="605" y="223"/>
                  </a:lnTo>
                  <a:lnTo>
                    <a:pt x="605" y="3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6306" y="5037464"/>
            <a:ext cx="647916" cy="648000"/>
            <a:chOff x="769156" y="5114345"/>
            <a:chExt cx="648000" cy="648000"/>
          </a:xfrm>
        </p:grpSpPr>
        <p:sp>
          <p:nvSpPr>
            <p:cNvPr id="33" name="椭圆 32"/>
            <p:cNvSpPr/>
            <p:nvPr/>
          </p:nvSpPr>
          <p:spPr>
            <a:xfrm>
              <a:off x="769156" y="5114345"/>
              <a:ext cx="648000" cy="648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Freeform 80"/>
            <p:cNvSpPr>
              <a:spLocks noEditPoints="1"/>
            </p:cNvSpPr>
            <p:nvPr/>
          </p:nvSpPr>
          <p:spPr bwMode="auto">
            <a:xfrm>
              <a:off x="932025" y="5276420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920692" y="5037464"/>
            <a:ext cx="647916" cy="648000"/>
            <a:chOff x="10774845" y="5114345"/>
            <a:chExt cx="648000" cy="648000"/>
          </a:xfrm>
        </p:grpSpPr>
        <p:sp>
          <p:nvSpPr>
            <p:cNvPr id="37" name="椭圆 36"/>
            <p:cNvSpPr/>
            <p:nvPr/>
          </p:nvSpPr>
          <p:spPr>
            <a:xfrm>
              <a:off x="10774845" y="5114345"/>
              <a:ext cx="648000" cy="64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Freeform 92"/>
            <p:cNvSpPr>
              <a:spLocks noEditPoints="1"/>
            </p:cNvSpPr>
            <p:nvPr/>
          </p:nvSpPr>
          <p:spPr bwMode="auto">
            <a:xfrm>
              <a:off x="10936920" y="5297058"/>
              <a:ext cx="323850" cy="282575"/>
            </a:xfrm>
            <a:custGeom>
              <a:avLst/>
              <a:gdLst>
                <a:gd name="T0" fmla="*/ 359 w 1018"/>
                <a:gd name="T1" fmla="*/ 20 h 890"/>
                <a:gd name="T2" fmla="*/ 186 w 1018"/>
                <a:gd name="T3" fmla="*/ 102 h 890"/>
                <a:gd name="T4" fmla="*/ 62 w 1018"/>
                <a:gd name="T5" fmla="*/ 233 h 890"/>
                <a:gd name="T6" fmla="*/ 3 w 1018"/>
                <a:gd name="T7" fmla="*/ 400 h 890"/>
                <a:gd name="T8" fmla="*/ 16 w 1018"/>
                <a:gd name="T9" fmla="*/ 557 h 890"/>
                <a:gd name="T10" fmla="*/ 102 w 1018"/>
                <a:gd name="T11" fmla="*/ 711 h 890"/>
                <a:gd name="T12" fmla="*/ 246 w 1018"/>
                <a:gd name="T13" fmla="*/ 826 h 890"/>
                <a:gd name="T14" fmla="*/ 433 w 1018"/>
                <a:gd name="T15" fmla="*/ 885 h 890"/>
                <a:gd name="T16" fmla="*/ 612 w 1018"/>
                <a:gd name="T17" fmla="*/ 882 h 890"/>
                <a:gd name="T18" fmla="*/ 794 w 1018"/>
                <a:gd name="T19" fmla="*/ 814 h 890"/>
                <a:gd name="T20" fmla="*/ 931 w 1018"/>
                <a:gd name="T21" fmla="*/ 694 h 890"/>
                <a:gd name="T22" fmla="*/ 1008 w 1018"/>
                <a:gd name="T23" fmla="*/ 535 h 890"/>
                <a:gd name="T24" fmla="*/ 1013 w 1018"/>
                <a:gd name="T25" fmla="*/ 378 h 890"/>
                <a:gd name="T26" fmla="*/ 944 w 1018"/>
                <a:gd name="T27" fmla="*/ 214 h 890"/>
                <a:gd name="T28" fmla="*/ 813 w 1018"/>
                <a:gd name="T29" fmla="*/ 89 h 890"/>
                <a:gd name="T30" fmla="*/ 636 w 1018"/>
                <a:gd name="T31" fmla="*/ 14 h 890"/>
                <a:gd name="T32" fmla="*/ 330 w 1018"/>
                <a:gd name="T33" fmla="*/ 96 h 890"/>
                <a:gd name="T34" fmla="*/ 230 w 1018"/>
                <a:gd name="T35" fmla="*/ 149 h 890"/>
                <a:gd name="T36" fmla="*/ 195 w 1018"/>
                <a:gd name="T37" fmla="*/ 204 h 890"/>
                <a:gd name="T38" fmla="*/ 234 w 1018"/>
                <a:gd name="T39" fmla="*/ 321 h 890"/>
                <a:gd name="T40" fmla="*/ 71 w 1018"/>
                <a:gd name="T41" fmla="*/ 382 h 890"/>
                <a:gd name="T42" fmla="*/ 117 w 1018"/>
                <a:gd name="T43" fmla="*/ 266 h 890"/>
                <a:gd name="T44" fmla="*/ 224 w 1018"/>
                <a:gd name="T45" fmla="*/ 477 h 890"/>
                <a:gd name="T46" fmla="*/ 249 w 1018"/>
                <a:gd name="T47" fmla="*/ 634 h 890"/>
                <a:gd name="T48" fmla="*/ 155 w 1018"/>
                <a:gd name="T49" fmla="*/ 675 h 890"/>
                <a:gd name="T50" fmla="*/ 88 w 1018"/>
                <a:gd name="T51" fmla="*/ 569 h 890"/>
                <a:gd name="T52" fmla="*/ 230 w 1018"/>
                <a:gd name="T53" fmla="*/ 741 h 890"/>
                <a:gd name="T54" fmla="*/ 330 w 1018"/>
                <a:gd name="T55" fmla="*/ 794 h 890"/>
                <a:gd name="T56" fmla="*/ 478 w 1018"/>
                <a:gd name="T57" fmla="*/ 822 h 890"/>
                <a:gd name="T58" fmla="*/ 385 w 1018"/>
                <a:gd name="T59" fmla="*/ 760 h 890"/>
                <a:gd name="T60" fmla="*/ 478 w 1018"/>
                <a:gd name="T61" fmla="*/ 669 h 890"/>
                <a:gd name="T62" fmla="*/ 335 w 1018"/>
                <a:gd name="T63" fmla="*/ 626 h 890"/>
                <a:gd name="T64" fmla="*/ 291 w 1018"/>
                <a:gd name="T65" fmla="*/ 518 h 890"/>
                <a:gd name="T66" fmla="*/ 289 w 1018"/>
                <a:gd name="T67" fmla="*/ 393 h 890"/>
                <a:gd name="T68" fmla="*/ 317 w 1018"/>
                <a:gd name="T69" fmla="*/ 258 h 890"/>
                <a:gd name="T70" fmla="*/ 478 w 1018"/>
                <a:gd name="T71" fmla="*/ 221 h 890"/>
                <a:gd name="T72" fmla="*/ 385 w 1018"/>
                <a:gd name="T73" fmla="*/ 131 h 890"/>
                <a:gd name="T74" fmla="*/ 478 w 1018"/>
                <a:gd name="T75" fmla="*/ 69 h 890"/>
                <a:gd name="T76" fmla="*/ 785 w 1018"/>
                <a:gd name="T77" fmla="*/ 321 h 890"/>
                <a:gd name="T78" fmla="*/ 823 w 1018"/>
                <a:gd name="T79" fmla="*/ 204 h 890"/>
                <a:gd name="T80" fmla="*/ 910 w 1018"/>
                <a:gd name="T81" fmla="*/ 280 h 890"/>
                <a:gd name="T82" fmla="*/ 951 w 1018"/>
                <a:gd name="T83" fmla="*/ 398 h 890"/>
                <a:gd name="T84" fmla="*/ 728 w 1018"/>
                <a:gd name="T85" fmla="*/ 154 h 890"/>
                <a:gd name="T86" fmla="*/ 790 w 1018"/>
                <a:gd name="T87" fmla="*/ 149 h 890"/>
                <a:gd name="T88" fmla="*/ 590 w 1018"/>
                <a:gd name="T89" fmla="*/ 91 h 890"/>
                <a:gd name="T90" fmla="*/ 645 w 1018"/>
                <a:gd name="T91" fmla="*/ 207 h 890"/>
                <a:gd name="T92" fmla="*/ 625 w 1018"/>
                <a:gd name="T93" fmla="*/ 277 h 890"/>
                <a:gd name="T94" fmla="*/ 721 w 1018"/>
                <a:gd name="T95" fmla="*/ 332 h 890"/>
                <a:gd name="T96" fmla="*/ 731 w 1018"/>
                <a:gd name="T97" fmla="*/ 477 h 890"/>
                <a:gd name="T98" fmla="*/ 708 w 1018"/>
                <a:gd name="T99" fmla="*/ 615 h 890"/>
                <a:gd name="T100" fmla="*/ 541 w 1018"/>
                <a:gd name="T101" fmla="*/ 477 h 890"/>
                <a:gd name="T102" fmla="*/ 678 w 1018"/>
                <a:gd name="T103" fmla="*/ 692 h 890"/>
                <a:gd name="T104" fmla="*/ 571 w 1018"/>
                <a:gd name="T105" fmla="*/ 811 h 890"/>
                <a:gd name="T106" fmla="*/ 716 w 1018"/>
                <a:gd name="T107" fmla="*/ 756 h 890"/>
                <a:gd name="T108" fmla="*/ 742 w 1018"/>
                <a:gd name="T109" fmla="*/ 770 h 890"/>
                <a:gd name="T110" fmla="*/ 785 w 1018"/>
                <a:gd name="T111" fmla="*/ 664 h 890"/>
                <a:gd name="T112" fmla="*/ 791 w 1018"/>
                <a:gd name="T113" fmla="*/ 525 h 890"/>
                <a:gd name="T114" fmla="*/ 941 w 1018"/>
                <a:gd name="T115" fmla="*/ 538 h 890"/>
                <a:gd name="T116" fmla="*/ 884 w 1018"/>
                <a:gd name="T117" fmla="*/ 650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8" h="890">
                  <a:moveTo>
                    <a:pt x="510" y="0"/>
                  </a:moveTo>
                  <a:lnTo>
                    <a:pt x="510" y="0"/>
                  </a:lnTo>
                  <a:lnTo>
                    <a:pt x="483" y="1"/>
                  </a:lnTo>
                  <a:lnTo>
                    <a:pt x="457" y="2"/>
                  </a:lnTo>
                  <a:lnTo>
                    <a:pt x="433" y="5"/>
                  </a:lnTo>
                  <a:lnTo>
                    <a:pt x="407" y="8"/>
                  </a:lnTo>
                  <a:lnTo>
                    <a:pt x="382" y="14"/>
                  </a:lnTo>
                  <a:lnTo>
                    <a:pt x="359" y="20"/>
                  </a:lnTo>
                  <a:lnTo>
                    <a:pt x="335" y="27"/>
                  </a:lnTo>
                  <a:lnTo>
                    <a:pt x="311" y="35"/>
                  </a:lnTo>
                  <a:lnTo>
                    <a:pt x="289" y="44"/>
                  </a:lnTo>
                  <a:lnTo>
                    <a:pt x="267" y="54"/>
                  </a:lnTo>
                  <a:lnTo>
                    <a:pt x="246" y="64"/>
                  </a:lnTo>
                  <a:lnTo>
                    <a:pt x="225" y="76"/>
                  </a:lnTo>
                  <a:lnTo>
                    <a:pt x="205" y="89"/>
                  </a:lnTo>
                  <a:lnTo>
                    <a:pt x="186" y="102"/>
                  </a:lnTo>
                  <a:lnTo>
                    <a:pt x="168" y="116"/>
                  </a:lnTo>
                  <a:lnTo>
                    <a:pt x="150" y="131"/>
                  </a:lnTo>
                  <a:lnTo>
                    <a:pt x="133" y="146"/>
                  </a:lnTo>
                  <a:lnTo>
                    <a:pt x="117" y="162"/>
                  </a:lnTo>
                  <a:lnTo>
                    <a:pt x="102" y="179"/>
                  </a:lnTo>
                  <a:lnTo>
                    <a:pt x="88" y="196"/>
                  </a:lnTo>
                  <a:lnTo>
                    <a:pt x="74" y="214"/>
                  </a:lnTo>
                  <a:lnTo>
                    <a:pt x="62" y="233"/>
                  </a:lnTo>
                  <a:lnTo>
                    <a:pt x="51" y="252"/>
                  </a:lnTo>
                  <a:lnTo>
                    <a:pt x="41" y="272"/>
                  </a:lnTo>
                  <a:lnTo>
                    <a:pt x="31" y="292"/>
                  </a:lnTo>
                  <a:lnTo>
                    <a:pt x="24" y="313"/>
                  </a:lnTo>
                  <a:lnTo>
                    <a:pt x="16" y="334"/>
                  </a:lnTo>
                  <a:lnTo>
                    <a:pt x="11" y="355"/>
                  </a:lnTo>
                  <a:lnTo>
                    <a:pt x="7" y="378"/>
                  </a:lnTo>
                  <a:lnTo>
                    <a:pt x="3" y="400"/>
                  </a:lnTo>
                  <a:lnTo>
                    <a:pt x="1" y="423"/>
                  </a:lnTo>
                  <a:lnTo>
                    <a:pt x="0" y="445"/>
                  </a:lnTo>
                  <a:lnTo>
                    <a:pt x="0" y="445"/>
                  </a:lnTo>
                  <a:lnTo>
                    <a:pt x="1" y="468"/>
                  </a:lnTo>
                  <a:lnTo>
                    <a:pt x="3" y="490"/>
                  </a:lnTo>
                  <a:lnTo>
                    <a:pt x="7" y="513"/>
                  </a:lnTo>
                  <a:lnTo>
                    <a:pt x="11" y="535"/>
                  </a:lnTo>
                  <a:lnTo>
                    <a:pt x="16" y="557"/>
                  </a:lnTo>
                  <a:lnTo>
                    <a:pt x="24" y="577"/>
                  </a:lnTo>
                  <a:lnTo>
                    <a:pt x="31" y="599"/>
                  </a:lnTo>
                  <a:lnTo>
                    <a:pt x="41" y="618"/>
                  </a:lnTo>
                  <a:lnTo>
                    <a:pt x="51" y="638"/>
                  </a:lnTo>
                  <a:lnTo>
                    <a:pt x="62" y="658"/>
                  </a:lnTo>
                  <a:lnTo>
                    <a:pt x="74" y="676"/>
                  </a:lnTo>
                  <a:lnTo>
                    <a:pt x="88" y="694"/>
                  </a:lnTo>
                  <a:lnTo>
                    <a:pt x="102" y="711"/>
                  </a:lnTo>
                  <a:lnTo>
                    <a:pt x="117" y="728"/>
                  </a:lnTo>
                  <a:lnTo>
                    <a:pt x="133" y="744"/>
                  </a:lnTo>
                  <a:lnTo>
                    <a:pt x="150" y="760"/>
                  </a:lnTo>
                  <a:lnTo>
                    <a:pt x="168" y="775"/>
                  </a:lnTo>
                  <a:lnTo>
                    <a:pt x="186" y="788"/>
                  </a:lnTo>
                  <a:lnTo>
                    <a:pt x="205" y="801"/>
                  </a:lnTo>
                  <a:lnTo>
                    <a:pt x="225" y="814"/>
                  </a:lnTo>
                  <a:lnTo>
                    <a:pt x="246" y="826"/>
                  </a:lnTo>
                  <a:lnTo>
                    <a:pt x="267" y="837"/>
                  </a:lnTo>
                  <a:lnTo>
                    <a:pt x="289" y="846"/>
                  </a:lnTo>
                  <a:lnTo>
                    <a:pt x="311" y="855"/>
                  </a:lnTo>
                  <a:lnTo>
                    <a:pt x="335" y="864"/>
                  </a:lnTo>
                  <a:lnTo>
                    <a:pt x="359" y="870"/>
                  </a:lnTo>
                  <a:lnTo>
                    <a:pt x="382" y="876"/>
                  </a:lnTo>
                  <a:lnTo>
                    <a:pt x="407" y="882"/>
                  </a:lnTo>
                  <a:lnTo>
                    <a:pt x="433" y="885"/>
                  </a:lnTo>
                  <a:lnTo>
                    <a:pt x="457" y="888"/>
                  </a:lnTo>
                  <a:lnTo>
                    <a:pt x="483" y="889"/>
                  </a:lnTo>
                  <a:lnTo>
                    <a:pt x="510" y="890"/>
                  </a:lnTo>
                  <a:lnTo>
                    <a:pt x="510" y="890"/>
                  </a:lnTo>
                  <a:lnTo>
                    <a:pt x="536" y="889"/>
                  </a:lnTo>
                  <a:lnTo>
                    <a:pt x="561" y="888"/>
                  </a:lnTo>
                  <a:lnTo>
                    <a:pt x="587" y="885"/>
                  </a:lnTo>
                  <a:lnTo>
                    <a:pt x="612" y="882"/>
                  </a:lnTo>
                  <a:lnTo>
                    <a:pt x="636" y="876"/>
                  </a:lnTo>
                  <a:lnTo>
                    <a:pt x="661" y="870"/>
                  </a:lnTo>
                  <a:lnTo>
                    <a:pt x="685" y="864"/>
                  </a:lnTo>
                  <a:lnTo>
                    <a:pt x="707" y="855"/>
                  </a:lnTo>
                  <a:lnTo>
                    <a:pt x="730" y="846"/>
                  </a:lnTo>
                  <a:lnTo>
                    <a:pt x="752" y="837"/>
                  </a:lnTo>
                  <a:lnTo>
                    <a:pt x="773" y="826"/>
                  </a:lnTo>
                  <a:lnTo>
                    <a:pt x="794" y="814"/>
                  </a:lnTo>
                  <a:lnTo>
                    <a:pt x="813" y="801"/>
                  </a:lnTo>
                  <a:lnTo>
                    <a:pt x="833" y="788"/>
                  </a:lnTo>
                  <a:lnTo>
                    <a:pt x="851" y="775"/>
                  </a:lnTo>
                  <a:lnTo>
                    <a:pt x="869" y="760"/>
                  </a:lnTo>
                  <a:lnTo>
                    <a:pt x="886" y="744"/>
                  </a:lnTo>
                  <a:lnTo>
                    <a:pt x="903" y="728"/>
                  </a:lnTo>
                  <a:lnTo>
                    <a:pt x="918" y="711"/>
                  </a:lnTo>
                  <a:lnTo>
                    <a:pt x="931" y="694"/>
                  </a:lnTo>
                  <a:lnTo>
                    <a:pt x="944" y="676"/>
                  </a:lnTo>
                  <a:lnTo>
                    <a:pt x="957" y="658"/>
                  </a:lnTo>
                  <a:lnTo>
                    <a:pt x="968" y="638"/>
                  </a:lnTo>
                  <a:lnTo>
                    <a:pt x="979" y="618"/>
                  </a:lnTo>
                  <a:lnTo>
                    <a:pt x="987" y="599"/>
                  </a:lnTo>
                  <a:lnTo>
                    <a:pt x="996" y="577"/>
                  </a:lnTo>
                  <a:lnTo>
                    <a:pt x="1002" y="557"/>
                  </a:lnTo>
                  <a:lnTo>
                    <a:pt x="1008" y="535"/>
                  </a:lnTo>
                  <a:lnTo>
                    <a:pt x="1013" y="513"/>
                  </a:lnTo>
                  <a:lnTo>
                    <a:pt x="1016" y="490"/>
                  </a:lnTo>
                  <a:lnTo>
                    <a:pt x="1017" y="468"/>
                  </a:lnTo>
                  <a:lnTo>
                    <a:pt x="1018" y="445"/>
                  </a:lnTo>
                  <a:lnTo>
                    <a:pt x="1018" y="445"/>
                  </a:lnTo>
                  <a:lnTo>
                    <a:pt x="1017" y="423"/>
                  </a:lnTo>
                  <a:lnTo>
                    <a:pt x="1016" y="400"/>
                  </a:lnTo>
                  <a:lnTo>
                    <a:pt x="1013" y="378"/>
                  </a:lnTo>
                  <a:lnTo>
                    <a:pt x="1008" y="355"/>
                  </a:lnTo>
                  <a:lnTo>
                    <a:pt x="1002" y="334"/>
                  </a:lnTo>
                  <a:lnTo>
                    <a:pt x="996" y="313"/>
                  </a:lnTo>
                  <a:lnTo>
                    <a:pt x="987" y="292"/>
                  </a:lnTo>
                  <a:lnTo>
                    <a:pt x="979" y="272"/>
                  </a:lnTo>
                  <a:lnTo>
                    <a:pt x="968" y="252"/>
                  </a:lnTo>
                  <a:lnTo>
                    <a:pt x="957" y="233"/>
                  </a:lnTo>
                  <a:lnTo>
                    <a:pt x="944" y="214"/>
                  </a:lnTo>
                  <a:lnTo>
                    <a:pt x="931" y="196"/>
                  </a:lnTo>
                  <a:lnTo>
                    <a:pt x="918" y="179"/>
                  </a:lnTo>
                  <a:lnTo>
                    <a:pt x="903" y="162"/>
                  </a:lnTo>
                  <a:lnTo>
                    <a:pt x="886" y="146"/>
                  </a:lnTo>
                  <a:lnTo>
                    <a:pt x="869" y="131"/>
                  </a:lnTo>
                  <a:lnTo>
                    <a:pt x="851" y="116"/>
                  </a:lnTo>
                  <a:lnTo>
                    <a:pt x="833" y="102"/>
                  </a:lnTo>
                  <a:lnTo>
                    <a:pt x="813" y="89"/>
                  </a:lnTo>
                  <a:lnTo>
                    <a:pt x="794" y="76"/>
                  </a:lnTo>
                  <a:lnTo>
                    <a:pt x="773" y="64"/>
                  </a:lnTo>
                  <a:lnTo>
                    <a:pt x="752" y="54"/>
                  </a:lnTo>
                  <a:lnTo>
                    <a:pt x="730" y="44"/>
                  </a:lnTo>
                  <a:lnTo>
                    <a:pt x="707" y="35"/>
                  </a:lnTo>
                  <a:lnTo>
                    <a:pt x="685" y="27"/>
                  </a:lnTo>
                  <a:lnTo>
                    <a:pt x="661" y="20"/>
                  </a:lnTo>
                  <a:lnTo>
                    <a:pt x="636" y="14"/>
                  </a:lnTo>
                  <a:lnTo>
                    <a:pt x="612" y="8"/>
                  </a:lnTo>
                  <a:lnTo>
                    <a:pt x="587" y="5"/>
                  </a:lnTo>
                  <a:lnTo>
                    <a:pt x="561" y="2"/>
                  </a:lnTo>
                  <a:lnTo>
                    <a:pt x="536" y="1"/>
                  </a:lnTo>
                  <a:lnTo>
                    <a:pt x="510" y="0"/>
                  </a:lnTo>
                  <a:lnTo>
                    <a:pt x="510" y="0"/>
                  </a:lnTo>
                  <a:close/>
                  <a:moveTo>
                    <a:pt x="330" y="96"/>
                  </a:moveTo>
                  <a:lnTo>
                    <a:pt x="330" y="96"/>
                  </a:lnTo>
                  <a:lnTo>
                    <a:pt x="317" y="115"/>
                  </a:lnTo>
                  <a:lnTo>
                    <a:pt x="304" y="134"/>
                  </a:lnTo>
                  <a:lnTo>
                    <a:pt x="292" y="154"/>
                  </a:lnTo>
                  <a:lnTo>
                    <a:pt x="280" y="176"/>
                  </a:lnTo>
                  <a:lnTo>
                    <a:pt x="280" y="176"/>
                  </a:lnTo>
                  <a:lnTo>
                    <a:pt x="253" y="163"/>
                  </a:lnTo>
                  <a:lnTo>
                    <a:pt x="230" y="149"/>
                  </a:lnTo>
                  <a:lnTo>
                    <a:pt x="230" y="149"/>
                  </a:lnTo>
                  <a:lnTo>
                    <a:pt x="253" y="134"/>
                  </a:lnTo>
                  <a:lnTo>
                    <a:pt x="278" y="120"/>
                  </a:lnTo>
                  <a:lnTo>
                    <a:pt x="304" y="107"/>
                  </a:lnTo>
                  <a:lnTo>
                    <a:pt x="330" y="96"/>
                  </a:lnTo>
                  <a:lnTo>
                    <a:pt x="330" y="96"/>
                  </a:lnTo>
                  <a:close/>
                  <a:moveTo>
                    <a:pt x="177" y="192"/>
                  </a:moveTo>
                  <a:lnTo>
                    <a:pt x="177" y="192"/>
                  </a:lnTo>
                  <a:lnTo>
                    <a:pt x="195" y="204"/>
                  </a:lnTo>
                  <a:lnTo>
                    <a:pt x="215" y="216"/>
                  </a:lnTo>
                  <a:lnTo>
                    <a:pt x="235" y="226"/>
                  </a:lnTo>
                  <a:lnTo>
                    <a:pt x="256" y="236"/>
                  </a:lnTo>
                  <a:lnTo>
                    <a:pt x="256" y="236"/>
                  </a:lnTo>
                  <a:lnTo>
                    <a:pt x="249" y="256"/>
                  </a:lnTo>
                  <a:lnTo>
                    <a:pt x="244" y="278"/>
                  </a:lnTo>
                  <a:lnTo>
                    <a:pt x="238" y="299"/>
                  </a:lnTo>
                  <a:lnTo>
                    <a:pt x="234" y="321"/>
                  </a:lnTo>
                  <a:lnTo>
                    <a:pt x="231" y="343"/>
                  </a:lnTo>
                  <a:lnTo>
                    <a:pt x="228" y="366"/>
                  </a:lnTo>
                  <a:lnTo>
                    <a:pt x="225" y="389"/>
                  </a:lnTo>
                  <a:lnTo>
                    <a:pt x="224" y="413"/>
                  </a:lnTo>
                  <a:lnTo>
                    <a:pt x="66" y="413"/>
                  </a:lnTo>
                  <a:lnTo>
                    <a:pt x="66" y="413"/>
                  </a:lnTo>
                  <a:lnTo>
                    <a:pt x="68" y="398"/>
                  </a:lnTo>
                  <a:lnTo>
                    <a:pt x="71" y="382"/>
                  </a:lnTo>
                  <a:lnTo>
                    <a:pt x="74" y="367"/>
                  </a:lnTo>
                  <a:lnTo>
                    <a:pt x="78" y="352"/>
                  </a:lnTo>
                  <a:lnTo>
                    <a:pt x="83" y="337"/>
                  </a:lnTo>
                  <a:lnTo>
                    <a:pt x="88" y="322"/>
                  </a:lnTo>
                  <a:lnTo>
                    <a:pt x="95" y="308"/>
                  </a:lnTo>
                  <a:lnTo>
                    <a:pt x="101" y="294"/>
                  </a:lnTo>
                  <a:lnTo>
                    <a:pt x="109" y="280"/>
                  </a:lnTo>
                  <a:lnTo>
                    <a:pt x="117" y="266"/>
                  </a:lnTo>
                  <a:lnTo>
                    <a:pt x="126" y="253"/>
                  </a:lnTo>
                  <a:lnTo>
                    <a:pt x="134" y="240"/>
                  </a:lnTo>
                  <a:lnTo>
                    <a:pt x="145" y="227"/>
                  </a:lnTo>
                  <a:lnTo>
                    <a:pt x="155" y="216"/>
                  </a:lnTo>
                  <a:lnTo>
                    <a:pt x="177" y="192"/>
                  </a:lnTo>
                  <a:lnTo>
                    <a:pt x="177" y="192"/>
                  </a:lnTo>
                  <a:close/>
                  <a:moveTo>
                    <a:pt x="66" y="477"/>
                  </a:moveTo>
                  <a:lnTo>
                    <a:pt x="224" y="477"/>
                  </a:lnTo>
                  <a:lnTo>
                    <a:pt x="224" y="477"/>
                  </a:lnTo>
                  <a:lnTo>
                    <a:pt x="225" y="501"/>
                  </a:lnTo>
                  <a:lnTo>
                    <a:pt x="228" y="525"/>
                  </a:lnTo>
                  <a:lnTo>
                    <a:pt x="231" y="547"/>
                  </a:lnTo>
                  <a:lnTo>
                    <a:pt x="234" y="570"/>
                  </a:lnTo>
                  <a:lnTo>
                    <a:pt x="238" y="591"/>
                  </a:lnTo>
                  <a:lnTo>
                    <a:pt x="244" y="613"/>
                  </a:lnTo>
                  <a:lnTo>
                    <a:pt x="249" y="634"/>
                  </a:lnTo>
                  <a:lnTo>
                    <a:pt x="256" y="654"/>
                  </a:lnTo>
                  <a:lnTo>
                    <a:pt x="256" y="654"/>
                  </a:lnTo>
                  <a:lnTo>
                    <a:pt x="235" y="664"/>
                  </a:lnTo>
                  <a:lnTo>
                    <a:pt x="215" y="675"/>
                  </a:lnTo>
                  <a:lnTo>
                    <a:pt x="195" y="687"/>
                  </a:lnTo>
                  <a:lnTo>
                    <a:pt x="177" y="698"/>
                  </a:lnTo>
                  <a:lnTo>
                    <a:pt x="177" y="698"/>
                  </a:lnTo>
                  <a:lnTo>
                    <a:pt x="155" y="675"/>
                  </a:lnTo>
                  <a:lnTo>
                    <a:pt x="145" y="663"/>
                  </a:lnTo>
                  <a:lnTo>
                    <a:pt x="135" y="650"/>
                  </a:lnTo>
                  <a:lnTo>
                    <a:pt x="126" y="637"/>
                  </a:lnTo>
                  <a:lnTo>
                    <a:pt x="117" y="624"/>
                  </a:lnTo>
                  <a:lnTo>
                    <a:pt x="109" y="610"/>
                  </a:lnTo>
                  <a:lnTo>
                    <a:pt x="101" y="597"/>
                  </a:lnTo>
                  <a:lnTo>
                    <a:pt x="95" y="582"/>
                  </a:lnTo>
                  <a:lnTo>
                    <a:pt x="88" y="569"/>
                  </a:lnTo>
                  <a:lnTo>
                    <a:pt x="83" y="554"/>
                  </a:lnTo>
                  <a:lnTo>
                    <a:pt x="78" y="538"/>
                  </a:lnTo>
                  <a:lnTo>
                    <a:pt x="74" y="523"/>
                  </a:lnTo>
                  <a:lnTo>
                    <a:pt x="71" y="508"/>
                  </a:lnTo>
                  <a:lnTo>
                    <a:pt x="68" y="492"/>
                  </a:lnTo>
                  <a:lnTo>
                    <a:pt x="66" y="477"/>
                  </a:lnTo>
                  <a:lnTo>
                    <a:pt x="66" y="477"/>
                  </a:lnTo>
                  <a:close/>
                  <a:moveTo>
                    <a:pt x="230" y="741"/>
                  </a:moveTo>
                  <a:lnTo>
                    <a:pt x="230" y="741"/>
                  </a:lnTo>
                  <a:lnTo>
                    <a:pt x="253" y="727"/>
                  </a:lnTo>
                  <a:lnTo>
                    <a:pt x="280" y="714"/>
                  </a:lnTo>
                  <a:lnTo>
                    <a:pt x="280" y="714"/>
                  </a:lnTo>
                  <a:lnTo>
                    <a:pt x="292" y="736"/>
                  </a:lnTo>
                  <a:lnTo>
                    <a:pt x="304" y="756"/>
                  </a:lnTo>
                  <a:lnTo>
                    <a:pt x="317" y="776"/>
                  </a:lnTo>
                  <a:lnTo>
                    <a:pt x="330" y="794"/>
                  </a:lnTo>
                  <a:lnTo>
                    <a:pt x="330" y="794"/>
                  </a:lnTo>
                  <a:lnTo>
                    <a:pt x="304" y="783"/>
                  </a:lnTo>
                  <a:lnTo>
                    <a:pt x="278" y="770"/>
                  </a:lnTo>
                  <a:lnTo>
                    <a:pt x="253" y="756"/>
                  </a:lnTo>
                  <a:lnTo>
                    <a:pt x="230" y="741"/>
                  </a:lnTo>
                  <a:lnTo>
                    <a:pt x="230" y="741"/>
                  </a:lnTo>
                  <a:close/>
                  <a:moveTo>
                    <a:pt x="478" y="822"/>
                  </a:moveTo>
                  <a:lnTo>
                    <a:pt x="478" y="822"/>
                  </a:lnTo>
                  <a:lnTo>
                    <a:pt x="468" y="820"/>
                  </a:lnTo>
                  <a:lnTo>
                    <a:pt x="458" y="815"/>
                  </a:lnTo>
                  <a:lnTo>
                    <a:pt x="449" y="811"/>
                  </a:lnTo>
                  <a:lnTo>
                    <a:pt x="439" y="806"/>
                  </a:lnTo>
                  <a:lnTo>
                    <a:pt x="429" y="799"/>
                  </a:lnTo>
                  <a:lnTo>
                    <a:pt x="420" y="793"/>
                  </a:lnTo>
                  <a:lnTo>
                    <a:pt x="403" y="778"/>
                  </a:lnTo>
                  <a:lnTo>
                    <a:pt x="385" y="760"/>
                  </a:lnTo>
                  <a:lnTo>
                    <a:pt x="369" y="739"/>
                  </a:lnTo>
                  <a:lnTo>
                    <a:pt x="355" y="717"/>
                  </a:lnTo>
                  <a:lnTo>
                    <a:pt x="341" y="692"/>
                  </a:lnTo>
                  <a:lnTo>
                    <a:pt x="341" y="692"/>
                  </a:lnTo>
                  <a:lnTo>
                    <a:pt x="374" y="683"/>
                  </a:lnTo>
                  <a:lnTo>
                    <a:pt x="407" y="677"/>
                  </a:lnTo>
                  <a:lnTo>
                    <a:pt x="442" y="672"/>
                  </a:lnTo>
                  <a:lnTo>
                    <a:pt x="478" y="669"/>
                  </a:lnTo>
                  <a:lnTo>
                    <a:pt x="478" y="822"/>
                  </a:lnTo>
                  <a:close/>
                  <a:moveTo>
                    <a:pt x="478" y="605"/>
                  </a:moveTo>
                  <a:lnTo>
                    <a:pt x="478" y="605"/>
                  </a:lnTo>
                  <a:lnTo>
                    <a:pt x="435" y="608"/>
                  </a:lnTo>
                  <a:lnTo>
                    <a:pt x="394" y="614"/>
                  </a:lnTo>
                  <a:lnTo>
                    <a:pt x="374" y="618"/>
                  </a:lnTo>
                  <a:lnTo>
                    <a:pt x="354" y="622"/>
                  </a:lnTo>
                  <a:lnTo>
                    <a:pt x="335" y="626"/>
                  </a:lnTo>
                  <a:lnTo>
                    <a:pt x="317" y="632"/>
                  </a:lnTo>
                  <a:lnTo>
                    <a:pt x="317" y="632"/>
                  </a:lnTo>
                  <a:lnTo>
                    <a:pt x="311" y="615"/>
                  </a:lnTo>
                  <a:lnTo>
                    <a:pt x="306" y="595"/>
                  </a:lnTo>
                  <a:lnTo>
                    <a:pt x="302" y="577"/>
                  </a:lnTo>
                  <a:lnTo>
                    <a:pt x="297" y="558"/>
                  </a:lnTo>
                  <a:lnTo>
                    <a:pt x="294" y="538"/>
                  </a:lnTo>
                  <a:lnTo>
                    <a:pt x="291" y="518"/>
                  </a:lnTo>
                  <a:lnTo>
                    <a:pt x="289" y="498"/>
                  </a:lnTo>
                  <a:lnTo>
                    <a:pt x="288" y="477"/>
                  </a:lnTo>
                  <a:lnTo>
                    <a:pt x="478" y="477"/>
                  </a:lnTo>
                  <a:lnTo>
                    <a:pt x="478" y="605"/>
                  </a:lnTo>
                  <a:close/>
                  <a:moveTo>
                    <a:pt x="478" y="413"/>
                  </a:moveTo>
                  <a:lnTo>
                    <a:pt x="288" y="413"/>
                  </a:lnTo>
                  <a:lnTo>
                    <a:pt x="288" y="413"/>
                  </a:lnTo>
                  <a:lnTo>
                    <a:pt x="289" y="393"/>
                  </a:lnTo>
                  <a:lnTo>
                    <a:pt x="291" y="372"/>
                  </a:lnTo>
                  <a:lnTo>
                    <a:pt x="294" y="352"/>
                  </a:lnTo>
                  <a:lnTo>
                    <a:pt x="297" y="332"/>
                  </a:lnTo>
                  <a:lnTo>
                    <a:pt x="302" y="313"/>
                  </a:lnTo>
                  <a:lnTo>
                    <a:pt x="306" y="295"/>
                  </a:lnTo>
                  <a:lnTo>
                    <a:pt x="311" y="276"/>
                  </a:lnTo>
                  <a:lnTo>
                    <a:pt x="317" y="258"/>
                  </a:lnTo>
                  <a:lnTo>
                    <a:pt x="317" y="258"/>
                  </a:lnTo>
                  <a:lnTo>
                    <a:pt x="335" y="264"/>
                  </a:lnTo>
                  <a:lnTo>
                    <a:pt x="354" y="268"/>
                  </a:lnTo>
                  <a:lnTo>
                    <a:pt x="394" y="277"/>
                  </a:lnTo>
                  <a:lnTo>
                    <a:pt x="435" y="282"/>
                  </a:lnTo>
                  <a:lnTo>
                    <a:pt x="478" y="285"/>
                  </a:lnTo>
                  <a:lnTo>
                    <a:pt x="478" y="413"/>
                  </a:lnTo>
                  <a:close/>
                  <a:moveTo>
                    <a:pt x="478" y="221"/>
                  </a:moveTo>
                  <a:lnTo>
                    <a:pt x="478" y="221"/>
                  </a:lnTo>
                  <a:lnTo>
                    <a:pt x="442" y="219"/>
                  </a:lnTo>
                  <a:lnTo>
                    <a:pt x="407" y="213"/>
                  </a:lnTo>
                  <a:lnTo>
                    <a:pt x="374" y="207"/>
                  </a:lnTo>
                  <a:lnTo>
                    <a:pt x="341" y="198"/>
                  </a:lnTo>
                  <a:lnTo>
                    <a:pt x="341" y="198"/>
                  </a:lnTo>
                  <a:lnTo>
                    <a:pt x="355" y="174"/>
                  </a:lnTo>
                  <a:lnTo>
                    <a:pt x="369" y="151"/>
                  </a:lnTo>
                  <a:lnTo>
                    <a:pt x="385" y="131"/>
                  </a:lnTo>
                  <a:lnTo>
                    <a:pt x="403" y="113"/>
                  </a:lnTo>
                  <a:lnTo>
                    <a:pt x="420" y="98"/>
                  </a:lnTo>
                  <a:lnTo>
                    <a:pt x="429" y="91"/>
                  </a:lnTo>
                  <a:lnTo>
                    <a:pt x="439" y="85"/>
                  </a:lnTo>
                  <a:lnTo>
                    <a:pt x="449" y="79"/>
                  </a:lnTo>
                  <a:lnTo>
                    <a:pt x="458" y="75"/>
                  </a:lnTo>
                  <a:lnTo>
                    <a:pt x="468" y="71"/>
                  </a:lnTo>
                  <a:lnTo>
                    <a:pt x="478" y="69"/>
                  </a:lnTo>
                  <a:lnTo>
                    <a:pt x="478" y="221"/>
                  </a:lnTo>
                  <a:close/>
                  <a:moveTo>
                    <a:pt x="953" y="413"/>
                  </a:moveTo>
                  <a:lnTo>
                    <a:pt x="795" y="413"/>
                  </a:lnTo>
                  <a:lnTo>
                    <a:pt x="795" y="413"/>
                  </a:lnTo>
                  <a:lnTo>
                    <a:pt x="793" y="389"/>
                  </a:lnTo>
                  <a:lnTo>
                    <a:pt x="791" y="366"/>
                  </a:lnTo>
                  <a:lnTo>
                    <a:pt x="789" y="343"/>
                  </a:lnTo>
                  <a:lnTo>
                    <a:pt x="785" y="321"/>
                  </a:lnTo>
                  <a:lnTo>
                    <a:pt x="780" y="298"/>
                  </a:lnTo>
                  <a:lnTo>
                    <a:pt x="775" y="278"/>
                  </a:lnTo>
                  <a:lnTo>
                    <a:pt x="769" y="25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85" y="226"/>
                  </a:lnTo>
                  <a:lnTo>
                    <a:pt x="805" y="216"/>
                  </a:lnTo>
                  <a:lnTo>
                    <a:pt x="823" y="20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64" y="214"/>
                  </a:lnTo>
                  <a:lnTo>
                    <a:pt x="875" y="227"/>
                  </a:lnTo>
                  <a:lnTo>
                    <a:pt x="884" y="240"/>
                  </a:lnTo>
                  <a:lnTo>
                    <a:pt x="893" y="253"/>
                  </a:lnTo>
                  <a:lnTo>
                    <a:pt x="903" y="266"/>
                  </a:lnTo>
                  <a:lnTo>
                    <a:pt x="910" y="280"/>
                  </a:lnTo>
                  <a:lnTo>
                    <a:pt x="918" y="293"/>
                  </a:lnTo>
                  <a:lnTo>
                    <a:pt x="924" y="308"/>
                  </a:lnTo>
                  <a:lnTo>
                    <a:pt x="930" y="322"/>
                  </a:lnTo>
                  <a:lnTo>
                    <a:pt x="936" y="337"/>
                  </a:lnTo>
                  <a:lnTo>
                    <a:pt x="941" y="352"/>
                  </a:lnTo>
                  <a:lnTo>
                    <a:pt x="945" y="367"/>
                  </a:lnTo>
                  <a:lnTo>
                    <a:pt x="949" y="382"/>
                  </a:lnTo>
                  <a:lnTo>
                    <a:pt x="951" y="398"/>
                  </a:lnTo>
                  <a:lnTo>
                    <a:pt x="953" y="413"/>
                  </a:lnTo>
                  <a:lnTo>
                    <a:pt x="953" y="413"/>
                  </a:lnTo>
                  <a:close/>
                  <a:moveTo>
                    <a:pt x="790" y="149"/>
                  </a:moveTo>
                  <a:lnTo>
                    <a:pt x="790" y="149"/>
                  </a:lnTo>
                  <a:lnTo>
                    <a:pt x="765" y="163"/>
                  </a:lnTo>
                  <a:lnTo>
                    <a:pt x="738" y="176"/>
                  </a:lnTo>
                  <a:lnTo>
                    <a:pt x="738" y="176"/>
                  </a:lnTo>
                  <a:lnTo>
                    <a:pt x="728" y="154"/>
                  </a:lnTo>
                  <a:lnTo>
                    <a:pt x="716" y="134"/>
                  </a:lnTo>
                  <a:lnTo>
                    <a:pt x="703" y="115"/>
                  </a:lnTo>
                  <a:lnTo>
                    <a:pt x="689" y="96"/>
                  </a:lnTo>
                  <a:lnTo>
                    <a:pt x="689" y="96"/>
                  </a:lnTo>
                  <a:lnTo>
                    <a:pt x="716" y="107"/>
                  </a:lnTo>
                  <a:lnTo>
                    <a:pt x="742" y="120"/>
                  </a:lnTo>
                  <a:lnTo>
                    <a:pt x="766" y="134"/>
                  </a:lnTo>
                  <a:lnTo>
                    <a:pt x="790" y="149"/>
                  </a:lnTo>
                  <a:lnTo>
                    <a:pt x="790" y="149"/>
                  </a:lnTo>
                  <a:close/>
                  <a:moveTo>
                    <a:pt x="541" y="69"/>
                  </a:moveTo>
                  <a:lnTo>
                    <a:pt x="541" y="69"/>
                  </a:lnTo>
                  <a:lnTo>
                    <a:pt x="552" y="71"/>
                  </a:lnTo>
                  <a:lnTo>
                    <a:pt x="561" y="75"/>
                  </a:lnTo>
                  <a:lnTo>
                    <a:pt x="571" y="79"/>
                  </a:lnTo>
                  <a:lnTo>
                    <a:pt x="581" y="85"/>
                  </a:lnTo>
                  <a:lnTo>
                    <a:pt x="590" y="91"/>
                  </a:lnTo>
                  <a:lnTo>
                    <a:pt x="599" y="98"/>
                  </a:lnTo>
                  <a:lnTo>
                    <a:pt x="617" y="113"/>
                  </a:lnTo>
                  <a:lnTo>
                    <a:pt x="633" y="131"/>
                  </a:lnTo>
                  <a:lnTo>
                    <a:pt x="649" y="151"/>
                  </a:lnTo>
                  <a:lnTo>
                    <a:pt x="664" y="174"/>
                  </a:lnTo>
                  <a:lnTo>
                    <a:pt x="677" y="198"/>
                  </a:lnTo>
                  <a:lnTo>
                    <a:pt x="677" y="198"/>
                  </a:lnTo>
                  <a:lnTo>
                    <a:pt x="645" y="207"/>
                  </a:lnTo>
                  <a:lnTo>
                    <a:pt x="612" y="213"/>
                  </a:lnTo>
                  <a:lnTo>
                    <a:pt x="577" y="219"/>
                  </a:lnTo>
                  <a:lnTo>
                    <a:pt x="541" y="221"/>
                  </a:lnTo>
                  <a:lnTo>
                    <a:pt x="541" y="69"/>
                  </a:lnTo>
                  <a:close/>
                  <a:moveTo>
                    <a:pt x="541" y="285"/>
                  </a:moveTo>
                  <a:lnTo>
                    <a:pt x="541" y="285"/>
                  </a:lnTo>
                  <a:lnTo>
                    <a:pt x="584" y="282"/>
                  </a:lnTo>
                  <a:lnTo>
                    <a:pt x="625" y="277"/>
                  </a:lnTo>
                  <a:lnTo>
                    <a:pt x="664" y="268"/>
                  </a:lnTo>
                  <a:lnTo>
                    <a:pt x="684" y="264"/>
                  </a:lnTo>
                  <a:lnTo>
                    <a:pt x="703" y="258"/>
                  </a:lnTo>
                  <a:lnTo>
                    <a:pt x="703" y="258"/>
                  </a:lnTo>
                  <a:lnTo>
                    <a:pt x="708" y="276"/>
                  </a:lnTo>
                  <a:lnTo>
                    <a:pt x="714" y="295"/>
                  </a:lnTo>
                  <a:lnTo>
                    <a:pt x="718" y="313"/>
                  </a:lnTo>
                  <a:lnTo>
                    <a:pt x="721" y="332"/>
                  </a:lnTo>
                  <a:lnTo>
                    <a:pt x="725" y="352"/>
                  </a:lnTo>
                  <a:lnTo>
                    <a:pt x="728" y="372"/>
                  </a:lnTo>
                  <a:lnTo>
                    <a:pt x="730" y="393"/>
                  </a:lnTo>
                  <a:lnTo>
                    <a:pt x="731" y="413"/>
                  </a:lnTo>
                  <a:lnTo>
                    <a:pt x="541" y="413"/>
                  </a:lnTo>
                  <a:lnTo>
                    <a:pt x="541" y="285"/>
                  </a:lnTo>
                  <a:close/>
                  <a:moveTo>
                    <a:pt x="541" y="477"/>
                  </a:moveTo>
                  <a:lnTo>
                    <a:pt x="731" y="477"/>
                  </a:lnTo>
                  <a:lnTo>
                    <a:pt x="731" y="477"/>
                  </a:lnTo>
                  <a:lnTo>
                    <a:pt x="730" y="498"/>
                  </a:lnTo>
                  <a:lnTo>
                    <a:pt x="728" y="518"/>
                  </a:lnTo>
                  <a:lnTo>
                    <a:pt x="725" y="538"/>
                  </a:lnTo>
                  <a:lnTo>
                    <a:pt x="721" y="558"/>
                  </a:lnTo>
                  <a:lnTo>
                    <a:pt x="718" y="577"/>
                  </a:lnTo>
                  <a:lnTo>
                    <a:pt x="714" y="596"/>
                  </a:lnTo>
                  <a:lnTo>
                    <a:pt x="708" y="615"/>
                  </a:lnTo>
                  <a:lnTo>
                    <a:pt x="703" y="632"/>
                  </a:lnTo>
                  <a:lnTo>
                    <a:pt x="703" y="632"/>
                  </a:lnTo>
                  <a:lnTo>
                    <a:pt x="684" y="626"/>
                  </a:lnTo>
                  <a:lnTo>
                    <a:pt x="664" y="622"/>
                  </a:lnTo>
                  <a:lnTo>
                    <a:pt x="625" y="614"/>
                  </a:lnTo>
                  <a:lnTo>
                    <a:pt x="584" y="608"/>
                  </a:lnTo>
                  <a:lnTo>
                    <a:pt x="541" y="605"/>
                  </a:lnTo>
                  <a:lnTo>
                    <a:pt x="541" y="477"/>
                  </a:lnTo>
                  <a:close/>
                  <a:moveTo>
                    <a:pt x="541" y="822"/>
                  </a:moveTo>
                  <a:lnTo>
                    <a:pt x="541" y="669"/>
                  </a:lnTo>
                  <a:lnTo>
                    <a:pt x="541" y="669"/>
                  </a:lnTo>
                  <a:lnTo>
                    <a:pt x="577" y="672"/>
                  </a:lnTo>
                  <a:lnTo>
                    <a:pt x="612" y="677"/>
                  </a:lnTo>
                  <a:lnTo>
                    <a:pt x="645" y="683"/>
                  </a:lnTo>
                  <a:lnTo>
                    <a:pt x="678" y="692"/>
                  </a:lnTo>
                  <a:lnTo>
                    <a:pt x="678" y="692"/>
                  </a:lnTo>
                  <a:lnTo>
                    <a:pt x="664" y="717"/>
                  </a:lnTo>
                  <a:lnTo>
                    <a:pt x="649" y="739"/>
                  </a:lnTo>
                  <a:lnTo>
                    <a:pt x="633" y="760"/>
                  </a:lnTo>
                  <a:lnTo>
                    <a:pt x="617" y="778"/>
                  </a:lnTo>
                  <a:lnTo>
                    <a:pt x="599" y="793"/>
                  </a:lnTo>
                  <a:lnTo>
                    <a:pt x="590" y="799"/>
                  </a:lnTo>
                  <a:lnTo>
                    <a:pt x="581" y="806"/>
                  </a:lnTo>
                  <a:lnTo>
                    <a:pt x="571" y="811"/>
                  </a:lnTo>
                  <a:lnTo>
                    <a:pt x="561" y="815"/>
                  </a:lnTo>
                  <a:lnTo>
                    <a:pt x="552" y="820"/>
                  </a:lnTo>
                  <a:lnTo>
                    <a:pt x="541" y="822"/>
                  </a:lnTo>
                  <a:lnTo>
                    <a:pt x="541" y="822"/>
                  </a:lnTo>
                  <a:close/>
                  <a:moveTo>
                    <a:pt x="689" y="794"/>
                  </a:moveTo>
                  <a:lnTo>
                    <a:pt x="689" y="794"/>
                  </a:lnTo>
                  <a:lnTo>
                    <a:pt x="703" y="777"/>
                  </a:lnTo>
                  <a:lnTo>
                    <a:pt x="716" y="756"/>
                  </a:lnTo>
                  <a:lnTo>
                    <a:pt x="728" y="736"/>
                  </a:lnTo>
                  <a:lnTo>
                    <a:pt x="738" y="714"/>
                  </a:lnTo>
                  <a:lnTo>
                    <a:pt x="738" y="714"/>
                  </a:lnTo>
                  <a:lnTo>
                    <a:pt x="765" y="727"/>
                  </a:lnTo>
                  <a:lnTo>
                    <a:pt x="790" y="741"/>
                  </a:lnTo>
                  <a:lnTo>
                    <a:pt x="790" y="741"/>
                  </a:lnTo>
                  <a:lnTo>
                    <a:pt x="766" y="756"/>
                  </a:lnTo>
                  <a:lnTo>
                    <a:pt x="742" y="770"/>
                  </a:lnTo>
                  <a:lnTo>
                    <a:pt x="716" y="783"/>
                  </a:lnTo>
                  <a:lnTo>
                    <a:pt x="689" y="794"/>
                  </a:lnTo>
                  <a:lnTo>
                    <a:pt x="689" y="794"/>
                  </a:lnTo>
                  <a:close/>
                  <a:moveTo>
                    <a:pt x="841" y="698"/>
                  </a:moveTo>
                  <a:lnTo>
                    <a:pt x="841" y="698"/>
                  </a:lnTo>
                  <a:lnTo>
                    <a:pt x="824" y="687"/>
                  </a:lnTo>
                  <a:lnTo>
                    <a:pt x="805" y="675"/>
                  </a:lnTo>
                  <a:lnTo>
                    <a:pt x="785" y="664"/>
                  </a:lnTo>
                  <a:lnTo>
                    <a:pt x="763" y="654"/>
                  </a:lnTo>
                  <a:lnTo>
                    <a:pt x="763" y="654"/>
                  </a:lnTo>
                  <a:lnTo>
                    <a:pt x="769" y="634"/>
                  </a:lnTo>
                  <a:lnTo>
                    <a:pt x="775" y="613"/>
                  </a:lnTo>
                  <a:lnTo>
                    <a:pt x="780" y="591"/>
                  </a:lnTo>
                  <a:lnTo>
                    <a:pt x="785" y="570"/>
                  </a:lnTo>
                  <a:lnTo>
                    <a:pt x="789" y="547"/>
                  </a:lnTo>
                  <a:lnTo>
                    <a:pt x="791" y="525"/>
                  </a:lnTo>
                  <a:lnTo>
                    <a:pt x="793" y="501"/>
                  </a:lnTo>
                  <a:lnTo>
                    <a:pt x="795" y="477"/>
                  </a:lnTo>
                  <a:lnTo>
                    <a:pt x="953" y="477"/>
                  </a:lnTo>
                  <a:lnTo>
                    <a:pt x="953" y="477"/>
                  </a:lnTo>
                  <a:lnTo>
                    <a:pt x="951" y="492"/>
                  </a:lnTo>
                  <a:lnTo>
                    <a:pt x="949" y="508"/>
                  </a:lnTo>
                  <a:lnTo>
                    <a:pt x="945" y="523"/>
                  </a:lnTo>
                  <a:lnTo>
                    <a:pt x="941" y="538"/>
                  </a:lnTo>
                  <a:lnTo>
                    <a:pt x="936" y="554"/>
                  </a:lnTo>
                  <a:lnTo>
                    <a:pt x="930" y="569"/>
                  </a:lnTo>
                  <a:lnTo>
                    <a:pt x="924" y="582"/>
                  </a:lnTo>
                  <a:lnTo>
                    <a:pt x="918" y="596"/>
                  </a:lnTo>
                  <a:lnTo>
                    <a:pt x="910" y="610"/>
                  </a:lnTo>
                  <a:lnTo>
                    <a:pt x="903" y="624"/>
                  </a:lnTo>
                  <a:lnTo>
                    <a:pt x="894" y="637"/>
                  </a:lnTo>
                  <a:lnTo>
                    <a:pt x="884" y="650"/>
                  </a:lnTo>
                  <a:lnTo>
                    <a:pt x="875" y="663"/>
                  </a:lnTo>
                  <a:lnTo>
                    <a:pt x="864" y="675"/>
                  </a:lnTo>
                  <a:lnTo>
                    <a:pt x="841" y="698"/>
                  </a:lnTo>
                  <a:lnTo>
                    <a:pt x="841" y="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99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3177147" y="2788365"/>
            <a:ext cx="602058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此处添加章节标题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568769" y="879005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ln w="6350">
                  <a:noFill/>
                </a:ln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gency FB" panose="020B0503020202020204" pitchFamily="34" charset="0"/>
                <a:ea typeface="腾祥澜黑简" panose="01010104010101010101" pitchFamily="2" charset="-122"/>
              </a:rPr>
              <a:t>04</a:t>
            </a:r>
            <a:endParaRPr lang="zh-CN" altLang="en-US" sz="9600" dirty="0">
              <a:ln w="6350">
                <a:noFill/>
              </a:ln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11165" y="2295256"/>
            <a:ext cx="1352550" cy="307777"/>
          </a:xfrm>
          <a:prstGeom prst="roundRect">
            <a:avLst>
              <a:gd name="adj" fmla="val 0"/>
            </a:avLst>
          </a:prstGeom>
          <a:solidFill>
            <a:srgbClr val="FCE3A3"/>
          </a:solidFill>
          <a:ln w="6350">
            <a:solidFill>
              <a:srgbClr val="FCE3A3"/>
            </a:solidFill>
            <a:miter lim="800000"/>
          </a:ln>
          <a:effectLst/>
          <a:extLst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400" b="1" spc="300" dirty="0">
                <a:solidFill>
                  <a:schemeClr val="tx2"/>
                </a:solidFill>
                <a:latin typeface="Agency FB" panose="020B0503020202020204" pitchFamily="34" charset="0"/>
                <a:ea typeface="腾祥澜黑简" panose="01010104010101010101" pitchFamily="2" charset="-122"/>
              </a:rPr>
              <a:t>PART FOUR</a:t>
            </a:r>
            <a:endParaRPr lang="zh-CN" altLang="en-US" sz="1400" b="1" spc="300" dirty="0">
              <a:solidFill>
                <a:schemeClr val="tx2"/>
              </a:solidFill>
              <a:latin typeface="Agency FB" panose="020B0503020202020204" pitchFamily="34" charset="0"/>
              <a:ea typeface="腾祥澜黑简" panose="01010104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25264" y="3465473"/>
            <a:ext cx="532435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08924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761239" y="1556793"/>
            <a:ext cx="2226371" cy="2132067"/>
            <a:chOff x="2711934" y="975340"/>
            <a:chExt cx="1669996" cy="1599050"/>
          </a:xfrm>
        </p:grpSpPr>
        <p:sp>
          <p:nvSpPr>
            <p:cNvPr id="3" name="椭圆 2"/>
            <p:cNvSpPr/>
            <p:nvPr/>
          </p:nvSpPr>
          <p:spPr>
            <a:xfrm>
              <a:off x="2775898" y="975340"/>
              <a:ext cx="582362" cy="569792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1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2830364" y="1187616"/>
              <a:ext cx="1386774" cy="138677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11934" y="1488588"/>
              <a:ext cx="1669996" cy="744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  <a:endParaRPr lang="en-US" altLang="zh-CN" sz="1300" dirty="0">
                <a:solidFill>
                  <a:prstClr val="white">
                    <a:lumMod val="50000"/>
                  </a:prst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94397" y="1556793"/>
            <a:ext cx="2226371" cy="2132067"/>
            <a:chOff x="4762070" y="975340"/>
            <a:chExt cx="1669996" cy="1599050"/>
          </a:xfrm>
        </p:grpSpPr>
        <p:sp>
          <p:nvSpPr>
            <p:cNvPr id="5" name="椭圆 4"/>
            <p:cNvSpPr/>
            <p:nvPr/>
          </p:nvSpPr>
          <p:spPr>
            <a:xfrm>
              <a:off x="4826033" y="975340"/>
              <a:ext cx="580965" cy="569792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2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4880499" y="1187616"/>
              <a:ext cx="1386774" cy="138677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/>
            <a:lstStyle/>
            <a:p>
              <a:pPr algn="just">
                <a:lnSpc>
                  <a:spcPct val="130000"/>
                </a:lnSpc>
                <a:defRPr/>
              </a:pPr>
              <a:endParaRPr lang="zh-CN" altLang="en-US" sz="20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62070" y="1488588"/>
              <a:ext cx="1669996" cy="744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  <a:endParaRPr lang="en-US" altLang="zh-CN" sz="1300" dirty="0">
                <a:solidFill>
                  <a:prstClr val="white">
                    <a:lumMod val="50000"/>
                  </a:prst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830070" y="3813620"/>
            <a:ext cx="2226371" cy="2132065"/>
            <a:chOff x="5763955" y="2667959"/>
            <a:chExt cx="1669996" cy="1599049"/>
          </a:xfrm>
        </p:grpSpPr>
        <p:sp>
          <p:nvSpPr>
            <p:cNvPr id="11" name="椭圆 10"/>
            <p:cNvSpPr/>
            <p:nvPr/>
          </p:nvSpPr>
          <p:spPr>
            <a:xfrm>
              <a:off x="5851101" y="2667959"/>
              <a:ext cx="580965" cy="569792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5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905566" y="2880234"/>
              <a:ext cx="1386774" cy="138677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63955" y="3181206"/>
              <a:ext cx="1669996" cy="744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  <a:endParaRPr lang="en-US" altLang="zh-CN" sz="1300" dirty="0">
                <a:solidFill>
                  <a:prstClr val="white">
                    <a:lumMod val="50000"/>
                  </a:prst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87889" y="3813620"/>
            <a:ext cx="2226371" cy="2132065"/>
            <a:chOff x="3707051" y="2667959"/>
            <a:chExt cx="1669996" cy="1599049"/>
          </a:xfrm>
        </p:grpSpPr>
        <p:sp>
          <p:nvSpPr>
            <p:cNvPr id="9" name="椭圆 8"/>
            <p:cNvSpPr/>
            <p:nvPr/>
          </p:nvSpPr>
          <p:spPr>
            <a:xfrm>
              <a:off x="3800965" y="2667959"/>
              <a:ext cx="580965" cy="569792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855431" y="2880234"/>
              <a:ext cx="1386774" cy="138677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/>
            <a:lstStyle/>
            <a:p>
              <a:pPr algn="just">
                <a:lnSpc>
                  <a:spcPct val="130000"/>
                </a:lnSpc>
                <a:defRPr/>
              </a:pPr>
              <a:endParaRPr lang="zh-CN" altLang="en-US" sz="20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07051" y="3233797"/>
              <a:ext cx="1669996" cy="744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  <a:endParaRPr lang="en-US" altLang="zh-CN" sz="1300" dirty="0">
                <a:solidFill>
                  <a:prstClr val="white">
                    <a:lumMod val="50000"/>
                  </a:prst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63755" y="3813620"/>
            <a:ext cx="2226371" cy="2132065"/>
            <a:chOff x="1663685" y="2667959"/>
            <a:chExt cx="1669996" cy="1599049"/>
          </a:xfrm>
        </p:grpSpPr>
        <p:sp>
          <p:nvSpPr>
            <p:cNvPr id="7" name="椭圆 6"/>
            <p:cNvSpPr/>
            <p:nvPr/>
          </p:nvSpPr>
          <p:spPr>
            <a:xfrm>
              <a:off x="1750830" y="2667959"/>
              <a:ext cx="582362" cy="569792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3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805296" y="2880234"/>
              <a:ext cx="1386774" cy="138677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/>
            <a:lstStyle/>
            <a:p>
              <a:pPr algn="just">
                <a:lnSpc>
                  <a:spcPct val="130000"/>
                </a:lnSpc>
                <a:defRPr/>
              </a:pPr>
              <a:endParaRPr lang="zh-CN" altLang="en-US" sz="20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663685" y="3217808"/>
              <a:ext cx="1669996" cy="744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  <a:endParaRPr lang="en-US" altLang="zh-CN" sz="1300" dirty="0">
                <a:solidFill>
                  <a:prstClr val="white">
                    <a:lumMod val="50000"/>
                  </a:prstClr>
                </a:solidFill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>
                      <a:lumMod val="50000"/>
                    </a:prstClr>
                  </a:solidFill>
                </a:rPr>
                <a:t>单击此处添加文本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65582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组合 271"/>
          <p:cNvGrpSpPr/>
          <p:nvPr/>
        </p:nvGrpSpPr>
        <p:grpSpPr>
          <a:xfrm>
            <a:off x="6666915" y="2446864"/>
            <a:ext cx="1144782" cy="2958347"/>
            <a:chOff x="5020137" y="1827564"/>
            <a:chExt cx="858698" cy="2218760"/>
          </a:xfrm>
          <a:solidFill>
            <a:schemeClr val="accent3"/>
          </a:solidFill>
        </p:grpSpPr>
        <p:sp>
          <p:nvSpPr>
            <p:cNvPr id="273" name="Freeform 6"/>
            <p:cNvSpPr>
              <a:spLocks/>
            </p:cNvSpPr>
            <p:nvPr/>
          </p:nvSpPr>
          <p:spPr bwMode="auto">
            <a:xfrm>
              <a:off x="5020137" y="2217051"/>
              <a:ext cx="858698" cy="1829273"/>
            </a:xfrm>
            <a:custGeom>
              <a:avLst/>
              <a:gdLst>
                <a:gd name="T0" fmla="*/ 1226 w 1228"/>
                <a:gd name="T1" fmla="*/ 234 h 2616"/>
                <a:gd name="T2" fmla="*/ 1196 w 1228"/>
                <a:gd name="T3" fmla="*/ 136 h 2616"/>
                <a:gd name="T4" fmla="*/ 1134 w 1228"/>
                <a:gd name="T5" fmla="*/ 60 h 2616"/>
                <a:gd name="T6" fmla="*/ 1046 w 1228"/>
                <a:gd name="T7" fmla="*/ 12 h 2616"/>
                <a:gd name="T8" fmla="*/ 788 w 1228"/>
                <a:gd name="T9" fmla="*/ 0 h 2616"/>
                <a:gd name="T10" fmla="*/ 768 w 1228"/>
                <a:gd name="T11" fmla="*/ 160 h 2616"/>
                <a:gd name="T12" fmla="*/ 700 w 1228"/>
                <a:gd name="T13" fmla="*/ 398 h 2616"/>
                <a:gd name="T14" fmla="*/ 670 w 1228"/>
                <a:gd name="T15" fmla="*/ 280 h 2616"/>
                <a:gd name="T16" fmla="*/ 674 w 1228"/>
                <a:gd name="T17" fmla="*/ 128 h 2616"/>
                <a:gd name="T18" fmla="*/ 598 w 1228"/>
                <a:gd name="T19" fmla="*/ 172 h 2616"/>
                <a:gd name="T20" fmla="*/ 546 w 1228"/>
                <a:gd name="T21" fmla="*/ 318 h 2616"/>
                <a:gd name="T22" fmla="*/ 506 w 1228"/>
                <a:gd name="T23" fmla="*/ 334 h 2616"/>
                <a:gd name="T24" fmla="*/ 452 w 1228"/>
                <a:gd name="T25" fmla="*/ 110 h 2616"/>
                <a:gd name="T26" fmla="*/ 260 w 1228"/>
                <a:gd name="T27" fmla="*/ 0 h 2616"/>
                <a:gd name="T28" fmla="*/ 158 w 1228"/>
                <a:gd name="T29" fmla="*/ 20 h 2616"/>
                <a:gd name="T30" fmla="*/ 76 w 1228"/>
                <a:gd name="T31" fmla="*/ 76 h 2616"/>
                <a:gd name="T32" fmla="*/ 20 w 1228"/>
                <a:gd name="T33" fmla="*/ 158 h 2616"/>
                <a:gd name="T34" fmla="*/ 0 w 1228"/>
                <a:gd name="T35" fmla="*/ 260 h 2616"/>
                <a:gd name="T36" fmla="*/ 8 w 1228"/>
                <a:gd name="T37" fmla="*/ 1214 h 2616"/>
                <a:gd name="T38" fmla="*/ 60 w 1228"/>
                <a:gd name="T39" fmla="*/ 1266 h 2616"/>
                <a:gd name="T40" fmla="*/ 120 w 1228"/>
                <a:gd name="T41" fmla="*/ 1272 h 2616"/>
                <a:gd name="T42" fmla="*/ 182 w 1228"/>
                <a:gd name="T43" fmla="*/ 1230 h 2616"/>
                <a:gd name="T44" fmla="*/ 200 w 1228"/>
                <a:gd name="T45" fmla="*/ 410 h 2616"/>
                <a:gd name="T46" fmla="*/ 298 w 1228"/>
                <a:gd name="T47" fmla="*/ 2502 h 2616"/>
                <a:gd name="T48" fmla="*/ 318 w 1228"/>
                <a:gd name="T49" fmla="*/ 2560 h 2616"/>
                <a:gd name="T50" fmla="*/ 384 w 1228"/>
                <a:gd name="T51" fmla="*/ 2610 h 2616"/>
                <a:gd name="T52" fmla="*/ 446 w 1228"/>
                <a:gd name="T53" fmla="*/ 2616 h 2616"/>
                <a:gd name="T54" fmla="*/ 482 w 1228"/>
                <a:gd name="T55" fmla="*/ 2610 h 2616"/>
                <a:gd name="T56" fmla="*/ 550 w 1228"/>
                <a:gd name="T57" fmla="*/ 2560 h 2616"/>
                <a:gd name="T58" fmla="*/ 570 w 1228"/>
                <a:gd name="T59" fmla="*/ 2502 h 2616"/>
                <a:gd name="T60" fmla="*/ 680 w 1228"/>
                <a:gd name="T61" fmla="*/ 2490 h 2616"/>
                <a:gd name="T62" fmla="*/ 686 w 1228"/>
                <a:gd name="T63" fmla="*/ 2528 h 2616"/>
                <a:gd name="T64" fmla="*/ 736 w 1228"/>
                <a:gd name="T65" fmla="*/ 2594 h 2616"/>
                <a:gd name="T66" fmla="*/ 792 w 1228"/>
                <a:gd name="T67" fmla="*/ 2614 h 2616"/>
                <a:gd name="T68" fmla="*/ 818 w 1228"/>
                <a:gd name="T69" fmla="*/ 2614 h 2616"/>
                <a:gd name="T70" fmla="*/ 876 w 1228"/>
                <a:gd name="T71" fmla="*/ 2594 h 2616"/>
                <a:gd name="T72" fmla="*/ 926 w 1228"/>
                <a:gd name="T73" fmla="*/ 2528 h 2616"/>
                <a:gd name="T74" fmla="*/ 932 w 1228"/>
                <a:gd name="T75" fmla="*/ 410 h 2616"/>
                <a:gd name="T76" fmla="*/ 1030 w 1228"/>
                <a:gd name="T77" fmla="*/ 1192 h 2616"/>
                <a:gd name="T78" fmla="*/ 1060 w 1228"/>
                <a:gd name="T79" fmla="*/ 1248 h 2616"/>
                <a:gd name="T80" fmla="*/ 1104 w 1228"/>
                <a:gd name="T81" fmla="*/ 1324 h 2616"/>
                <a:gd name="T82" fmla="*/ 1076 w 1228"/>
                <a:gd name="T83" fmla="*/ 1328 h 2616"/>
                <a:gd name="T84" fmla="*/ 1056 w 1228"/>
                <a:gd name="T85" fmla="*/ 1348 h 2616"/>
                <a:gd name="T86" fmla="*/ 1052 w 1228"/>
                <a:gd name="T87" fmla="*/ 1784 h 2616"/>
                <a:gd name="T88" fmla="*/ 1064 w 1228"/>
                <a:gd name="T89" fmla="*/ 1814 h 2616"/>
                <a:gd name="T90" fmla="*/ 1092 w 1228"/>
                <a:gd name="T91" fmla="*/ 1824 h 2616"/>
                <a:gd name="T92" fmla="*/ 1178 w 1228"/>
                <a:gd name="T93" fmla="*/ 1822 h 2616"/>
                <a:gd name="T94" fmla="*/ 1198 w 1228"/>
                <a:gd name="T95" fmla="*/ 1800 h 2616"/>
                <a:gd name="T96" fmla="*/ 1202 w 1228"/>
                <a:gd name="T97" fmla="*/ 1364 h 2616"/>
                <a:gd name="T98" fmla="*/ 1190 w 1228"/>
                <a:gd name="T99" fmla="*/ 1336 h 2616"/>
                <a:gd name="T100" fmla="*/ 1162 w 1228"/>
                <a:gd name="T101" fmla="*/ 1324 h 2616"/>
                <a:gd name="T102" fmla="*/ 1166 w 1228"/>
                <a:gd name="T103" fmla="*/ 1266 h 2616"/>
                <a:gd name="T104" fmla="*/ 1216 w 1228"/>
                <a:gd name="T105" fmla="*/ 1224 h 2616"/>
                <a:gd name="T106" fmla="*/ 1228 w 1228"/>
                <a:gd name="T107" fmla="*/ 1174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28" h="2616">
                  <a:moveTo>
                    <a:pt x="1228" y="1174"/>
                  </a:moveTo>
                  <a:lnTo>
                    <a:pt x="1228" y="260"/>
                  </a:lnTo>
                  <a:lnTo>
                    <a:pt x="1228" y="260"/>
                  </a:lnTo>
                  <a:lnTo>
                    <a:pt x="1226" y="234"/>
                  </a:lnTo>
                  <a:lnTo>
                    <a:pt x="1222" y="208"/>
                  </a:lnTo>
                  <a:lnTo>
                    <a:pt x="1216" y="182"/>
                  </a:lnTo>
                  <a:lnTo>
                    <a:pt x="1208" y="158"/>
                  </a:lnTo>
                  <a:lnTo>
                    <a:pt x="1196" y="136"/>
                  </a:lnTo>
                  <a:lnTo>
                    <a:pt x="1184" y="114"/>
                  </a:lnTo>
                  <a:lnTo>
                    <a:pt x="1168" y="94"/>
                  </a:lnTo>
                  <a:lnTo>
                    <a:pt x="1152" y="76"/>
                  </a:lnTo>
                  <a:lnTo>
                    <a:pt x="1134" y="60"/>
                  </a:lnTo>
                  <a:lnTo>
                    <a:pt x="1114" y="44"/>
                  </a:lnTo>
                  <a:lnTo>
                    <a:pt x="1092" y="32"/>
                  </a:lnTo>
                  <a:lnTo>
                    <a:pt x="1070" y="20"/>
                  </a:lnTo>
                  <a:lnTo>
                    <a:pt x="1046" y="12"/>
                  </a:lnTo>
                  <a:lnTo>
                    <a:pt x="1020" y="4"/>
                  </a:lnTo>
                  <a:lnTo>
                    <a:pt x="994" y="0"/>
                  </a:lnTo>
                  <a:lnTo>
                    <a:pt x="968" y="0"/>
                  </a:lnTo>
                  <a:lnTo>
                    <a:pt x="788" y="0"/>
                  </a:lnTo>
                  <a:lnTo>
                    <a:pt x="788" y="0"/>
                  </a:lnTo>
                  <a:lnTo>
                    <a:pt x="782" y="66"/>
                  </a:lnTo>
                  <a:lnTo>
                    <a:pt x="776" y="110"/>
                  </a:lnTo>
                  <a:lnTo>
                    <a:pt x="768" y="160"/>
                  </a:lnTo>
                  <a:lnTo>
                    <a:pt x="756" y="214"/>
                  </a:lnTo>
                  <a:lnTo>
                    <a:pt x="742" y="272"/>
                  </a:lnTo>
                  <a:lnTo>
                    <a:pt x="722" y="334"/>
                  </a:lnTo>
                  <a:lnTo>
                    <a:pt x="700" y="398"/>
                  </a:lnTo>
                  <a:lnTo>
                    <a:pt x="700" y="398"/>
                  </a:lnTo>
                  <a:lnTo>
                    <a:pt x="692" y="358"/>
                  </a:lnTo>
                  <a:lnTo>
                    <a:pt x="682" y="318"/>
                  </a:lnTo>
                  <a:lnTo>
                    <a:pt x="670" y="280"/>
                  </a:lnTo>
                  <a:lnTo>
                    <a:pt x="658" y="244"/>
                  </a:lnTo>
                  <a:lnTo>
                    <a:pt x="638" y="192"/>
                  </a:lnTo>
                  <a:lnTo>
                    <a:pt x="628" y="172"/>
                  </a:lnTo>
                  <a:lnTo>
                    <a:pt x="674" y="128"/>
                  </a:lnTo>
                  <a:lnTo>
                    <a:pt x="614" y="68"/>
                  </a:lnTo>
                  <a:lnTo>
                    <a:pt x="554" y="128"/>
                  </a:lnTo>
                  <a:lnTo>
                    <a:pt x="598" y="172"/>
                  </a:lnTo>
                  <a:lnTo>
                    <a:pt x="598" y="172"/>
                  </a:lnTo>
                  <a:lnTo>
                    <a:pt x="590" y="192"/>
                  </a:lnTo>
                  <a:lnTo>
                    <a:pt x="570" y="244"/>
                  </a:lnTo>
                  <a:lnTo>
                    <a:pt x="558" y="280"/>
                  </a:lnTo>
                  <a:lnTo>
                    <a:pt x="546" y="318"/>
                  </a:lnTo>
                  <a:lnTo>
                    <a:pt x="536" y="358"/>
                  </a:lnTo>
                  <a:lnTo>
                    <a:pt x="528" y="398"/>
                  </a:lnTo>
                  <a:lnTo>
                    <a:pt x="528" y="398"/>
                  </a:lnTo>
                  <a:lnTo>
                    <a:pt x="506" y="334"/>
                  </a:lnTo>
                  <a:lnTo>
                    <a:pt x="486" y="272"/>
                  </a:lnTo>
                  <a:lnTo>
                    <a:pt x="472" y="214"/>
                  </a:lnTo>
                  <a:lnTo>
                    <a:pt x="460" y="160"/>
                  </a:lnTo>
                  <a:lnTo>
                    <a:pt x="452" y="110"/>
                  </a:lnTo>
                  <a:lnTo>
                    <a:pt x="446" y="66"/>
                  </a:lnTo>
                  <a:lnTo>
                    <a:pt x="44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34" y="0"/>
                  </a:lnTo>
                  <a:lnTo>
                    <a:pt x="208" y="4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60" y="94"/>
                  </a:lnTo>
                  <a:lnTo>
                    <a:pt x="44" y="114"/>
                  </a:lnTo>
                  <a:lnTo>
                    <a:pt x="32" y="136"/>
                  </a:lnTo>
                  <a:lnTo>
                    <a:pt x="20" y="158"/>
                  </a:lnTo>
                  <a:lnTo>
                    <a:pt x="12" y="182"/>
                  </a:lnTo>
                  <a:lnTo>
                    <a:pt x="4" y="208"/>
                  </a:lnTo>
                  <a:lnTo>
                    <a:pt x="0" y="234"/>
                  </a:lnTo>
                  <a:lnTo>
                    <a:pt x="0" y="260"/>
                  </a:lnTo>
                  <a:lnTo>
                    <a:pt x="0" y="1174"/>
                  </a:lnTo>
                  <a:lnTo>
                    <a:pt x="0" y="1174"/>
                  </a:lnTo>
                  <a:lnTo>
                    <a:pt x="2" y="1194"/>
                  </a:lnTo>
                  <a:lnTo>
                    <a:pt x="8" y="1214"/>
                  </a:lnTo>
                  <a:lnTo>
                    <a:pt x="16" y="1230"/>
                  </a:lnTo>
                  <a:lnTo>
                    <a:pt x="28" y="1246"/>
                  </a:lnTo>
                  <a:lnTo>
                    <a:pt x="44" y="1258"/>
                  </a:lnTo>
                  <a:lnTo>
                    <a:pt x="60" y="1266"/>
                  </a:lnTo>
                  <a:lnTo>
                    <a:pt x="80" y="1272"/>
                  </a:lnTo>
                  <a:lnTo>
                    <a:pt x="100" y="1274"/>
                  </a:lnTo>
                  <a:lnTo>
                    <a:pt x="100" y="1274"/>
                  </a:lnTo>
                  <a:lnTo>
                    <a:pt x="120" y="1272"/>
                  </a:lnTo>
                  <a:lnTo>
                    <a:pt x="138" y="1266"/>
                  </a:lnTo>
                  <a:lnTo>
                    <a:pt x="156" y="1258"/>
                  </a:lnTo>
                  <a:lnTo>
                    <a:pt x="170" y="1246"/>
                  </a:lnTo>
                  <a:lnTo>
                    <a:pt x="182" y="1230"/>
                  </a:lnTo>
                  <a:lnTo>
                    <a:pt x="192" y="1214"/>
                  </a:lnTo>
                  <a:lnTo>
                    <a:pt x="198" y="1194"/>
                  </a:lnTo>
                  <a:lnTo>
                    <a:pt x="200" y="1174"/>
                  </a:lnTo>
                  <a:lnTo>
                    <a:pt x="200" y="410"/>
                  </a:lnTo>
                  <a:lnTo>
                    <a:pt x="296" y="410"/>
                  </a:lnTo>
                  <a:lnTo>
                    <a:pt x="296" y="2490"/>
                  </a:lnTo>
                  <a:lnTo>
                    <a:pt x="296" y="2490"/>
                  </a:lnTo>
                  <a:lnTo>
                    <a:pt x="298" y="2502"/>
                  </a:lnTo>
                  <a:lnTo>
                    <a:pt x="300" y="2516"/>
                  </a:lnTo>
                  <a:lnTo>
                    <a:pt x="302" y="2528"/>
                  </a:lnTo>
                  <a:lnTo>
                    <a:pt x="306" y="2538"/>
                  </a:lnTo>
                  <a:lnTo>
                    <a:pt x="318" y="2560"/>
                  </a:lnTo>
                  <a:lnTo>
                    <a:pt x="334" y="2578"/>
                  </a:lnTo>
                  <a:lnTo>
                    <a:pt x="352" y="2594"/>
                  </a:lnTo>
                  <a:lnTo>
                    <a:pt x="374" y="2606"/>
                  </a:lnTo>
                  <a:lnTo>
                    <a:pt x="384" y="2610"/>
                  </a:lnTo>
                  <a:lnTo>
                    <a:pt x="396" y="2612"/>
                  </a:lnTo>
                  <a:lnTo>
                    <a:pt x="410" y="2614"/>
                  </a:lnTo>
                  <a:lnTo>
                    <a:pt x="422" y="2616"/>
                  </a:lnTo>
                  <a:lnTo>
                    <a:pt x="446" y="2616"/>
                  </a:lnTo>
                  <a:lnTo>
                    <a:pt x="446" y="2616"/>
                  </a:lnTo>
                  <a:lnTo>
                    <a:pt x="458" y="2614"/>
                  </a:lnTo>
                  <a:lnTo>
                    <a:pt x="470" y="2612"/>
                  </a:lnTo>
                  <a:lnTo>
                    <a:pt x="482" y="2610"/>
                  </a:lnTo>
                  <a:lnTo>
                    <a:pt x="494" y="2606"/>
                  </a:lnTo>
                  <a:lnTo>
                    <a:pt x="516" y="2594"/>
                  </a:lnTo>
                  <a:lnTo>
                    <a:pt x="534" y="2578"/>
                  </a:lnTo>
                  <a:lnTo>
                    <a:pt x="550" y="2560"/>
                  </a:lnTo>
                  <a:lnTo>
                    <a:pt x="562" y="2538"/>
                  </a:lnTo>
                  <a:lnTo>
                    <a:pt x="566" y="2528"/>
                  </a:lnTo>
                  <a:lnTo>
                    <a:pt x="568" y="2516"/>
                  </a:lnTo>
                  <a:lnTo>
                    <a:pt x="570" y="2502"/>
                  </a:lnTo>
                  <a:lnTo>
                    <a:pt x="572" y="2490"/>
                  </a:lnTo>
                  <a:lnTo>
                    <a:pt x="572" y="1274"/>
                  </a:lnTo>
                  <a:lnTo>
                    <a:pt x="680" y="1274"/>
                  </a:lnTo>
                  <a:lnTo>
                    <a:pt x="680" y="2490"/>
                  </a:lnTo>
                  <a:lnTo>
                    <a:pt x="680" y="2490"/>
                  </a:lnTo>
                  <a:lnTo>
                    <a:pt x="682" y="2502"/>
                  </a:lnTo>
                  <a:lnTo>
                    <a:pt x="682" y="2516"/>
                  </a:lnTo>
                  <a:lnTo>
                    <a:pt x="686" y="2528"/>
                  </a:lnTo>
                  <a:lnTo>
                    <a:pt x="690" y="2538"/>
                  </a:lnTo>
                  <a:lnTo>
                    <a:pt x="702" y="2560"/>
                  </a:lnTo>
                  <a:lnTo>
                    <a:pt x="718" y="2578"/>
                  </a:lnTo>
                  <a:lnTo>
                    <a:pt x="736" y="2594"/>
                  </a:lnTo>
                  <a:lnTo>
                    <a:pt x="756" y="2606"/>
                  </a:lnTo>
                  <a:lnTo>
                    <a:pt x="768" y="2610"/>
                  </a:lnTo>
                  <a:lnTo>
                    <a:pt x="780" y="2612"/>
                  </a:lnTo>
                  <a:lnTo>
                    <a:pt x="792" y="2614"/>
                  </a:lnTo>
                  <a:lnTo>
                    <a:pt x="806" y="2616"/>
                  </a:lnTo>
                  <a:lnTo>
                    <a:pt x="806" y="2616"/>
                  </a:lnTo>
                  <a:lnTo>
                    <a:pt x="806" y="2616"/>
                  </a:lnTo>
                  <a:lnTo>
                    <a:pt x="818" y="2614"/>
                  </a:lnTo>
                  <a:lnTo>
                    <a:pt x="832" y="2612"/>
                  </a:lnTo>
                  <a:lnTo>
                    <a:pt x="844" y="2610"/>
                  </a:lnTo>
                  <a:lnTo>
                    <a:pt x="854" y="2606"/>
                  </a:lnTo>
                  <a:lnTo>
                    <a:pt x="876" y="2594"/>
                  </a:lnTo>
                  <a:lnTo>
                    <a:pt x="894" y="2578"/>
                  </a:lnTo>
                  <a:lnTo>
                    <a:pt x="910" y="2560"/>
                  </a:lnTo>
                  <a:lnTo>
                    <a:pt x="922" y="2538"/>
                  </a:lnTo>
                  <a:lnTo>
                    <a:pt x="926" y="2528"/>
                  </a:lnTo>
                  <a:lnTo>
                    <a:pt x="928" y="2516"/>
                  </a:lnTo>
                  <a:lnTo>
                    <a:pt x="930" y="2502"/>
                  </a:lnTo>
                  <a:lnTo>
                    <a:pt x="932" y="2490"/>
                  </a:lnTo>
                  <a:lnTo>
                    <a:pt x="932" y="410"/>
                  </a:lnTo>
                  <a:lnTo>
                    <a:pt x="1028" y="410"/>
                  </a:lnTo>
                  <a:lnTo>
                    <a:pt x="1028" y="1174"/>
                  </a:lnTo>
                  <a:lnTo>
                    <a:pt x="1028" y="1174"/>
                  </a:lnTo>
                  <a:lnTo>
                    <a:pt x="1030" y="1192"/>
                  </a:lnTo>
                  <a:lnTo>
                    <a:pt x="1034" y="1208"/>
                  </a:lnTo>
                  <a:lnTo>
                    <a:pt x="1040" y="1222"/>
                  </a:lnTo>
                  <a:lnTo>
                    <a:pt x="1050" y="1236"/>
                  </a:lnTo>
                  <a:lnTo>
                    <a:pt x="1060" y="1248"/>
                  </a:lnTo>
                  <a:lnTo>
                    <a:pt x="1074" y="1258"/>
                  </a:lnTo>
                  <a:lnTo>
                    <a:pt x="1088" y="1266"/>
                  </a:lnTo>
                  <a:lnTo>
                    <a:pt x="1104" y="1272"/>
                  </a:lnTo>
                  <a:lnTo>
                    <a:pt x="1104" y="1324"/>
                  </a:lnTo>
                  <a:lnTo>
                    <a:pt x="1092" y="1324"/>
                  </a:lnTo>
                  <a:lnTo>
                    <a:pt x="1092" y="1324"/>
                  </a:lnTo>
                  <a:lnTo>
                    <a:pt x="1084" y="1326"/>
                  </a:lnTo>
                  <a:lnTo>
                    <a:pt x="1076" y="1328"/>
                  </a:lnTo>
                  <a:lnTo>
                    <a:pt x="1070" y="1332"/>
                  </a:lnTo>
                  <a:lnTo>
                    <a:pt x="1064" y="1336"/>
                  </a:lnTo>
                  <a:lnTo>
                    <a:pt x="1060" y="1342"/>
                  </a:lnTo>
                  <a:lnTo>
                    <a:pt x="1056" y="1348"/>
                  </a:lnTo>
                  <a:lnTo>
                    <a:pt x="1054" y="1356"/>
                  </a:lnTo>
                  <a:lnTo>
                    <a:pt x="1052" y="1364"/>
                  </a:lnTo>
                  <a:lnTo>
                    <a:pt x="1052" y="1784"/>
                  </a:lnTo>
                  <a:lnTo>
                    <a:pt x="1052" y="1784"/>
                  </a:lnTo>
                  <a:lnTo>
                    <a:pt x="1054" y="1792"/>
                  </a:lnTo>
                  <a:lnTo>
                    <a:pt x="1056" y="1800"/>
                  </a:lnTo>
                  <a:lnTo>
                    <a:pt x="1060" y="1808"/>
                  </a:lnTo>
                  <a:lnTo>
                    <a:pt x="1064" y="1814"/>
                  </a:lnTo>
                  <a:lnTo>
                    <a:pt x="1070" y="1818"/>
                  </a:lnTo>
                  <a:lnTo>
                    <a:pt x="1076" y="1822"/>
                  </a:lnTo>
                  <a:lnTo>
                    <a:pt x="1084" y="1824"/>
                  </a:lnTo>
                  <a:lnTo>
                    <a:pt x="1092" y="1824"/>
                  </a:lnTo>
                  <a:lnTo>
                    <a:pt x="1162" y="1824"/>
                  </a:lnTo>
                  <a:lnTo>
                    <a:pt x="1162" y="1824"/>
                  </a:lnTo>
                  <a:lnTo>
                    <a:pt x="1170" y="1824"/>
                  </a:lnTo>
                  <a:lnTo>
                    <a:pt x="1178" y="1822"/>
                  </a:lnTo>
                  <a:lnTo>
                    <a:pt x="1184" y="1818"/>
                  </a:lnTo>
                  <a:lnTo>
                    <a:pt x="1190" y="1814"/>
                  </a:lnTo>
                  <a:lnTo>
                    <a:pt x="1194" y="1808"/>
                  </a:lnTo>
                  <a:lnTo>
                    <a:pt x="1198" y="1800"/>
                  </a:lnTo>
                  <a:lnTo>
                    <a:pt x="1200" y="1792"/>
                  </a:lnTo>
                  <a:lnTo>
                    <a:pt x="1202" y="1784"/>
                  </a:lnTo>
                  <a:lnTo>
                    <a:pt x="1202" y="1364"/>
                  </a:lnTo>
                  <a:lnTo>
                    <a:pt x="1202" y="1364"/>
                  </a:lnTo>
                  <a:lnTo>
                    <a:pt x="1200" y="1356"/>
                  </a:lnTo>
                  <a:lnTo>
                    <a:pt x="1198" y="1348"/>
                  </a:lnTo>
                  <a:lnTo>
                    <a:pt x="1194" y="1342"/>
                  </a:lnTo>
                  <a:lnTo>
                    <a:pt x="1190" y="1336"/>
                  </a:lnTo>
                  <a:lnTo>
                    <a:pt x="1184" y="1332"/>
                  </a:lnTo>
                  <a:lnTo>
                    <a:pt x="1178" y="1328"/>
                  </a:lnTo>
                  <a:lnTo>
                    <a:pt x="1170" y="1326"/>
                  </a:lnTo>
                  <a:lnTo>
                    <a:pt x="1162" y="1324"/>
                  </a:lnTo>
                  <a:lnTo>
                    <a:pt x="1150" y="1324"/>
                  </a:lnTo>
                  <a:lnTo>
                    <a:pt x="1150" y="1272"/>
                  </a:lnTo>
                  <a:lnTo>
                    <a:pt x="1150" y="1272"/>
                  </a:lnTo>
                  <a:lnTo>
                    <a:pt x="1166" y="1266"/>
                  </a:lnTo>
                  <a:lnTo>
                    <a:pt x="1182" y="1260"/>
                  </a:lnTo>
                  <a:lnTo>
                    <a:pt x="1194" y="1250"/>
                  </a:lnTo>
                  <a:lnTo>
                    <a:pt x="1206" y="1238"/>
                  </a:lnTo>
                  <a:lnTo>
                    <a:pt x="1216" y="1224"/>
                  </a:lnTo>
                  <a:lnTo>
                    <a:pt x="1222" y="1208"/>
                  </a:lnTo>
                  <a:lnTo>
                    <a:pt x="1226" y="1192"/>
                  </a:lnTo>
                  <a:lnTo>
                    <a:pt x="1228" y="1174"/>
                  </a:lnTo>
                  <a:lnTo>
                    <a:pt x="1228" y="1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4" name="Freeform 5"/>
            <p:cNvSpPr>
              <a:spLocks/>
            </p:cNvSpPr>
            <p:nvPr/>
          </p:nvSpPr>
          <p:spPr bwMode="auto">
            <a:xfrm>
              <a:off x="5228338" y="1827564"/>
              <a:ext cx="442296" cy="353123"/>
            </a:xfrm>
            <a:custGeom>
              <a:avLst/>
              <a:gdLst>
                <a:gd name="T0" fmla="*/ 2448 w 2480"/>
                <a:gd name="T1" fmla="*/ 50 h 1980"/>
                <a:gd name="T2" fmla="*/ 2352 w 2480"/>
                <a:gd name="T3" fmla="*/ 162 h 1980"/>
                <a:gd name="T4" fmla="*/ 2184 w 2480"/>
                <a:gd name="T5" fmla="*/ 280 h 1980"/>
                <a:gd name="T6" fmla="*/ 2072 w 2480"/>
                <a:gd name="T7" fmla="*/ 324 h 1980"/>
                <a:gd name="T8" fmla="*/ 1938 w 2480"/>
                <a:gd name="T9" fmla="*/ 350 h 1980"/>
                <a:gd name="T10" fmla="*/ 1832 w 2480"/>
                <a:gd name="T11" fmla="*/ 252 h 1980"/>
                <a:gd name="T12" fmla="*/ 1670 w 2480"/>
                <a:gd name="T13" fmla="*/ 150 h 1980"/>
                <a:gd name="T14" fmla="*/ 1488 w 2480"/>
                <a:gd name="T15" fmla="*/ 82 h 1980"/>
                <a:gd name="T16" fmla="*/ 1290 w 2480"/>
                <a:gd name="T17" fmla="*/ 52 h 1980"/>
                <a:gd name="T18" fmla="*/ 1138 w 2480"/>
                <a:gd name="T19" fmla="*/ 56 h 1980"/>
                <a:gd name="T20" fmla="*/ 944 w 2480"/>
                <a:gd name="T21" fmla="*/ 96 h 1980"/>
                <a:gd name="T22" fmla="*/ 768 w 2480"/>
                <a:gd name="T23" fmla="*/ 174 h 1980"/>
                <a:gd name="T24" fmla="*/ 610 w 2480"/>
                <a:gd name="T25" fmla="*/ 284 h 1980"/>
                <a:gd name="T26" fmla="*/ 506 w 2480"/>
                <a:gd name="T27" fmla="*/ 344 h 1980"/>
                <a:gd name="T28" fmla="*/ 378 w 2480"/>
                <a:gd name="T29" fmla="*/ 314 h 1980"/>
                <a:gd name="T30" fmla="*/ 246 w 2480"/>
                <a:gd name="T31" fmla="*/ 252 h 1980"/>
                <a:gd name="T32" fmla="*/ 96 w 2480"/>
                <a:gd name="T33" fmla="*/ 130 h 1980"/>
                <a:gd name="T34" fmla="*/ 8 w 2480"/>
                <a:gd name="T35" fmla="*/ 14 h 1980"/>
                <a:gd name="T36" fmla="*/ 4 w 2480"/>
                <a:gd name="T37" fmla="*/ 62 h 1980"/>
                <a:gd name="T38" fmla="*/ 24 w 2480"/>
                <a:gd name="T39" fmla="*/ 176 h 1980"/>
                <a:gd name="T40" fmla="*/ 110 w 2480"/>
                <a:gd name="T41" fmla="*/ 358 h 1980"/>
                <a:gd name="T42" fmla="*/ 228 w 2480"/>
                <a:gd name="T43" fmla="*/ 488 h 1980"/>
                <a:gd name="T44" fmla="*/ 348 w 2480"/>
                <a:gd name="T45" fmla="*/ 572 h 1980"/>
                <a:gd name="T46" fmla="*/ 332 w 2480"/>
                <a:gd name="T47" fmla="*/ 686 h 1980"/>
                <a:gd name="T48" fmla="*/ 282 w 2480"/>
                <a:gd name="T49" fmla="*/ 900 h 1980"/>
                <a:gd name="T50" fmla="*/ 276 w 2480"/>
                <a:gd name="T51" fmla="*/ 1064 h 1980"/>
                <a:gd name="T52" fmla="*/ 306 w 2480"/>
                <a:gd name="T53" fmla="*/ 1256 h 1980"/>
                <a:gd name="T54" fmla="*/ 370 w 2480"/>
                <a:gd name="T55" fmla="*/ 1434 h 1980"/>
                <a:gd name="T56" fmla="*/ 466 w 2480"/>
                <a:gd name="T57" fmla="*/ 1592 h 1980"/>
                <a:gd name="T58" fmla="*/ 590 w 2480"/>
                <a:gd name="T59" fmla="*/ 1728 h 1980"/>
                <a:gd name="T60" fmla="*/ 740 w 2480"/>
                <a:gd name="T61" fmla="*/ 1840 h 1980"/>
                <a:gd name="T62" fmla="*/ 908 w 2480"/>
                <a:gd name="T63" fmla="*/ 1922 h 1980"/>
                <a:gd name="T64" fmla="*/ 1092 w 2480"/>
                <a:gd name="T65" fmla="*/ 1968 h 1980"/>
                <a:gd name="T66" fmla="*/ 1240 w 2480"/>
                <a:gd name="T67" fmla="*/ 1980 h 1980"/>
                <a:gd name="T68" fmla="*/ 1434 w 2480"/>
                <a:gd name="T69" fmla="*/ 1960 h 1980"/>
                <a:gd name="T70" fmla="*/ 1616 w 2480"/>
                <a:gd name="T71" fmla="*/ 1904 h 1980"/>
                <a:gd name="T72" fmla="*/ 1780 w 2480"/>
                <a:gd name="T73" fmla="*/ 1814 h 1980"/>
                <a:gd name="T74" fmla="*/ 1922 w 2480"/>
                <a:gd name="T75" fmla="*/ 1696 h 1980"/>
                <a:gd name="T76" fmla="*/ 2040 w 2480"/>
                <a:gd name="T77" fmla="*/ 1554 h 1980"/>
                <a:gd name="T78" fmla="*/ 2128 w 2480"/>
                <a:gd name="T79" fmla="*/ 1390 h 1980"/>
                <a:gd name="T80" fmla="*/ 2184 w 2480"/>
                <a:gd name="T81" fmla="*/ 1210 h 1980"/>
                <a:gd name="T82" fmla="*/ 2204 w 2480"/>
                <a:gd name="T83" fmla="*/ 1014 h 1980"/>
                <a:gd name="T84" fmla="*/ 2190 w 2480"/>
                <a:gd name="T85" fmla="*/ 846 h 1980"/>
                <a:gd name="T86" fmla="*/ 2126 w 2480"/>
                <a:gd name="T87" fmla="*/ 634 h 1980"/>
                <a:gd name="T88" fmla="*/ 2160 w 2480"/>
                <a:gd name="T89" fmla="*/ 554 h 1980"/>
                <a:gd name="T90" fmla="*/ 2282 w 2480"/>
                <a:gd name="T91" fmla="*/ 460 h 1980"/>
                <a:gd name="T92" fmla="*/ 2394 w 2480"/>
                <a:gd name="T93" fmla="*/ 318 h 1980"/>
                <a:gd name="T94" fmla="*/ 2462 w 2480"/>
                <a:gd name="T95" fmla="*/ 150 h 1980"/>
                <a:gd name="T96" fmla="*/ 2478 w 2480"/>
                <a:gd name="T97" fmla="*/ 3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80" h="1980">
                  <a:moveTo>
                    <a:pt x="2480" y="0"/>
                  </a:moveTo>
                  <a:lnTo>
                    <a:pt x="2480" y="0"/>
                  </a:lnTo>
                  <a:lnTo>
                    <a:pt x="2472" y="14"/>
                  </a:lnTo>
                  <a:lnTo>
                    <a:pt x="2448" y="50"/>
                  </a:lnTo>
                  <a:lnTo>
                    <a:pt x="2432" y="74"/>
                  </a:lnTo>
                  <a:lnTo>
                    <a:pt x="2410" y="102"/>
                  </a:lnTo>
                  <a:lnTo>
                    <a:pt x="2384" y="130"/>
                  </a:lnTo>
                  <a:lnTo>
                    <a:pt x="2352" y="162"/>
                  </a:lnTo>
                  <a:lnTo>
                    <a:pt x="2318" y="192"/>
                  </a:lnTo>
                  <a:lnTo>
                    <a:pt x="2278" y="224"/>
                  </a:lnTo>
                  <a:lnTo>
                    <a:pt x="2234" y="252"/>
                  </a:lnTo>
                  <a:lnTo>
                    <a:pt x="2184" y="280"/>
                  </a:lnTo>
                  <a:lnTo>
                    <a:pt x="2158" y="292"/>
                  </a:lnTo>
                  <a:lnTo>
                    <a:pt x="2130" y="304"/>
                  </a:lnTo>
                  <a:lnTo>
                    <a:pt x="2102" y="314"/>
                  </a:lnTo>
                  <a:lnTo>
                    <a:pt x="2072" y="324"/>
                  </a:lnTo>
                  <a:lnTo>
                    <a:pt x="2040" y="332"/>
                  </a:lnTo>
                  <a:lnTo>
                    <a:pt x="2008" y="340"/>
                  </a:lnTo>
                  <a:lnTo>
                    <a:pt x="1974" y="344"/>
                  </a:lnTo>
                  <a:lnTo>
                    <a:pt x="1938" y="350"/>
                  </a:lnTo>
                  <a:lnTo>
                    <a:pt x="1938" y="350"/>
                  </a:lnTo>
                  <a:lnTo>
                    <a:pt x="1904" y="316"/>
                  </a:lnTo>
                  <a:lnTo>
                    <a:pt x="1868" y="284"/>
                  </a:lnTo>
                  <a:lnTo>
                    <a:pt x="1832" y="252"/>
                  </a:lnTo>
                  <a:lnTo>
                    <a:pt x="1794" y="224"/>
                  </a:lnTo>
                  <a:lnTo>
                    <a:pt x="1754" y="198"/>
                  </a:lnTo>
                  <a:lnTo>
                    <a:pt x="1712" y="174"/>
                  </a:lnTo>
                  <a:lnTo>
                    <a:pt x="1670" y="150"/>
                  </a:lnTo>
                  <a:lnTo>
                    <a:pt x="1626" y="130"/>
                  </a:lnTo>
                  <a:lnTo>
                    <a:pt x="1580" y="112"/>
                  </a:lnTo>
                  <a:lnTo>
                    <a:pt x="1534" y="96"/>
                  </a:lnTo>
                  <a:lnTo>
                    <a:pt x="1488" y="82"/>
                  </a:lnTo>
                  <a:lnTo>
                    <a:pt x="1440" y="70"/>
                  </a:lnTo>
                  <a:lnTo>
                    <a:pt x="1390" y="62"/>
                  </a:lnTo>
                  <a:lnTo>
                    <a:pt x="1342" y="56"/>
                  </a:lnTo>
                  <a:lnTo>
                    <a:pt x="1290" y="52"/>
                  </a:lnTo>
                  <a:lnTo>
                    <a:pt x="1240" y="50"/>
                  </a:lnTo>
                  <a:lnTo>
                    <a:pt x="1240" y="50"/>
                  </a:lnTo>
                  <a:lnTo>
                    <a:pt x="1188" y="52"/>
                  </a:lnTo>
                  <a:lnTo>
                    <a:pt x="1138" y="56"/>
                  </a:lnTo>
                  <a:lnTo>
                    <a:pt x="1088" y="62"/>
                  </a:lnTo>
                  <a:lnTo>
                    <a:pt x="1040" y="70"/>
                  </a:lnTo>
                  <a:lnTo>
                    <a:pt x="992" y="82"/>
                  </a:lnTo>
                  <a:lnTo>
                    <a:pt x="944" y="96"/>
                  </a:lnTo>
                  <a:lnTo>
                    <a:pt x="898" y="112"/>
                  </a:lnTo>
                  <a:lnTo>
                    <a:pt x="854" y="130"/>
                  </a:lnTo>
                  <a:lnTo>
                    <a:pt x="810" y="150"/>
                  </a:lnTo>
                  <a:lnTo>
                    <a:pt x="768" y="174"/>
                  </a:lnTo>
                  <a:lnTo>
                    <a:pt x="726" y="198"/>
                  </a:lnTo>
                  <a:lnTo>
                    <a:pt x="686" y="224"/>
                  </a:lnTo>
                  <a:lnTo>
                    <a:pt x="648" y="252"/>
                  </a:lnTo>
                  <a:lnTo>
                    <a:pt x="610" y="284"/>
                  </a:lnTo>
                  <a:lnTo>
                    <a:pt x="576" y="316"/>
                  </a:lnTo>
                  <a:lnTo>
                    <a:pt x="542" y="350"/>
                  </a:lnTo>
                  <a:lnTo>
                    <a:pt x="542" y="350"/>
                  </a:lnTo>
                  <a:lnTo>
                    <a:pt x="506" y="344"/>
                  </a:lnTo>
                  <a:lnTo>
                    <a:pt x="472" y="340"/>
                  </a:lnTo>
                  <a:lnTo>
                    <a:pt x="440" y="332"/>
                  </a:lnTo>
                  <a:lnTo>
                    <a:pt x="408" y="324"/>
                  </a:lnTo>
                  <a:lnTo>
                    <a:pt x="378" y="314"/>
                  </a:lnTo>
                  <a:lnTo>
                    <a:pt x="348" y="304"/>
                  </a:lnTo>
                  <a:lnTo>
                    <a:pt x="322" y="292"/>
                  </a:lnTo>
                  <a:lnTo>
                    <a:pt x="294" y="280"/>
                  </a:lnTo>
                  <a:lnTo>
                    <a:pt x="246" y="252"/>
                  </a:lnTo>
                  <a:lnTo>
                    <a:pt x="202" y="224"/>
                  </a:lnTo>
                  <a:lnTo>
                    <a:pt x="162" y="192"/>
                  </a:lnTo>
                  <a:lnTo>
                    <a:pt x="126" y="162"/>
                  </a:lnTo>
                  <a:lnTo>
                    <a:pt x="96" y="130"/>
                  </a:lnTo>
                  <a:lnTo>
                    <a:pt x="70" y="102"/>
                  </a:lnTo>
                  <a:lnTo>
                    <a:pt x="48" y="74"/>
                  </a:lnTo>
                  <a:lnTo>
                    <a:pt x="30" y="50"/>
                  </a:lnTo>
                  <a:lnTo>
                    <a:pt x="8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2"/>
                  </a:lnTo>
                  <a:lnTo>
                    <a:pt x="4" y="62"/>
                  </a:lnTo>
                  <a:lnTo>
                    <a:pt x="8" y="92"/>
                  </a:lnTo>
                  <a:lnTo>
                    <a:pt x="12" y="122"/>
                  </a:lnTo>
                  <a:lnTo>
                    <a:pt x="18" y="150"/>
                  </a:lnTo>
                  <a:lnTo>
                    <a:pt x="24" y="176"/>
                  </a:lnTo>
                  <a:lnTo>
                    <a:pt x="42" y="226"/>
                  </a:lnTo>
                  <a:lnTo>
                    <a:pt x="62" y="274"/>
                  </a:lnTo>
                  <a:lnTo>
                    <a:pt x="84" y="318"/>
                  </a:lnTo>
                  <a:lnTo>
                    <a:pt x="110" y="358"/>
                  </a:lnTo>
                  <a:lnTo>
                    <a:pt x="138" y="396"/>
                  </a:lnTo>
                  <a:lnTo>
                    <a:pt x="168" y="430"/>
                  </a:lnTo>
                  <a:lnTo>
                    <a:pt x="198" y="460"/>
                  </a:lnTo>
                  <a:lnTo>
                    <a:pt x="228" y="488"/>
                  </a:lnTo>
                  <a:lnTo>
                    <a:pt x="260" y="512"/>
                  </a:lnTo>
                  <a:lnTo>
                    <a:pt x="290" y="534"/>
                  </a:lnTo>
                  <a:lnTo>
                    <a:pt x="320" y="554"/>
                  </a:lnTo>
                  <a:lnTo>
                    <a:pt x="348" y="572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352" y="634"/>
                  </a:lnTo>
                  <a:lnTo>
                    <a:pt x="332" y="686"/>
                  </a:lnTo>
                  <a:lnTo>
                    <a:pt x="316" y="738"/>
                  </a:lnTo>
                  <a:lnTo>
                    <a:pt x="300" y="790"/>
                  </a:lnTo>
                  <a:lnTo>
                    <a:pt x="290" y="846"/>
                  </a:lnTo>
                  <a:lnTo>
                    <a:pt x="282" y="900"/>
                  </a:lnTo>
                  <a:lnTo>
                    <a:pt x="276" y="958"/>
                  </a:lnTo>
                  <a:lnTo>
                    <a:pt x="274" y="1014"/>
                  </a:lnTo>
                  <a:lnTo>
                    <a:pt x="274" y="1014"/>
                  </a:lnTo>
                  <a:lnTo>
                    <a:pt x="276" y="1064"/>
                  </a:lnTo>
                  <a:lnTo>
                    <a:pt x="280" y="1114"/>
                  </a:lnTo>
                  <a:lnTo>
                    <a:pt x="286" y="1162"/>
                  </a:lnTo>
                  <a:lnTo>
                    <a:pt x="294" y="1210"/>
                  </a:lnTo>
                  <a:lnTo>
                    <a:pt x="306" y="1256"/>
                  </a:lnTo>
                  <a:lnTo>
                    <a:pt x="318" y="1302"/>
                  </a:lnTo>
                  <a:lnTo>
                    <a:pt x="334" y="1346"/>
                  </a:lnTo>
                  <a:lnTo>
                    <a:pt x="350" y="1390"/>
                  </a:lnTo>
                  <a:lnTo>
                    <a:pt x="370" y="1434"/>
                  </a:lnTo>
                  <a:lnTo>
                    <a:pt x="392" y="1474"/>
                  </a:lnTo>
                  <a:lnTo>
                    <a:pt x="414" y="1516"/>
                  </a:lnTo>
                  <a:lnTo>
                    <a:pt x="440" y="1554"/>
                  </a:lnTo>
                  <a:lnTo>
                    <a:pt x="466" y="1592"/>
                  </a:lnTo>
                  <a:lnTo>
                    <a:pt x="496" y="1628"/>
                  </a:lnTo>
                  <a:lnTo>
                    <a:pt x="526" y="1664"/>
                  </a:lnTo>
                  <a:lnTo>
                    <a:pt x="558" y="1696"/>
                  </a:lnTo>
                  <a:lnTo>
                    <a:pt x="590" y="1728"/>
                  </a:lnTo>
                  <a:lnTo>
                    <a:pt x="626" y="1760"/>
                  </a:lnTo>
                  <a:lnTo>
                    <a:pt x="662" y="1788"/>
                  </a:lnTo>
                  <a:lnTo>
                    <a:pt x="700" y="1814"/>
                  </a:lnTo>
                  <a:lnTo>
                    <a:pt x="740" y="1840"/>
                  </a:lnTo>
                  <a:lnTo>
                    <a:pt x="780" y="1864"/>
                  </a:lnTo>
                  <a:lnTo>
                    <a:pt x="822" y="1884"/>
                  </a:lnTo>
                  <a:lnTo>
                    <a:pt x="864" y="1904"/>
                  </a:lnTo>
                  <a:lnTo>
                    <a:pt x="908" y="1922"/>
                  </a:lnTo>
                  <a:lnTo>
                    <a:pt x="952" y="1936"/>
                  </a:lnTo>
                  <a:lnTo>
                    <a:pt x="998" y="1950"/>
                  </a:lnTo>
                  <a:lnTo>
                    <a:pt x="1046" y="1960"/>
                  </a:lnTo>
                  <a:lnTo>
                    <a:pt x="1092" y="1968"/>
                  </a:lnTo>
                  <a:lnTo>
                    <a:pt x="1140" y="1974"/>
                  </a:lnTo>
                  <a:lnTo>
                    <a:pt x="1190" y="1978"/>
                  </a:lnTo>
                  <a:lnTo>
                    <a:pt x="1240" y="1980"/>
                  </a:lnTo>
                  <a:lnTo>
                    <a:pt x="1240" y="1980"/>
                  </a:lnTo>
                  <a:lnTo>
                    <a:pt x="1290" y="1978"/>
                  </a:lnTo>
                  <a:lnTo>
                    <a:pt x="1338" y="1974"/>
                  </a:lnTo>
                  <a:lnTo>
                    <a:pt x="1386" y="1968"/>
                  </a:lnTo>
                  <a:lnTo>
                    <a:pt x="1434" y="1960"/>
                  </a:lnTo>
                  <a:lnTo>
                    <a:pt x="1480" y="1950"/>
                  </a:lnTo>
                  <a:lnTo>
                    <a:pt x="1526" y="1936"/>
                  </a:lnTo>
                  <a:lnTo>
                    <a:pt x="1572" y="1922"/>
                  </a:lnTo>
                  <a:lnTo>
                    <a:pt x="1616" y="1904"/>
                  </a:lnTo>
                  <a:lnTo>
                    <a:pt x="1658" y="1884"/>
                  </a:lnTo>
                  <a:lnTo>
                    <a:pt x="1700" y="1864"/>
                  </a:lnTo>
                  <a:lnTo>
                    <a:pt x="1740" y="1840"/>
                  </a:lnTo>
                  <a:lnTo>
                    <a:pt x="1780" y="1814"/>
                  </a:lnTo>
                  <a:lnTo>
                    <a:pt x="1816" y="1788"/>
                  </a:lnTo>
                  <a:lnTo>
                    <a:pt x="1854" y="1760"/>
                  </a:lnTo>
                  <a:lnTo>
                    <a:pt x="1888" y="1728"/>
                  </a:lnTo>
                  <a:lnTo>
                    <a:pt x="1922" y="1696"/>
                  </a:lnTo>
                  <a:lnTo>
                    <a:pt x="1954" y="1664"/>
                  </a:lnTo>
                  <a:lnTo>
                    <a:pt x="1984" y="1628"/>
                  </a:lnTo>
                  <a:lnTo>
                    <a:pt x="2012" y="1592"/>
                  </a:lnTo>
                  <a:lnTo>
                    <a:pt x="2040" y="1554"/>
                  </a:lnTo>
                  <a:lnTo>
                    <a:pt x="2064" y="1516"/>
                  </a:lnTo>
                  <a:lnTo>
                    <a:pt x="2088" y="1474"/>
                  </a:lnTo>
                  <a:lnTo>
                    <a:pt x="2110" y="1434"/>
                  </a:lnTo>
                  <a:lnTo>
                    <a:pt x="2128" y="1390"/>
                  </a:lnTo>
                  <a:lnTo>
                    <a:pt x="2146" y="1346"/>
                  </a:lnTo>
                  <a:lnTo>
                    <a:pt x="2162" y="1302"/>
                  </a:lnTo>
                  <a:lnTo>
                    <a:pt x="2174" y="1256"/>
                  </a:lnTo>
                  <a:lnTo>
                    <a:pt x="2184" y="1210"/>
                  </a:lnTo>
                  <a:lnTo>
                    <a:pt x="2194" y="1162"/>
                  </a:lnTo>
                  <a:lnTo>
                    <a:pt x="2200" y="1114"/>
                  </a:lnTo>
                  <a:lnTo>
                    <a:pt x="2204" y="1064"/>
                  </a:lnTo>
                  <a:lnTo>
                    <a:pt x="2204" y="1014"/>
                  </a:lnTo>
                  <a:lnTo>
                    <a:pt x="2204" y="1014"/>
                  </a:lnTo>
                  <a:lnTo>
                    <a:pt x="2202" y="958"/>
                  </a:lnTo>
                  <a:lnTo>
                    <a:pt x="2198" y="900"/>
                  </a:lnTo>
                  <a:lnTo>
                    <a:pt x="2190" y="846"/>
                  </a:lnTo>
                  <a:lnTo>
                    <a:pt x="2178" y="790"/>
                  </a:lnTo>
                  <a:lnTo>
                    <a:pt x="2164" y="738"/>
                  </a:lnTo>
                  <a:lnTo>
                    <a:pt x="2146" y="686"/>
                  </a:lnTo>
                  <a:lnTo>
                    <a:pt x="2126" y="634"/>
                  </a:lnTo>
                  <a:lnTo>
                    <a:pt x="2104" y="586"/>
                  </a:lnTo>
                  <a:lnTo>
                    <a:pt x="2104" y="586"/>
                  </a:lnTo>
                  <a:lnTo>
                    <a:pt x="2130" y="572"/>
                  </a:lnTo>
                  <a:lnTo>
                    <a:pt x="2160" y="554"/>
                  </a:lnTo>
                  <a:lnTo>
                    <a:pt x="2188" y="534"/>
                  </a:lnTo>
                  <a:lnTo>
                    <a:pt x="2220" y="512"/>
                  </a:lnTo>
                  <a:lnTo>
                    <a:pt x="2250" y="488"/>
                  </a:lnTo>
                  <a:lnTo>
                    <a:pt x="2282" y="460"/>
                  </a:lnTo>
                  <a:lnTo>
                    <a:pt x="2312" y="430"/>
                  </a:lnTo>
                  <a:lnTo>
                    <a:pt x="2340" y="396"/>
                  </a:lnTo>
                  <a:lnTo>
                    <a:pt x="2368" y="358"/>
                  </a:lnTo>
                  <a:lnTo>
                    <a:pt x="2394" y="318"/>
                  </a:lnTo>
                  <a:lnTo>
                    <a:pt x="2418" y="274"/>
                  </a:lnTo>
                  <a:lnTo>
                    <a:pt x="2438" y="226"/>
                  </a:lnTo>
                  <a:lnTo>
                    <a:pt x="2454" y="176"/>
                  </a:lnTo>
                  <a:lnTo>
                    <a:pt x="2462" y="150"/>
                  </a:lnTo>
                  <a:lnTo>
                    <a:pt x="2468" y="122"/>
                  </a:lnTo>
                  <a:lnTo>
                    <a:pt x="2472" y="92"/>
                  </a:lnTo>
                  <a:lnTo>
                    <a:pt x="2476" y="62"/>
                  </a:lnTo>
                  <a:lnTo>
                    <a:pt x="2478" y="32"/>
                  </a:lnTo>
                  <a:lnTo>
                    <a:pt x="2480" y="0"/>
                  </a:lnTo>
                  <a:lnTo>
                    <a:pt x="24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4380308" y="2233509"/>
            <a:ext cx="1144782" cy="3171703"/>
            <a:chOff x="3304959" y="1667547"/>
            <a:chExt cx="858698" cy="2378777"/>
          </a:xfrm>
          <a:solidFill>
            <a:schemeClr val="accent2"/>
          </a:solidFill>
        </p:grpSpPr>
        <p:sp>
          <p:nvSpPr>
            <p:cNvPr id="276" name="Freeform 6"/>
            <p:cNvSpPr>
              <a:spLocks noEditPoints="1"/>
            </p:cNvSpPr>
            <p:nvPr/>
          </p:nvSpPr>
          <p:spPr bwMode="auto">
            <a:xfrm flipH="1">
              <a:off x="3542202" y="1667547"/>
              <a:ext cx="384213" cy="106241"/>
            </a:xfrm>
            <a:custGeom>
              <a:avLst/>
              <a:gdLst>
                <a:gd name="T0" fmla="*/ 948 w 2112"/>
                <a:gd name="T1" fmla="*/ 2 h 584"/>
                <a:gd name="T2" fmla="*/ 644 w 2112"/>
                <a:gd name="T3" fmla="*/ 24 h 584"/>
                <a:gd name="T4" fmla="*/ 384 w 2112"/>
                <a:gd name="T5" fmla="*/ 66 h 584"/>
                <a:gd name="T6" fmla="*/ 180 w 2112"/>
                <a:gd name="T7" fmla="*/ 128 h 584"/>
                <a:gd name="T8" fmla="*/ 82 w 2112"/>
                <a:gd name="T9" fmla="*/ 178 h 584"/>
                <a:gd name="T10" fmla="*/ 32 w 2112"/>
                <a:gd name="T11" fmla="*/ 220 h 584"/>
                <a:gd name="T12" fmla="*/ 4 w 2112"/>
                <a:gd name="T13" fmla="*/ 262 h 584"/>
                <a:gd name="T14" fmla="*/ 0 w 2112"/>
                <a:gd name="T15" fmla="*/ 292 h 584"/>
                <a:gd name="T16" fmla="*/ 12 w 2112"/>
                <a:gd name="T17" fmla="*/ 336 h 584"/>
                <a:gd name="T18" fmla="*/ 46 w 2112"/>
                <a:gd name="T19" fmla="*/ 380 h 584"/>
                <a:gd name="T20" fmla="*/ 104 w 2112"/>
                <a:gd name="T21" fmla="*/ 420 h 584"/>
                <a:gd name="T22" fmla="*/ 240 w 2112"/>
                <a:gd name="T23" fmla="*/ 478 h 584"/>
                <a:gd name="T24" fmla="*/ 464 w 2112"/>
                <a:gd name="T25" fmla="*/ 534 h 584"/>
                <a:gd name="T26" fmla="*/ 742 w 2112"/>
                <a:gd name="T27" fmla="*/ 572 h 584"/>
                <a:gd name="T28" fmla="*/ 1056 w 2112"/>
                <a:gd name="T29" fmla="*/ 584 h 584"/>
                <a:gd name="T30" fmla="*/ 1268 w 2112"/>
                <a:gd name="T31" fmla="*/ 578 h 584"/>
                <a:gd name="T32" fmla="*/ 1560 w 2112"/>
                <a:gd name="T33" fmla="*/ 550 h 584"/>
                <a:gd name="T34" fmla="*/ 1802 w 2112"/>
                <a:gd name="T35" fmla="*/ 500 h 584"/>
                <a:gd name="T36" fmla="*/ 1984 w 2112"/>
                <a:gd name="T37" fmla="*/ 432 h 584"/>
                <a:gd name="T38" fmla="*/ 2048 w 2112"/>
                <a:gd name="T39" fmla="*/ 392 h 584"/>
                <a:gd name="T40" fmla="*/ 2090 w 2112"/>
                <a:gd name="T41" fmla="*/ 352 h 584"/>
                <a:gd name="T42" fmla="*/ 2110 w 2112"/>
                <a:gd name="T43" fmla="*/ 308 h 584"/>
                <a:gd name="T44" fmla="*/ 2110 w 2112"/>
                <a:gd name="T45" fmla="*/ 278 h 584"/>
                <a:gd name="T46" fmla="*/ 2090 w 2112"/>
                <a:gd name="T47" fmla="*/ 234 h 584"/>
                <a:gd name="T48" fmla="*/ 2048 w 2112"/>
                <a:gd name="T49" fmla="*/ 192 h 584"/>
                <a:gd name="T50" fmla="*/ 1984 w 2112"/>
                <a:gd name="T51" fmla="*/ 154 h 584"/>
                <a:gd name="T52" fmla="*/ 1802 w 2112"/>
                <a:gd name="T53" fmla="*/ 86 h 584"/>
                <a:gd name="T54" fmla="*/ 1560 w 2112"/>
                <a:gd name="T55" fmla="*/ 36 h 584"/>
                <a:gd name="T56" fmla="*/ 1268 w 2112"/>
                <a:gd name="T57" fmla="*/ 6 h 584"/>
                <a:gd name="T58" fmla="*/ 1056 w 2112"/>
                <a:gd name="T59" fmla="*/ 0 h 584"/>
                <a:gd name="T60" fmla="*/ 988 w 2112"/>
                <a:gd name="T61" fmla="*/ 486 h 584"/>
                <a:gd name="T62" fmla="*/ 796 w 2112"/>
                <a:gd name="T63" fmla="*/ 470 h 584"/>
                <a:gd name="T64" fmla="*/ 630 w 2112"/>
                <a:gd name="T65" fmla="*/ 442 h 584"/>
                <a:gd name="T66" fmla="*/ 500 w 2112"/>
                <a:gd name="T67" fmla="*/ 400 h 584"/>
                <a:gd name="T68" fmla="*/ 416 w 2112"/>
                <a:gd name="T69" fmla="*/ 350 h 584"/>
                <a:gd name="T70" fmla="*/ 394 w 2112"/>
                <a:gd name="T71" fmla="*/ 322 h 584"/>
                <a:gd name="T72" fmla="*/ 386 w 2112"/>
                <a:gd name="T73" fmla="*/ 292 h 584"/>
                <a:gd name="T74" fmla="*/ 390 w 2112"/>
                <a:gd name="T75" fmla="*/ 272 h 584"/>
                <a:gd name="T76" fmla="*/ 408 w 2112"/>
                <a:gd name="T77" fmla="*/ 244 h 584"/>
                <a:gd name="T78" fmla="*/ 468 w 2112"/>
                <a:gd name="T79" fmla="*/ 200 h 584"/>
                <a:gd name="T80" fmla="*/ 582 w 2112"/>
                <a:gd name="T81" fmla="*/ 156 h 584"/>
                <a:gd name="T82" fmla="*/ 736 w 2112"/>
                <a:gd name="T83" fmla="*/ 122 h 584"/>
                <a:gd name="T84" fmla="*/ 920 w 2112"/>
                <a:gd name="T85" fmla="*/ 102 h 584"/>
                <a:gd name="T86" fmla="*/ 1056 w 2112"/>
                <a:gd name="T87" fmla="*/ 98 h 584"/>
                <a:gd name="T88" fmla="*/ 1254 w 2112"/>
                <a:gd name="T89" fmla="*/ 108 h 584"/>
                <a:gd name="T90" fmla="*/ 1430 w 2112"/>
                <a:gd name="T91" fmla="*/ 132 h 584"/>
                <a:gd name="T92" fmla="*/ 1572 w 2112"/>
                <a:gd name="T93" fmla="*/ 170 h 584"/>
                <a:gd name="T94" fmla="*/ 1672 w 2112"/>
                <a:gd name="T95" fmla="*/ 216 h 584"/>
                <a:gd name="T96" fmla="*/ 1712 w 2112"/>
                <a:gd name="T97" fmla="*/ 254 h 584"/>
                <a:gd name="T98" fmla="*/ 1724 w 2112"/>
                <a:gd name="T99" fmla="*/ 282 h 584"/>
                <a:gd name="T100" fmla="*/ 1724 w 2112"/>
                <a:gd name="T101" fmla="*/ 302 h 584"/>
                <a:gd name="T102" fmla="*/ 1712 w 2112"/>
                <a:gd name="T103" fmla="*/ 332 h 584"/>
                <a:gd name="T104" fmla="*/ 1672 w 2112"/>
                <a:gd name="T105" fmla="*/ 368 h 584"/>
                <a:gd name="T106" fmla="*/ 1572 w 2112"/>
                <a:gd name="T107" fmla="*/ 416 h 584"/>
                <a:gd name="T108" fmla="*/ 1430 w 2112"/>
                <a:gd name="T109" fmla="*/ 452 h 584"/>
                <a:gd name="T110" fmla="*/ 1254 w 2112"/>
                <a:gd name="T111" fmla="*/ 478 h 584"/>
                <a:gd name="T112" fmla="*/ 1056 w 2112"/>
                <a:gd name="T113" fmla="*/ 486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12" h="584">
                  <a:moveTo>
                    <a:pt x="1056" y="0"/>
                  </a:moveTo>
                  <a:lnTo>
                    <a:pt x="1056" y="0"/>
                  </a:lnTo>
                  <a:lnTo>
                    <a:pt x="948" y="2"/>
                  </a:lnTo>
                  <a:lnTo>
                    <a:pt x="842" y="6"/>
                  </a:lnTo>
                  <a:lnTo>
                    <a:pt x="742" y="14"/>
                  </a:lnTo>
                  <a:lnTo>
                    <a:pt x="644" y="24"/>
                  </a:lnTo>
                  <a:lnTo>
                    <a:pt x="552" y="36"/>
                  </a:lnTo>
                  <a:lnTo>
                    <a:pt x="464" y="50"/>
                  </a:lnTo>
                  <a:lnTo>
                    <a:pt x="384" y="66"/>
                  </a:lnTo>
                  <a:lnTo>
                    <a:pt x="308" y="86"/>
                  </a:lnTo>
                  <a:lnTo>
                    <a:pt x="240" y="106"/>
                  </a:lnTo>
                  <a:lnTo>
                    <a:pt x="180" y="128"/>
                  </a:lnTo>
                  <a:lnTo>
                    <a:pt x="126" y="154"/>
                  </a:lnTo>
                  <a:lnTo>
                    <a:pt x="104" y="166"/>
                  </a:lnTo>
                  <a:lnTo>
                    <a:pt x="82" y="178"/>
                  </a:lnTo>
                  <a:lnTo>
                    <a:pt x="64" y="192"/>
                  </a:lnTo>
                  <a:lnTo>
                    <a:pt x="46" y="206"/>
                  </a:lnTo>
                  <a:lnTo>
                    <a:pt x="32" y="220"/>
                  </a:lnTo>
                  <a:lnTo>
                    <a:pt x="20" y="234"/>
                  </a:lnTo>
                  <a:lnTo>
                    <a:pt x="12" y="248"/>
                  </a:lnTo>
                  <a:lnTo>
                    <a:pt x="4" y="262"/>
                  </a:lnTo>
                  <a:lnTo>
                    <a:pt x="0" y="27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308"/>
                  </a:lnTo>
                  <a:lnTo>
                    <a:pt x="4" y="322"/>
                  </a:lnTo>
                  <a:lnTo>
                    <a:pt x="12" y="336"/>
                  </a:lnTo>
                  <a:lnTo>
                    <a:pt x="20" y="352"/>
                  </a:lnTo>
                  <a:lnTo>
                    <a:pt x="32" y="366"/>
                  </a:lnTo>
                  <a:lnTo>
                    <a:pt x="46" y="380"/>
                  </a:lnTo>
                  <a:lnTo>
                    <a:pt x="64" y="392"/>
                  </a:lnTo>
                  <a:lnTo>
                    <a:pt x="82" y="406"/>
                  </a:lnTo>
                  <a:lnTo>
                    <a:pt x="104" y="420"/>
                  </a:lnTo>
                  <a:lnTo>
                    <a:pt x="126" y="432"/>
                  </a:lnTo>
                  <a:lnTo>
                    <a:pt x="180" y="456"/>
                  </a:lnTo>
                  <a:lnTo>
                    <a:pt x="240" y="478"/>
                  </a:lnTo>
                  <a:lnTo>
                    <a:pt x="308" y="500"/>
                  </a:lnTo>
                  <a:lnTo>
                    <a:pt x="384" y="518"/>
                  </a:lnTo>
                  <a:lnTo>
                    <a:pt x="464" y="534"/>
                  </a:lnTo>
                  <a:lnTo>
                    <a:pt x="552" y="550"/>
                  </a:lnTo>
                  <a:lnTo>
                    <a:pt x="644" y="562"/>
                  </a:lnTo>
                  <a:lnTo>
                    <a:pt x="742" y="572"/>
                  </a:lnTo>
                  <a:lnTo>
                    <a:pt x="842" y="578"/>
                  </a:lnTo>
                  <a:lnTo>
                    <a:pt x="948" y="584"/>
                  </a:lnTo>
                  <a:lnTo>
                    <a:pt x="1056" y="584"/>
                  </a:lnTo>
                  <a:lnTo>
                    <a:pt x="1056" y="584"/>
                  </a:lnTo>
                  <a:lnTo>
                    <a:pt x="1164" y="584"/>
                  </a:lnTo>
                  <a:lnTo>
                    <a:pt x="1268" y="578"/>
                  </a:lnTo>
                  <a:lnTo>
                    <a:pt x="1370" y="572"/>
                  </a:lnTo>
                  <a:lnTo>
                    <a:pt x="1466" y="562"/>
                  </a:lnTo>
                  <a:lnTo>
                    <a:pt x="1560" y="550"/>
                  </a:lnTo>
                  <a:lnTo>
                    <a:pt x="1646" y="534"/>
                  </a:lnTo>
                  <a:lnTo>
                    <a:pt x="1728" y="518"/>
                  </a:lnTo>
                  <a:lnTo>
                    <a:pt x="1802" y="500"/>
                  </a:lnTo>
                  <a:lnTo>
                    <a:pt x="1870" y="478"/>
                  </a:lnTo>
                  <a:lnTo>
                    <a:pt x="1932" y="456"/>
                  </a:lnTo>
                  <a:lnTo>
                    <a:pt x="1984" y="432"/>
                  </a:lnTo>
                  <a:lnTo>
                    <a:pt x="2008" y="420"/>
                  </a:lnTo>
                  <a:lnTo>
                    <a:pt x="2030" y="406"/>
                  </a:lnTo>
                  <a:lnTo>
                    <a:pt x="2048" y="392"/>
                  </a:lnTo>
                  <a:lnTo>
                    <a:pt x="2064" y="380"/>
                  </a:lnTo>
                  <a:lnTo>
                    <a:pt x="2078" y="366"/>
                  </a:lnTo>
                  <a:lnTo>
                    <a:pt x="2090" y="352"/>
                  </a:lnTo>
                  <a:lnTo>
                    <a:pt x="2100" y="336"/>
                  </a:lnTo>
                  <a:lnTo>
                    <a:pt x="2106" y="322"/>
                  </a:lnTo>
                  <a:lnTo>
                    <a:pt x="2110" y="308"/>
                  </a:lnTo>
                  <a:lnTo>
                    <a:pt x="2112" y="292"/>
                  </a:lnTo>
                  <a:lnTo>
                    <a:pt x="2112" y="292"/>
                  </a:lnTo>
                  <a:lnTo>
                    <a:pt x="2110" y="278"/>
                  </a:lnTo>
                  <a:lnTo>
                    <a:pt x="2106" y="262"/>
                  </a:lnTo>
                  <a:lnTo>
                    <a:pt x="2100" y="248"/>
                  </a:lnTo>
                  <a:lnTo>
                    <a:pt x="2090" y="234"/>
                  </a:lnTo>
                  <a:lnTo>
                    <a:pt x="2078" y="220"/>
                  </a:lnTo>
                  <a:lnTo>
                    <a:pt x="2064" y="206"/>
                  </a:lnTo>
                  <a:lnTo>
                    <a:pt x="2048" y="192"/>
                  </a:lnTo>
                  <a:lnTo>
                    <a:pt x="2030" y="178"/>
                  </a:lnTo>
                  <a:lnTo>
                    <a:pt x="2008" y="166"/>
                  </a:lnTo>
                  <a:lnTo>
                    <a:pt x="1984" y="154"/>
                  </a:lnTo>
                  <a:lnTo>
                    <a:pt x="1932" y="128"/>
                  </a:lnTo>
                  <a:lnTo>
                    <a:pt x="1870" y="106"/>
                  </a:lnTo>
                  <a:lnTo>
                    <a:pt x="1802" y="86"/>
                  </a:lnTo>
                  <a:lnTo>
                    <a:pt x="1728" y="66"/>
                  </a:lnTo>
                  <a:lnTo>
                    <a:pt x="1646" y="50"/>
                  </a:lnTo>
                  <a:lnTo>
                    <a:pt x="1560" y="36"/>
                  </a:lnTo>
                  <a:lnTo>
                    <a:pt x="1466" y="24"/>
                  </a:lnTo>
                  <a:lnTo>
                    <a:pt x="1370" y="14"/>
                  </a:lnTo>
                  <a:lnTo>
                    <a:pt x="1268" y="6"/>
                  </a:lnTo>
                  <a:lnTo>
                    <a:pt x="1164" y="2"/>
                  </a:lnTo>
                  <a:lnTo>
                    <a:pt x="1056" y="0"/>
                  </a:lnTo>
                  <a:lnTo>
                    <a:pt x="1056" y="0"/>
                  </a:lnTo>
                  <a:close/>
                  <a:moveTo>
                    <a:pt x="1056" y="486"/>
                  </a:moveTo>
                  <a:lnTo>
                    <a:pt x="1056" y="486"/>
                  </a:lnTo>
                  <a:lnTo>
                    <a:pt x="988" y="486"/>
                  </a:lnTo>
                  <a:lnTo>
                    <a:pt x="920" y="482"/>
                  </a:lnTo>
                  <a:lnTo>
                    <a:pt x="856" y="478"/>
                  </a:lnTo>
                  <a:lnTo>
                    <a:pt x="796" y="470"/>
                  </a:lnTo>
                  <a:lnTo>
                    <a:pt x="736" y="462"/>
                  </a:lnTo>
                  <a:lnTo>
                    <a:pt x="682" y="452"/>
                  </a:lnTo>
                  <a:lnTo>
                    <a:pt x="630" y="442"/>
                  </a:lnTo>
                  <a:lnTo>
                    <a:pt x="582" y="430"/>
                  </a:lnTo>
                  <a:lnTo>
                    <a:pt x="540" y="416"/>
                  </a:lnTo>
                  <a:lnTo>
                    <a:pt x="500" y="400"/>
                  </a:lnTo>
                  <a:lnTo>
                    <a:pt x="468" y="384"/>
                  </a:lnTo>
                  <a:lnTo>
                    <a:pt x="440" y="368"/>
                  </a:lnTo>
                  <a:lnTo>
                    <a:pt x="416" y="350"/>
                  </a:lnTo>
                  <a:lnTo>
                    <a:pt x="408" y="340"/>
                  </a:lnTo>
                  <a:lnTo>
                    <a:pt x="400" y="332"/>
                  </a:lnTo>
                  <a:lnTo>
                    <a:pt x="394" y="322"/>
                  </a:lnTo>
                  <a:lnTo>
                    <a:pt x="390" y="312"/>
                  </a:lnTo>
                  <a:lnTo>
                    <a:pt x="388" y="302"/>
                  </a:lnTo>
                  <a:lnTo>
                    <a:pt x="386" y="292"/>
                  </a:lnTo>
                  <a:lnTo>
                    <a:pt x="386" y="292"/>
                  </a:lnTo>
                  <a:lnTo>
                    <a:pt x="388" y="282"/>
                  </a:lnTo>
                  <a:lnTo>
                    <a:pt x="390" y="272"/>
                  </a:lnTo>
                  <a:lnTo>
                    <a:pt x="394" y="262"/>
                  </a:lnTo>
                  <a:lnTo>
                    <a:pt x="400" y="254"/>
                  </a:lnTo>
                  <a:lnTo>
                    <a:pt x="408" y="244"/>
                  </a:lnTo>
                  <a:lnTo>
                    <a:pt x="416" y="234"/>
                  </a:lnTo>
                  <a:lnTo>
                    <a:pt x="440" y="216"/>
                  </a:lnTo>
                  <a:lnTo>
                    <a:pt x="468" y="200"/>
                  </a:lnTo>
                  <a:lnTo>
                    <a:pt x="500" y="184"/>
                  </a:lnTo>
                  <a:lnTo>
                    <a:pt x="540" y="170"/>
                  </a:lnTo>
                  <a:lnTo>
                    <a:pt x="582" y="156"/>
                  </a:lnTo>
                  <a:lnTo>
                    <a:pt x="630" y="142"/>
                  </a:lnTo>
                  <a:lnTo>
                    <a:pt x="682" y="132"/>
                  </a:lnTo>
                  <a:lnTo>
                    <a:pt x="736" y="122"/>
                  </a:lnTo>
                  <a:lnTo>
                    <a:pt x="796" y="114"/>
                  </a:lnTo>
                  <a:lnTo>
                    <a:pt x="856" y="108"/>
                  </a:lnTo>
                  <a:lnTo>
                    <a:pt x="920" y="102"/>
                  </a:lnTo>
                  <a:lnTo>
                    <a:pt x="988" y="100"/>
                  </a:lnTo>
                  <a:lnTo>
                    <a:pt x="1056" y="98"/>
                  </a:lnTo>
                  <a:lnTo>
                    <a:pt x="1056" y="98"/>
                  </a:lnTo>
                  <a:lnTo>
                    <a:pt x="1124" y="100"/>
                  </a:lnTo>
                  <a:lnTo>
                    <a:pt x="1190" y="102"/>
                  </a:lnTo>
                  <a:lnTo>
                    <a:pt x="1254" y="108"/>
                  </a:lnTo>
                  <a:lnTo>
                    <a:pt x="1316" y="114"/>
                  </a:lnTo>
                  <a:lnTo>
                    <a:pt x="1374" y="122"/>
                  </a:lnTo>
                  <a:lnTo>
                    <a:pt x="1430" y="132"/>
                  </a:lnTo>
                  <a:lnTo>
                    <a:pt x="1482" y="142"/>
                  </a:lnTo>
                  <a:lnTo>
                    <a:pt x="1528" y="156"/>
                  </a:lnTo>
                  <a:lnTo>
                    <a:pt x="1572" y="170"/>
                  </a:lnTo>
                  <a:lnTo>
                    <a:pt x="1610" y="184"/>
                  </a:lnTo>
                  <a:lnTo>
                    <a:pt x="1644" y="200"/>
                  </a:lnTo>
                  <a:lnTo>
                    <a:pt x="1672" y="216"/>
                  </a:lnTo>
                  <a:lnTo>
                    <a:pt x="1694" y="234"/>
                  </a:lnTo>
                  <a:lnTo>
                    <a:pt x="1704" y="244"/>
                  </a:lnTo>
                  <a:lnTo>
                    <a:pt x="1712" y="254"/>
                  </a:lnTo>
                  <a:lnTo>
                    <a:pt x="1716" y="262"/>
                  </a:lnTo>
                  <a:lnTo>
                    <a:pt x="1722" y="272"/>
                  </a:lnTo>
                  <a:lnTo>
                    <a:pt x="1724" y="282"/>
                  </a:lnTo>
                  <a:lnTo>
                    <a:pt x="1724" y="292"/>
                  </a:lnTo>
                  <a:lnTo>
                    <a:pt x="1724" y="292"/>
                  </a:lnTo>
                  <a:lnTo>
                    <a:pt x="1724" y="302"/>
                  </a:lnTo>
                  <a:lnTo>
                    <a:pt x="1722" y="312"/>
                  </a:lnTo>
                  <a:lnTo>
                    <a:pt x="1716" y="322"/>
                  </a:lnTo>
                  <a:lnTo>
                    <a:pt x="1712" y="332"/>
                  </a:lnTo>
                  <a:lnTo>
                    <a:pt x="1704" y="340"/>
                  </a:lnTo>
                  <a:lnTo>
                    <a:pt x="1694" y="350"/>
                  </a:lnTo>
                  <a:lnTo>
                    <a:pt x="1672" y="368"/>
                  </a:lnTo>
                  <a:lnTo>
                    <a:pt x="1644" y="384"/>
                  </a:lnTo>
                  <a:lnTo>
                    <a:pt x="1610" y="400"/>
                  </a:lnTo>
                  <a:lnTo>
                    <a:pt x="1572" y="416"/>
                  </a:lnTo>
                  <a:lnTo>
                    <a:pt x="1528" y="430"/>
                  </a:lnTo>
                  <a:lnTo>
                    <a:pt x="1482" y="442"/>
                  </a:lnTo>
                  <a:lnTo>
                    <a:pt x="1430" y="452"/>
                  </a:lnTo>
                  <a:lnTo>
                    <a:pt x="1374" y="462"/>
                  </a:lnTo>
                  <a:lnTo>
                    <a:pt x="1316" y="470"/>
                  </a:lnTo>
                  <a:lnTo>
                    <a:pt x="1254" y="478"/>
                  </a:lnTo>
                  <a:lnTo>
                    <a:pt x="1190" y="482"/>
                  </a:lnTo>
                  <a:lnTo>
                    <a:pt x="1124" y="486"/>
                  </a:lnTo>
                  <a:lnTo>
                    <a:pt x="1056" y="486"/>
                  </a:lnTo>
                  <a:lnTo>
                    <a:pt x="1056" y="4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77" name="组合 276"/>
            <p:cNvGrpSpPr/>
            <p:nvPr/>
          </p:nvGrpSpPr>
          <p:grpSpPr>
            <a:xfrm flipH="1">
              <a:off x="3304959" y="1840848"/>
              <a:ext cx="858698" cy="2205476"/>
              <a:chOff x="3712369" y="1840848"/>
              <a:chExt cx="858698" cy="2205476"/>
            </a:xfrm>
            <a:grpFill/>
          </p:grpSpPr>
          <p:sp>
            <p:nvSpPr>
              <p:cNvPr id="278" name="Freeform 5"/>
              <p:cNvSpPr>
                <a:spLocks/>
              </p:cNvSpPr>
              <p:nvPr/>
            </p:nvSpPr>
            <p:spPr bwMode="auto">
              <a:xfrm>
                <a:off x="3971795" y="1840848"/>
                <a:ext cx="339845" cy="339839"/>
              </a:xfrm>
              <a:custGeom>
                <a:avLst/>
                <a:gdLst>
                  <a:gd name="T0" fmla="*/ 486 w 486"/>
                  <a:gd name="T1" fmla="*/ 244 h 486"/>
                  <a:gd name="T2" fmla="*/ 482 w 486"/>
                  <a:gd name="T3" fmla="*/ 292 h 486"/>
                  <a:gd name="T4" fmla="*/ 468 w 486"/>
                  <a:gd name="T5" fmla="*/ 338 h 486"/>
                  <a:gd name="T6" fmla="*/ 444 w 486"/>
                  <a:gd name="T7" fmla="*/ 380 h 486"/>
                  <a:gd name="T8" fmla="*/ 416 w 486"/>
                  <a:gd name="T9" fmla="*/ 416 h 486"/>
                  <a:gd name="T10" fmla="*/ 380 w 486"/>
                  <a:gd name="T11" fmla="*/ 444 h 486"/>
                  <a:gd name="T12" fmla="*/ 338 w 486"/>
                  <a:gd name="T13" fmla="*/ 468 h 486"/>
                  <a:gd name="T14" fmla="*/ 292 w 486"/>
                  <a:gd name="T15" fmla="*/ 482 h 486"/>
                  <a:gd name="T16" fmla="*/ 244 w 486"/>
                  <a:gd name="T17" fmla="*/ 486 h 486"/>
                  <a:gd name="T18" fmla="*/ 218 w 486"/>
                  <a:gd name="T19" fmla="*/ 486 h 486"/>
                  <a:gd name="T20" fmla="*/ 170 w 486"/>
                  <a:gd name="T21" fmla="*/ 476 h 486"/>
                  <a:gd name="T22" fmla="*/ 128 w 486"/>
                  <a:gd name="T23" fmla="*/ 458 h 486"/>
                  <a:gd name="T24" fmla="*/ 88 w 486"/>
                  <a:gd name="T25" fmla="*/ 430 h 486"/>
                  <a:gd name="T26" fmla="*/ 56 w 486"/>
                  <a:gd name="T27" fmla="*/ 398 h 486"/>
                  <a:gd name="T28" fmla="*/ 30 w 486"/>
                  <a:gd name="T29" fmla="*/ 360 h 486"/>
                  <a:gd name="T30" fmla="*/ 12 w 486"/>
                  <a:gd name="T31" fmla="*/ 316 h 486"/>
                  <a:gd name="T32" fmla="*/ 2 w 486"/>
                  <a:gd name="T33" fmla="*/ 268 h 486"/>
                  <a:gd name="T34" fmla="*/ 0 w 486"/>
                  <a:gd name="T35" fmla="*/ 244 h 486"/>
                  <a:gd name="T36" fmla="*/ 6 w 486"/>
                  <a:gd name="T37" fmla="*/ 194 h 486"/>
                  <a:gd name="T38" fmla="*/ 20 w 486"/>
                  <a:gd name="T39" fmla="*/ 148 h 486"/>
                  <a:gd name="T40" fmla="*/ 42 w 486"/>
                  <a:gd name="T41" fmla="*/ 108 h 486"/>
                  <a:gd name="T42" fmla="*/ 72 w 486"/>
                  <a:gd name="T43" fmla="*/ 72 h 486"/>
                  <a:gd name="T44" fmla="*/ 108 w 486"/>
                  <a:gd name="T45" fmla="*/ 42 h 486"/>
                  <a:gd name="T46" fmla="*/ 148 w 486"/>
                  <a:gd name="T47" fmla="*/ 20 h 486"/>
                  <a:gd name="T48" fmla="*/ 194 w 486"/>
                  <a:gd name="T49" fmla="*/ 6 h 486"/>
                  <a:gd name="T50" fmla="*/ 244 w 486"/>
                  <a:gd name="T51" fmla="*/ 0 h 486"/>
                  <a:gd name="T52" fmla="*/ 268 w 486"/>
                  <a:gd name="T53" fmla="*/ 2 h 486"/>
                  <a:gd name="T54" fmla="*/ 316 w 486"/>
                  <a:gd name="T55" fmla="*/ 12 h 486"/>
                  <a:gd name="T56" fmla="*/ 360 w 486"/>
                  <a:gd name="T57" fmla="*/ 30 h 486"/>
                  <a:gd name="T58" fmla="*/ 398 w 486"/>
                  <a:gd name="T59" fmla="*/ 56 h 486"/>
                  <a:gd name="T60" fmla="*/ 430 w 486"/>
                  <a:gd name="T61" fmla="*/ 88 h 486"/>
                  <a:gd name="T62" fmla="*/ 458 w 486"/>
                  <a:gd name="T63" fmla="*/ 128 h 486"/>
                  <a:gd name="T64" fmla="*/ 476 w 486"/>
                  <a:gd name="T65" fmla="*/ 170 h 486"/>
                  <a:gd name="T66" fmla="*/ 486 w 486"/>
                  <a:gd name="T67" fmla="*/ 218 h 486"/>
                  <a:gd name="T68" fmla="*/ 486 w 486"/>
                  <a:gd name="T69" fmla="*/ 24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6">
                    <a:moveTo>
                      <a:pt x="486" y="244"/>
                    </a:moveTo>
                    <a:lnTo>
                      <a:pt x="486" y="244"/>
                    </a:lnTo>
                    <a:lnTo>
                      <a:pt x="486" y="268"/>
                    </a:lnTo>
                    <a:lnTo>
                      <a:pt x="482" y="292"/>
                    </a:lnTo>
                    <a:lnTo>
                      <a:pt x="476" y="316"/>
                    </a:lnTo>
                    <a:lnTo>
                      <a:pt x="468" y="338"/>
                    </a:lnTo>
                    <a:lnTo>
                      <a:pt x="458" y="360"/>
                    </a:lnTo>
                    <a:lnTo>
                      <a:pt x="444" y="380"/>
                    </a:lnTo>
                    <a:lnTo>
                      <a:pt x="430" y="398"/>
                    </a:lnTo>
                    <a:lnTo>
                      <a:pt x="416" y="416"/>
                    </a:lnTo>
                    <a:lnTo>
                      <a:pt x="398" y="430"/>
                    </a:lnTo>
                    <a:lnTo>
                      <a:pt x="380" y="444"/>
                    </a:lnTo>
                    <a:lnTo>
                      <a:pt x="360" y="458"/>
                    </a:lnTo>
                    <a:lnTo>
                      <a:pt x="338" y="468"/>
                    </a:lnTo>
                    <a:lnTo>
                      <a:pt x="316" y="476"/>
                    </a:lnTo>
                    <a:lnTo>
                      <a:pt x="292" y="482"/>
                    </a:lnTo>
                    <a:lnTo>
                      <a:pt x="268" y="486"/>
                    </a:lnTo>
                    <a:lnTo>
                      <a:pt x="244" y="486"/>
                    </a:lnTo>
                    <a:lnTo>
                      <a:pt x="244" y="486"/>
                    </a:lnTo>
                    <a:lnTo>
                      <a:pt x="218" y="486"/>
                    </a:lnTo>
                    <a:lnTo>
                      <a:pt x="194" y="482"/>
                    </a:lnTo>
                    <a:lnTo>
                      <a:pt x="170" y="476"/>
                    </a:lnTo>
                    <a:lnTo>
                      <a:pt x="148" y="468"/>
                    </a:lnTo>
                    <a:lnTo>
                      <a:pt x="128" y="458"/>
                    </a:lnTo>
                    <a:lnTo>
                      <a:pt x="108" y="444"/>
                    </a:lnTo>
                    <a:lnTo>
                      <a:pt x="88" y="430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6"/>
                    </a:lnTo>
                    <a:lnTo>
                      <a:pt x="6" y="292"/>
                    </a:lnTo>
                    <a:lnTo>
                      <a:pt x="2" y="268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2" y="218"/>
                    </a:lnTo>
                    <a:lnTo>
                      <a:pt x="6" y="194"/>
                    </a:lnTo>
                    <a:lnTo>
                      <a:pt x="12" y="170"/>
                    </a:lnTo>
                    <a:lnTo>
                      <a:pt x="20" y="148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88"/>
                    </a:lnTo>
                    <a:lnTo>
                      <a:pt x="72" y="72"/>
                    </a:lnTo>
                    <a:lnTo>
                      <a:pt x="88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48" y="20"/>
                    </a:lnTo>
                    <a:lnTo>
                      <a:pt x="170" y="12"/>
                    </a:lnTo>
                    <a:lnTo>
                      <a:pt x="194" y="6"/>
                    </a:lnTo>
                    <a:lnTo>
                      <a:pt x="218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2" y="6"/>
                    </a:lnTo>
                    <a:lnTo>
                      <a:pt x="316" y="12"/>
                    </a:lnTo>
                    <a:lnTo>
                      <a:pt x="338" y="20"/>
                    </a:lnTo>
                    <a:lnTo>
                      <a:pt x="360" y="30"/>
                    </a:lnTo>
                    <a:lnTo>
                      <a:pt x="380" y="42"/>
                    </a:lnTo>
                    <a:lnTo>
                      <a:pt x="398" y="56"/>
                    </a:lnTo>
                    <a:lnTo>
                      <a:pt x="416" y="72"/>
                    </a:lnTo>
                    <a:lnTo>
                      <a:pt x="430" y="88"/>
                    </a:lnTo>
                    <a:lnTo>
                      <a:pt x="444" y="108"/>
                    </a:lnTo>
                    <a:lnTo>
                      <a:pt x="458" y="128"/>
                    </a:lnTo>
                    <a:lnTo>
                      <a:pt x="468" y="148"/>
                    </a:lnTo>
                    <a:lnTo>
                      <a:pt x="476" y="170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4"/>
                    </a:lnTo>
                    <a:lnTo>
                      <a:pt x="486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9" name="Freeform 6"/>
              <p:cNvSpPr>
                <a:spLocks/>
              </p:cNvSpPr>
              <p:nvPr/>
            </p:nvSpPr>
            <p:spPr bwMode="auto">
              <a:xfrm>
                <a:off x="3712369" y="2217051"/>
                <a:ext cx="858698" cy="1829273"/>
              </a:xfrm>
              <a:custGeom>
                <a:avLst/>
                <a:gdLst>
                  <a:gd name="T0" fmla="*/ 1226 w 1228"/>
                  <a:gd name="T1" fmla="*/ 234 h 2616"/>
                  <a:gd name="T2" fmla="*/ 1196 w 1228"/>
                  <a:gd name="T3" fmla="*/ 136 h 2616"/>
                  <a:gd name="T4" fmla="*/ 1134 w 1228"/>
                  <a:gd name="T5" fmla="*/ 60 h 2616"/>
                  <a:gd name="T6" fmla="*/ 1046 w 1228"/>
                  <a:gd name="T7" fmla="*/ 12 h 2616"/>
                  <a:gd name="T8" fmla="*/ 788 w 1228"/>
                  <a:gd name="T9" fmla="*/ 0 h 2616"/>
                  <a:gd name="T10" fmla="*/ 768 w 1228"/>
                  <a:gd name="T11" fmla="*/ 160 h 2616"/>
                  <a:gd name="T12" fmla="*/ 700 w 1228"/>
                  <a:gd name="T13" fmla="*/ 398 h 2616"/>
                  <a:gd name="T14" fmla="*/ 670 w 1228"/>
                  <a:gd name="T15" fmla="*/ 280 h 2616"/>
                  <a:gd name="T16" fmla="*/ 674 w 1228"/>
                  <a:gd name="T17" fmla="*/ 128 h 2616"/>
                  <a:gd name="T18" fmla="*/ 598 w 1228"/>
                  <a:gd name="T19" fmla="*/ 172 h 2616"/>
                  <a:gd name="T20" fmla="*/ 546 w 1228"/>
                  <a:gd name="T21" fmla="*/ 318 h 2616"/>
                  <a:gd name="T22" fmla="*/ 506 w 1228"/>
                  <a:gd name="T23" fmla="*/ 334 h 2616"/>
                  <a:gd name="T24" fmla="*/ 452 w 1228"/>
                  <a:gd name="T25" fmla="*/ 110 h 2616"/>
                  <a:gd name="T26" fmla="*/ 260 w 1228"/>
                  <a:gd name="T27" fmla="*/ 0 h 2616"/>
                  <a:gd name="T28" fmla="*/ 158 w 1228"/>
                  <a:gd name="T29" fmla="*/ 20 h 2616"/>
                  <a:gd name="T30" fmla="*/ 76 w 1228"/>
                  <a:gd name="T31" fmla="*/ 76 h 2616"/>
                  <a:gd name="T32" fmla="*/ 20 w 1228"/>
                  <a:gd name="T33" fmla="*/ 158 h 2616"/>
                  <a:gd name="T34" fmla="*/ 0 w 1228"/>
                  <a:gd name="T35" fmla="*/ 260 h 2616"/>
                  <a:gd name="T36" fmla="*/ 8 w 1228"/>
                  <a:gd name="T37" fmla="*/ 1214 h 2616"/>
                  <a:gd name="T38" fmla="*/ 60 w 1228"/>
                  <a:gd name="T39" fmla="*/ 1266 h 2616"/>
                  <a:gd name="T40" fmla="*/ 120 w 1228"/>
                  <a:gd name="T41" fmla="*/ 1272 h 2616"/>
                  <a:gd name="T42" fmla="*/ 182 w 1228"/>
                  <a:gd name="T43" fmla="*/ 1230 h 2616"/>
                  <a:gd name="T44" fmla="*/ 200 w 1228"/>
                  <a:gd name="T45" fmla="*/ 410 h 2616"/>
                  <a:gd name="T46" fmla="*/ 298 w 1228"/>
                  <a:gd name="T47" fmla="*/ 2502 h 2616"/>
                  <a:gd name="T48" fmla="*/ 318 w 1228"/>
                  <a:gd name="T49" fmla="*/ 2560 h 2616"/>
                  <a:gd name="T50" fmla="*/ 384 w 1228"/>
                  <a:gd name="T51" fmla="*/ 2610 h 2616"/>
                  <a:gd name="T52" fmla="*/ 446 w 1228"/>
                  <a:gd name="T53" fmla="*/ 2616 h 2616"/>
                  <a:gd name="T54" fmla="*/ 482 w 1228"/>
                  <a:gd name="T55" fmla="*/ 2610 h 2616"/>
                  <a:gd name="T56" fmla="*/ 550 w 1228"/>
                  <a:gd name="T57" fmla="*/ 2560 h 2616"/>
                  <a:gd name="T58" fmla="*/ 570 w 1228"/>
                  <a:gd name="T59" fmla="*/ 2502 h 2616"/>
                  <a:gd name="T60" fmla="*/ 680 w 1228"/>
                  <a:gd name="T61" fmla="*/ 2490 h 2616"/>
                  <a:gd name="T62" fmla="*/ 686 w 1228"/>
                  <a:gd name="T63" fmla="*/ 2528 h 2616"/>
                  <a:gd name="T64" fmla="*/ 736 w 1228"/>
                  <a:gd name="T65" fmla="*/ 2594 h 2616"/>
                  <a:gd name="T66" fmla="*/ 792 w 1228"/>
                  <a:gd name="T67" fmla="*/ 2614 h 2616"/>
                  <a:gd name="T68" fmla="*/ 818 w 1228"/>
                  <a:gd name="T69" fmla="*/ 2614 h 2616"/>
                  <a:gd name="T70" fmla="*/ 876 w 1228"/>
                  <a:gd name="T71" fmla="*/ 2594 h 2616"/>
                  <a:gd name="T72" fmla="*/ 926 w 1228"/>
                  <a:gd name="T73" fmla="*/ 2528 h 2616"/>
                  <a:gd name="T74" fmla="*/ 932 w 1228"/>
                  <a:gd name="T75" fmla="*/ 410 h 2616"/>
                  <a:gd name="T76" fmla="*/ 1030 w 1228"/>
                  <a:gd name="T77" fmla="*/ 1192 h 2616"/>
                  <a:gd name="T78" fmla="*/ 1060 w 1228"/>
                  <a:gd name="T79" fmla="*/ 1248 h 2616"/>
                  <a:gd name="T80" fmla="*/ 1104 w 1228"/>
                  <a:gd name="T81" fmla="*/ 1324 h 2616"/>
                  <a:gd name="T82" fmla="*/ 1076 w 1228"/>
                  <a:gd name="T83" fmla="*/ 1328 h 2616"/>
                  <a:gd name="T84" fmla="*/ 1056 w 1228"/>
                  <a:gd name="T85" fmla="*/ 1348 h 2616"/>
                  <a:gd name="T86" fmla="*/ 1052 w 1228"/>
                  <a:gd name="T87" fmla="*/ 1784 h 2616"/>
                  <a:gd name="T88" fmla="*/ 1064 w 1228"/>
                  <a:gd name="T89" fmla="*/ 1814 h 2616"/>
                  <a:gd name="T90" fmla="*/ 1092 w 1228"/>
                  <a:gd name="T91" fmla="*/ 1824 h 2616"/>
                  <a:gd name="T92" fmla="*/ 1178 w 1228"/>
                  <a:gd name="T93" fmla="*/ 1822 h 2616"/>
                  <a:gd name="T94" fmla="*/ 1198 w 1228"/>
                  <a:gd name="T95" fmla="*/ 1800 h 2616"/>
                  <a:gd name="T96" fmla="*/ 1202 w 1228"/>
                  <a:gd name="T97" fmla="*/ 1364 h 2616"/>
                  <a:gd name="T98" fmla="*/ 1190 w 1228"/>
                  <a:gd name="T99" fmla="*/ 1336 h 2616"/>
                  <a:gd name="T100" fmla="*/ 1162 w 1228"/>
                  <a:gd name="T101" fmla="*/ 1324 h 2616"/>
                  <a:gd name="T102" fmla="*/ 1166 w 1228"/>
                  <a:gd name="T103" fmla="*/ 1266 h 2616"/>
                  <a:gd name="T104" fmla="*/ 1216 w 1228"/>
                  <a:gd name="T105" fmla="*/ 1224 h 2616"/>
                  <a:gd name="T106" fmla="*/ 1228 w 1228"/>
                  <a:gd name="T107" fmla="*/ 1174 h 2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28" h="2616">
                    <a:moveTo>
                      <a:pt x="1228" y="1174"/>
                    </a:moveTo>
                    <a:lnTo>
                      <a:pt x="1228" y="260"/>
                    </a:lnTo>
                    <a:lnTo>
                      <a:pt x="1228" y="260"/>
                    </a:lnTo>
                    <a:lnTo>
                      <a:pt x="1226" y="234"/>
                    </a:lnTo>
                    <a:lnTo>
                      <a:pt x="1222" y="208"/>
                    </a:lnTo>
                    <a:lnTo>
                      <a:pt x="1216" y="182"/>
                    </a:lnTo>
                    <a:lnTo>
                      <a:pt x="1208" y="158"/>
                    </a:lnTo>
                    <a:lnTo>
                      <a:pt x="1196" y="136"/>
                    </a:lnTo>
                    <a:lnTo>
                      <a:pt x="1184" y="114"/>
                    </a:lnTo>
                    <a:lnTo>
                      <a:pt x="1168" y="94"/>
                    </a:lnTo>
                    <a:lnTo>
                      <a:pt x="1152" y="76"/>
                    </a:lnTo>
                    <a:lnTo>
                      <a:pt x="1134" y="60"/>
                    </a:lnTo>
                    <a:lnTo>
                      <a:pt x="1114" y="44"/>
                    </a:lnTo>
                    <a:lnTo>
                      <a:pt x="1092" y="32"/>
                    </a:lnTo>
                    <a:lnTo>
                      <a:pt x="1070" y="20"/>
                    </a:lnTo>
                    <a:lnTo>
                      <a:pt x="1046" y="12"/>
                    </a:lnTo>
                    <a:lnTo>
                      <a:pt x="1020" y="4"/>
                    </a:lnTo>
                    <a:lnTo>
                      <a:pt x="994" y="0"/>
                    </a:lnTo>
                    <a:lnTo>
                      <a:pt x="968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782" y="66"/>
                    </a:lnTo>
                    <a:lnTo>
                      <a:pt x="776" y="110"/>
                    </a:lnTo>
                    <a:lnTo>
                      <a:pt x="768" y="160"/>
                    </a:lnTo>
                    <a:lnTo>
                      <a:pt x="756" y="214"/>
                    </a:lnTo>
                    <a:lnTo>
                      <a:pt x="742" y="272"/>
                    </a:lnTo>
                    <a:lnTo>
                      <a:pt x="722" y="334"/>
                    </a:lnTo>
                    <a:lnTo>
                      <a:pt x="700" y="398"/>
                    </a:lnTo>
                    <a:lnTo>
                      <a:pt x="700" y="398"/>
                    </a:lnTo>
                    <a:lnTo>
                      <a:pt x="692" y="358"/>
                    </a:lnTo>
                    <a:lnTo>
                      <a:pt x="682" y="318"/>
                    </a:lnTo>
                    <a:lnTo>
                      <a:pt x="670" y="280"/>
                    </a:lnTo>
                    <a:lnTo>
                      <a:pt x="658" y="244"/>
                    </a:lnTo>
                    <a:lnTo>
                      <a:pt x="638" y="192"/>
                    </a:lnTo>
                    <a:lnTo>
                      <a:pt x="628" y="172"/>
                    </a:lnTo>
                    <a:lnTo>
                      <a:pt x="674" y="128"/>
                    </a:lnTo>
                    <a:lnTo>
                      <a:pt x="614" y="68"/>
                    </a:lnTo>
                    <a:lnTo>
                      <a:pt x="554" y="128"/>
                    </a:lnTo>
                    <a:lnTo>
                      <a:pt x="598" y="172"/>
                    </a:lnTo>
                    <a:lnTo>
                      <a:pt x="598" y="172"/>
                    </a:lnTo>
                    <a:lnTo>
                      <a:pt x="590" y="192"/>
                    </a:lnTo>
                    <a:lnTo>
                      <a:pt x="570" y="244"/>
                    </a:lnTo>
                    <a:lnTo>
                      <a:pt x="558" y="280"/>
                    </a:lnTo>
                    <a:lnTo>
                      <a:pt x="546" y="318"/>
                    </a:lnTo>
                    <a:lnTo>
                      <a:pt x="536" y="358"/>
                    </a:lnTo>
                    <a:lnTo>
                      <a:pt x="528" y="398"/>
                    </a:lnTo>
                    <a:lnTo>
                      <a:pt x="528" y="398"/>
                    </a:lnTo>
                    <a:lnTo>
                      <a:pt x="506" y="334"/>
                    </a:lnTo>
                    <a:lnTo>
                      <a:pt x="486" y="272"/>
                    </a:lnTo>
                    <a:lnTo>
                      <a:pt x="472" y="214"/>
                    </a:lnTo>
                    <a:lnTo>
                      <a:pt x="460" y="160"/>
                    </a:lnTo>
                    <a:lnTo>
                      <a:pt x="452" y="110"/>
                    </a:lnTo>
                    <a:lnTo>
                      <a:pt x="446" y="66"/>
                    </a:lnTo>
                    <a:lnTo>
                      <a:pt x="44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34" y="0"/>
                    </a:lnTo>
                    <a:lnTo>
                      <a:pt x="208" y="4"/>
                    </a:lnTo>
                    <a:lnTo>
                      <a:pt x="182" y="12"/>
                    </a:lnTo>
                    <a:lnTo>
                      <a:pt x="158" y="20"/>
                    </a:lnTo>
                    <a:lnTo>
                      <a:pt x="136" y="32"/>
                    </a:lnTo>
                    <a:lnTo>
                      <a:pt x="114" y="44"/>
                    </a:lnTo>
                    <a:lnTo>
                      <a:pt x="94" y="60"/>
                    </a:lnTo>
                    <a:lnTo>
                      <a:pt x="76" y="76"/>
                    </a:lnTo>
                    <a:lnTo>
                      <a:pt x="60" y="94"/>
                    </a:lnTo>
                    <a:lnTo>
                      <a:pt x="44" y="114"/>
                    </a:lnTo>
                    <a:lnTo>
                      <a:pt x="32" y="136"/>
                    </a:lnTo>
                    <a:lnTo>
                      <a:pt x="20" y="158"/>
                    </a:lnTo>
                    <a:lnTo>
                      <a:pt x="12" y="182"/>
                    </a:lnTo>
                    <a:lnTo>
                      <a:pt x="4" y="208"/>
                    </a:lnTo>
                    <a:lnTo>
                      <a:pt x="0" y="234"/>
                    </a:lnTo>
                    <a:lnTo>
                      <a:pt x="0" y="260"/>
                    </a:lnTo>
                    <a:lnTo>
                      <a:pt x="0" y="1174"/>
                    </a:lnTo>
                    <a:lnTo>
                      <a:pt x="0" y="1174"/>
                    </a:lnTo>
                    <a:lnTo>
                      <a:pt x="2" y="1194"/>
                    </a:lnTo>
                    <a:lnTo>
                      <a:pt x="8" y="1214"/>
                    </a:lnTo>
                    <a:lnTo>
                      <a:pt x="16" y="1230"/>
                    </a:lnTo>
                    <a:lnTo>
                      <a:pt x="28" y="1246"/>
                    </a:lnTo>
                    <a:lnTo>
                      <a:pt x="44" y="1258"/>
                    </a:lnTo>
                    <a:lnTo>
                      <a:pt x="60" y="1266"/>
                    </a:lnTo>
                    <a:lnTo>
                      <a:pt x="80" y="1272"/>
                    </a:lnTo>
                    <a:lnTo>
                      <a:pt x="100" y="1274"/>
                    </a:lnTo>
                    <a:lnTo>
                      <a:pt x="100" y="1274"/>
                    </a:lnTo>
                    <a:lnTo>
                      <a:pt x="120" y="1272"/>
                    </a:lnTo>
                    <a:lnTo>
                      <a:pt x="138" y="1266"/>
                    </a:lnTo>
                    <a:lnTo>
                      <a:pt x="156" y="1258"/>
                    </a:lnTo>
                    <a:lnTo>
                      <a:pt x="170" y="1246"/>
                    </a:lnTo>
                    <a:lnTo>
                      <a:pt x="182" y="1230"/>
                    </a:lnTo>
                    <a:lnTo>
                      <a:pt x="192" y="1214"/>
                    </a:lnTo>
                    <a:lnTo>
                      <a:pt x="198" y="1194"/>
                    </a:lnTo>
                    <a:lnTo>
                      <a:pt x="200" y="1174"/>
                    </a:lnTo>
                    <a:lnTo>
                      <a:pt x="200" y="410"/>
                    </a:lnTo>
                    <a:lnTo>
                      <a:pt x="296" y="410"/>
                    </a:lnTo>
                    <a:lnTo>
                      <a:pt x="296" y="2490"/>
                    </a:lnTo>
                    <a:lnTo>
                      <a:pt x="296" y="2490"/>
                    </a:lnTo>
                    <a:lnTo>
                      <a:pt x="298" y="2502"/>
                    </a:lnTo>
                    <a:lnTo>
                      <a:pt x="300" y="2516"/>
                    </a:lnTo>
                    <a:lnTo>
                      <a:pt x="302" y="2528"/>
                    </a:lnTo>
                    <a:lnTo>
                      <a:pt x="306" y="2538"/>
                    </a:lnTo>
                    <a:lnTo>
                      <a:pt x="318" y="2560"/>
                    </a:lnTo>
                    <a:lnTo>
                      <a:pt x="334" y="2578"/>
                    </a:lnTo>
                    <a:lnTo>
                      <a:pt x="352" y="2594"/>
                    </a:lnTo>
                    <a:lnTo>
                      <a:pt x="374" y="2606"/>
                    </a:lnTo>
                    <a:lnTo>
                      <a:pt x="384" y="2610"/>
                    </a:lnTo>
                    <a:lnTo>
                      <a:pt x="396" y="2612"/>
                    </a:lnTo>
                    <a:lnTo>
                      <a:pt x="410" y="2614"/>
                    </a:lnTo>
                    <a:lnTo>
                      <a:pt x="422" y="2616"/>
                    </a:lnTo>
                    <a:lnTo>
                      <a:pt x="446" y="2616"/>
                    </a:lnTo>
                    <a:lnTo>
                      <a:pt x="446" y="2616"/>
                    </a:lnTo>
                    <a:lnTo>
                      <a:pt x="458" y="2614"/>
                    </a:lnTo>
                    <a:lnTo>
                      <a:pt x="470" y="2612"/>
                    </a:lnTo>
                    <a:lnTo>
                      <a:pt x="482" y="2610"/>
                    </a:lnTo>
                    <a:lnTo>
                      <a:pt x="494" y="2606"/>
                    </a:lnTo>
                    <a:lnTo>
                      <a:pt x="516" y="2594"/>
                    </a:lnTo>
                    <a:lnTo>
                      <a:pt x="534" y="2578"/>
                    </a:lnTo>
                    <a:lnTo>
                      <a:pt x="550" y="2560"/>
                    </a:lnTo>
                    <a:lnTo>
                      <a:pt x="562" y="2538"/>
                    </a:lnTo>
                    <a:lnTo>
                      <a:pt x="566" y="2528"/>
                    </a:lnTo>
                    <a:lnTo>
                      <a:pt x="568" y="2516"/>
                    </a:lnTo>
                    <a:lnTo>
                      <a:pt x="570" y="2502"/>
                    </a:lnTo>
                    <a:lnTo>
                      <a:pt x="572" y="2490"/>
                    </a:lnTo>
                    <a:lnTo>
                      <a:pt x="572" y="1274"/>
                    </a:lnTo>
                    <a:lnTo>
                      <a:pt x="680" y="1274"/>
                    </a:lnTo>
                    <a:lnTo>
                      <a:pt x="680" y="2490"/>
                    </a:lnTo>
                    <a:lnTo>
                      <a:pt x="680" y="2490"/>
                    </a:lnTo>
                    <a:lnTo>
                      <a:pt x="682" y="2502"/>
                    </a:lnTo>
                    <a:lnTo>
                      <a:pt x="682" y="2516"/>
                    </a:lnTo>
                    <a:lnTo>
                      <a:pt x="686" y="2528"/>
                    </a:lnTo>
                    <a:lnTo>
                      <a:pt x="690" y="2538"/>
                    </a:lnTo>
                    <a:lnTo>
                      <a:pt x="702" y="2560"/>
                    </a:lnTo>
                    <a:lnTo>
                      <a:pt x="718" y="2578"/>
                    </a:lnTo>
                    <a:lnTo>
                      <a:pt x="736" y="2594"/>
                    </a:lnTo>
                    <a:lnTo>
                      <a:pt x="756" y="2606"/>
                    </a:lnTo>
                    <a:lnTo>
                      <a:pt x="768" y="2610"/>
                    </a:lnTo>
                    <a:lnTo>
                      <a:pt x="780" y="2612"/>
                    </a:lnTo>
                    <a:lnTo>
                      <a:pt x="792" y="2614"/>
                    </a:lnTo>
                    <a:lnTo>
                      <a:pt x="806" y="2616"/>
                    </a:lnTo>
                    <a:lnTo>
                      <a:pt x="806" y="2616"/>
                    </a:lnTo>
                    <a:lnTo>
                      <a:pt x="806" y="2616"/>
                    </a:lnTo>
                    <a:lnTo>
                      <a:pt x="818" y="2614"/>
                    </a:lnTo>
                    <a:lnTo>
                      <a:pt x="832" y="2612"/>
                    </a:lnTo>
                    <a:lnTo>
                      <a:pt x="844" y="2610"/>
                    </a:lnTo>
                    <a:lnTo>
                      <a:pt x="854" y="2606"/>
                    </a:lnTo>
                    <a:lnTo>
                      <a:pt x="876" y="2594"/>
                    </a:lnTo>
                    <a:lnTo>
                      <a:pt x="894" y="2578"/>
                    </a:lnTo>
                    <a:lnTo>
                      <a:pt x="910" y="2560"/>
                    </a:lnTo>
                    <a:lnTo>
                      <a:pt x="922" y="2538"/>
                    </a:lnTo>
                    <a:lnTo>
                      <a:pt x="926" y="2528"/>
                    </a:lnTo>
                    <a:lnTo>
                      <a:pt x="928" y="2516"/>
                    </a:lnTo>
                    <a:lnTo>
                      <a:pt x="930" y="2502"/>
                    </a:lnTo>
                    <a:lnTo>
                      <a:pt x="932" y="2490"/>
                    </a:lnTo>
                    <a:lnTo>
                      <a:pt x="932" y="410"/>
                    </a:lnTo>
                    <a:lnTo>
                      <a:pt x="1028" y="410"/>
                    </a:lnTo>
                    <a:lnTo>
                      <a:pt x="1028" y="1174"/>
                    </a:lnTo>
                    <a:lnTo>
                      <a:pt x="1028" y="1174"/>
                    </a:lnTo>
                    <a:lnTo>
                      <a:pt x="1030" y="1192"/>
                    </a:lnTo>
                    <a:lnTo>
                      <a:pt x="1034" y="1208"/>
                    </a:lnTo>
                    <a:lnTo>
                      <a:pt x="1040" y="1222"/>
                    </a:lnTo>
                    <a:lnTo>
                      <a:pt x="1050" y="1236"/>
                    </a:lnTo>
                    <a:lnTo>
                      <a:pt x="1060" y="1248"/>
                    </a:lnTo>
                    <a:lnTo>
                      <a:pt x="1074" y="1258"/>
                    </a:lnTo>
                    <a:lnTo>
                      <a:pt x="1088" y="1266"/>
                    </a:lnTo>
                    <a:lnTo>
                      <a:pt x="1104" y="1272"/>
                    </a:lnTo>
                    <a:lnTo>
                      <a:pt x="1104" y="1324"/>
                    </a:lnTo>
                    <a:lnTo>
                      <a:pt x="1092" y="1324"/>
                    </a:lnTo>
                    <a:lnTo>
                      <a:pt x="1092" y="1324"/>
                    </a:lnTo>
                    <a:lnTo>
                      <a:pt x="1084" y="1326"/>
                    </a:lnTo>
                    <a:lnTo>
                      <a:pt x="1076" y="1328"/>
                    </a:lnTo>
                    <a:lnTo>
                      <a:pt x="1070" y="1332"/>
                    </a:lnTo>
                    <a:lnTo>
                      <a:pt x="1064" y="1336"/>
                    </a:lnTo>
                    <a:lnTo>
                      <a:pt x="1060" y="1342"/>
                    </a:lnTo>
                    <a:lnTo>
                      <a:pt x="1056" y="1348"/>
                    </a:lnTo>
                    <a:lnTo>
                      <a:pt x="1054" y="1356"/>
                    </a:lnTo>
                    <a:lnTo>
                      <a:pt x="1052" y="1364"/>
                    </a:lnTo>
                    <a:lnTo>
                      <a:pt x="1052" y="1784"/>
                    </a:lnTo>
                    <a:lnTo>
                      <a:pt x="1052" y="1784"/>
                    </a:lnTo>
                    <a:lnTo>
                      <a:pt x="1054" y="1792"/>
                    </a:lnTo>
                    <a:lnTo>
                      <a:pt x="1056" y="1800"/>
                    </a:lnTo>
                    <a:lnTo>
                      <a:pt x="1060" y="1808"/>
                    </a:lnTo>
                    <a:lnTo>
                      <a:pt x="1064" y="1814"/>
                    </a:lnTo>
                    <a:lnTo>
                      <a:pt x="1070" y="1818"/>
                    </a:lnTo>
                    <a:lnTo>
                      <a:pt x="1076" y="1822"/>
                    </a:lnTo>
                    <a:lnTo>
                      <a:pt x="1084" y="1824"/>
                    </a:lnTo>
                    <a:lnTo>
                      <a:pt x="1092" y="1824"/>
                    </a:lnTo>
                    <a:lnTo>
                      <a:pt x="1162" y="1824"/>
                    </a:lnTo>
                    <a:lnTo>
                      <a:pt x="1162" y="1824"/>
                    </a:lnTo>
                    <a:lnTo>
                      <a:pt x="1170" y="1824"/>
                    </a:lnTo>
                    <a:lnTo>
                      <a:pt x="1178" y="1822"/>
                    </a:lnTo>
                    <a:lnTo>
                      <a:pt x="1184" y="1818"/>
                    </a:lnTo>
                    <a:lnTo>
                      <a:pt x="1190" y="1814"/>
                    </a:lnTo>
                    <a:lnTo>
                      <a:pt x="1194" y="1808"/>
                    </a:lnTo>
                    <a:lnTo>
                      <a:pt x="1198" y="1800"/>
                    </a:lnTo>
                    <a:lnTo>
                      <a:pt x="1200" y="1792"/>
                    </a:lnTo>
                    <a:lnTo>
                      <a:pt x="1202" y="1784"/>
                    </a:lnTo>
                    <a:lnTo>
                      <a:pt x="1202" y="1364"/>
                    </a:lnTo>
                    <a:lnTo>
                      <a:pt x="1202" y="1364"/>
                    </a:lnTo>
                    <a:lnTo>
                      <a:pt x="1200" y="1356"/>
                    </a:lnTo>
                    <a:lnTo>
                      <a:pt x="1198" y="1348"/>
                    </a:lnTo>
                    <a:lnTo>
                      <a:pt x="1194" y="1342"/>
                    </a:lnTo>
                    <a:lnTo>
                      <a:pt x="1190" y="1336"/>
                    </a:lnTo>
                    <a:lnTo>
                      <a:pt x="1184" y="1332"/>
                    </a:lnTo>
                    <a:lnTo>
                      <a:pt x="1178" y="1328"/>
                    </a:lnTo>
                    <a:lnTo>
                      <a:pt x="1170" y="1326"/>
                    </a:lnTo>
                    <a:lnTo>
                      <a:pt x="1162" y="1324"/>
                    </a:lnTo>
                    <a:lnTo>
                      <a:pt x="1150" y="1324"/>
                    </a:lnTo>
                    <a:lnTo>
                      <a:pt x="1150" y="1272"/>
                    </a:lnTo>
                    <a:lnTo>
                      <a:pt x="1150" y="1272"/>
                    </a:lnTo>
                    <a:lnTo>
                      <a:pt x="1166" y="1266"/>
                    </a:lnTo>
                    <a:lnTo>
                      <a:pt x="1182" y="1260"/>
                    </a:lnTo>
                    <a:lnTo>
                      <a:pt x="1194" y="1250"/>
                    </a:lnTo>
                    <a:lnTo>
                      <a:pt x="1206" y="1238"/>
                    </a:lnTo>
                    <a:lnTo>
                      <a:pt x="1216" y="1224"/>
                    </a:lnTo>
                    <a:lnTo>
                      <a:pt x="1222" y="1208"/>
                    </a:lnTo>
                    <a:lnTo>
                      <a:pt x="1226" y="1192"/>
                    </a:lnTo>
                    <a:lnTo>
                      <a:pt x="1228" y="1174"/>
                    </a:lnTo>
                    <a:lnTo>
                      <a:pt x="1228" y="1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80" name="组合 279"/>
          <p:cNvGrpSpPr/>
          <p:nvPr/>
        </p:nvGrpSpPr>
        <p:grpSpPr>
          <a:xfrm>
            <a:off x="3929721" y="2682280"/>
            <a:ext cx="4332560" cy="2120721"/>
            <a:chOff x="2961056" y="2004125"/>
            <a:chExt cx="3249843" cy="1590541"/>
          </a:xfrm>
        </p:grpSpPr>
        <p:grpSp>
          <p:nvGrpSpPr>
            <p:cNvPr id="281" name="组合 280"/>
            <p:cNvGrpSpPr/>
            <p:nvPr/>
          </p:nvGrpSpPr>
          <p:grpSpPr>
            <a:xfrm>
              <a:off x="2961056" y="2004125"/>
              <a:ext cx="475466" cy="1590541"/>
              <a:chOff x="2961056" y="2004125"/>
              <a:chExt cx="475466" cy="1590541"/>
            </a:xfrm>
          </p:grpSpPr>
          <p:cxnSp>
            <p:nvCxnSpPr>
              <p:cNvPr id="286" name="直接连接符 285"/>
              <p:cNvCxnSpPr/>
              <p:nvPr/>
            </p:nvCxnSpPr>
            <p:spPr>
              <a:xfrm>
                <a:off x="2961056" y="2004125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 286"/>
              <p:cNvCxnSpPr/>
              <p:nvPr/>
            </p:nvCxnSpPr>
            <p:spPr>
              <a:xfrm>
                <a:off x="2961056" y="2799396"/>
                <a:ext cx="230651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7"/>
              <p:cNvCxnSpPr/>
              <p:nvPr/>
            </p:nvCxnSpPr>
            <p:spPr>
              <a:xfrm>
                <a:off x="2961056" y="3594666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2" name="组合 281"/>
            <p:cNvGrpSpPr/>
            <p:nvPr/>
          </p:nvGrpSpPr>
          <p:grpSpPr>
            <a:xfrm flipH="1">
              <a:off x="5735433" y="2004125"/>
              <a:ext cx="475466" cy="1590541"/>
              <a:chOff x="2961056" y="2004125"/>
              <a:chExt cx="475466" cy="1590541"/>
            </a:xfrm>
          </p:grpSpPr>
          <p:cxnSp>
            <p:nvCxnSpPr>
              <p:cNvPr id="283" name="直接连接符 282"/>
              <p:cNvCxnSpPr/>
              <p:nvPr/>
            </p:nvCxnSpPr>
            <p:spPr>
              <a:xfrm>
                <a:off x="2961056" y="2004125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直接连接符 283"/>
              <p:cNvCxnSpPr/>
              <p:nvPr/>
            </p:nvCxnSpPr>
            <p:spPr>
              <a:xfrm>
                <a:off x="2961056" y="2799396"/>
                <a:ext cx="230651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直接连接符 284"/>
              <p:cNvCxnSpPr/>
              <p:nvPr/>
            </p:nvCxnSpPr>
            <p:spPr>
              <a:xfrm>
                <a:off x="2961056" y="3594666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9" name="组合 288"/>
          <p:cNvGrpSpPr/>
          <p:nvPr/>
        </p:nvGrpSpPr>
        <p:grpSpPr>
          <a:xfrm>
            <a:off x="682315" y="2411440"/>
            <a:ext cx="3242775" cy="3081213"/>
            <a:chOff x="511206" y="1775241"/>
            <a:chExt cx="2432398" cy="2310910"/>
          </a:xfrm>
        </p:grpSpPr>
        <p:sp>
          <p:nvSpPr>
            <p:cNvPr id="290" name="矩形 289"/>
            <p:cNvSpPr/>
            <p:nvPr/>
          </p:nvSpPr>
          <p:spPr>
            <a:xfrm>
              <a:off x="511206" y="1775241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91" name="矩形 290"/>
            <p:cNvSpPr/>
            <p:nvPr/>
          </p:nvSpPr>
          <p:spPr>
            <a:xfrm>
              <a:off x="511206" y="2572906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92" name="矩形 291"/>
            <p:cNvSpPr/>
            <p:nvPr/>
          </p:nvSpPr>
          <p:spPr>
            <a:xfrm>
              <a:off x="511206" y="3370571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8279453" y="2411440"/>
            <a:ext cx="3242775" cy="3081213"/>
            <a:chOff x="6209800" y="1775241"/>
            <a:chExt cx="2432398" cy="2310910"/>
          </a:xfrm>
        </p:grpSpPr>
        <p:sp>
          <p:nvSpPr>
            <p:cNvPr id="294" name="矩形 293"/>
            <p:cNvSpPr/>
            <p:nvPr/>
          </p:nvSpPr>
          <p:spPr>
            <a:xfrm>
              <a:off x="6209800" y="1775241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95" name="矩形 294"/>
            <p:cNvSpPr/>
            <p:nvPr/>
          </p:nvSpPr>
          <p:spPr>
            <a:xfrm>
              <a:off x="6209800" y="2572906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96" name="矩形 295"/>
            <p:cNvSpPr/>
            <p:nvPr/>
          </p:nvSpPr>
          <p:spPr>
            <a:xfrm>
              <a:off x="6209800" y="3370571"/>
              <a:ext cx="2432398" cy="715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ENTER YOUR TITLE</a:t>
              </a: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7" name="组合 296"/>
          <p:cNvGrpSpPr/>
          <p:nvPr/>
        </p:nvGrpSpPr>
        <p:grpSpPr>
          <a:xfrm>
            <a:off x="5826214" y="2797047"/>
            <a:ext cx="555553" cy="1440000"/>
            <a:chOff x="4365938" y="1924197"/>
            <a:chExt cx="416719" cy="1080000"/>
          </a:xfrm>
          <a:solidFill>
            <a:schemeClr val="accent4"/>
          </a:solidFill>
        </p:grpSpPr>
        <p:cxnSp>
          <p:nvCxnSpPr>
            <p:cNvPr id="298" name="直接连接符 297"/>
            <p:cNvCxnSpPr/>
            <p:nvPr/>
          </p:nvCxnSpPr>
          <p:spPr>
            <a:xfrm>
              <a:off x="4574297" y="1924197"/>
              <a:ext cx="0" cy="1080000"/>
            </a:xfrm>
            <a:prstGeom prst="line">
              <a:avLst/>
            </a:prstGeom>
            <a:grpFill/>
            <a:ln w="28575">
              <a:solidFill>
                <a:schemeClr val="accent1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椭圆 298"/>
            <p:cNvSpPr/>
            <p:nvPr/>
          </p:nvSpPr>
          <p:spPr>
            <a:xfrm>
              <a:off x="4365938" y="2255838"/>
              <a:ext cx="416719" cy="416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sp>
          <p:nvSpPr>
            <p:cNvPr id="300" name="矩形 299"/>
            <p:cNvSpPr/>
            <p:nvPr/>
          </p:nvSpPr>
          <p:spPr>
            <a:xfrm>
              <a:off x="4394454" y="2335712"/>
              <a:ext cx="360819" cy="284742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1867" dirty="0">
                  <a:solidFill>
                    <a:schemeClr val="bg1"/>
                  </a:solidFill>
                  <a:latin typeface="+mj-ea"/>
                  <a:ea typeface="+mj-ea"/>
                </a:rPr>
                <a:t>VS</a:t>
              </a:r>
              <a:endParaRPr lang="zh-CN" altLang="en-US" sz="1867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2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椭圆 346"/>
          <p:cNvSpPr/>
          <p:nvPr/>
        </p:nvSpPr>
        <p:spPr>
          <a:xfrm>
            <a:off x="4724230" y="5080007"/>
            <a:ext cx="3071941" cy="74926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8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8" name="组合 347"/>
          <p:cNvGrpSpPr/>
          <p:nvPr/>
        </p:nvGrpSpPr>
        <p:grpSpPr>
          <a:xfrm>
            <a:off x="5463056" y="2631936"/>
            <a:ext cx="2082781" cy="1425477"/>
            <a:chOff x="4097229" y="1904756"/>
            <a:chExt cx="1562289" cy="1069108"/>
          </a:xfrm>
        </p:grpSpPr>
        <p:sp>
          <p:nvSpPr>
            <p:cNvPr id="349" name="矩形 5"/>
            <p:cNvSpPr/>
            <p:nvPr/>
          </p:nvSpPr>
          <p:spPr>
            <a:xfrm>
              <a:off x="4097229" y="1945520"/>
              <a:ext cx="1562289" cy="1028344"/>
            </a:xfrm>
            <a:custGeom>
              <a:avLst/>
              <a:gdLst>
                <a:gd name="connsiteX0" fmla="*/ 0 w 1440160"/>
                <a:gd name="connsiteY0" fmla="*/ 0 h 492857"/>
                <a:gd name="connsiteX1" fmla="*/ 1440160 w 1440160"/>
                <a:gd name="connsiteY1" fmla="*/ 0 h 492857"/>
                <a:gd name="connsiteX2" fmla="*/ 1440160 w 1440160"/>
                <a:gd name="connsiteY2" fmla="*/ 492857 h 492857"/>
                <a:gd name="connsiteX3" fmla="*/ 0 w 1440160"/>
                <a:gd name="connsiteY3" fmla="*/ 492857 h 492857"/>
                <a:gd name="connsiteX4" fmla="*/ 0 w 1440160"/>
                <a:gd name="connsiteY4" fmla="*/ 0 h 492857"/>
                <a:gd name="connsiteX0" fmla="*/ 306888 w 1440160"/>
                <a:gd name="connsiteY0" fmla="*/ 0 h 852980"/>
                <a:gd name="connsiteX1" fmla="*/ 1440160 w 1440160"/>
                <a:gd name="connsiteY1" fmla="*/ 360123 h 852980"/>
                <a:gd name="connsiteX2" fmla="*/ 1440160 w 1440160"/>
                <a:gd name="connsiteY2" fmla="*/ 852980 h 852980"/>
                <a:gd name="connsiteX3" fmla="*/ 0 w 1440160"/>
                <a:gd name="connsiteY3" fmla="*/ 852980 h 852980"/>
                <a:gd name="connsiteX4" fmla="*/ 306888 w 1440160"/>
                <a:gd name="connsiteY4" fmla="*/ 0 h 852980"/>
                <a:gd name="connsiteX0" fmla="*/ 93946 w 1227218"/>
                <a:gd name="connsiteY0" fmla="*/ 0 h 852980"/>
                <a:gd name="connsiteX1" fmla="*/ 1227218 w 1227218"/>
                <a:gd name="connsiteY1" fmla="*/ 360123 h 852980"/>
                <a:gd name="connsiteX2" fmla="*/ 1227218 w 1227218"/>
                <a:gd name="connsiteY2" fmla="*/ 852980 h 852980"/>
                <a:gd name="connsiteX3" fmla="*/ 0 w 1227218"/>
                <a:gd name="connsiteY3" fmla="*/ 289309 h 852980"/>
                <a:gd name="connsiteX4" fmla="*/ 93946 w 1227218"/>
                <a:gd name="connsiteY4" fmla="*/ 0 h 852980"/>
                <a:gd name="connsiteX0" fmla="*/ 93946 w 1405714"/>
                <a:gd name="connsiteY0" fmla="*/ 0 h 1028344"/>
                <a:gd name="connsiteX1" fmla="*/ 1227218 w 1405714"/>
                <a:gd name="connsiteY1" fmla="*/ 360123 h 1028344"/>
                <a:gd name="connsiteX2" fmla="*/ 1405714 w 1405714"/>
                <a:gd name="connsiteY2" fmla="*/ 1028344 h 1028344"/>
                <a:gd name="connsiteX3" fmla="*/ 0 w 1405714"/>
                <a:gd name="connsiteY3" fmla="*/ 289309 h 1028344"/>
                <a:gd name="connsiteX4" fmla="*/ 93946 w 1405714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321330 w 1543500"/>
                <a:gd name="connsiteY1" fmla="*/ 645560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93946 w 1543500"/>
                <a:gd name="connsiteY0" fmla="*/ 0 h 1028344"/>
                <a:gd name="connsiteX1" fmla="*/ 1299409 w 1543500"/>
                <a:gd name="connsiteY1" fmla="*/ 717584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122129 w 1571683"/>
                <a:gd name="connsiteY0" fmla="*/ 0 h 1028344"/>
                <a:gd name="connsiteX1" fmla="*/ 1327592 w 1571683"/>
                <a:gd name="connsiteY1" fmla="*/ 717584 h 1028344"/>
                <a:gd name="connsiteX2" fmla="*/ 1571683 w 1571683"/>
                <a:gd name="connsiteY2" fmla="*/ 767219 h 1028344"/>
                <a:gd name="connsiteX3" fmla="*/ 1433897 w 1571683"/>
                <a:gd name="connsiteY3" fmla="*/ 1028344 h 1028344"/>
                <a:gd name="connsiteX4" fmla="*/ 0 w 1571683"/>
                <a:gd name="connsiteY4" fmla="*/ 279915 h 1028344"/>
                <a:gd name="connsiteX5" fmla="*/ 122129 w 1571683"/>
                <a:gd name="connsiteY5" fmla="*/ 0 h 1028344"/>
                <a:gd name="connsiteX0" fmla="*/ 112735 w 1562289"/>
                <a:gd name="connsiteY0" fmla="*/ 0 h 1028344"/>
                <a:gd name="connsiteX1" fmla="*/ 1318198 w 1562289"/>
                <a:gd name="connsiteY1" fmla="*/ 717584 h 1028344"/>
                <a:gd name="connsiteX2" fmla="*/ 1562289 w 1562289"/>
                <a:gd name="connsiteY2" fmla="*/ 767219 h 1028344"/>
                <a:gd name="connsiteX3" fmla="*/ 1424503 w 1562289"/>
                <a:gd name="connsiteY3" fmla="*/ 1028344 h 1028344"/>
                <a:gd name="connsiteX4" fmla="*/ 0 w 1562289"/>
                <a:gd name="connsiteY4" fmla="*/ 264257 h 1028344"/>
                <a:gd name="connsiteX5" fmla="*/ 112735 w 1562289"/>
                <a:gd name="connsiteY5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2289" h="1028344">
                  <a:moveTo>
                    <a:pt x="112735" y="0"/>
                  </a:moveTo>
                  <a:cubicBezTo>
                    <a:pt x="216020" y="187003"/>
                    <a:pt x="272330" y="198642"/>
                    <a:pt x="469560" y="232201"/>
                  </a:cubicBezTo>
                  <a:cubicBezTo>
                    <a:pt x="986259" y="300050"/>
                    <a:pt x="1089598" y="493160"/>
                    <a:pt x="1230516" y="661217"/>
                  </a:cubicBezTo>
                  <a:cubicBezTo>
                    <a:pt x="1344239" y="746655"/>
                    <a:pt x="1464224" y="763200"/>
                    <a:pt x="1562289" y="767219"/>
                  </a:cubicBezTo>
                  <a:lnTo>
                    <a:pt x="1424503" y="1028344"/>
                  </a:lnTo>
                  <a:cubicBezTo>
                    <a:pt x="1271825" y="1022308"/>
                    <a:pt x="950313" y="791678"/>
                    <a:pt x="722421" y="607180"/>
                  </a:cubicBezTo>
                  <a:cubicBezTo>
                    <a:pt x="304029" y="508407"/>
                    <a:pt x="88914" y="386091"/>
                    <a:pt x="0" y="264257"/>
                  </a:cubicBezTo>
                  <a:lnTo>
                    <a:pt x="112735" y="0"/>
                  </a:lnTo>
                  <a:close/>
                </a:path>
              </a:pathLst>
            </a:custGeom>
            <a:gradFill>
              <a:gsLst>
                <a:gs pos="20000">
                  <a:schemeClr val="accent4"/>
                </a:gs>
                <a:gs pos="52000">
                  <a:schemeClr val="accent3">
                    <a:lumMod val="75000"/>
                  </a:schemeClr>
                </a:gs>
              </a:gsLst>
              <a:lin ang="17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0" name="矩形 4"/>
            <p:cNvSpPr/>
            <p:nvPr/>
          </p:nvSpPr>
          <p:spPr>
            <a:xfrm>
              <a:off x="4209882" y="1904756"/>
              <a:ext cx="1446390" cy="807579"/>
            </a:xfrm>
            <a:custGeom>
              <a:avLst/>
              <a:gdLst>
                <a:gd name="connsiteX0" fmla="*/ 0 w 1584176"/>
                <a:gd name="connsiteY0" fmla="*/ 0 h 423268"/>
                <a:gd name="connsiteX1" fmla="*/ 1584176 w 1584176"/>
                <a:gd name="connsiteY1" fmla="*/ 0 h 423268"/>
                <a:gd name="connsiteX2" fmla="*/ 1584176 w 1584176"/>
                <a:gd name="connsiteY2" fmla="*/ 423268 h 423268"/>
                <a:gd name="connsiteX3" fmla="*/ 0 w 1584176"/>
                <a:gd name="connsiteY3" fmla="*/ 423268 h 423268"/>
                <a:gd name="connsiteX4" fmla="*/ 0 w 1584176"/>
                <a:gd name="connsiteY4" fmla="*/ 0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50104 w 1634280"/>
                <a:gd name="connsiteY3" fmla="*/ 423268 h 423268"/>
                <a:gd name="connsiteX4" fmla="*/ 0 w 1634280"/>
                <a:gd name="connsiteY4" fmla="*/ 72024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291230 w 1634280"/>
                <a:gd name="connsiteY3" fmla="*/ 310534 h 423268"/>
                <a:gd name="connsiteX4" fmla="*/ 0 w 1634280"/>
                <a:gd name="connsiteY4" fmla="*/ 72024 h 423268"/>
                <a:gd name="connsiteX0" fmla="*/ 0 w 1634280"/>
                <a:gd name="connsiteY0" fmla="*/ 72024 h 773997"/>
                <a:gd name="connsiteX1" fmla="*/ 1634280 w 1634280"/>
                <a:gd name="connsiteY1" fmla="*/ 0 h 773997"/>
                <a:gd name="connsiteX2" fmla="*/ 1180212 w 1634280"/>
                <a:gd name="connsiteY2" fmla="*/ 773997 h 773997"/>
                <a:gd name="connsiteX3" fmla="*/ 291230 w 1634280"/>
                <a:gd name="connsiteY3" fmla="*/ 310534 h 773997"/>
                <a:gd name="connsiteX4" fmla="*/ 0 w 1634280"/>
                <a:gd name="connsiteY4" fmla="*/ 72024 h 773997"/>
                <a:gd name="connsiteX0" fmla="*/ 0 w 1443258"/>
                <a:gd name="connsiteY0" fmla="*/ 0 h 770351"/>
                <a:gd name="connsiteX1" fmla="*/ 1443258 w 1443258"/>
                <a:gd name="connsiteY1" fmla="*/ 770351 h 770351"/>
                <a:gd name="connsiteX2" fmla="*/ 1180212 w 1443258"/>
                <a:gd name="connsiteY2" fmla="*/ 701973 h 770351"/>
                <a:gd name="connsiteX3" fmla="*/ 291230 w 1443258"/>
                <a:gd name="connsiteY3" fmla="*/ 238510 h 770351"/>
                <a:gd name="connsiteX4" fmla="*/ 0 w 1443258"/>
                <a:gd name="connsiteY4" fmla="*/ 0 h 770351"/>
                <a:gd name="connsiteX0" fmla="*/ 0 w 1443258"/>
                <a:gd name="connsiteY0" fmla="*/ 10951 h 781302"/>
                <a:gd name="connsiteX1" fmla="*/ 1443258 w 1443258"/>
                <a:gd name="connsiteY1" fmla="*/ 781302 h 781302"/>
                <a:gd name="connsiteX2" fmla="*/ 1180212 w 1443258"/>
                <a:gd name="connsiteY2" fmla="*/ 712924 h 781302"/>
                <a:gd name="connsiteX3" fmla="*/ 291230 w 1443258"/>
                <a:gd name="connsiteY3" fmla="*/ 249461 h 781302"/>
                <a:gd name="connsiteX4" fmla="*/ 0 w 1443258"/>
                <a:gd name="connsiteY4" fmla="*/ 10951 h 781302"/>
                <a:gd name="connsiteX0" fmla="*/ 0 w 1443258"/>
                <a:gd name="connsiteY0" fmla="*/ 18660 h 789011"/>
                <a:gd name="connsiteX1" fmla="*/ 1443258 w 1443258"/>
                <a:gd name="connsiteY1" fmla="*/ 789011 h 789011"/>
                <a:gd name="connsiteX2" fmla="*/ 1180212 w 1443258"/>
                <a:gd name="connsiteY2" fmla="*/ 720633 h 789011"/>
                <a:gd name="connsiteX3" fmla="*/ 291230 w 1443258"/>
                <a:gd name="connsiteY3" fmla="*/ 257170 h 789011"/>
                <a:gd name="connsiteX4" fmla="*/ 0 w 1443258"/>
                <a:gd name="connsiteY4" fmla="*/ 18660 h 789011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41673 h 813384"/>
                <a:gd name="connsiteX1" fmla="*/ 1443258 w 1443258"/>
                <a:gd name="connsiteY1" fmla="*/ 812024 h 813384"/>
                <a:gd name="connsiteX2" fmla="*/ 1142634 w 1443258"/>
                <a:gd name="connsiteY2" fmla="*/ 734251 h 813384"/>
                <a:gd name="connsiteX3" fmla="*/ 241126 w 1443258"/>
                <a:gd name="connsiteY3" fmla="*/ 267657 h 813384"/>
                <a:gd name="connsiteX4" fmla="*/ 0 w 1443258"/>
                <a:gd name="connsiteY4" fmla="*/ 41673 h 813384"/>
                <a:gd name="connsiteX0" fmla="*/ 0 w 1452652"/>
                <a:gd name="connsiteY0" fmla="*/ 41901 h 810481"/>
                <a:gd name="connsiteX1" fmla="*/ 1452652 w 1452652"/>
                <a:gd name="connsiteY1" fmla="*/ 809121 h 810481"/>
                <a:gd name="connsiteX2" fmla="*/ 1152028 w 1452652"/>
                <a:gd name="connsiteY2" fmla="*/ 731348 h 810481"/>
                <a:gd name="connsiteX3" fmla="*/ 250520 w 1452652"/>
                <a:gd name="connsiteY3" fmla="*/ 264754 h 810481"/>
                <a:gd name="connsiteX4" fmla="*/ 0 w 1452652"/>
                <a:gd name="connsiteY4" fmla="*/ 41901 h 810481"/>
                <a:gd name="connsiteX0" fmla="*/ 0 w 1452652"/>
                <a:gd name="connsiteY0" fmla="*/ 42598 h 801784"/>
                <a:gd name="connsiteX1" fmla="*/ 1452652 w 1452652"/>
                <a:gd name="connsiteY1" fmla="*/ 800424 h 801784"/>
                <a:gd name="connsiteX2" fmla="*/ 1152028 w 1452652"/>
                <a:gd name="connsiteY2" fmla="*/ 722651 h 801784"/>
                <a:gd name="connsiteX3" fmla="*/ 250520 w 1452652"/>
                <a:gd name="connsiteY3" fmla="*/ 256057 h 801784"/>
                <a:gd name="connsiteX4" fmla="*/ 0 w 1452652"/>
                <a:gd name="connsiteY4" fmla="*/ 42598 h 801784"/>
                <a:gd name="connsiteX0" fmla="*/ 0 w 1449521"/>
                <a:gd name="connsiteY0" fmla="*/ 42598 h 801784"/>
                <a:gd name="connsiteX1" fmla="*/ 1449521 w 1449521"/>
                <a:gd name="connsiteY1" fmla="*/ 800424 h 801784"/>
                <a:gd name="connsiteX2" fmla="*/ 1148897 w 1449521"/>
                <a:gd name="connsiteY2" fmla="*/ 722651 h 801784"/>
                <a:gd name="connsiteX3" fmla="*/ 247389 w 1449521"/>
                <a:gd name="connsiteY3" fmla="*/ 256057 h 801784"/>
                <a:gd name="connsiteX4" fmla="*/ 0 w 1449521"/>
                <a:gd name="connsiteY4" fmla="*/ 42598 h 801784"/>
                <a:gd name="connsiteX0" fmla="*/ 0 w 1446390"/>
                <a:gd name="connsiteY0" fmla="*/ 42130 h 807579"/>
                <a:gd name="connsiteX1" fmla="*/ 1446390 w 1446390"/>
                <a:gd name="connsiteY1" fmla="*/ 806219 h 807579"/>
                <a:gd name="connsiteX2" fmla="*/ 1145766 w 1446390"/>
                <a:gd name="connsiteY2" fmla="*/ 728446 h 807579"/>
                <a:gd name="connsiteX3" fmla="*/ 244258 w 1446390"/>
                <a:gd name="connsiteY3" fmla="*/ 261852 h 807579"/>
                <a:gd name="connsiteX4" fmla="*/ 0 w 1446390"/>
                <a:gd name="connsiteY4" fmla="*/ 42130 h 80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6390" h="807579">
                  <a:moveTo>
                    <a:pt x="0" y="42130"/>
                  </a:moveTo>
                  <a:cubicBezTo>
                    <a:pt x="637662" y="-130103"/>
                    <a:pt x="1256534" y="245679"/>
                    <a:pt x="1446390" y="806219"/>
                  </a:cubicBezTo>
                  <a:cubicBezTo>
                    <a:pt x="1336788" y="814741"/>
                    <a:pt x="1233448" y="782554"/>
                    <a:pt x="1145766" y="728446"/>
                  </a:cubicBezTo>
                  <a:cubicBezTo>
                    <a:pt x="1018539" y="642852"/>
                    <a:pt x="903840" y="322395"/>
                    <a:pt x="244258" y="261852"/>
                  </a:cubicBezTo>
                  <a:cubicBezTo>
                    <a:pt x="90812" y="238716"/>
                    <a:pt x="40710" y="146686"/>
                    <a:pt x="0" y="42130"/>
                  </a:cubicBezTo>
                  <a:close/>
                </a:path>
              </a:pathLst>
            </a:custGeom>
            <a:gradFill>
              <a:gsLst>
                <a:gs pos="22000">
                  <a:schemeClr val="accent4"/>
                </a:gs>
                <a:gs pos="88333">
                  <a:schemeClr val="accent3">
                    <a:lumMod val="75000"/>
                  </a:schemeClr>
                </a:gs>
                <a:gs pos="80000">
                  <a:schemeClr val="accent3">
                    <a:lumMod val="75000"/>
                  </a:schemeClr>
                </a:gs>
              </a:gsLst>
              <a:lin ang="18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5495725" y="3047263"/>
            <a:ext cx="1566444" cy="1552665"/>
            <a:chOff x="3128964" y="2287587"/>
            <a:chExt cx="1233385" cy="1222376"/>
          </a:xfrm>
        </p:grpSpPr>
        <p:sp>
          <p:nvSpPr>
            <p:cNvPr id="352" name="Oval 6"/>
            <p:cNvSpPr>
              <a:spLocks noChangeArrowheads="1"/>
            </p:cNvSpPr>
            <p:nvPr/>
          </p:nvSpPr>
          <p:spPr bwMode="auto">
            <a:xfrm>
              <a:off x="3128964" y="2287587"/>
              <a:ext cx="1220787" cy="1222375"/>
            </a:xfrm>
            <a:prstGeom prst="ellipse">
              <a:avLst/>
            </a:prstGeom>
            <a:gradFill flip="none" rotWithShape="1">
              <a:gsLst>
                <a:gs pos="100000">
                  <a:schemeClr val="accent5"/>
                </a:gs>
                <a:gs pos="11000">
                  <a:schemeClr val="accent6"/>
                </a:gs>
                <a:gs pos="0">
                  <a:schemeClr val="accent5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3" name="Freeform 11"/>
            <p:cNvSpPr>
              <a:spLocks/>
            </p:cNvSpPr>
            <p:nvPr/>
          </p:nvSpPr>
          <p:spPr bwMode="auto">
            <a:xfrm>
              <a:off x="3154362" y="2339975"/>
              <a:ext cx="1169987" cy="1169988"/>
            </a:xfrm>
            <a:custGeom>
              <a:avLst/>
              <a:gdLst>
                <a:gd name="T0" fmla="*/ 312 w 312"/>
                <a:gd name="T1" fmla="*/ 157 h 312"/>
                <a:gd name="T2" fmla="*/ 155 w 312"/>
                <a:gd name="T3" fmla="*/ 311 h 312"/>
                <a:gd name="T4" fmla="*/ 1 w 312"/>
                <a:gd name="T5" fmla="*/ 155 h 312"/>
                <a:gd name="T6" fmla="*/ 157 w 312"/>
                <a:gd name="T7" fmla="*/ 0 h 312"/>
                <a:gd name="T8" fmla="*/ 312 w 312"/>
                <a:gd name="T9" fmla="*/ 15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312">
                  <a:moveTo>
                    <a:pt x="312" y="157"/>
                  </a:moveTo>
                  <a:cubicBezTo>
                    <a:pt x="311" y="242"/>
                    <a:pt x="241" y="312"/>
                    <a:pt x="155" y="311"/>
                  </a:cubicBezTo>
                  <a:cubicBezTo>
                    <a:pt x="69" y="311"/>
                    <a:pt x="0" y="241"/>
                    <a:pt x="1" y="155"/>
                  </a:cubicBezTo>
                  <a:cubicBezTo>
                    <a:pt x="1" y="69"/>
                    <a:pt x="71" y="0"/>
                    <a:pt x="157" y="0"/>
                  </a:cubicBezTo>
                  <a:cubicBezTo>
                    <a:pt x="243" y="1"/>
                    <a:pt x="312" y="71"/>
                    <a:pt x="312" y="15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87000">
                  <a:schemeClr val="accent6"/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4" name="Oval 16"/>
            <p:cNvSpPr>
              <a:spLocks noChangeArrowheads="1"/>
            </p:cNvSpPr>
            <p:nvPr/>
          </p:nvSpPr>
          <p:spPr bwMode="auto">
            <a:xfrm>
              <a:off x="3180555" y="2366168"/>
              <a:ext cx="1117600" cy="1117600"/>
            </a:xfrm>
            <a:prstGeom prst="ellipse">
              <a:avLst/>
            </a:prstGeom>
            <a:gradFill flip="none" rotWithShape="1">
              <a:gsLst>
                <a:gs pos="50000">
                  <a:schemeClr val="accent6"/>
                </a:gs>
                <a:gs pos="100000">
                  <a:schemeClr val="accent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5" name="Freeform 22"/>
            <p:cNvSpPr>
              <a:spLocks/>
            </p:cNvSpPr>
            <p:nvPr/>
          </p:nvSpPr>
          <p:spPr bwMode="auto">
            <a:xfrm>
              <a:off x="3175793" y="2366963"/>
              <a:ext cx="1122362" cy="896938"/>
            </a:xfrm>
            <a:custGeom>
              <a:avLst/>
              <a:gdLst>
                <a:gd name="T0" fmla="*/ 150 w 299"/>
                <a:gd name="T1" fmla="*/ 0 h 239"/>
                <a:gd name="T2" fmla="*/ 0 w 299"/>
                <a:gd name="T3" fmla="*/ 149 h 239"/>
                <a:gd name="T4" fmla="*/ 1 w 299"/>
                <a:gd name="T5" fmla="*/ 166 h 239"/>
                <a:gd name="T6" fmla="*/ 298 w 299"/>
                <a:gd name="T7" fmla="*/ 167 h 239"/>
                <a:gd name="T8" fmla="*/ 299 w 299"/>
                <a:gd name="T9" fmla="*/ 149 h 239"/>
                <a:gd name="T10" fmla="*/ 150 w 299"/>
                <a:gd name="T1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239">
                  <a:moveTo>
                    <a:pt x="150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155"/>
                    <a:pt x="1" y="161"/>
                    <a:pt x="1" y="166"/>
                  </a:cubicBezTo>
                  <a:cubicBezTo>
                    <a:pt x="69" y="217"/>
                    <a:pt x="195" y="239"/>
                    <a:pt x="298" y="167"/>
                  </a:cubicBezTo>
                  <a:cubicBezTo>
                    <a:pt x="298" y="161"/>
                    <a:pt x="299" y="155"/>
                    <a:pt x="299" y="149"/>
                  </a:cubicBezTo>
                  <a:cubicBezTo>
                    <a:pt x="299" y="67"/>
                    <a:pt x="232" y="0"/>
                    <a:pt x="15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7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6" name="Freeform 28"/>
            <p:cNvSpPr>
              <a:spLocks/>
            </p:cNvSpPr>
            <p:nvPr/>
          </p:nvSpPr>
          <p:spPr bwMode="auto">
            <a:xfrm>
              <a:off x="3192361" y="2366963"/>
              <a:ext cx="1169988" cy="736600"/>
            </a:xfrm>
            <a:custGeom>
              <a:avLst/>
              <a:gdLst>
                <a:gd name="T0" fmla="*/ 135 w 312"/>
                <a:gd name="T1" fmla="*/ 0 h 196"/>
                <a:gd name="T2" fmla="*/ 0 w 312"/>
                <a:gd name="T3" fmla="*/ 135 h 196"/>
                <a:gd name="T4" fmla="*/ 1 w 312"/>
                <a:gd name="T5" fmla="*/ 150 h 196"/>
                <a:gd name="T6" fmla="*/ 46 w 312"/>
                <a:gd name="T7" fmla="*/ 176 h 196"/>
                <a:gd name="T8" fmla="*/ 104 w 312"/>
                <a:gd name="T9" fmla="*/ 190 h 196"/>
                <a:gd name="T10" fmla="*/ 233 w 312"/>
                <a:gd name="T11" fmla="*/ 173 h 196"/>
                <a:gd name="T12" fmla="*/ 195 w 312"/>
                <a:gd name="T13" fmla="*/ 14 h 196"/>
                <a:gd name="T14" fmla="*/ 135 w 312"/>
                <a:gd name="T1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2" h="196">
                  <a:moveTo>
                    <a:pt x="135" y="0"/>
                  </a:moveTo>
                  <a:cubicBezTo>
                    <a:pt x="61" y="0"/>
                    <a:pt x="0" y="60"/>
                    <a:pt x="0" y="135"/>
                  </a:cubicBezTo>
                  <a:cubicBezTo>
                    <a:pt x="0" y="140"/>
                    <a:pt x="0" y="145"/>
                    <a:pt x="1" y="150"/>
                  </a:cubicBezTo>
                  <a:cubicBezTo>
                    <a:pt x="2" y="158"/>
                    <a:pt x="40" y="173"/>
                    <a:pt x="46" y="176"/>
                  </a:cubicBezTo>
                  <a:cubicBezTo>
                    <a:pt x="65" y="183"/>
                    <a:pt x="84" y="188"/>
                    <a:pt x="104" y="190"/>
                  </a:cubicBezTo>
                  <a:cubicBezTo>
                    <a:pt x="148" y="196"/>
                    <a:pt x="192" y="189"/>
                    <a:pt x="233" y="173"/>
                  </a:cubicBezTo>
                  <a:cubicBezTo>
                    <a:pt x="312" y="141"/>
                    <a:pt x="254" y="38"/>
                    <a:pt x="195" y="14"/>
                  </a:cubicBezTo>
                  <a:cubicBezTo>
                    <a:pt x="177" y="6"/>
                    <a:pt x="155" y="0"/>
                    <a:pt x="1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  <a:gs pos="52000">
                  <a:schemeClr val="accent6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3261517" y="2324894"/>
              <a:ext cx="955675" cy="665162"/>
            </a:xfrm>
            <a:custGeom>
              <a:avLst/>
              <a:gdLst>
                <a:gd name="T0" fmla="*/ 0 w 255"/>
                <a:gd name="T1" fmla="*/ 124 h 177"/>
                <a:gd name="T2" fmla="*/ 11 w 255"/>
                <a:gd name="T3" fmla="*/ 96 h 177"/>
                <a:gd name="T4" fmla="*/ 27 w 255"/>
                <a:gd name="T5" fmla="*/ 70 h 177"/>
                <a:gd name="T6" fmla="*/ 196 w 255"/>
                <a:gd name="T7" fmla="*/ 39 h 177"/>
                <a:gd name="T8" fmla="*/ 251 w 255"/>
                <a:gd name="T9" fmla="*/ 136 h 177"/>
                <a:gd name="T10" fmla="*/ 203 w 255"/>
                <a:gd name="T11" fmla="*/ 172 h 177"/>
                <a:gd name="T12" fmla="*/ 134 w 255"/>
                <a:gd name="T13" fmla="*/ 115 h 177"/>
                <a:gd name="T14" fmla="*/ 44 w 255"/>
                <a:gd name="T15" fmla="*/ 92 h 177"/>
                <a:gd name="T16" fmla="*/ 0 w 255"/>
                <a:gd name="T17" fmla="*/ 12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77">
                  <a:moveTo>
                    <a:pt x="0" y="124"/>
                  </a:moveTo>
                  <a:cubicBezTo>
                    <a:pt x="7" y="117"/>
                    <a:pt x="8" y="105"/>
                    <a:pt x="11" y="96"/>
                  </a:cubicBezTo>
                  <a:cubicBezTo>
                    <a:pt x="15" y="87"/>
                    <a:pt x="21" y="79"/>
                    <a:pt x="27" y="70"/>
                  </a:cubicBezTo>
                  <a:cubicBezTo>
                    <a:pt x="65" y="17"/>
                    <a:pt x="139" y="0"/>
                    <a:pt x="196" y="39"/>
                  </a:cubicBezTo>
                  <a:cubicBezTo>
                    <a:pt x="226" y="59"/>
                    <a:pt x="255" y="92"/>
                    <a:pt x="251" y="136"/>
                  </a:cubicBezTo>
                  <a:cubicBezTo>
                    <a:pt x="249" y="161"/>
                    <a:pt x="228" y="177"/>
                    <a:pt x="203" y="172"/>
                  </a:cubicBezTo>
                  <a:cubicBezTo>
                    <a:pt x="172" y="165"/>
                    <a:pt x="154" y="137"/>
                    <a:pt x="134" y="115"/>
                  </a:cubicBezTo>
                  <a:cubicBezTo>
                    <a:pt x="111" y="91"/>
                    <a:pt x="75" y="81"/>
                    <a:pt x="44" y="92"/>
                  </a:cubicBezTo>
                  <a:cubicBezTo>
                    <a:pt x="24" y="100"/>
                    <a:pt x="15" y="106"/>
                    <a:pt x="0" y="124"/>
                  </a:cubicBezTo>
                  <a:close/>
                </a:path>
              </a:pathLst>
            </a:custGeom>
            <a:gradFill>
              <a:gsLst>
                <a:gs pos="96000">
                  <a:schemeClr val="bg1">
                    <a:alpha val="63000"/>
                  </a:schemeClr>
                </a:gs>
                <a:gs pos="3000">
                  <a:schemeClr val="accent6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8" name="Freeform 38"/>
            <p:cNvSpPr>
              <a:spLocks noEditPoints="1"/>
            </p:cNvSpPr>
            <p:nvPr/>
          </p:nvSpPr>
          <p:spPr bwMode="auto">
            <a:xfrm>
              <a:off x="3192362" y="2657475"/>
              <a:ext cx="363538" cy="739775"/>
            </a:xfrm>
            <a:custGeom>
              <a:avLst/>
              <a:gdLst>
                <a:gd name="T0" fmla="*/ 19 w 97"/>
                <a:gd name="T1" fmla="*/ 83 h 197"/>
                <a:gd name="T2" fmla="*/ 4 w 97"/>
                <a:gd name="T3" fmla="*/ 96 h 197"/>
                <a:gd name="T4" fmla="*/ 5 w 97"/>
                <a:gd name="T5" fmla="*/ 101 h 197"/>
                <a:gd name="T6" fmla="*/ 57 w 97"/>
                <a:gd name="T7" fmla="*/ 175 h 197"/>
                <a:gd name="T8" fmla="*/ 21 w 97"/>
                <a:gd name="T9" fmla="*/ 101 h 197"/>
                <a:gd name="T10" fmla="*/ 19 w 97"/>
                <a:gd name="T11" fmla="*/ 83 h 197"/>
                <a:gd name="T12" fmla="*/ 2 w 97"/>
                <a:gd name="T13" fmla="*/ 86 h 197"/>
                <a:gd name="T14" fmla="*/ 18 w 97"/>
                <a:gd name="T15" fmla="*/ 66 h 197"/>
                <a:gd name="T16" fmla="*/ 24 w 97"/>
                <a:gd name="T17" fmla="*/ 12 h 197"/>
                <a:gd name="T18" fmla="*/ 2 w 97"/>
                <a:gd name="T19" fmla="*/ 86 h 197"/>
                <a:gd name="T20" fmla="*/ 22 w 97"/>
                <a:gd name="T21" fmla="*/ 63 h 197"/>
                <a:gd name="T22" fmla="*/ 28 w 97"/>
                <a:gd name="T23" fmla="*/ 57 h 197"/>
                <a:gd name="T24" fmla="*/ 37 w 97"/>
                <a:gd name="T25" fmla="*/ 0 h 197"/>
                <a:gd name="T26" fmla="*/ 26 w 97"/>
                <a:gd name="T27" fmla="*/ 10 h 197"/>
                <a:gd name="T28" fmla="*/ 22 w 97"/>
                <a:gd name="T29" fmla="*/ 63 h 197"/>
                <a:gd name="T30" fmla="*/ 97 w 97"/>
                <a:gd name="T31" fmla="*/ 197 h 197"/>
                <a:gd name="T32" fmla="*/ 37 w 97"/>
                <a:gd name="T33" fmla="*/ 111 h 197"/>
                <a:gd name="T34" fmla="*/ 29 w 97"/>
                <a:gd name="T35" fmla="*/ 76 h 197"/>
                <a:gd name="T36" fmla="*/ 23 w 97"/>
                <a:gd name="T37" fmla="*/ 80 h 197"/>
                <a:gd name="T38" fmla="*/ 26 w 97"/>
                <a:gd name="T39" fmla="*/ 100 h 197"/>
                <a:gd name="T40" fmla="*/ 62 w 97"/>
                <a:gd name="T41" fmla="*/ 179 h 197"/>
                <a:gd name="T42" fmla="*/ 97 w 97"/>
                <a:gd name="T4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97">
                  <a:moveTo>
                    <a:pt x="19" y="83"/>
                  </a:moveTo>
                  <a:cubicBezTo>
                    <a:pt x="12" y="88"/>
                    <a:pt x="7" y="93"/>
                    <a:pt x="4" y="96"/>
                  </a:cubicBezTo>
                  <a:cubicBezTo>
                    <a:pt x="4" y="97"/>
                    <a:pt x="4" y="99"/>
                    <a:pt x="5" y="101"/>
                  </a:cubicBezTo>
                  <a:cubicBezTo>
                    <a:pt x="12" y="132"/>
                    <a:pt x="31" y="158"/>
                    <a:pt x="57" y="175"/>
                  </a:cubicBezTo>
                  <a:cubicBezTo>
                    <a:pt x="45" y="160"/>
                    <a:pt x="28" y="134"/>
                    <a:pt x="21" y="101"/>
                  </a:cubicBezTo>
                  <a:cubicBezTo>
                    <a:pt x="20" y="95"/>
                    <a:pt x="19" y="89"/>
                    <a:pt x="19" y="83"/>
                  </a:cubicBezTo>
                  <a:close/>
                  <a:moveTo>
                    <a:pt x="2" y="86"/>
                  </a:moveTo>
                  <a:cubicBezTo>
                    <a:pt x="6" y="79"/>
                    <a:pt x="12" y="72"/>
                    <a:pt x="18" y="66"/>
                  </a:cubicBezTo>
                  <a:cubicBezTo>
                    <a:pt x="17" y="42"/>
                    <a:pt x="21" y="23"/>
                    <a:pt x="24" y="12"/>
                  </a:cubicBezTo>
                  <a:cubicBezTo>
                    <a:pt x="8" y="32"/>
                    <a:pt x="0" y="58"/>
                    <a:pt x="2" y="86"/>
                  </a:cubicBezTo>
                  <a:close/>
                  <a:moveTo>
                    <a:pt x="22" y="63"/>
                  </a:moveTo>
                  <a:cubicBezTo>
                    <a:pt x="24" y="61"/>
                    <a:pt x="26" y="59"/>
                    <a:pt x="28" y="57"/>
                  </a:cubicBezTo>
                  <a:cubicBezTo>
                    <a:pt x="28" y="23"/>
                    <a:pt x="37" y="0"/>
                    <a:pt x="37" y="0"/>
                  </a:cubicBezTo>
                  <a:cubicBezTo>
                    <a:pt x="33" y="3"/>
                    <a:pt x="29" y="6"/>
                    <a:pt x="26" y="10"/>
                  </a:cubicBezTo>
                  <a:cubicBezTo>
                    <a:pt x="25" y="19"/>
                    <a:pt x="21" y="38"/>
                    <a:pt x="22" y="63"/>
                  </a:cubicBezTo>
                  <a:close/>
                  <a:moveTo>
                    <a:pt x="97" y="197"/>
                  </a:moveTo>
                  <a:cubicBezTo>
                    <a:pt x="97" y="197"/>
                    <a:pt x="56" y="172"/>
                    <a:pt x="37" y="111"/>
                  </a:cubicBezTo>
                  <a:cubicBezTo>
                    <a:pt x="33" y="99"/>
                    <a:pt x="31" y="87"/>
                    <a:pt x="29" y="76"/>
                  </a:cubicBezTo>
                  <a:cubicBezTo>
                    <a:pt x="27" y="77"/>
                    <a:pt x="25" y="79"/>
                    <a:pt x="23" y="80"/>
                  </a:cubicBezTo>
                  <a:cubicBezTo>
                    <a:pt x="23" y="87"/>
                    <a:pt x="24" y="93"/>
                    <a:pt x="26" y="100"/>
                  </a:cubicBezTo>
                  <a:cubicBezTo>
                    <a:pt x="33" y="137"/>
                    <a:pt x="51" y="164"/>
                    <a:pt x="62" y="179"/>
                  </a:cubicBezTo>
                  <a:cubicBezTo>
                    <a:pt x="71" y="184"/>
                    <a:pt x="83" y="192"/>
                    <a:pt x="97" y="197"/>
                  </a:cubicBezTo>
                  <a:close/>
                </a:path>
              </a:pathLst>
            </a:custGeom>
            <a:solidFill>
              <a:srgbClr val="F9F9F9">
                <a:alpha val="4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4821483" y="2767287"/>
            <a:ext cx="968350" cy="2183439"/>
            <a:chOff x="3564830" y="2205362"/>
            <a:chExt cx="726357" cy="1637579"/>
          </a:xfrm>
        </p:grpSpPr>
        <p:grpSp>
          <p:nvGrpSpPr>
            <p:cNvPr id="360" name="组合 359"/>
            <p:cNvGrpSpPr/>
            <p:nvPr/>
          </p:nvGrpSpPr>
          <p:grpSpPr>
            <a:xfrm>
              <a:off x="3564830" y="2205362"/>
              <a:ext cx="726357" cy="1637579"/>
              <a:chOff x="3564830" y="2205362"/>
              <a:chExt cx="726357" cy="1637579"/>
            </a:xfrm>
          </p:grpSpPr>
          <p:sp>
            <p:nvSpPr>
              <p:cNvPr id="362" name="等腰三角形 2"/>
              <p:cNvSpPr/>
              <p:nvPr/>
            </p:nvSpPr>
            <p:spPr>
              <a:xfrm>
                <a:off x="3564830" y="2540385"/>
                <a:ext cx="706795" cy="13025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6795" h="1302556">
                    <a:moveTo>
                      <a:pt x="519054" y="1302556"/>
                    </a:moveTo>
                    <a:cubicBezTo>
                      <a:pt x="-89005" y="846450"/>
                      <a:pt x="-95814" y="421659"/>
                      <a:pt x="157291" y="0"/>
                    </a:cubicBezTo>
                    <a:cubicBezTo>
                      <a:pt x="47141" y="370512"/>
                      <a:pt x="297115" y="662736"/>
                      <a:pt x="706795" y="951829"/>
                    </a:cubicBezTo>
                    <a:lnTo>
                      <a:pt x="519054" y="13025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bg2"/>
                  </a:gs>
                  <a:gs pos="76000">
                    <a:schemeClr val="tx2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3" name="矩形 1"/>
              <p:cNvSpPr/>
              <p:nvPr/>
            </p:nvSpPr>
            <p:spPr>
              <a:xfrm>
                <a:off x="3675390" y="2205362"/>
                <a:ext cx="615797" cy="1409045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797" h="1409045">
                    <a:moveTo>
                      <a:pt x="323844" y="0"/>
                    </a:moveTo>
                    <a:cubicBezTo>
                      <a:pt x="403114" y="32359"/>
                      <a:pt x="494911" y="177453"/>
                      <a:pt x="458316" y="275573"/>
                    </a:cubicBezTo>
                    <a:cubicBezTo>
                      <a:pt x="274601" y="661749"/>
                      <a:pt x="372723" y="809928"/>
                      <a:pt x="564787" y="1039528"/>
                    </a:cubicBezTo>
                    <a:cubicBezTo>
                      <a:pt x="683845" y="1237856"/>
                      <a:pt x="561777" y="1348503"/>
                      <a:pt x="527392" y="1409045"/>
                    </a:cubicBezTo>
                    <a:cubicBezTo>
                      <a:pt x="49316" y="1102201"/>
                      <a:pt x="-272187" y="422709"/>
                      <a:pt x="323844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2"/>
                  </a:gs>
                  <a:gs pos="88000">
                    <a:schemeClr val="tx2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61" name="矩形 1"/>
            <p:cNvSpPr/>
            <p:nvPr/>
          </p:nvSpPr>
          <p:spPr>
            <a:xfrm>
              <a:off x="3675408" y="2623385"/>
              <a:ext cx="615778" cy="999334"/>
            </a:xfrm>
            <a:custGeom>
              <a:avLst/>
              <a:gdLst/>
              <a:ahLst/>
              <a:cxnLst/>
              <a:rect l="l" t="t" r="r" b="b"/>
              <a:pathLst>
                <a:path w="615778" h="999334">
                  <a:moveTo>
                    <a:pt x="395170" y="0"/>
                  </a:moveTo>
                  <a:lnTo>
                    <a:pt x="402204" y="307"/>
                  </a:lnTo>
                  <a:cubicBezTo>
                    <a:pt x="300615" y="290405"/>
                    <a:pt x="396742" y="428953"/>
                    <a:pt x="564768" y="629817"/>
                  </a:cubicBezTo>
                  <a:cubicBezTo>
                    <a:pt x="683826" y="828145"/>
                    <a:pt x="561758" y="938792"/>
                    <a:pt x="527373" y="999334"/>
                  </a:cubicBezTo>
                  <a:cubicBezTo>
                    <a:pt x="198798" y="788444"/>
                    <a:pt x="-55819" y="401529"/>
                    <a:pt x="10597" y="42937"/>
                  </a:cubicBezTo>
                  <a:cubicBezTo>
                    <a:pt x="133366" y="14333"/>
                    <a:pt x="262330" y="0"/>
                    <a:pt x="395170" y="0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64" name="组合 363"/>
          <p:cNvGrpSpPr/>
          <p:nvPr/>
        </p:nvGrpSpPr>
        <p:grpSpPr>
          <a:xfrm>
            <a:off x="5652692" y="4157339"/>
            <a:ext cx="2200559" cy="963665"/>
            <a:chOff x="4188318" y="3247901"/>
            <a:chExt cx="1650634" cy="722749"/>
          </a:xfrm>
        </p:grpSpPr>
        <p:grpSp>
          <p:nvGrpSpPr>
            <p:cNvPr id="365" name="组合 364"/>
            <p:cNvGrpSpPr/>
            <p:nvPr/>
          </p:nvGrpSpPr>
          <p:grpSpPr>
            <a:xfrm rot="3371838" flipH="1">
              <a:off x="4652260" y="2783959"/>
              <a:ext cx="722749" cy="1650634"/>
              <a:chOff x="3568438" y="2192306"/>
              <a:chExt cx="722749" cy="1650634"/>
            </a:xfrm>
          </p:grpSpPr>
          <p:sp>
            <p:nvSpPr>
              <p:cNvPr id="367" name="等腰三角形 2"/>
              <p:cNvSpPr/>
              <p:nvPr/>
            </p:nvSpPr>
            <p:spPr>
              <a:xfrm>
                <a:off x="3568438" y="2472284"/>
                <a:ext cx="703187" cy="13706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504739 w 692480"/>
                  <a:gd name="connsiteY0" fmla="*/ 1368660 h 1368660"/>
                  <a:gd name="connsiteX1" fmla="*/ 173226 w 692480"/>
                  <a:gd name="connsiteY1" fmla="*/ 0 h 1368660"/>
                  <a:gd name="connsiteX2" fmla="*/ 692480 w 692480"/>
                  <a:gd name="connsiteY2" fmla="*/ 1017933 h 1368660"/>
                  <a:gd name="connsiteX3" fmla="*/ 504739 w 692480"/>
                  <a:gd name="connsiteY3" fmla="*/ 1368660 h 1368660"/>
                  <a:gd name="connsiteX0" fmla="*/ 511573 w 699314"/>
                  <a:gd name="connsiteY0" fmla="*/ 1368660 h 1368660"/>
                  <a:gd name="connsiteX1" fmla="*/ 180060 w 699314"/>
                  <a:gd name="connsiteY1" fmla="*/ 0 h 1368660"/>
                  <a:gd name="connsiteX2" fmla="*/ 699314 w 699314"/>
                  <a:gd name="connsiteY2" fmla="*/ 1017933 h 1368660"/>
                  <a:gd name="connsiteX3" fmla="*/ 511573 w 699314"/>
                  <a:gd name="connsiteY3" fmla="*/ 1368660 h 1368660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15446 w 703187"/>
                  <a:gd name="connsiteY0" fmla="*/ 1370656 h 1370656"/>
                  <a:gd name="connsiteX1" fmla="*/ 191195 w 703187"/>
                  <a:gd name="connsiteY1" fmla="*/ 0 h 1370656"/>
                  <a:gd name="connsiteX2" fmla="*/ 703187 w 703187"/>
                  <a:gd name="connsiteY2" fmla="*/ 1019929 h 1370656"/>
                  <a:gd name="connsiteX3" fmla="*/ 515446 w 703187"/>
                  <a:gd name="connsiteY3" fmla="*/ 1370656 h 137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187" h="1370656">
                    <a:moveTo>
                      <a:pt x="515446" y="1370656"/>
                    </a:moveTo>
                    <a:cubicBezTo>
                      <a:pt x="-92613" y="914550"/>
                      <a:pt x="-110187" y="388072"/>
                      <a:pt x="191195" y="0"/>
                    </a:cubicBezTo>
                    <a:cubicBezTo>
                      <a:pt x="20910" y="353458"/>
                      <a:pt x="293507" y="730836"/>
                      <a:pt x="703187" y="1019929"/>
                    </a:cubicBezTo>
                    <a:lnTo>
                      <a:pt x="515446" y="13706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accent2"/>
                  </a:gs>
                  <a:gs pos="76000">
                    <a:schemeClr val="accent1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8" name="矩形 1"/>
              <p:cNvSpPr/>
              <p:nvPr/>
            </p:nvSpPr>
            <p:spPr>
              <a:xfrm>
                <a:off x="3684587" y="2192306"/>
                <a:ext cx="606600" cy="1422100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  <a:gd name="connsiteX0" fmla="*/ 328518 w 606600"/>
                  <a:gd name="connsiteY0" fmla="*/ 0 h 1422100"/>
                  <a:gd name="connsiteX1" fmla="*/ 449119 w 606600"/>
                  <a:gd name="connsiteY1" fmla="*/ 288628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  <a:gd name="connsiteX0" fmla="*/ 328518 w 606600"/>
                  <a:gd name="connsiteY0" fmla="*/ 0 h 1422100"/>
                  <a:gd name="connsiteX1" fmla="*/ 468260 w 606600"/>
                  <a:gd name="connsiteY1" fmla="*/ 305961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6600" h="1422100">
                    <a:moveTo>
                      <a:pt x="328518" y="0"/>
                    </a:moveTo>
                    <a:cubicBezTo>
                      <a:pt x="407788" y="32359"/>
                      <a:pt x="504855" y="207841"/>
                      <a:pt x="468260" y="305961"/>
                    </a:cubicBezTo>
                    <a:cubicBezTo>
                      <a:pt x="284545" y="692137"/>
                      <a:pt x="363526" y="822983"/>
                      <a:pt x="555590" y="1052583"/>
                    </a:cubicBezTo>
                    <a:cubicBezTo>
                      <a:pt x="674648" y="1250911"/>
                      <a:pt x="552580" y="1361558"/>
                      <a:pt x="518195" y="1422100"/>
                    </a:cubicBezTo>
                    <a:cubicBezTo>
                      <a:pt x="40119" y="1115256"/>
                      <a:pt x="-267513" y="422709"/>
                      <a:pt x="328518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accent2"/>
                  </a:gs>
                  <a:gs pos="8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66" name="矩形 1"/>
            <p:cNvSpPr/>
            <p:nvPr/>
          </p:nvSpPr>
          <p:spPr>
            <a:xfrm rot="3371838" flipH="1">
              <a:off x="4645938" y="3035636"/>
              <a:ext cx="605791" cy="1115902"/>
            </a:xfrm>
            <a:custGeom>
              <a:avLst/>
              <a:gdLst/>
              <a:ahLst/>
              <a:cxnLst/>
              <a:rect l="l" t="t" r="r" b="b"/>
              <a:pathLst>
                <a:path w="605791" h="1115902">
                  <a:moveTo>
                    <a:pt x="461533" y="12861"/>
                  </a:moveTo>
                  <a:cubicBezTo>
                    <a:pt x="323737" y="-6934"/>
                    <a:pt x="185415" y="-4085"/>
                    <a:pt x="51798" y="22852"/>
                  </a:cubicBezTo>
                  <a:cubicBezTo>
                    <a:pt x="-116966" y="416122"/>
                    <a:pt x="149839" y="879999"/>
                    <a:pt x="517386" y="1115902"/>
                  </a:cubicBezTo>
                  <a:cubicBezTo>
                    <a:pt x="551771" y="1055361"/>
                    <a:pt x="673839" y="944713"/>
                    <a:pt x="554781" y="746385"/>
                  </a:cubicBezTo>
                  <a:cubicBezTo>
                    <a:pt x="364888" y="519381"/>
                    <a:pt x="285536" y="388910"/>
                    <a:pt x="461533" y="12861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369" name="直接连接符 368"/>
          <p:cNvCxnSpPr/>
          <p:nvPr/>
        </p:nvCxnSpPr>
        <p:spPr>
          <a:xfrm>
            <a:off x="6504445" y="2812376"/>
            <a:ext cx="4870066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矩形 369"/>
          <p:cNvSpPr/>
          <p:nvPr/>
        </p:nvSpPr>
        <p:spPr>
          <a:xfrm>
            <a:off x="7674997" y="2846827"/>
            <a:ext cx="3646541" cy="6617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2133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1" name="Text Box 11"/>
          <p:cNvSpPr txBox="1">
            <a:spLocks noChangeArrowheads="1"/>
          </p:cNvSpPr>
          <p:nvPr/>
        </p:nvSpPr>
        <p:spPr bwMode="auto">
          <a:xfrm>
            <a:off x="9398331" y="2369133"/>
            <a:ext cx="1977571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</a:p>
        </p:txBody>
      </p:sp>
      <p:cxnSp>
        <p:nvCxnSpPr>
          <p:cNvPr id="372" name="直接连接符 371"/>
          <p:cNvCxnSpPr/>
          <p:nvPr/>
        </p:nvCxnSpPr>
        <p:spPr>
          <a:xfrm>
            <a:off x="6504445" y="4668800"/>
            <a:ext cx="4870066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3" name="矩形 372"/>
          <p:cNvSpPr/>
          <p:nvPr/>
        </p:nvSpPr>
        <p:spPr>
          <a:xfrm>
            <a:off x="7674997" y="4703251"/>
            <a:ext cx="3646541" cy="6617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2133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4" name="Text Box 11"/>
          <p:cNvSpPr txBox="1">
            <a:spLocks noChangeArrowheads="1"/>
          </p:cNvSpPr>
          <p:nvPr/>
        </p:nvSpPr>
        <p:spPr bwMode="auto">
          <a:xfrm>
            <a:off x="9398331" y="4225557"/>
            <a:ext cx="1977571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</a:p>
        </p:txBody>
      </p:sp>
      <p:sp>
        <p:nvSpPr>
          <p:cNvPr id="375" name="Text Box 11"/>
          <p:cNvSpPr txBox="1">
            <a:spLocks noChangeArrowheads="1"/>
          </p:cNvSpPr>
          <p:nvPr/>
        </p:nvSpPr>
        <p:spPr bwMode="auto">
          <a:xfrm>
            <a:off x="819858" y="2587894"/>
            <a:ext cx="1977571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</a:p>
        </p:txBody>
      </p:sp>
      <p:sp>
        <p:nvSpPr>
          <p:cNvPr id="376" name="矩形 375"/>
          <p:cNvSpPr/>
          <p:nvPr/>
        </p:nvSpPr>
        <p:spPr>
          <a:xfrm>
            <a:off x="821247" y="3065588"/>
            <a:ext cx="3646541" cy="6617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2133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7" name="直接连接符 376"/>
          <p:cNvCxnSpPr/>
          <p:nvPr/>
        </p:nvCxnSpPr>
        <p:spPr>
          <a:xfrm>
            <a:off x="781075" y="3031137"/>
            <a:ext cx="451154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椭圆 377"/>
          <p:cNvSpPr/>
          <p:nvPr/>
        </p:nvSpPr>
        <p:spPr>
          <a:xfrm>
            <a:off x="1873292" y="5238603"/>
            <a:ext cx="1822755" cy="39489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9" name="Group 26"/>
          <p:cNvGrpSpPr>
            <a:grpSpLocks noChangeAspect="1"/>
          </p:cNvGrpSpPr>
          <p:nvPr/>
        </p:nvGrpSpPr>
        <p:grpSpPr bwMode="auto">
          <a:xfrm>
            <a:off x="2002874" y="4225693"/>
            <a:ext cx="1344032" cy="1278536"/>
            <a:chOff x="768" y="518"/>
            <a:chExt cx="1965" cy="1869"/>
          </a:xfrm>
        </p:grpSpPr>
        <p:sp>
          <p:nvSpPr>
            <p:cNvPr id="380" name="AutoShape 25"/>
            <p:cNvSpPr>
              <a:spLocks noChangeAspect="1" noChangeArrowheads="1" noTextEdit="1"/>
            </p:cNvSpPr>
            <p:nvPr/>
          </p:nvSpPr>
          <p:spPr bwMode="auto">
            <a:xfrm>
              <a:off x="768" y="530"/>
              <a:ext cx="1963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1" name="Freeform 27"/>
            <p:cNvSpPr>
              <a:spLocks/>
            </p:cNvSpPr>
            <p:nvPr/>
          </p:nvSpPr>
          <p:spPr bwMode="auto">
            <a:xfrm>
              <a:off x="2183" y="1333"/>
              <a:ext cx="404" cy="626"/>
            </a:xfrm>
            <a:custGeom>
              <a:avLst/>
              <a:gdLst>
                <a:gd name="T0" fmla="*/ 37 w 171"/>
                <a:gd name="T1" fmla="*/ 30 h 265"/>
                <a:gd name="T2" fmla="*/ 0 w 171"/>
                <a:gd name="T3" fmla="*/ 0 h 265"/>
                <a:gd name="T4" fmla="*/ 120 w 171"/>
                <a:gd name="T5" fmla="*/ 202 h 265"/>
                <a:gd name="T6" fmla="*/ 81 w 171"/>
                <a:gd name="T7" fmla="*/ 265 h 265"/>
                <a:gd name="T8" fmla="*/ 117 w 171"/>
                <a:gd name="T9" fmla="*/ 254 h 265"/>
                <a:gd name="T10" fmla="*/ 130 w 171"/>
                <a:gd name="T11" fmla="*/ 241 h 265"/>
                <a:gd name="T12" fmla="*/ 171 w 171"/>
                <a:gd name="T13" fmla="*/ 202 h 265"/>
                <a:gd name="T14" fmla="*/ 135 w 171"/>
                <a:gd name="T15" fmla="*/ 158 h 265"/>
                <a:gd name="T16" fmla="*/ 37 w 171"/>
                <a:gd name="T17" fmla="*/ 3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65">
                  <a:moveTo>
                    <a:pt x="37" y="30"/>
                  </a:moveTo>
                  <a:cubicBezTo>
                    <a:pt x="28" y="14"/>
                    <a:pt x="15" y="4"/>
                    <a:pt x="0" y="0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14" y="226"/>
                    <a:pt x="102" y="247"/>
                    <a:pt x="81" y="265"/>
                  </a:cubicBezTo>
                  <a:cubicBezTo>
                    <a:pt x="95" y="264"/>
                    <a:pt x="107" y="261"/>
                    <a:pt x="117" y="254"/>
                  </a:cubicBezTo>
                  <a:cubicBezTo>
                    <a:pt x="122" y="250"/>
                    <a:pt x="126" y="246"/>
                    <a:pt x="130" y="241"/>
                  </a:cubicBezTo>
                  <a:cubicBezTo>
                    <a:pt x="171" y="202"/>
                    <a:pt x="171" y="202"/>
                    <a:pt x="171" y="202"/>
                  </a:cubicBezTo>
                  <a:cubicBezTo>
                    <a:pt x="135" y="158"/>
                    <a:pt x="135" y="158"/>
                    <a:pt x="135" y="158"/>
                  </a:cubicBezTo>
                  <a:cubicBezTo>
                    <a:pt x="37" y="30"/>
                    <a:pt x="37" y="30"/>
                    <a:pt x="37" y="30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2" name="Freeform 28"/>
            <p:cNvSpPr>
              <a:spLocks noEditPoints="1"/>
            </p:cNvSpPr>
            <p:nvPr/>
          </p:nvSpPr>
          <p:spPr bwMode="auto">
            <a:xfrm>
              <a:off x="1609" y="1326"/>
              <a:ext cx="857" cy="633"/>
            </a:xfrm>
            <a:custGeom>
              <a:avLst/>
              <a:gdLst>
                <a:gd name="T0" fmla="*/ 243 w 363"/>
                <a:gd name="T1" fmla="*/ 3 h 268"/>
                <a:gd name="T2" fmla="*/ 220 w 363"/>
                <a:gd name="T3" fmla="*/ 0 h 268"/>
                <a:gd name="T4" fmla="*/ 186 w 363"/>
                <a:gd name="T5" fmla="*/ 4 h 268"/>
                <a:gd name="T6" fmla="*/ 174 w 363"/>
                <a:gd name="T7" fmla="*/ 6 h 268"/>
                <a:gd name="T8" fmla="*/ 162 w 363"/>
                <a:gd name="T9" fmla="*/ 8 h 268"/>
                <a:gd name="T10" fmla="*/ 111 w 363"/>
                <a:gd name="T11" fmla="*/ 21 h 268"/>
                <a:gd name="T12" fmla="*/ 63 w 363"/>
                <a:gd name="T13" fmla="*/ 37 h 268"/>
                <a:gd name="T14" fmla="*/ 0 w 363"/>
                <a:gd name="T15" fmla="*/ 58 h 268"/>
                <a:gd name="T16" fmla="*/ 49 w 363"/>
                <a:gd name="T17" fmla="*/ 93 h 268"/>
                <a:gd name="T18" fmla="*/ 190 w 363"/>
                <a:gd name="T19" fmla="*/ 51 h 268"/>
                <a:gd name="T20" fmla="*/ 227 w 363"/>
                <a:gd name="T21" fmla="*/ 62 h 268"/>
                <a:gd name="T22" fmla="*/ 241 w 363"/>
                <a:gd name="T23" fmla="*/ 66 h 268"/>
                <a:gd name="T24" fmla="*/ 262 w 363"/>
                <a:gd name="T25" fmla="*/ 95 h 268"/>
                <a:gd name="T26" fmla="*/ 310 w 363"/>
                <a:gd name="T27" fmla="*/ 221 h 268"/>
                <a:gd name="T28" fmla="*/ 324 w 363"/>
                <a:gd name="T29" fmla="*/ 268 h 268"/>
                <a:gd name="T30" fmla="*/ 363 w 363"/>
                <a:gd name="T31" fmla="*/ 205 h 268"/>
                <a:gd name="T32" fmla="*/ 243 w 363"/>
                <a:gd name="T33" fmla="*/ 3 h 268"/>
                <a:gd name="T34" fmla="*/ 242 w 363"/>
                <a:gd name="T35" fmla="*/ 4 h 268"/>
                <a:gd name="T36" fmla="*/ 249 w 363"/>
                <a:gd name="T37" fmla="*/ 16 h 268"/>
                <a:gd name="T38" fmla="*/ 151 w 363"/>
                <a:gd name="T39" fmla="*/ 21 h 268"/>
                <a:gd name="T40" fmla="*/ 14 w 363"/>
                <a:gd name="T41" fmla="*/ 65 h 268"/>
                <a:gd name="T42" fmla="*/ 4 w 363"/>
                <a:gd name="T43" fmla="*/ 58 h 268"/>
                <a:gd name="T44" fmla="*/ 111 w 363"/>
                <a:gd name="T45" fmla="*/ 23 h 268"/>
                <a:gd name="T46" fmla="*/ 163 w 363"/>
                <a:gd name="T47" fmla="*/ 10 h 268"/>
                <a:gd name="T48" fmla="*/ 174 w 363"/>
                <a:gd name="T49" fmla="*/ 8 h 268"/>
                <a:gd name="T50" fmla="*/ 187 w 363"/>
                <a:gd name="T51" fmla="*/ 6 h 268"/>
                <a:gd name="T52" fmla="*/ 220 w 363"/>
                <a:gd name="T53" fmla="*/ 2 h 268"/>
                <a:gd name="T54" fmla="*/ 242 w 363"/>
                <a:gd name="T55" fmla="*/ 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3" h="268">
                  <a:moveTo>
                    <a:pt x="243" y="3"/>
                  </a:moveTo>
                  <a:cubicBezTo>
                    <a:pt x="236" y="0"/>
                    <a:pt x="228" y="0"/>
                    <a:pt x="220" y="0"/>
                  </a:cubicBezTo>
                  <a:cubicBezTo>
                    <a:pt x="208" y="1"/>
                    <a:pt x="197" y="2"/>
                    <a:pt x="186" y="4"/>
                  </a:cubicBezTo>
                  <a:cubicBezTo>
                    <a:pt x="182" y="4"/>
                    <a:pt x="178" y="5"/>
                    <a:pt x="174" y="6"/>
                  </a:cubicBezTo>
                  <a:cubicBezTo>
                    <a:pt x="170" y="6"/>
                    <a:pt x="166" y="7"/>
                    <a:pt x="162" y="8"/>
                  </a:cubicBezTo>
                  <a:cubicBezTo>
                    <a:pt x="145" y="11"/>
                    <a:pt x="128" y="16"/>
                    <a:pt x="111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227" y="62"/>
                    <a:pt x="227" y="62"/>
                    <a:pt x="227" y="62"/>
                  </a:cubicBezTo>
                  <a:cubicBezTo>
                    <a:pt x="232" y="62"/>
                    <a:pt x="237" y="63"/>
                    <a:pt x="241" y="66"/>
                  </a:cubicBezTo>
                  <a:cubicBezTo>
                    <a:pt x="251" y="71"/>
                    <a:pt x="258" y="81"/>
                    <a:pt x="262" y="95"/>
                  </a:cubicBezTo>
                  <a:cubicBezTo>
                    <a:pt x="310" y="221"/>
                    <a:pt x="310" y="221"/>
                    <a:pt x="310" y="221"/>
                  </a:cubicBezTo>
                  <a:cubicBezTo>
                    <a:pt x="324" y="268"/>
                    <a:pt x="324" y="268"/>
                    <a:pt x="324" y="268"/>
                  </a:cubicBezTo>
                  <a:cubicBezTo>
                    <a:pt x="345" y="250"/>
                    <a:pt x="357" y="229"/>
                    <a:pt x="363" y="205"/>
                  </a:cubicBezTo>
                  <a:cubicBezTo>
                    <a:pt x="243" y="3"/>
                    <a:pt x="243" y="3"/>
                    <a:pt x="243" y="3"/>
                  </a:cubicBezTo>
                  <a:close/>
                  <a:moveTo>
                    <a:pt x="242" y="4"/>
                  </a:moveTo>
                  <a:cubicBezTo>
                    <a:pt x="249" y="16"/>
                    <a:pt x="249" y="16"/>
                    <a:pt x="249" y="16"/>
                  </a:cubicBezTo>
                  <a:cubicBezTo>
                    <a:pt x="216" y="11"/>
                    <a:pt x="184" y="13"/>
                    <a:pt x="151" y="21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28" y="18"/>
                    <a:pt x="145" y="13"/>
                    <a:pt x="163" y="10"/>
                  </a:cubicBezTo>
                  <a:cubicBezTo>
                    <a:pt x="167" y="9"/>
                    <a:pt x="171" y="8"/>
                    <a:pt x="174" y="8"/>
                  </a:cubicBezTo>
                  <a:cubicBezTo>
                    <a:pt x="178" y="7"/>
                    <a:pt x="183" y="6"/>
                    <a:pt x="187" y="6"/>
                  </a:cubicBezTo>
                  <a:cubicBezTo>
                    <a:pt x="198" y="4"/>
                    <a:pt x="209" y="3"/>
                    <a:pt x="220" y="2"/>
                  </a:cubicBezTo>
                  <a:cubicBezTo>
                    <a:pt x="228" y="2"/>
                    <a:pt x="235" y="2"/>
                    <a:pt x="242" y="4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3" name="Freeform 29"/>
            <p:cNvSpPr>
              <a:spLocks/>
            </p:cNvSpPr>
            <p:nvPr/>
          </p:nvSpPr>
          <p:spPr bwMode="auto">
            <a:xfrm>
              <a:off x="1618" y="1331"/>
              <a:ext cx="579" cy="149"/>
            </a:xfrm>
            <a:custGeom>
              <a:avLst/>
              <a:gdLst>
                <a:gd name="T0" fmla="*/ 245 w 245"/>
                <a:gd name="T1" fmla="*/ 14 h 63"/>
                <a:gd name="T2" fmla="*/ 238 w 245"/>
                <a:gd name="T3" fmla="*/ 2 h 63"/>
                <a:gd name="T4" fmla="*/ 216 w 245"/>
                <a:gd name="T5" fmla="*/ 0 h 63"/>
                <a:gd name="T6" fmla="*/ 183 w 245"/>
                <a:gd name="T7" fmla="*/ 4 h 63"/>
                <a:gd name="T8" fmla="*/ 170 w 245"/>
                <a:gd name="T9" fmla="*/ 6 h 63"/>
                <a:gd name="T10" fmla="*/ 159 w 245"/>
                <a:gd name="T11" fmla="*/ 8 h 63"/>
                <a:gd name="T12" fmla="*/ 107 w 245"/>
                <a:gd name="T13" fmla="*/ 21 h 63"/>
                <a:gd name="T14" fmla="*/ 0 w 245"/>
                <a:gd name="T15" fmla="*/ 56 h 63"/>
                <a:gd name="T16" fmla="*/ 10 w 245"/>
                <a:gd name="T17" fmla="*/ 63 h 63"/>
                <a:gd name="T18" fmla="*/ 147 w 245"/>
                <a:gd name="T19" fmla="*/ 19 h 63"/>
                <a:gd name="T20" fmla="*/ 245 w 245"/>
                <a:gd name="T21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63">
                  <a:moveTo>
                    <a:pt x="245" y="14"/>
                  </a:moveTo>
                  <a:cubicBezTo>
                    <a:pt x="238" y="2"/>
                    <a:pt x="238" y="2"/>
                    <a:pt x="238" y="2"/>
                  </a:cubicBezTo>
                  <a:cubicBezTo>
                    <a:pt x="231" y="0"/>
                    <a:pt x="224" y="0"/>
                    <a:pt x="216" y="0"/>
                  </a:cubicBezTo>
                  <a:cubicBezTo>
                    <a:pt x="205" y="1"/>
                    <a:pt x="194" y="2"/>
                    <a:pt x="183" y="4"/>
                  </a:cubicBezTo>
                  <a:cubicBezTo>
                    <a:pt x="179" y="4"/>
                    <a:pt x="174" y="5"/>
                    <a:pt x="170" y="6"/>
                  </a:cubicBezTo>
                  <a:cubicBezTo>
                    <a:pt x="167" y="6"/>
                    <a:pt x="163" y="7"/>
                    <a:pt x="159" y="8"/>
                  </a:cubicBezTo>
                  <a:cubicBezTo>
                    <a:pt x="141" y="11"/>
                    <a:pt x="124" y="16"/>
                    <a:pt x="107" y="2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80" y="11"/>
                    <a:pt x="212" y="9"/>
                    <a:pt x="245" y="14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4" name="Freeform 30"/>
            <p:cNvSpPr>
              <a:spLocks/>
            </p:cNvSpPr>
            <p:nvPr/>
          </p:nvSpPr>
          <p:spPr bwMode="auto">
            <a:xfrm>
              <a:off x="1878" y="1201"/>
              <a:ext cx="170" cy="139"/>
            </a:xfrm>
            <a:custGeom>
              <a:avLst/>
              <a:gdLst>
                <a:gd name="T0" fmla="*/ 72 w 72"/>
                <a:gd name="T1" fmla="*/ 57 h 59"/>
                <a:gd name="T2" fmla="*/ 37 w 72"/>
                <a:gd name="T3" fmla="*/ 20 h 59"/>
                <a:gd name="T4" fmla="*/ 34 w 72"/>
                <a:gd name="T5" fmla="*/ 17 h 59"/>
                <a:gd name="T6" fmla="*/ 14 w 72"/>
                <a:gd name="T7" fmla="*/ 0 h 59"/>
                <a:gd name="T8" fmla="*/ 0 w 72"/>
                <a:gd name="T9" fmla="*/ 17 h 59"/>
                <a:gd name="T10" fmla="*/ 38 w 72"/>
                <a:gd name="T11" fmla="*/ 33 h 59"/>
                <a:gd name="T12" fmla="*/ 60 w 72"/>
                <a:gd name="T13" fmla="*/ 59 h 59"/>
                <a:gd name="T14" fmla="*/ 72 w 72"/>
                <a:gd name="T15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59">
                  <a:moveTo>
                    <a:pt x="72" y="57"/>
                  </a:moveTo>
                  <a:cubicBezTo>
                    <a:pt x="65" y="45"/>
                    <a:pt x="54" y="33"/>
                    <a:pt x="37" y="20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4" y="12"/>
                    <a:pt x="0" y="17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4" y="58"/>
                    <a:pt x="68" y="57"/>
                    <a:pt x="72" y="5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5" name="Freeform 31"/>
            <p:cNvSpPr>
              <a:spLocks/>
            </p:cNvSpPr>
            <p:nvPr/>
          </p:nvSpPr>
          <p:spPr bwMode="auto">
            <a:xfrm>
              <a:off x="1869" y="1241"/>
              <a:ext cx="151" cy="104"/>
            </a:xfrm>
            <a:custGeom>
              <a:avLst/>
              <a:gdLst>
                <a:gd name="T0" fmla="*/ 52 w 64"/>
                <a:gd name="T1" fmla="*/ 44 h 44"/>
                <a:gd name="T2" fmla="*/ 64 w 64"/>
                <a:gd name="T3" fmla="*/ 42 h 44"/>
                <a:gd name="T4" fmla="*/ 42 w 64"/>
                <a:gd name="T5" fmla="*/ 16 h 44"/>
                <a:gd name="T6" fmla="*/ 4 w 64"/>
                <a:gd name="T7" fmla="*/ 0 h 44"/>
                <a:gd name="T8" fmla="*/ 0 w 64"/>
                <a:gd name="T9" fmla="*/ 8 h 44"/>
                <a:gd name="T10" fmla="*/ 34 w 64"/>
                <a:gd name="T11" fmla="*/ 23 h 44"/>
                <a:gd name="T12" fmla="*/ 52 w 64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4">
                  <a:moveTo>
                    <a:pt x="52" y="44"/>
                  </a:moveTo>
                  <a:cubicBezTo>
                    <a:pt x="56" y="43"/>
                    <a:pt x="60" y="42"/>
                    <a:pt x="64" y="4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52" y="44"/>
                    <a:pt x="52" y="44"/>
                    <a:pt x="52" y="44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6" name="Freeform 32"/>
            <p:cNvSpPr>
              <a:spLocks/>
            </p:cNvSpPr>
            <p:nvPr/>
          </p:nvSpPr>
          <p:spPr bwMode="auto">
            <a:xfrm>
              <a:off x="1673" y="1182"/>
              <a:ext cx="319" cy="232"/>
            </a:xfrm>
            <a:custGeom>
              <a:avLst/>
              <a:gdLst>
                <a:gd name="T0" fmla="*/ 135 w 135"/>
                <a:gd name="T1" fmla="*/ 69 h 98"/>
                <a:gd name="T2" fmla="*/ 117 w 135"/>
                <a:gd name="T3" fmla="*/ 48 h 98"/>
                <a:gd name="T4" fmla="*/ 83 w 135"/>
                <a:gd name="T5" fmla="*/ 33 h 98"/>
                <a:gd name="T6" fmla="*/ 80 w 135"/>
                <a:gd name="T7" fmla="*/ 38 h 98"/>
                <a:gd name="T8" fmla="*/ 41 w 135"/>
                <a:gd name="T9" fmla="*/ 9 h 98"/>
                <a:gd name="T10" fmla="*/ 1 w 135"/>
                <a:gd name="T11" fmla="*/ 0 h 98"/>
                <a:gd name="T12" fmla="*/ 13 w 135"/>
                <a:gd name="T13" fmla="*/ 74 h 98"/>
                <a:gd name="T14" fmla="*/ 36 w 135"/>
                <a:gd name="T15" fmla="*/ 98 h 98"/>
                <a:gd name="T16" fmla="*/ 84 w 135"/>
                <a:gd name="T17" fmla="*/ 82 h 98"/>
                <a:gd name="T18" fmla="*/ 135 w 135"/>
                <a:gd name="T19" fmla="*/ 6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98">
                  <a:moveTo>
                    <a:pt x="135" y="69"/>
                  </a:moveTo>
                  <a:cubicBezTo>
                    <a:pt x="117" y="48"/>
                    <a:pt x="117" y="48"/>
                    <a:pt x="117" y="48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5"/>
                    <a:pt x="81" y="36"/>
                    <a:pt x="80" y="3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4" y="50"/>
                    <a:pt x="13" y="74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101" y="77"/>
                    <a:pt x="118" y="72"/>
                    <a:pt x="135" y="69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7" name="Freeform 33"/>
            <p:cNvSpPr>
              <a:spLocks noEditPoints="1"/>
            </p:cNvSpPr>
            <p:nvPr/>
          </p:nvSpPr>
          <p:spPr bwMode="auto">
            <a:xfrm>
              <a:off x="1843" y="1480"/>
              <a:ext cx="501" cy="709"/>
            </a:xfrm>
            <a:custGeom>
              <a:avLst/>
              <a:gdLst>
                <a:gd name="T0" fmla="*/ 105 w 212"/>
                <a:gd name="T1" fmla="*/ 0 h 300"/>
                <a:gd name="T2" fmla="*/ 77 w 212"/>
                <a:gd name="T3" fmla="*/ 13 h 300"/>
                <a:gd name="T4" fmla="*/ 0 w 212"/>
                <a:gd name="T5" fmla="*/ 64 h 300"/>
                <a:gd name="T6" fmla="*/ 8 w 212"/>
                <a:gd name="T7" fmla="*/ 69 h 300"/>
                <a:gd name="T8" fmla="*/ 17 w 212"/>
                <a:gd name="T9" fmla="*/ 73 h 300"/>
                <a:gd name="T10" fmla="*/ 99 w 212"/>
                <a:gd name="T11" fmla="*/ 55 h 300"/>
                <a:gd name="T12" fmla="*/ 105 w 212"/>
                <a:gd name="T13" fmla="*/ 68 h 300"/>
                <a:gd name="T14" fmla="*/ 112 w 212"/>
                <a:gd name="T15" fmla="*/ 81 h 300"/>
                <a:gd name="T16" fmla="*/ 120 w 212"/>
                <a:gd name="T17" fmla="*/ 112 h 300"/>
                <a:gd name="T18" fmla="*/ 138 w 212"/>
                <a:gd name="T19" fmla="*/ 178 h 300"/>
                <a:gd name="T20" fmla="*/ 160 w 212"/>
                <a:gd name="T21" fmla="*/ 232 h 300"/>
                <a:gd name="T22" fmla="*/ 165 w 212"/>
                <a:gd name="T23" fmla="*/ 299 h 300"/>
                <a:gd name="T24" fmla="*/ 170 w 212"/>
                <a:gd name="T25" fmla="*/ 300 h 300"/>
                <a:gd name="T26" fmla="*/ 212 w 212"/>
                <a:gd name="T27" fmla="*/ 263 h 300"/>
                <a:gd name="T28" fmla="*/ 200 w 212"/>
                <a:gd name="T29" fmla="*/ 218 h 300"/>
                <a:gd name="T30" fmla="*/ 177 w 212"/>
                <a:gd name="T31" fmla="*/ 171 h 300"/>
                <a:gd name="T32" fmla="*/ 160 w 212"/>
                <a:gd name="T33" fmla="*/ 58 h 300"/>
                <a:gd name="T34" fmla="*/ 105 w 212"/>
                <a:gd name="T35" fmla="*/ 0 h 300"/>
                <a:gd name="T36" fmla="*/ 114 w 212"/>
                <a:gd name="T37" fmla="*/ 80 h 300"/>
                <a:gd name="T38" fmla="*/ 107 w 212"/>
                <a:gd name="T39" fmla="*/ 67 h 300"/>
                <a:gd name="T40" fmla="*/ 101 w 212"/>
                <a:gd name="T41" fmla="*/ 54 h 300"/>
                <a:gd name="T42" fmla="*/ 122 w 212"/>
                <a:gd name="T43" fmla="*/ 69 h 300"/>
                <a:gd name="T44" fmla="*/ 156 w 212"/>
                <a:gd name="T45" fmla="*/ 203 h 300"/>
                <a:gd name="T46" fmla="*/ 175 w 212"/>
                <a:gd name="T47" fmla="*/ 229 h 300"/>
                <a:gd name="T48" fmla="*/ 177 w 212"/>
                <a:gd name="T49" fmla="*/ 291 h 300"/>
                <a:gd name="T50" fmla="*/ 170 w 212"/>
                <a:gd name="T51" fmla="*/ 298 h 300"/>
                <a:gd name="T52" fmla="*/ 167 w 212"/>
                <a:gd name="T53" fmla="*/ 297 h 300"/>
                <a:gd name="T54" fmla="*/ 162 w 212"/>
                <a:gd name="T55" fmla="*/ 232 h 300"/>
                <a:gd name="T56" fmla="*/ 162 w 212"/>
                <a:gd name="T57" fmla="*/ 230 h 300"/>
                <a:gd name="T58" fmla="*/ 161 w 212"/>
                <a:gd name="T59" fmla="*/ 230 h 300"/>
                <a:gd name="T60" fmla="*/ 140 w 212"/>
                <a:gd name="T61" fmla="*/ 178 h 300"/>
                <a:gd name="T62" fmla="*/ 140 w 212"/>
                <a:gd name="T63" fmla="*/ 178 h 300"/>
                <a:gd name="T64" fmla="*/ 114 w 212"/>
                <a:gd name="T65" fmla="*/ 81 h 300"/>
                <a:gd name="T66" fmla="*/ 114 w 212"/>
                <a:gd name="T67" fmla="*/ 8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2" h="300">
                  <a:moveTo>
                    <a:pt x="105" y="0"/>
                  </a:moveTo>
                  <a:cubicBezTo>
                    <a:pt x="96" y="3"/>
                    <a:pt x="87" y="7"/>
                    <a:pt x="77" y="1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70"/>
                    <a:pt x="14" y="72"/>
                    <a:pt x="17" y="7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41" y="209"/>
                    <a:pt x="148" y="227"/>
                    <a:pt x="160" y="232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7" y="299"/>
                    <a:pt x="169" y="300"/>
                    <a:pt x="170" y="300"/>
                  </a:cubicBezTo>
                  <a:cubicBezTo>
                    <a:pt x="212" y="263"/>
                    <a:pt x="212" y="263"/>
                    <a:pt x="212" y="263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177" y="171"/>
                    <a:pt x="177" y="171"/>
                    <a:pt x="177" y="171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5" y="33"/>
                    <a:pt x="136" y="14"/>
                    <a:pt x="105" y="0"/>
                  </a:cubicBezTo>
                  <a:close/>
                  <a:moveTo>
                    <a:pt x="114" y="80"/>
                  </a:moveTo>
                  <a:cubicBezTo>
                    <a:pt x="107" y="67"/>
                    <a:pt x="107" y="67"/>
                    <a:pt x="107" y="67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75" y="229"/>
                    <a:pt x="175" y="229"/>
                    <a:pt x="175" y="229"/>
                  </a:cubicBezTo>
                  <a:cubicBezTo>
                    <a:pt x="177" y="291"/>
                    <a:pt x="177" y="291"/>
                    <a:pt x="177" y="291"/>
                  </a:cubicBezTo>
                  <a:cubicBezTo>
                    <a:pt x="170" y="298"/>
                    <a:pt x="170" y="298"/>
                    <a:pt x="170" y="298"/>
                  </a:cubicBezTo>
                  <a:cubicBezTo>
                    <a:pt x="169" y="298"/>
                    <a:pt x="168" y="298"/>
                    <a:pt x="167" y="297"/>
                  </a:cubicBezTo>
                  <a:cubicBezTo>
                    <a:pt x="162" y="232"/>
                    <a:pt x="162" y="232"/>
                    <a:pt x="162" y="232"/>
                  </a:cubicBezTo>
                  <a:cubicBezTo>
                    <a:pt x="162" y="231"/>
                    <a:pt x="162" y="231"/>
                    <a:pt x="162" y="230"/>
                  </a:cubicBezTo>
                  <a:cubicBezTo>
                    <a:pt x="162" y="230"/>
                    <a:pt x="161" y="230"/>
                    <a:pt x="161" y="230"/>
                  </a:cubicBezTo>
                  <a:cubicBezTo>
                    <a:pt x="150" y="225"/>
                    <a:pt x="143" y="208"/>
                    <a:pt x="140" y="178"/>
                  </a:cubicBezTo>
                  <a:cubicBezTo>
                    <a:pt x="140" y="178"/>
                    <a:pt x="140" y="178"/>
                    <a:pt x="140" y="1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4" y="81"/>
                    <a:pt x="114" y="80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8" name="Freeform 34"/>
            <p:cNvSpPr>
              <a:spLocks/>
            </p:cNvSpPr>
            <p:nvPr/>
          </p:nvSpPr>
          <p:spPr bwMode="auto">
            <a:xfrm>
              <a:off x="2081" y="1607"/>
              <a:ext cx="180" cy="577"/>
            </a:xfrm>
            <a:custGeom>
              <a:avLst/>
              <a:gdLst>
                <a:gd name="T0" fmla="*/ 6 w 76"/>
                <a:gd name="T1" fmla="*/ 13 h 244"/>
                <a:gd name="T2" fmla="*/ 13 w 76"/>
                <a:gd name="T3" fmla="*/ 26 h 244"/>
                <a:gd name="T4" fmla="*/ 13 w 76"/>
                <a:gd name="T5" fmla="*/ 27 h 244"/>
                <a:gd name="T6" fmla="*/ 39 w 76"/>
                <a:gd name="T7" fmla="*/ 124 h 244"/>
                <a:gd name="T8" fmla="*/ 39 w 76"/>
                <a:gd name="T9" fmla="*/ 124 h 244"/>
                <a:gd name="T10" fmla="*/ 60 w 76"/>
                <a:gd name="T11" fmla="*/ 176 h 244"/>
                <a:gd name="T12" fmla="*/ 61 w 76"/>
                <a:gd name="T13" fmla="*/ 176 h 244"/>
                <a:gd name="T14" fmla="*/ 61 w 76"/>
                <a:gd name="T15" fmla="*/ 178 h 244"/>
                <a:gd name="T16" fmla="*/ 66 w 76"/>
                <a:gd name="T17" fmla="*/ 243 h 244"/>
                <a:gd name="T18" fmla="*/ 69 w 76"/>
                <a:gd name="T19" fmla="*/ 244 h 244"/>
                <a:gd name="T20" fmla="*/ 76 w 76"/>
                <a:gd name="T21" fmla="*/ 237 h 244"/>
                <a:gd name="T22" fmla="*/ 74 w 76"/>
                <a:gd name="T23" fmla="*/ 175 h 244"/>
                <a:gd name="T24" fmla="*/ 55 w 76"/>
                <a:gd name="T25" fmla="*/ 149 h 244"/>
                <a:gd name="T26" fmla="*/ 21 w 76"/>
                <a:gd name="T27" fmla="*/ 15 h 244"/>
                <a:gd name="T28" fmla="*/ 0 w 76"/>
                <a:gd name="T29" fmla="*/ 0 h 244"/>
                <a:gd name="T30" fmla="*/ 6 w 76"/>
                <a:gd name="T31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244">
                  <a:moveTo>
                    <a:pt x="6" y="13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42" y="154"/>
                    <a:pt x="49" y="171"/>
                    <a:pt x="60" y="176"/>
                  </a:cubicBezTo>
                  <a:cubicBezTo>
                    <a:pt x="60" y="176"/>
                    <a:pt x="61" y="176"/>
                    <a:pt x="61" y="176"/>
                  </a:cubicBezTo>
                  <a:cubicBezTo>
                    <a:pt x="61" y="177"/>
                    <a:pt x="61" y="177"/>
                    <a:pt x="61" y="178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7" y="244"/>
                    <a:pt x="68" y="244"/>
                    <a:pt x="69" y="244"/>
                  </a:cubicBezTo>
                  <a:cubicBezTo>
                    <a:pt x="76" y="237"/>
                    <a:pt x="76" y="237"/>
                    <a:pt x="76" y="237"/>
                  </a:cubicBezTo>
                  <a:cubicBezTo>
                    <a:pt x="74" y="175"/>
                    <a:pt x="74" y="175"/>
                    <a:pt x="74" y="175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9" name="Freeform 35"/>
            <p:cNvSpPr>
              <a:spLocks/>
            </p:cNvSpPr>
            <p:nvPr/>
          </p:nvSpPr>
          <p:spPr bwMode="auto">
            <a:xfrm>
              <a:off x="1725" y="1447"/>
              <a:ext cx="713" cy="751"/>
            </a:xfrm>
            <a:custGeom>
              <a:avLst/>
              <a:gdLst>
                <a:gd name="T0" fmla="*/ 127 w 302"/>
                <a:gd name="T1" fmla="*/ 27 h 318"/>
                <a:gd name="T2" fmla="*/ 155 w 302"/>
                <a:gd name="T3" fmla="*/ 14 h 318"/>
                <a:gd name="T4" fmla="*/ 210 w 302"/>
                <a:gd name="T5" fmla="*/ 72 h 318"/>
                <a:gd name="T6" fmla="*/ 227 w 302"/>
                <a:gd name="T7" fmla="*/ 185 h 318"/>
                <a:gd name="T8" fmla="*/ 250 w 302"/>
                <a:gd name="T9" fmla="*/ 232 h 318"/>
                <a:gd name="T10" fmla="*/ 262 w 302"/>
                <a:gd name="T11" fmla="*/ 277 h 318"/>
                <a:gd name="T12" fmla="*/ 220 w 302"/>
                <a:gd name="T13" fmla="*/ 314 h 318"/>
                <a:gd name="T14" fmla="*/ 234 w 302"/>
                <a:gd name="T15" fmla="*/ 316 h 318"/>
                <a:gd name="T16" fmla="*/ 275 w 302"/>
                <a:gd name="T17" fmla="*/ 313 h 318"/>
                <a:gd name="T18" fmla="*/ 288 w 302"/>
                <a:gd name="T19" fmla="*/ 308 h 318"/>
                <a:gd name="T20" fmla="*/ 302 w 302"/>
                <a:gd name="T21" fmla="*/ 302 h 318"/>
                <a:gd name="T22" fmla="*/ 289 w 302"/>
                <a:gd name="T23" fmla="*/ 261 h 318"/>
                <a:gd name="T24" fmla="*/ 283 w 302"/>
                <a:gd name="T25" fmla="*/ 242 h 318"/>
                <a:gd name="T26" fmla="*/ 275 w 302"/>
                <a:gd name="T27" fmla="*/ 217 h 318"/>
                <a:gd name="T28" fmla="*/ 261 w 302"/>
                <a:gd name="T29" fmla="*/ 170 h 318"/>
                <a:gd name="T30" fmla="*/ 213 w 302"/>
                <a:gd name="T31" fmla="*/ 44 h 318"/>
                <a:gd name="T32" fmla="*/ 192 w 302"/>
                <a:gd name="T33" fmla="*/ 15 h 318"/>
                <a:gd name="T34" fmla="*/ 178 w 302"/>
                <a:gd name="T35" fmla="*/ 11 h 318"/>
                <a:gd name="T36" fmla="*/ 141 w 302"/>
                <a:gd name="T37" fmla="*/ 0 h 318"/>
                <a:gd name="T38" fmla="*/ 0 w 302"/>
                <a:gd name="T39" fmla="*/ 42 h 318"/>
                <a:gd name="T40" fmla="*/ 50 w 302"/>
                <a:gd name="T41" fmla="*/ 78 h 318"/>
                <a:gd name="T42" fmla="*/ 127 w 302"/>
                <a:gd name="T43" fmla="*/ 2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" h="318">
                  <a:moveTo>
                    <a:pt x="127" y="27"/>
                  </a:moveTo>
                  <a:cubicBezTo>
                    <a:pt x="137" y="21"/>
                    <a:pt x="146" y="17"/>
                    <a:pt x="155" y="14"/>
                  </a:cubicBezTo>
                  <a:cubicBezTo>
                    <a:pt x="186" y="28"/>
                    <a:pt x="205" y="47"/>
                    <a:pt x="210" y="72"/>
                  </a:cubicBezTo>
                  <a:cubicBezTo>
                    <a:pt x="227" y="185"/>
                    <a:pt x="227" y="185"/>
                    <a:pt x="227" y="185"/>
                  </a:cubicBezTo>
                  <a:cubicBezTo>
                    <a:pt x="250" y="232"/>
                    <a:pt x="250" y="232"/>
                    <a:pt x="250" y="232"/>
                  </a:cubicBezTo>
                  <a:cubicBezTo>
                    <a:pt x="262" y="277"/>
                    <a:pt x="262" y="277"/>
                    <a:pt x="262" y="277"/>
                  </a:cubicBezTo>
                  <a:cubicBezTo>
                    <a:pt x="220" y="314"/>
                    <a:pt x="220" y="314"/>
                    <a:pt x="220" y="314"/>
                  </a:cubicBezTo>
                  <a:cubicBezTo>
                    <a:pt x="225" y="315"/>
                    <a:pt x="230" y="316"/>
                    <a:pt x="234" y="316"/>
                  </a:cubicBezTo>
                  <a:cubicBezTo>
                    <a:pt x="248" y="318"/>
                    <a:pt x="261" y="317"/>
                    <a:pt x="275" y="313"/>
                  </a:cubicBezTo>
                  <a:cubicBezTo>
                    <a:pt x="279" y="312"/>
                    <a:pt x="284" y="310"/>
                    <a:pt x="288" y="308"/>
                  </a:cubicBezTo>
                  <a:cubicBezTo>
                    <a:pt x="293" y="306"/>
                    <a:pt x="297" y="304"/>
                    <a:pt x="302" y="302"/>
                  </a:cubicBezTo>
                  <a:cubicBezTo>
                    <a:pt x="289" y="261"/>
                    <a:pt x="289" y="261"/>
                    <a:pt x="289" y="261"/>
                  </a:cubicBezTo>
                  <a:cubicBezTo>
                    <a:pt x="283" y="242"/>
                    <a:pt x="283" y="242"/>
                    <a:pt x="283" y="242"/>
                  </a:cubicBezTo>
                  <a:cubicBezTo>
                    <a:pt x="275" y="217"/>
                    <a:pt x="275" y="217"/>
                    <a:pt x="275" y="217"/>
                  </a:cubicBezTo>
                  <a:cubicBezTo>
                    <a:pt x="261" y="170"/>
                    <a:pt x="261" y="170"/>
                    <a:pt x="261" y="170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09" y="30"/>
                    <a:pt x="202" y="20"/>
                    <a:pt x="192" y="15"/>
                  </a:cubicBezTo>
                  <a:cubicBezTo>
                    <a:pt x="188" y="12"/>
                    <a:pt x="183" y="11"/>
                    <a:pt x="178" y="1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127" y="27"/>
                    <a:pt x="127" y="27"/>
                    <a:pt x="127" y="27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0" name="Freeform 36"/>
            <p:cNvSpPr>
              <a:spLocks/>
            </p:cNvSpPr>
            <p:nvPr/>
          </p:nvSpPr>
          <p:spPr bwMode="auto">
            <a:xfrm>
              <a:off x="1883" y="1610"/>
              <a:ext cx="208" cy="54"/>
            </a:xfrm>
            <a:custGeom>
              <a:avLst/>
              <a:gdLst>
                <a:gd name="T0" fmla="*/ 88 w 88"/>
                <a:gd name="T1" fmla="*/ 13 h 23"/>
                <a:gd name="T2" fmla="*/ 82 w 88"/>
                <a:gd name="T3" fmla="*/ 0 h 23"/>
                <a:gd name="T4" fmla="*/ 0 w 88"/>
                <a:gd name="T5" fmla="*/ 18 h 23"/>
                <a:gd name="T6" fmla="*/ 16 w 88"/>
                <a:gd name="T7" fmla="*/ 23 h 23"/>
                <a:gd name="T8" fmla="*/ 88 w 88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3">
                  <a:moveTo>
                    <a:pt x="88" y="13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11" y="21"/>
                    <a:pt x="16" y="23"/>
                  </a:cubicBezTo>
                  <a:cubicBezTo>
                    <a:pt x="88" y="13"/>
                    <a:pt x="88" y="13"/>
                    <a:pt x="88" y="1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1" name="Freeform 37"/>
            <p:cNvSpPr>
              <a:spLocks/>
            </p:cNvSpPr>
            <p:nvPr/>
          </p:nvSpPr>
          <p:spPr bwMode="auto">
            <a:xfrm>
              <a:off x="1921" y="1640"/>
              <a:ext cx="186" cy="43"/>
            </a:xfrm>
            <a:custGeom>
              <a:avLst/>
              <a:gdLst>
                <a:gd name="T0" fmla="*/ 72 w 79"/>
                <a:gd name="T1" fmla="*/ 0 h 18"/>
                <a:gd name="T2" fmla="*/ 0 w 79"/>
                <a:gd name="T3" fmla="*/ 10 h 18"/>
                <a:gd name="T4" fmla="*/ 79 w 79"/>
                <a:gd name="T5" fmla="*/ 13 h 18"/>
                <a:gd name="T6" fmla="*/ 72 w 7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8">
                  <a:moveTo>
                    <a:pt x="7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6" y="16"/>
                    <a:pt x="52" y="18"/>
                    <a:pt x="79" y="13"/>
                  </a:cubicBezTo>
                  <a:cubicBezTo>
                    <a:pt x="72" y="0"/>
                    <a:pt x="72" y="0"/>
                    <a:pt x="72" y="0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2" name="Freeform 38"/>
            <p:cNvSpPr>
              <a:spLocks/>
            </p:cNvSpPr>
            <p:nvPr/>
          </p:nvSpPr>
          <p:spPr bwMode="auto">
            <a:xfrm>
              <a:off x="1217" y="1305"/>
              <a:ext cx="909" cy="454"/>
            </a:xfrm>
            <a:custGeom>
              <a:avLst/>
              <a:gdLst>
                <a:gd name="T0" fmla="*/ 377 w 385"/>
                <a:gd name="T1" fmla="*/ 155 h 192"/>
                <a:gd name="T2" fmla="*/ 298 w 385"/>
                <a:gd name="T3" fmla="*/ 152 h 192"/>
                <a:gd name="T4" fmla="*/ 282 w 385"/>
                <a:gd name="T5" fmla="*/ 147 h 192"/>
                <a:gd name="T6" fmla="*/ 273 w 385"/>
                <a:gd name="T7" fmla="*/ 143 h 192"/>
                <a:gd name="T8" fmla="*/ 265 w 385"/>
                <a:gd name="T9" fmla="*/ 138 h 192"/>
                <a:gd name="T10" fmla="*/ 215 w 385"/>
                <a:gd name="T11" fmla="*/ 102 h 192"/>
                <a:gd name="T12" fmla="*/ 166 w 385"/>
                <a:gd name="T13" fmla="*/ 67 h 192"/>
                <a:gd name="T14" fmla="*/ 150 w 385"/>
                <a:gd name="T15" fmla="*/ 55 h 192"/>
                <a:gd name="T16" fmla="*/ 120 w 385"/>
                <a:gd name="T17" fmla="*/ 34 h 192"/>
                <a:gd name="T18" fmla="*/ 51 w 385"/>
                <a:gd name="T19" fmla="*/ 7 h 192"/>
                <a:gd name="T20" fmla="*/ 4 w 385"/>
                <a:gd name="T21" fmla="*/ 0 h 192"/>
                <a:gd name="T22" fmla="*/ 0 w 385"/>
                <a:gd name="T23" fmla="*/ 10 h 192"/>
                <a:gd name="T24" fmla="*/ 90 w 385"/>
                <a:gd name="T25" fmla="*/ 32 h 192"/>
                <a:gd name="T26" fmla="*/ 239 w 385"/>
                <a:gd name="T27" fmla="*/ 151 h 192"/>
                <a:gd name="T28" fmla="*/ 348 w 385"/>
                <a:gd name="T29" fmla="*/ 191 h 192"/>
                <a:gd name="T30" fmla="*/ 349 w 385"/>
                <a:gd name="T31" fmla="*/ 191 h 192"/>
                <a:gd name="T32" fmla="*/ 385 w 385"/>
                <a:gd name="T33" fmla="*/ 186 h 192"/>
                <a:gd name="T34" fmla="*/ 377 w 385"/>
                <a:gd name="T35" fmla="*/ 15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192">
                  <a:moveTo>
                    <a:pt x="377" y="155"/>
                  </a:moveTo>
                  <a:cubicBezTo>
                    <a:pt x="350" y="160"/>
                    <a:pt x="324" y="158"/>
                    <a:pt x="298" y="152"/>
                  </a:cubicBezTo>
                  <a:cubicBezTo>
                    <a:pt x="293" y="150"/>
                    <a:pt x="287" y="149"/>
                    <a:pt x="282" y="147"/>
                  </a:cubicBezTo>
                  <a:cubicBezTo>
                    <a:pt x="279" y="146"/>
                    <a:pt x="276" y="144"/>
                    <a:pt x="273" y="143"/>
                  </a:cubicBezTo>
                  <a:cubicBezTo>
                    <a:pt x="265" y="138"/>
                    <a:pt x="265" y="138"/>
                    <a:pt x="265" y="138"/>
                  </a:cubicBezTo>
                  <a:cubicBezTo>
                    <a:pt x="215" y="102"/>
                    <a:pt x="215" y="102"/>
                    <a:pt x="215" y="102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02" y="20"/>
                    <a:pt x="79" y="11"/>
                    <a:pt x="51" y="7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6" y="11"/>
                    <a:pt x="66" y="18"/>
                    <a:pt x="90" y="32"/>
                  </a:cubicBezTo>
                  <a:cubicBezTo>
                    <a:pt x="239" y="151"/>
                    <a:pt x="239" y="151"/>
                    <a:pt x="239" y="151"/>
                  </a:cubicBezTo>
                  <a:cubicBezTo>
                    <a:pt x="276" y="178"/>
                    <a:pt x="312" y="192"/>
                    <a:pt x="348" y="191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61" y="191"/>
                    <a:pt x="373" y="189"/>
                    <a:pt x="385" y="186"/>
                  </a:cubicBezTo>
                  <a:cubicBezTo>
                    <a:pt x="377" y="155"/>
                    <a:pt x="377" y="155"/>
                    <a:pt x="377" y="155"/>
                  </a:cubicBezTo>
                  <a:close/>
                </a:path>
              </a:pathLst>
            </a:custGeom>
            <a:solidFill>
              <a:srgbClr val="7E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3" name="Freeform 39"/>
            <p:cNvSpPr>
              <a:spLocks/>
            </p:cNvSpPr>
            <p:nvPr/>
          </p:nvSpPr>
          <p:spPr bwMode="auto">
            <a:xfrm>
              <a:off x="2393" y="1988"/>
              <a:ext cx="340" cy="130"/>
            </a:xfrm>
            <a:custGeom>
              <a:avLst/>
              <a:gdLst>
                <a:gd name="T0" fmla="*/ 0 w 144"/>
                <a:gd name="T1" fmla="*/ 13 h 55"/>
                <a:gd name="T2" fmla="*/ 6 w 144"/>
                <a:gd name="T3" fmla="*/ 32 h 55"/>
                <a:gd name="T4" fmla="*/ 24 w 144"/>
                <a:gd name="T5" fmla="*/ 55 h 55"/>
                <a:gd name="T6" fmla="*/ 35 w 144"/>
                <a:gd name="T7" fmla="*/ 55 h 55"/>
                <a:gd name="T8" fmla="*/ 29 w 144"/>
                <a:gd name="T9" fmla="*/ 29 h 55"/>
                <a:gd name="T10" fmla="*/ 80 w 144"/>
                <a:gd name="T11" fmla="*/ 50 h 55"/>
                <a:gd name="T12" fmla="*/ 144 w 144"/>
                <a:gd name="T13" fmla="*/ 13 h 55"/>
                <a:gd name="T14" fmla="*/ 99 w 144"/>
                <a:gd name="T15" fmla="*/ 0 h 55"/>
                <a:gd name="T16" fmla="*/ 55 w 144"/>
                <a:gd name="T17" fmla="*/ 25 h 55"/>
                <a:gd name="T18" fmla="*/ 37 w 144"/>
                <a:gd name="T19" fmla="*/ 19 h 55"/>
                <a:gd name="T20" fmla="*/ 0 w 144"/>
                <a:gd name="T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0" y="13"/>
                  </a:moveTo>
                  <a:cubicBezTo>
                    <a:pt x="6" y="32"/>
                    <a:pt x="6" y="32"/>
                    <a:pt x="6" y="32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44" y="30"/>
                    <a:pt x="61" y="37"/>
                    <a:pt x="80" y="50"/>
                  </a:cubicBezTo>
                  <a:cubicBezTo>
                    <a:pt x="111" y="45"/>
                    <a:pt x="133" y="33"/>
                    <a:pt x="144" y="13"/>
                  </a:cubicBezTo>
                  <a:cubicBezTo>
                    <a:pt x="134" y="5"/>
                    <a:pt x="119" y="1"/>
                    <a:pt x="99" y="0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3" y="20"/>
                    <a:pt x="37" y="19"/>
                  </a:cubicBezTo>
                  <a:cubicBezTo>
                    <a:pt x="25" y="15"/>
                    <a:pt x="12" y="14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4" name="Freeform 40"/>
            <p:cNvSpPr>
              <a:spLocks/>
            </p:cNvSpPr>
            <p:nvPr/>
          </p:nvSpPr>
          <p:spPr bwMode="auto">
            <a:xfrm>
              <a:off x="2374" y="1933"/>
              <a:ext cx="137" cy="100"/>
            </a:xfrm>
            <a:custGeom>
              <a:avLst/>
              <a:gdLst>
                <a:gd name="T0" fmla="*/ 0 w 58"/>
                <a:gd name="T1" fmla="*/ 11 h 42"/>
                <a:gd name="T2" fmla="*/ 8 w 58"/>
                <a:gd name="T3" fmla="*/ 36 h 42"/>
                <a:gd name="T4" fmla="*/ 45 w 58"/>
                <a:gd name="T5" fmla="*/ 42 h 42"/>
                <a:gd name="T6" fmla="*/ 58 w 58"/>
                <a:gd name="T7" fmla="*/ 22 h 42"/>
                <a:gd name="T8" fmla="*/ 36 w 58"/>
                <a:gd name="T9" fmla="*/ 0 h 42"/>
                <a:gd name="T10" fmla="*/ 0 w 58"/>
                <a:gd name="T11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2">
                  <a:moveTo>
                    <a:pt x="0" y="11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20" y="37"/>
                    <a:pt x="33" y="38"/>
                    <a:pt x="45" y="4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6" y="7"/>
                    <a:pt x="14" y="10"/>
                    <a:pt x="0" y="11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5" name="Freeform 41"/>
            <p:cNvSpPr>
              <a:spLocks/>
            </p:cNvSpPr>
            <p:nvPr/>
          </p:nvSpPr>
          <p:spPr bwMode="auto">
            <a:xfrm>
              <a:off x="2459" y="1903"/>
              <a:ext cx="168" cy="144"/>
            </a:xfrm>
            <a:custGeom>
              <a:avLst/>
              <a:gdLst>
                <a:gd name="T0" fmla="*/ 22 w 71"/>
                <a:gd name="T1" fmla="*/ 35 h 61"/>
                <a:gd name="T2" fmla="*/ 9 w 71"/>
                <a:gd name="T3" fmla="*/ 55 h 61"/>
                <a:gd name="T4" fmla="*/ 27 w 71"/>
                <a:gd name="T5" fmla="*/ 61 h 61"/>
                <a:gd name="T6" fmla="*/ 71 w 71"/>
                <a:gd name="T7" fmla="*/ 36 h 61"/>
                <a:gd name="T8" fmla="*/ 13 w 71"/>
                <a:gd name="T9" fmla="*/ 0 h 61"/>
                <a:gd name="T10" fmla="*/ 0 w 71"/>
                <a:gd name="T11" fmla="*/ 13 h 61"/>
                <a:gd name="T12" fmla="*/ 22 w 71"/>
                <a:gd name="T13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1">
                  <a:moveTo>
                    <a:pt x="22" y="35"/>
                  </a:moveTo>
                  <a:cubicBezTo>
                    <a:pt x="9" y="55"/>
                    <a:pt x="9" y="55"/>
                    <a:pt x="9" y="55"/>
                  </a:cubicBezTo>
                  <a:cubicBezTo>
                    <a:pt x="15" y="56"/>
                    <a:pt x="21" y="58"/>
                    <a:pt x="27" y="61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5"/>
                    <a:pt x="5" y="9"/>
                    <a:pt x="0" y="13"/>
                  </a:cubicBezTo>
                  <a:cubicBezTo>
                    <a:pt x="22" y="35"/>
                    <a:pt x="22" y="35"/>
                    <a:pt x="22" y="3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6" name="Freeform 42"/>
            <p:cNvSpPr>
              <a:spLocks/>
            </p:cNvSpPr>
            <p:nvPr/>
          </p:nvSpPr>
          <p:spPr bwMode="auto">
            <a:xfrm>
              <a:off x="2244" y="2189"/>
              <a:ext cx="331" cy="198"/>
            </a:xfrm>
            <a:custGeom>
              <a:avLst/>
              <a:gdLst>
                <a:gd name="T0" fmla="*/ 70 w 140"/>
                <a:gd name="T1" fmla="*/ 78 h 84"/>
                <a:gd name="T2" fmla="*/ 140 w 140"/>
                <a:gd name="T3" fmla="*/ 84 h 84"/>
                <a:gd name="T4" fmla="*/ 102 w 140"/>
                <a:gd name="T5" fmla="*/ 37 h 84"/>
                <a:gd name="T6" fmla="*/ 79 w 140"/>
                <a:gd name="T7" fmla="*/ 71 h 84"/>
                <a:gd name="T8" fmla="*/ 40 w 140"/>
                <a:gd name="T9" fmla="*/ 22 h 84"/>
                <a:gd name="T10" fmla="*/ 14 w 140"/>
                <a:gd name="T11" fmla="*/ 2 h 84"/>
                <a:gd name="T12" fmla="*/ 0 w 140"/>
                <a:gd name="T13" fmla="*/ 0 h 84"/>
                <a:gd name="T14" fmla="*/ 13 w 140"/>
                <a:gd name="T15" fmla="*/ 65 h 84"/>
                <a:gd name="T16" fmla="*/ 27 w 140"/>
                <a:gd name="T17" fmla="*/ 65 h 84"/>
                <a:gd name="T18" fmla="*/ 27 w 140"/>
                <a:gd name="T19" fmla="*/ 27 h 84"/>
                <a:gd name="T20" fmla="*/ 70 w 140"/>
                <a:gd name="T21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84">
                  <a:moveTo>
                    <a:pt x="70" y="78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38" y="63"/>
                    <a:pt x="126" y="47"/>
                    <a:pt x="102" y="37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2"/>
                    <a:pt x="5" y="1"/>
                    <a:pt x="0" y="0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70" y="78"/>
                    <a:pt x="70" y="78"/>
                    <a:pt x="70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7" name="Freeform 43"/>
            <p:cNvSpPr>
              <a:spLocks/>
            </p:cNvSpPr>
            <p:nvPr/>
          </p:nvSpPr>
          <p:spPr bwMode="auto">
            <a:xfrm>
              <a:off x="2374" y="2174"/>
              <a:ext cx="111" cy="182"/>
            </a:xfrm>
            <a:custGeom>
              <a:avLst/>
              <a:gdLst>
                <a:gd name="T0" fmla="*/ 0 w 47"/>
                <a:gd name="T1" fmla="*/ 5 h 77"/>
                <a:gd name="T2" fmla="*/ 25 w 47"/>
                <a:gd name="T3" fmla="*/ 50 h 77"/>
                <a:gd name="T4" fmla="*/ 24 w 47"/>
                <a:gd name="T5" fmla="*/ 77 h 77"/>
                <a:gd name="T6" fmla="*/ 47 w 47"/>
                <a:gd name="T7" fmla="*/ 43 h 77"/>
                <a:gd name="T8" fmla="*/ 13 w 47"/>
                <a:gd name="T9" fmla="*/ 0 h 77"/>
                <a:gd name="T10" fmla="*/ 0 w 47"/>
                <a:gd name="T11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77">
                  <a:moveTo>
                    <a:pt x="0" y="5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4"/>
                    <a:pt x="0" y="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8" name="Freeform 44"/>
            <p:cNvSpPr>
              <a:spLocks/>
            </p:cNvSpPr>
            <p:nvPr/>
          </p:nvSpPr>
          <p:spPr bwMode="auto">
            <a:xfrm>
              <a:off x="2278" y="2186"/>
              <a:ext cx="155" cy="170"/>
            </a:xfrm>
            <a:custGeom>
              <a:avLst/>
              <a:gdLst>
                <a:gd name="T0" fmla="*/ 66 w 66"/>
                <a:gd name="T1" fmla="*/ 45 h 72"/>
                <a:gd name="T2" fmla="*/ 41 w 66"/>
                <a:gd name="T3" fmla="*/ 0 h 72"/>
                <a:gd name="T4" fmla="*/ 0 w 66"/>
                <a:gd name="T5" fmla="*/ 3 h 72"/>
                <a:gd name="T6" fmla="*/ 26 w 66"/>
                <a:gd name="T7" fmla="*/ 23 h 72"/>
                <a:gd name="T8" fmla="*/ 65 w 66"/>
                <a:gd name="T9" fmla="*/ 72 h 72"/>
                <a:gd name="T10" fmla="*/ 66 w 66"/>
                <a:gd name="T11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72">
                  <a:moveTo>
                    <a:pt x="66" y="45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27" y="4"/>
                    <a:pt x="14" y="5"/>
                    <a:pt x="0" y="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45"/>
                    <a:pt x="66" y="45"/>
                    <a:pt x="66" y="45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9" name="Freeform 45"/>
            <p:cNvSpPr>
              <a:spLocks/>
            </p:cNvSpPr>
            <p:nvPr/>
          </p:nvSpPr>
          <p:spPr bwMode="auto">
            <a:xfrm>
              <a:off x="1500" y="2099"/>
              <a:ext cx="586" cy="224"/>
            </a:xfrm>
            <a:custGeom>
              <a:avLst/>
              <a:gdLst>
                <a:gd name="T0" fmla="*/ 207 w 248"/>
                <a:gd name="T1" fmla="*/ 78 h 95"/>
                <a:gd name="T2" fmla="*/ 246 w 248"/>
                <a:gd name="T3" fmla="*/ 51 h 95"/>
                <a:gd name="T4" fmla="*/ 248 w 248"/>
                <a:gd name="T5" fmla="*/ 45 h 95"/>
                <a:gd name="T6" fmla="*/ 248 w 248"/>
                <a:gd name="T7" fmla="*/ 44 h 95"/>
                <a:gd name="T8" fmla="*/ 248 w 248"/>
                <a:gd name="T9" fmla="*/ 44 h 95"/>
                <a:gd name="T10" fmla="*/ 207 w 248"/>
                <a:gd name="T11" fmla="*/ 10 h 95"/>
                <a:gd name="T12" fmla="*/ 161 w 248"/>
                <a:gd name="T13" fmla="*/ 0 h 95"/>
                <a:gd name="T14" fmla="*/ 182 w 248"/>
                <a:gd name="T15" fmla="*/ 33 h 95"/>
                <a:gd name="T16" fmla="*/ 0 w 248"/>
                <a:gd name="T17" fmla="*/ 78 h 95"/>
                <a:gd name="T18" fmla="*/ 9 w 248"/>
                <a:gd name="T19" fmla="*/ 82 h 95"/>
                <a:gd name="T20" fmla="*/ 108 w 248"/>
                <a:gd name="T21" fmla="*/ 94 h 95"/>
                <a:gd name="T22" fmla="*/ 207 w 248"/>
                <a:gd name="T2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95">
                  <a:moveTo>
                    <a:pt x="207" y="78"/>
                  </a:moveTo>
                  <a:cubicBezTo>
                    <a:pt x="229" y="70"/>
                    <a:pt x="242" y="61"/>
                    <a:pt x="246" y="51"/>
                  </a:cubicBezTo>
                  <a:cubicBezTo>
                    <a:pt x="247" y="49"/>
                    <a:pt x="248" y="47"/>
                    <a:pt x="248" y="45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30"/>
                    <a:pt x="234" y="19"/>
                    <a:pt x="207" y="10"/>
                  </a:cubicBezTo>
                  <a:cubicBezTo>
                    <a:pt x="193" y="6"/>
                    <a:pt x="178" y="2"/>
                    <a:pt x="161" y="0"/>
                  </a:cubicBezTo>
                  <a:cubicBezTo>
                    <a:pt x="191" y="8"/>
                    <a:pt x="198" y="19"/>
                    <a:pt x="182" y="33"/>
                  </a:cubicBezTo>
                  <a:cubicBezTo>
                    <a:pt x="141" y="66"/>
                    <a:pt x="80" y="81"/>
                    <a:pt x="0" y="78"/>
                  </a:cubicBezTo>
                  <a:cubicBezTo>
                    <a:pt x="3" y="79"/>
                    <a:pt x="6" y="81"/>
                    <a:pt x="9" y="82"/>
                  </a:cubicBezTo>
                  <a:cubicBezTo>
                    <a:pt x="36" y="91"/>
                    <a:pt x="69" y="95"/>
                    <a:pt x="108" y="94"/>
                  </a:cubicBezTo>
                  <a:cubicBezTo>
                    <a:pt x="147" y="94"/>
                    <a:pt x="179" y="88"/>
                    <a:pt x="207" y="78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0" name="Freeform 46"/>
            <p:cNvSpPr>
              <a:spLocks/>
            </p:cNvSpPr>
            <p:nvPr/>
          </p:nvSpPr>
          <p:spPr bwMode="auto">
            <a:xfrm>
              <a:off x="1425" y="2205"/>
              <a:ext cx="661" cy="154"/>
            </a:xfrm>
            <a:custGeom>
              <a:avLst/>
              <a:gdLst>
                <a:gd name="T0" fmla="*/ 278 w 280"/>
                <a:gd name="T1" fmla="*/ 6 h 65"/>
                <a:gd name="T2" fmla="*/ 239 w 280"/>
                <a:gd name="T3" fmla="*/ 33 h 65"/>
                <a:gd name="T4" fmla="*/ 140 w 280"/>
                <a:gd name="T5" fmla="*/ 49 h 65"/>
                <a:gd name="T6" fmla="*/ 41 w 280"/>
                <a:gd name="T7" fmla="*/ 37 h 65"/>
                <a:gd name="T8" fmla="*/ 32 w 280"/>
                <a:gd name="T9" fmla="*/ 33 h 65"/>
                <a:gd name="T10" fmla="*/ 2 w 280"/>
                <a:gd name="T11" fmla="*/ 10 h 65"/>
                <a:gd name="T12" fmla="*/ 0 w 280"/>
                <a:gd name="T13" fmla="*/ 4 h 65"/>
                <a:gd name="T14" fmla="*/ 0 w 280"/>
                <a:gd name="T15" fmla="*/ 16 h 65"/>
                <a:gd name="T16" fmla="*/ 0 w 280"/>
                <a:gd name="T17" fmla="*/ 18 h 65"/>
                <a:gd name="T18" fmla="*/ 0 w 280"/>
                <a:gd name="T19" fmla="*/ 20 h 65"/>
                <a:gd name="T20" fmla="*/ 41 w 280"/>
                <a:gd name="T21" fmla="*/ 51 h 65"/>
                <a:gd name="T22" fmla="*/ 140 w 280"/>
                <a:gd name="T23" fmla="*/ 64 h 65"/>
                <a:gd name="T24" fmla="*/ 239 w 280"/>
                <a:gd name="T25" fmla="*/ 48 h 65"/>
                <a:gd name="T26" fmla="*/ 280 w 280"/>
                <a:gd name="T27" fmla="*/ 14 h 65"/>
                <a:gd name="T28" fmla="*/ 280 w 280"/>
                <a:gd name="T29" fmla="*/ 0 h 65"/>
                <a:gd name="T30" fmla="*/ 278 w 280"/>
                <a:gd name="T31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65">
                  <a:moveTo>
                    <a:pt x="278" y="6"/>
                  </a:moveTo>
                  <a:cubicBezTo>
                    <a:pt x="274" y="16"/>
                    <a:pt x="261" y="25"/>
                    <a:pt x="239" y="33"/>
                  </a:cubicBezTo>
                  <a:cubicBezTo>
                    <a:pt x="211" y="43"/>
                    <a:pt x="179" y="49"/>
                    <a:pt x="140" y="49"/>
                  </a:cubicBezTo>
                  <a:cubicBezTo>
                    <a:pt x="101" y="50"/>
                    <a:pt x="68" y="46"/>
                    <a:pt x="41" y="37"/>
                  </a:cubicBezTo>
                  <a:cubicBezTo>
                    <a:pt x="38" y="36"/>
                    <a:pt x="35" y="34"/>
                    <a:pt x="32" y="33"/>
                  </a:cubicBezTo>
                  <a:cubicBezTo>
                    <a:pt x="15" y="27"/>
                    <a:pt x="5" y="19"/>
                    <a:pt x="2" y="10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32"/>
                    <a:pt x="15" y="43"/>
                    <a:pt x="41" y="51"/>
                  </a:cubicBezTo>
                  <a:cubicBezTo>
                    <a:pt x="68" y="60"/>
                    <a:pt x="101" y="65"/>
                    <a:pt x="140" y="64"/>
                  </a:cubicBezTo>
                  <a:cubicBezTo>
                    <a:pt x="179" y="63"/>
                    <a:pt x="211" y="58"/>
                    <a:pt x="239" y="48"/>
                  </a:cubicBezTo>
                  <a:cubicBezTo>
                    <a:pt x="266" y="38"/>
                    <a:pt x="280" y="27"/>
                    <a:pt x="280" y="14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0" y="2"/>
                    <a:pt x="279" y="4"/>
                    <a:pt x="278" y="6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1" name="Freeform 47"/>
            <p:cNvSpPr>
              <a:spLocks/>
            </p:cNvSpPr>
            <p:nvPr/>
          </p:nvSpPr>
          <p:spPr bwMode="auto">
            <a:xfrm>
              <a:off x="1401" y="603"/>
              <a:ext cx="187" cy="317"/>
            </a:xfrm>
            <a:custGeom>
              <a:avLst/>
              <a:gdLst>
                <a:gd name="T0" fmla="*/ 74 w 79"/>
                <a:gd name="T1" fmla="*/ 58 h 134"/>
                <a:gd name="T2" fmla="*/ 79 w 79"/>
                <a:gd name="T3" fmla="*/ 29 h 134"/>
                <a:gd name="T4" fmla="*/ 45 w 79"/>
                <a:gd name="T5" fmla="*/ 0 h 134"/>
                <a:gd name="T6" fmla="*/ 16 w 79"/>
                <a:gd name="T7" fmla="*/ 22 h 134"/>
                <a:gd name="T8" fmla="*/ 0 w 79"/>
                <a:gd name="T9" fmla="*/ 38 h 134"/>
                <a:gd name="T10" fmla="*/ 17 w 79"/>
                <a:gd name="T11" fmla="*/ 29 h 134"/>
                <a:gd name="T12" fmla="*/ 48 w 79"/>
                <a:gd name="T13" fmla="*/ 7 h 134"/>
                <a:gd name="T14" fmla="*/ 71 w 79"/>
                <a:gd name="T15" fmla="*/ 28 h 134"/>
                <a:gd name="T16" fmla="*/ 59 w 79"/>
                <a:gd name="T17" fmla="*/ 80 h 134"/>
                <a:gd name="T18" fmla="*/ 1 w 79"/>
                <a:gd name="T19" fmla="*/ 75 h 134"/>
                <a:gd name="T20" fmla="*/ 21 w 79"/>
                <a:gd name="T21" fmla="*/ 95 h 134"/>
                <a:gd name="T22" fmla="*/ 38 w 79"/>
                <a:gd name="T23" fmla="*/ 105 h 134"/>
                <a:gd name="T24" fmla="*/ 38 w 79"/>
                <a:gd name="T25" fmla="*/ 116 h 134"/>
                <a:gd name="T26" fmla="*/ 21 w 79"/>
                <a:gd name="T27" fmla="*/ 128 h 134"/>
                <a:gd name="T28" fmla="*/ 38 w 79"/>
                <a:gd name="T29" fmla="*/ 128 h 134"/>
                <a:gd name="T30" fmla="*/ 44 w 79"/>
                <a:gd name="T31" fmla="*/ 134 h 134"/>
                <a:gd name="T32" fmla="*/ 44 w 79"/>
                <a:gd name="T33" fmla="*/ 120 h 134"/>
                <a:gd name="T34" fmla="*/ 43 w 79"/>
                <a:gd name="T35" fmla="*/ 106 h 134"/>
                <a:gd name="T36" fmla="*/ 74 w 79"/>
                <a:gd name="T37" fmla="*/ 5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134">
                  <a:moveTo>
                    <a:pt x="74" y="58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1" y="11"/>
                    <a:pt x="60" y="1"/>
                    <a:pt x="45" y="0"/>
                  </a:cubicBezTo>
                  <a:cubicBezTo>
                    <a:pt x="36" y="9"/>
                    <a:pt x="26" y="16"/>
                    <a:pt x="16" y="22"/>
                  </a:cubicBezTo>
                  <a:cubicBezTo>
                    <a:pt x="9" y="26"/>
                    <a:pt x="4" y="31"/>
                    <a:pt x="0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29" y="25"/>
                    <a:pt x="39" y="17"/>
                    <a:pt x="48" y="7"/>
                  </a:cubicBezTo>
                  <a:cubicBezTo>
                    <a:pt x="58" y="13"/>
                    <a:pt x="66" y="20"/>
                    <a:pt x="71" y="28"/>
                  </a:cubicBezTo>
                  <a:cubicBezTo>
                    <a:pt x="70" y="48"/>
                    <a:pt x="66" y="66"/>
                    <a:pt x="59" y="80"/>
                  </a:cubicBezTo>
                  <a:cubicBezTo>
                    <a:pt x="49" y="102"/>
                    <a:pt x="30" y="100"/>
                    <a:pt x="1" y="75"/>
                  </a:cubicBezTo>
                  <a:cubicBezTo>
                    <a:pt x="5" y="82"/>
                    <a:pt x="12" y="89"/>
                    <a:pt x="21" y="95"/>
                  </a:cubicBezTo>
                  <a:cubicBezTo>
                    <a:pt x="28" y="100"/>
                    <a:pt x="34" y="103"/>
                    <a:pt x="38" y="105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59" y="98"/>
                    <a:pt x="69" y="82"/>
                    <a:pt x="74" y="58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2" name="Freeform 48"/>
            <p:cNvSpPr>
              <a:spLocks noEditPoints="1"/>
            </p:cNvSpPr>
            <p:nvPr/>
          </p:nvSpPr>
          <p:spPr bwMode="auto">
            <a:xfrm>
              <a:off x="1302" y="518"/>
              <a:ext cx="300" cy="390"/>
            </a:xfrm>
            <a:custGeom>
              <a:avLst/>
              <a:gdLst>
                <a:gd name="T0" fmla="*/ 121 w 127"/>
                <a:gd name="T1" fmla="*/ 65 h 165"/>
                <a:gd name="T2" fmla="*/ 116 w 127"/>
                <a:gd name="T3" fmla="*/ 94 h 165"/>
                <a:gd name="T4" fmla="*/ 85 w 127"/>
                <a:gd name="T5" fmla="*/ 142 h 165"/>
                <a:gd name="T6" fmla="*/ 86 w 127"/>
                <a:gd name="T7" fmla="*/ 156 h 165"/>
                <a:gd name="T8" fmla="*/ 112 w 127"/>
                <a:gd name="T9" fmla="*/ 165 h 165"/>
                <a:gd name="T10" fmla="*/ 127 w 127"/>
                <a:gd name="T11" fmla="*/ 70 h 165"/>
                <a:gd name="T12" fmla="*/ 111 w 127"/>
                <a:gd name="T13" fmla="*/ 20 h 165"/>
                <a:gd name="T14" fmla="*/ 51 w 127"/>
                <a:gd name="T15" fmla="*/ 14 h 165"/>
                <a:gd name="T16" fmla="*/ 28 w 127"/>
                <a:gd name="T17" fmla="*/ 52 h 165"/>
                <a:gd name="T18" fmla="*/ 16 w 127"/>
                <a:gd name="T19" fmla="*/ 89 h 165"/>
                <a:gd name="T20" fmla="*/ 3 w 127"/>
                <a:gd name="T21" fmla="*/ 154 h 165"/>
                <a:gd name="T22" fmla="*/ 0 w 127"/>
                <a:gd name="T23" fmla="*/ 163 h 165"/>
                <a:gd name="T24" fmla="*/ 12 w 127"/>
                <a:gd name="T25" fmla="*/ 160 h 165"/>
                <a:gd name="T26" fmla="*/ 15 w 127"/>
                <a:gd name="T27" fmla="*/ 160 h 165"/>
                <a:gd name="T28" fmla="*/ 32 w 127"/>
                <a:gd name="T29" fmla="*/ 138 h 165"/>
                <a:gd name="T30" fmla="*/ 42 w 127"/>
                <a:gd name="T31" fmla="*/ 147 h 165"/>
                <a:gd name="T32" fmla="*/ 43 w 127"/>
                <a:gd name="T33" fmla="*/ 111 h 165"/>
                <a:gd name="T34" fmla="*/ 38 w 127"/>
                <a:gd name="T35" fmla="*/ 95 h 165"/>
                <a:gd name="T36" fmla="*/ 28 w 127"/>
                <a:gd name="T37" fmla="*/ 82 h 165"/>
                <a:gd name="T38" fmla="*/ 28 w 127"/>
                <a:gd name="T39" fmla="*/ 62 h 165"/>
                <a:gd name="T40" fmla="*/ 42 w 127"/>
                <a:gd name="T41" fmla="*/ 74 h 165"/>
                <a:gd name="T42" fmla="*/ 58 w 127"/>
                <a:gd name="T43" fmla="*/ 58 h 165"/>
                <a:gd name="T44" fmla="*/ 87 w 127"/>
                <a:gd name="T45" fmla="*/ 36 h 165"/>
                <a:gd name="T46" fmla="*/ 121 w 127"/>
                <a:gd name="T47" fmla="*/ 65 h 165"/>
                <a:gd name="T48" fmla="*/ 29 w 127"/>
                <a:gd name="T49" fmla="*/ 58 h 165"/>
                <a:gd name="T50" fmla="*/ 30 w 127"/>
                <a:gd name="T51" fmla="*/ 53 h 165"/>
                <a:gd name="T52" fmla="*/ 30 w 127"/>
                <a:gd name="T53" fmla="*/ 53 h 165"/>
                <a:gd name="T54" fmla="*/ 52 w 127"/>
                <a:gd name="T55" fmla="*/ 15 h 165"/>
                <a:gd name="T56" fmla="*/ 104 w 127"/>
                <a:gd name="T57" fmla="*/ 17 h 165"/>
                <a:gd name="T58" fmla="*/ 42 w 127"/>
                <a:gd name="T59" fmla="*/ 37 h 165"/>
                <a:gd name="T60" fmla="*/ 34 w 127"/>
                <a:gd name="T61" fmla="*/ 57 h 165"/>
                <a:gd name="T62" fmla="*/ 31 w 127"/>
                <a:gd name="T63" fmla="*/ 57 h 165"/>
                <a:gd name="T64" fmla="*/ 29 w 127"/>
                <a:gd name="T65" fmla="*/ 58 h 165"/>
                <a:gd name="T66" fmla="*/ 27 w 127"/>
                <a:gd name="T67" fmla="*/ 84 h 165"/>
                <a:gd name="T68" fmla="*/ 23 w 127"/>
                <a:gd name="T69" fmla="*/ 94 h 165"/>
                <a:gd name="T70" fmla="*/ 10 w 127"/>
                <a:gd name="T71" fmla="*/ 158 h 165"/>
                <a:gd name="T72" fmla="*/ 3 w 127"/>
                <a:gd name="T73" fmla="*/ 159 h 165"/>
                <a:gd name="T74" fmla="*/ 5 w 127"/>
                <a:gd name="T75" fmla="*/ 155 h 165"/>
                <a:gd name="T76" fmla="*/ 5 w 127"/>
                <a:gd name="T77" fmla="*/ 154 h 165"/>
                <a:gd name="T78" fmla="*/ 18 w 127"/>
                <a:gd name="T79" fmla="*/ 89 h 165"/>
                <a:gd name="T80" fmla="*/ 24 w 127"/>
                <a:gd name="T81" fmla="*/ 72 h 165"/>
                <a:gd name="T82" fmla="*/ 27 w 127"/>
                <a:gd name="T83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65">
                  <a:moveTo>
                    <a:pt x="121" y="65"/>
                  </a:moveTo>
                  <a:cubicBezTo>
                    <a:pt x="116" y="94"/>
                    <a:pt x="116" y="94"/>
                    <a:pt x="116" y="94"/>
                  </a:cubicBezTo>
                  <a:cubicBezTo>
                    <a:pt x="111" y="118"/>
                    <a:pt x="101" y="134"/>
                    <a:pt x="85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47"/>
                    <a:pt x="122" y="30"/>
                    <a:pt x="111" y="20"/>
                  </a:cubicBezTo>
                  <a:cubicBezTo>
                    <a:pt x="90" y="2"/>
                    <a:pt x="70" y="0"/>
                    <a:pt x="51" y="14"/>
                  </a:cubicBezTo>
                  <a:cubicBezTo>
                    <a:pt x="38" y="23"/>
                    <a:pt x="30" y="36"/>
                    <a:pt x="28" y="52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3" y="161"/>
                    <a:pt x="7" y="160"/>
                    <a:pt x="12" y="160"/>
                  </a:cubicBezTo>
                  <a:cubicBezTo>
                    <a:pt x="13" y="160"/>
                    <a:pt x="14" y="160"/>
                    <a:pt x="15" y="16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40" y="106"/>
                    <a:pt x="38" y="101"/>
                    <a:pt x="38" y="95"/>
                  </a:cubicBezTo>
                  <a:cubicBezTo>
                    <a:pt x="33" y="91"/>
                    <a:pt x="30" y="86"/>
                    <a:pt x="28" y="82"/>
                  </a:cubicBezTo>
                  <a:cubicBezTo>
                    <a:pt x="25" y="75"/>
                    <a:pt x="25" y="68"/>
                    <a:pt x="28" y="62"/>
                  </a:cubicBezTo>
                  <a:cubicBezTo>
                    <a:pt x="32" y="55"/>
                    <a:pt x="37" y="59"/>
                    <a:pt x="42" y="74"/>
                  </a:cubicBezTo>
                  <a:cubicBezTo>
                    <a:pt x="46" y="67"/>
                    <a:pt x="51" y="62"/>
                    <a:pt x="58" y="58"/>
                  </a:cubicBezTo>
                  <a:cubicBezTo>
                    <a:pt x="68" y="52"/>
                    <a:pt x="78" y="45"/>
                    <a:pt x="87" y="36"/>
                  </a:cubicBezTo>
                  <a:cubicBezTo>
                    <a:pt x="102" y="37"/>
                    <a:pt x="113" y="47"/>
                    <a:pt x="121" y="65"/>
                  </a:cubicBezTo>
                  <a:close/>
                  <a:moveTo>
                    <a:pt x="29" y="58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37"/>
                    <a:pt x="40" y="25"/>
                    <a:pt x="52" y="15"/>
                  </a:cubicBezTo>
                  <a:cubicBezTo>
                    <a:pt x="69" y="3"/>
                    <a:pt x="86" y="4"/>
                    <a:pt x="104" y="17"/>
                  </a:cubicBezTo>
                  <a:cubicBezTo>
                    <a:pt x="74" y="9"/>
                    <a:pt x="53" y="16"/>
                    <a:pt x="42" y="3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2" y="56"/>
                    <a:pt x="31" y="57"/>
                  </a:cubicBezTo>
                  <a:cubicBezTo>
                    <a:pt x="30" y="57"/>
                    <a:pt x="29" y="57"/>
                    <a:pt x="29" y="58"/>
                  </a:cubicBezTo>
                  <a:close/>
                  <a:moveTo>
                    <a:pt x="27" y="84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8" y="158"/>
                    <a:pt x="5" y="159"/>
                    <a:pt x="3" y="159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5"/>
                    <a:pt x="5" y="155"/>
                    <a:pt x="5" y="15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6"/>
                    <a:pt x="25" y="80"/>
                    <a:pt x="27" y="8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3" name="Freeform 49"/>
            <p:cNvSpPr>
              <a:spLocks/>
            </p:cNvSpPr>
            <p:nvPr/>
          </p:nvSpPr>
          <p:spPr bwMode="auto">
            <a:xfrm>
              <a:off x="1370" y="525"/>
              <a:ext cx="178" cy="130"/>
            </a:xfrm>
            <a:custGeom>
              <a:avLst/>
              <a:gdLst>
                <a:gd name="T0" fmla="*/ 1 w 75"/>
                <a:gd name="T1" fmla="*/ 50 h 55"/>
                <a:gd name="T2" fmla="*/ 0 w 75"/>
                <a:gd name="T3" fmla="*/ 55 h 55"/>
                <a:gd name="T4" fmla="*/ 2 w 75"/>
                <a:gd name="T5" fmla="*/ 54 h 55"/>
                <a:gd name="T6" fmla="*/ 5 w 75"/>
                <a:gd name="T7" fmla="*/ 54 h 55"/>
                <a:gd name="T8" fmla="*/ 13 w 75"/>
                <a:gd name="T9" fmla="*/ 34 h 55"/>
                <a:gd name="T10" fmla="*/ 75 w 75"/>
                <a:gd name="T11" fmla="*/ 14 h 55"/>
                <a:gd name="T12" fmla="*/ 23 w 75"/>
                <a:gd name="T13" fmla="*/ 12 h 55"/>
                <a:gd name="T14" fmla="*/ 1 w 75"/>
                <a:gd name="T15" fmla="*/ 50 h 55"/>
                <a:gd name="T16" fmla="*/ 1 w 75"/>
                <a:gd name="T17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55">
                  <a:moveTo>
                    <a:pt x="1" y="5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4"/>
                    <a:pt x="1" y="54"/>
                    <a:pt x="2" y="54"/>
                  </a:cubicBezTo>
                  <a:cubicBezTo>
                    <a:pt x="3" y="53"/>
                    <a:pt x="4" y="53"/>
                    <a:pt x="5" y="5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4" y="13"/>
                    <a:pt x="45" y="6"/>
                    <a:pt x="75" y="14"/>
                  </a:cubicBezTo>
                  <a:cubicBezTo>
                    <a:pt x="57" y="1"/>
                    <a:pt x="40" y="0"/>
                    <a:pt x="23" y="12"/>
                  </a:cubicBezTo>
                  <a:cubicBezTo>
                    <a:pt x="11" y="22"/>
                    <a:pt x="3" y="34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4" name="Freeform 50"/>
            <p:cNvSpPr>
              <a:spLocks/>
            </p:cNvSpPr>
            <p:nvPr/>
          </p:nvSpPr>
          <p:spPr bwMode="auto">
            <a:xfrm>
              <a:off x="1309" y="688"/>
              <a:ext cx="57" cy="206"/>
            </a:xfrm>
            <a:custGeom>
              <a:avLst/>
              <a:gdLst>
                <a:gd name="T0" fmla="*/ 20 w 24"/>
                <a:gd name="T1" fmla="*/ 22 h 87"/>
                <a:gd name="T2" fmla="*/ 24 w 24"/>
                <a:gd name="T3" fmla="*/ 12 h 87"/>
                <a:gd name="T4" fmla="*/ 21 w 24"/>
                <a:gd name="T5" fmla="*/ 0 h 87"/>
                <a:gd name="T6" fmla="*/ 15 w 24"/>
                <a:gd name="T7" fmla="*/ 17 h 87"/>
                <a:gd name="T8" fmla="*/ 2 w 24"/>
                <a:gd name="T9" fmla="*/ 82 h 87"/>
                <a:gd name="T10" fmla="*/ 2 w 24"/>
                <a:gd name="T11" fmla="*/ 83 h 87"/>
                <a:gd name="T12" fmla="*/ 0 w 24"/>
                <a:gd name="T13" fmla="*/ 87 h 87"/>
                <a:gd name="T14" fmla="*/ 7 w 24"/>
                <a:gd name="T15" fmla="*/ 86 h 87"/>
                <a:gd name="T16" fmla="*/ 20 w 24"/>
                <a:gd name="T1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7">
                  <a:moveTo>
                    <a:pt x="20" y="2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2" y="8"/>
                    <a:pt x="21" y="4"/>
                    <a:pt x="21" y="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" y="87"/>
                    <a:pt x="5" y="86"/>
                    <a:pt x="7" y="86"/>
                  </a:cubicBezTo>
                  <a:cubicBezTo>
                    <a:pt x="20" y="22"/>
                    <a:pt x="20" y="22"/>
                    <a:pt x="20" y="2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5" name="Freeform 51"/>
            <p:cNvSpPr>
              <a:spLocks noEditPoints="1"/>
            </p:cNvSpPr>
            <p:nvPr/>
          </p:nvSpPr>
          <p:spPr bwMode="auto">
            <a:xfrm>
              <a:off x="1361" y="620"/>
              <a:ext cx="208" cy="224"/>
            </a:xfrm>
            <a:custGeom>
              <a:avLst/>
              <a:gdLst>
                <a:gd name="T0" fmla="*/ 3 w 88"/>
                <a:gd name="T1" fmla="*/ 19 h 95"/>
                <a:gd name="T2" fmla="*/ 3 w 88"/>
                <a:gd name="T3" fmla="*/ 39 h 95"/>
                <a:gd name="T4" fmla="*/ 13 w 88"/>
                <a:gd name="T5" fmla="*/ 52 h 95"/>
                <a:gd name="T6" fmla="*/ 18 w 88"/>
                <a:gd name="T7" fmla="*/ 68 h 95"/>
                <a:gd name="T8" fmla="*/ 76 w 88"/>
                <a:gd name="T9" fmla="*/ 73 h 95"/>
                <a:gd name="T10" fmla="*/ 88 w 88"/>
                <a:gd name="T11" fmla="*/ 21 h 95"/>
                <a:gd name="T12" fmla="*/ 65 w 88"/>
                <a:gd name="T13" fmla="*/ 0 h 95"/>
                <a:gd name="T14" fmla="*/ 34 w 88"/>
                <a:gd name="T15" fmla="*/ 22 h 95"/>
                <a:gd name="T16" fmla="*/ 17 w 88"/>
                <a:gd name="T17" fmla="*/ 31 h 95"/>
                <a:gd name="T18" fmla="*/ 3 w 88"/>
                <a:gd name="T19" fmla="*/ 19 h 95"/>
                <a:gd name="T20" fmla="*/ 8 w 88"/>
                <a:gd name="T21" fmla="*/ 18 h 95"/>
                <a:gd name="T22" fmla="*/ 10 w 88"/>
                <a:gd name="T23" fmla="*/ 20 h 95"/>
                <a:gd name="T24" fmla="*/ 17 w 88"/>
                <a:gd name="T25" fmla="*/ 46 h 95"/>
                <a:gd name="T26" fmla="*/ 24 w 88"/>
                <a:gd name="T27" fmla="*/ 62 h 95"/>
                <a:gd name="T28" fmla="*/ 54 w 88"/>
                <a:gd name="T29" fmla="*/ 86 h 95"/>
                <a:gd name="T30" fmla="*/ 20 w 88"/>
                <a:gd name="T31" fmla="*/ 67 h 95"/>
                <a:gd name="T32" fmla="*/ 20 w 88"/>
                <a:gd name="T33" fmla="*/ 66 h 95"/>
                <a:gd name="T34" fmla="*/ 15 w 88"/>
                <a:gd name="T35" fmla="*/ 52 h 95"/>
                <a:gd name="T36" fmla="*/ 15 w 88"/>
                <a:gd name="T37" fmla="*/ 51 h 95"/>
                <a:gd name="T38" fmla="*/ 4 w 88"/>
                <a:gd name="T39" fmla="*/ 20 h 95"/>
                <a:gd name="T40" fmla="*/ 7 w 88"/>
                <a:gd name="T41" fmla="*/ 17 h 95"/>
                <a:gd name="T42" fmla="*/ 8 w 88"/>
                <a:gd name="T4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5">
                  <a:moveTo>
                    <a:pt x="3" y="19"/>
                  </a:moveTo>
                  <a:cubicBezTo>
                    <a:pt x="0" y="25"/>
                    <a:pt x="0" y="32"/>
                    <a:pt x="3" y="39"/>
                  </a:cubicBezTo>
                  <a:cubicBezTo>
                    <a:pt x="5" y="43"/>
                    <a:pt x="8" y="48"/>
                    <a:pt x="13" y="52"/>
                  </a:cubicBezTo>
                  <a:cubicBezTo>
                    <a:pt x="13" y="58"/>
                    <a:pt x="15" y="63"/>
                    <a:pt x="18" y="68"/>
                  </a:cubicBezTo>
                  <a:cubicBezTo>
                    <a:pt x="47" y="93"/>
                    <a:pt x="66" y="95"/>
                    <a:pt x="76" y="73"/>
                  </a:cubicBezTo>
                  <a:cubicBezTo>
                    <a:pt x="83" y="59"/>
                    <a:pt x="87" y="41"/>
                    <a:pt x="88" y="21"/>
                  </a:cubicBezTo>
                  <a:cubicBezTo>
                    <a:pt x="83" y="13"/>
                    <a:pt x="75" y="6"/>
                    <a:pt x="65" y="0"/>
                  </a:cubicBezTo>
                  <a:cubicBezTo>
                    <a:pt x="56" y="10"/>
                    <a:pt x="46" y="18"/>
                    <a:pt x="34" y="2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16"/>
                    <a:pt x="7" y="12"/>
                    <a:pt x="3" y="19"/>
                  </a:cubicBezTo>
                  <a:close/>
                  <a:moveTo>
                    <a:pt x="8" y="18"/>
                  </a:moveTo>
                  <a:cubicBezTo>
                    <a:pt x="9" y="19"/>
                    <a:pt x="10" y="19"/>
                    <a:pt x="10" y="20"/>
                  </a:cubicBezTo>
                  <a:cubicBezTo>
                    <a:pt x="6" y="27"/>
                    <a:pt x="9" y="36"/>
                    <a:pt x="17" y="46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45" y="85"/>
                    <a:pt x="34" y="79"/>
                    <a:pt x="20" y="6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7" y="62"/>
                    <a:pt x="15" y="57"/>
                    <a:pt x="15" y="52"/>
                  </a:cubicBezTo>
                  <a:cubicBezTo>
                    <a:pt x="15" y="52"/>
                    <a:pt x="15" y="51"/>
                    <a:pt x="15" y="51"/>
                  </a:cubicBezTo>
                  <a:cubicBezTo>
                    <a:pt x="4" y="41"/>
                    <a:pt x="0" y="30"/>
                    <a:pt x="4" y="20"/>
                  </a:cubicBezTo>
                  <a:cubicBezTo>
                    <a:pt x="5" y="18"/>
                    <a:pt x="6" y="18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6" name="Freeform 52"/>
            <p:cNvSpPr>
              <a:spLocks/>
            </p:cNvSpPr>
            <p:nvPr/>
          </p:nvSpPr>
          <p:spPr bwMode="auto">
            <a:xfrm>
              <a:off x="1361" y="660"/>
              <a:ext cx="128" cy="163"/>
            </a:xfrm>
            <a:custGeom>
              <a:avLst/>
              <a:gdLst>
                <a:gd name="T0" fmla="*/ 10 w 54"/>
                <a:gd name="T1" fmla="*/ 3 h 69"/>
                <a:gd name="T2" fmla="*/ 8 w 54"/>
                <a:gd name="T3" fmla="*/ 1 h 69"/>
                <a:gd name="T4" fmla="*/ 7 w 54"/>
                <a:gd name="T5" fmla="*/ 0 h 69"/>
                <a:gd name="T6" fmla="*/ 4 w 54"/>
                <a:gd name="T7" fmla="*/ 3 h 69"/>
                <a:gd name="T8" fmla="*/ 15 w 54"/>
                <a:gd name="T9" fmla="*/ 34 h 69"/>
                <a:gd name="T10" fmla="*/ 15 w 54"/>
                <a:gd name="T11" fmla="*/ 35 h 69"/>
                <a:gd name="T12" fmla="*/ 20 w 54"/>
                <a:gd name="T13" fmla="*/ 49 h 69"/>
                <a:gd name="T14" fmla="*/ 20 w 54"/>
                <a:gd name="T15" fmla="*/ 50 h 69"/>
                <a:gd name="T16" fmla="*/ 54 w 54"/>
                <a:gd name="T17" fmla="*/ 69 h 69"/>
                <a:gd name="T18" fmla="*/ 24 w 54"/>
                <a:gd name="T19" fmla="*/ 45 h 69"/>
                <a:gd name="T20" fmla="*/ 17 w 54"/>
                <a:gd name="T21" fmla="*/ 29 h 69"/>
                <a:gd name="T22" fmla="*/ 10 w 54"/>
                <a:gd name="T2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69">
                  <a:moveTo>
                    <a:pt x="10" y="3"/>
                  </a:moveTo>
                  <a:cubicBezTo>
                    <a:pt x="10" y="2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1"/>
                    <a:pt x="5" y="1"/>
                    <a:pt x="4" y="3"/>
                  </a:cubicBezTo>
                  <a:cubicBezTo>
                    <a:pt x="0" y="13"/>
                    <a:pt x="4" y="2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5" y="40"/>
                    <a:pt x="17" y="45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34" y="62"/>
                    <a:pt x="45" y="68"/>
                    <a:pt x="54" y="69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9" y="19"/>
                    <a:pt x="6" y="10"/>
                    <a:pt x="10" y="3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7" name="Freeform 53"/>
            <p:cNvSpPr>
              <a:spLocks noEditPoints="1"/>
            </p:cNvSpPr>
            <p:nvPr/>
          </p:nvSpPr>
          <p:spPr bwMode="auto">
            <a:xfrm>
              <a:off x="1401" y="780"/>
              <a:ext cx="90" cy="126"/>
            </a:xfrm>
            <a:custGeom>
              <a:avLst/>
              <a:gdLst>
                <a:gd name="T0" fmla="*/ 38 w 38"/>
                <a:gd name="T1" fmla="*/ 30 h 53"/>
                <a:gd name="T2" fmla="*/ 21 w 38"/>
                <a:gd name="T3" fmla="*/ 20 h 53"/>
                <a:gd name="T4" fmla="*/ 1 w 38"/>
                <a:gd name="T5" fmla="*/ 0 h 53"/>
                <a:gd name="T6" fmla="*/ 0 w 38"/>
                <a:gd name="T7" fmla="*/ 36 h 53"/>
                <a:gd name="T8" fmla="*/ 21 w 38"/>
                <a:gd name="T9" fmla="*/ 53 h 53"/>
                <a:gd name="T10" fmla="*/ 38 w 38"/>
                <a:gd name="T11" fmla="*/ 41 h 53"/>
                <a:gd name="T12" fmla="*/ 38 w 38"/>
                <a:gd name="T13" fmla="*/ 30 h 53"/>
                <a:gd name="T14" fmla="*/ 3 w 38"/>
                <a:gd name="T15" fmla="*/ 6 h 53"/>
                <a:gd name="T16" fmla="*/ 8 w 38"/>
                <a:gd name="T17" fmla="*/ 12 h 53"/>
                <a:gd name="T18" fmla="*/ 6 w 38"/>
                <a:gd name="T19" fmla="*/ 38 h 53"/>
                <a:gd name="T20" fmla="*/ 2 w 38"/>
                <a:gd name="T21" fmla="*/ 35 h 53"/>
                <a:gd name="T22" fmla="*/ 3 w 38"/>
                <a:gd name="T23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53">
                  <a:moveTo>
                    <a:pt x="38" y="30"/>
                  </a:moveTo>
                  <a:cubicBezTo>
                    <a:pt x="34" y="28"/>
                    <a:pt x="28" y="25"/>
                    <a:pt x="21" y="20"/>
                  </a:cubicBezTo>
                  <a:cubicBezTo>
                    <a:pt x="12" y="14"/>
                    <a:pt x="5" y="7"/>
                    <a:pt x="1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0"/>
                    <a:pt x="38" y="30"/>
                    <a:pt x="38" y="30"/>
                  </a:cubicBezTo>
                  <a:close/>
                  <a:moveTo>
                    <a:pt x="3" y="6"/>
                  </a:moveTo>
                  <a:cubicBezTo>
                    <a:pt x="4" y="8"/>
                    <a:pt x="6" y="10"/>
                    <a:pt x="8" y="12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6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8" name="Freeform 54"/>
            <p:cNvSpPr>
              <a:spLocks/>
            </p:cNvSpPr>
            <p:nvPr/>
          </p:nvSpPr>
          <p:spPr bwMode="auto">
            <a:xfrm>
              <a:off x="1406" y="795"/>
              <a:ext cx="14" cy="75"/>
            </a:xfrm>
            <a:custGeom>
              <a:avLst/>
              <a:gdLst>
                <a:gd name="T0" fmla="*/ 6 w 6"/>
                <a:gd name="T1" fmla="*/ 6 h 32"/>
                <a:gd name="T2" fmla="*/ 1 w 6"/>
                <a:gd name="T3" fmla="*/ 0 h 32"/>
                <a:gd name="T4" fmla="*/ 0 w 6"/>
                <a:gd name="T5" fmla="*/ 29 h 32"/>
                <a:gd name="T6" fmla="*/ 4 w 6"/>
                <a:gd name="T7" fmla="*/ 32 h 32"/>
                <a:gd name="T8" fmla="*/ 6 w 6"/>
                <a:gd name="T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2">
                  <a:moveTo>
                    <a:pt x="6" y="6"/>
                  </a:moveTo>
                  <a:cubicBezTo>
                    <a:pt x="4" y="4"/>
                    <a:pt x="2" y="2"/>
                    <a:pt x="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6" y="6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9" name="Freeform 55"/>
            <p:cNvSpPr>
              <a:spLocks/>
            </p:cNvSpPr>
            <p:nvPr/>
          </p:nvSpPr>
          <p:spPr bwMode="auto">
            <a:xfrm>
              <a:off x="1337" y="844"/>
              <a:ext cx="114" cy="83"/>
            </a:xfrm>
            <a:custGeom>
              <a:avLst/>
              <a:gdLst>
                <a:gd name="T0" fmla="*/ 64 w 114"/>
                <a:gd name="T1" fmla="*/ 22 h 83"/>
                <a:gd name="T2" fmla="*/ 40 w 114"/>
                <a:gd name="T3" fmla="*/ 0 h 83"/>
                <a:gd name="T4" fmla="*/ 0 w 114"/>
                <a:gd name="T5" fmla="*/ 52 h 83"/>
                <a:gd name="T6" fmla="*/ 52 w 114"/>
                <a:gd name="T7" fmla="*/ 83 h 83"/>
                <a:gd name="T8" fmla="*/ 114 w 114"/>
                <a:gd name="T9" fmla="*/ 62 h 83"/>
                <a:gd name="T10" fmla="*/ 64 w 114"/>
                <a:gd name="T11" fmla="*/ 22 h 83"/>
                <a:gd name="T12" fmla="*/ 64 w 114"/>
                <a:gd name="T13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83">
                  <a:moveTo>
                    <a:pt x="64" y="22"/>
                  </a:moveTo>
                  <a:lnTo>
                    <a:pt x="40" y="0"/>
                  </a:lnTo>
                  <a:lnTo>
                    <a:pt x="0" y="52"/>
                  </a:lnTo>
                  <a:lnTo>
                    <a:pt x="52" y="83"/>
                  </a:lnTo>
                  <a:lnTo>
                    <a:pt x="114" y="62"/>
                  </a:lnTo>
                  <a:lnTo>
                    <a:pt x="64" y="22"/>
                  </a:lnTo>
                  <a:lnTo>
                    <a:pt x="64" y="22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0" name="Freeform 56"/>
            <p:cNvSpPr>
              <a:spLocks/>
            </p:cNvSpPr>
            <p:nvPr/>
          </p:nvSpPr>
          <p:spPr bwMode="auto">
            <a:xfrm>
              <a:off x="1330" y="887"/>
              <a:ext cx="274" cy="90"/>
            </a:xfrm>
            <a:custGeom>
              <a:avLst/>
              <a:gdLst>
                <a:gd name="T0" fmla="*/ 0 w 116"/>
                <a:gd name="T1" fmla="*/ 4 h 38"/>
                <a:gd name="T2" fmla="*/ 22 w 116"/>
                <a:gd name="T3" fmla="*/ 26 h 38"/>
                <a:gd name="T4" fmla="*/ 54 w 116"/>
                <a:gd name="T5" fmla="*/ 15 h 38"/>
                <a:gd name="T6" fmla="*/ 90 w 116"/>
                <a:gd name="T7" fmla="*/ 38 h 38"/>
                <a:gd name="T8" fmla="*/ 98 w 116"/>
                <a:gd name="T9" fmla="*/ 25 h 38"/>
                <a:gd name="T10" fmla="*/ 112 w 116"/>
                <a:gd name="T11" fmla="*/ 35 h 38"/>
                <a:gd name="T12" fmla="*/ 116 w 116"/>
                <a:gd name="T13" fmla="*/ 28 h 38"/>
                <a:gd name="T14" fmla="*/ 107 w 116"/>
                <a:gd name="T15" fmla="*/ 19 h 38"/>
                <a:gd name="T16" fmla="*/ 110 w 116"/>
                <a:gd name="T17" fmla="*/ 27 h 38"/>
                <a:gd name="T18" fmla="*/ 74 w 116"/>
                <a:gd name="T19" fmla="*/ 0 h 38"/>
                <a:gd name="T20" fmla="*/ 88 w 116"/>
                <a:gd name="T21" fmla="*/ 18 h 38"/>
                <a:gd name="T22" fmla="*/ 91 w 116"/>
                <a:gd name="T23" fmla="*/ 33 h 38"/>
                <a:gd name="T24" fmla="*/ 74 w 116"/>
                <a:gd name="T25" fmla="*/ 14 h 38"/>
                <a:gd name="T26" fmla="*/ 68 w 116"/>
                <a:gd name="T27" fmla="*/ 8 h 38"/>
                <a:gd name="T28" fmla="*/ 51 w 116"/>
                <a:gd name="T29" fmla="*/ 8 h 38"/>
                <a:gd name="T30" fmla="*/ 25 w 116"/>
                <a:gd name="T31" fmla="*/ 17 h 38"/>
                <a:gd name="T32" fmla="*/ 3 w 116"/>
                <a:gd name="T33" fmla="*/ 4 h 38"/>
                <a:gd name="T34" fmla="*/ 0 w 116"/>
                <a:gd name="T3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38">
                  <a:moveTo>
                    <a:pt x="0" y="4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1" name="Freeform 57"/>
            <p:cNvSpPr>
              <a:spLocks noEditPoints="1"/>
            </p:cNvSpPr>
            <p:nvPr/>
          </p:nvSpPr>
          <p:spPr bwMode="auto">
            <a:xfrm>
              <a:off x="1188" y="896"/>
              <a:ext cx="723" cy="444"/>
            </a:xfrm>
            <a:custGeom>
              <a:avLst/>
              <a:gdLst>
                <a:gd name="T0" fmla="*/ 82 w 306"/>
                <a:gd name="T1" fmla="*/ 22 h 188"/>
                <a:gd name="T2" fmla="*/ 60 w 306"/>
                <a:gd name="T3" fmla="*/ 0 h 188"/>
                <a:gd name="T4" fmla="*/ 48 w 306"/>
                <a:gd name="T5" fmla="*/ 3 h 188"/>
                <a:gd name="T6" fmla="*/ 26 w 306"/>
                <a:gd name="T7" fmla="*/ 30 h 188"/>
                <a:gd name="T8" fmla="*/ 5 w 306"/>
                <a:gd name="T9" fmla="*/ 105 h 188"/>
                <a:gd name="T10" fmla="*/ 0 w 306"/>
                <a:gd name="T11" fmla="*/ 135 h 188"/>
                <a:gd name="T12" fmla="*/ 59 w 306"/>
                <a:gd name="T13" fmla="*/ 152 h 188"/>
                <a:gd name="T14" fmla="*/ 79 w 306"/>
                <a:gd name="T15" fmla="*/ 136 h 188"/>
                <a:gd name="T16" fmla="*/ 89 w 306"/>
                <a:gd name="T17" fmla="*/ 131 h 188"/>
                <a:gd name="T18" fmla="*/ 61 w 306"/>
                <a:gd name="T19" fmla="*/ 109 h 188"/>
                <a:gd name="T20" fmla="*/ 43 w 306"/>
                <a:gd name="T21" fmla="*/ 105 h 188"/>
                <a:gd name="T22" fmla="*/ 87 w 306"/>
                <a:gd name="T23" fmla="*/ 53 h 188"/>
                <a:gd name="T24" fmla="*/ 70 w 306"/>
                <a:gd name="T25" fmla="*/ 97 h 188"/>
                <a:gd name="T26" fmla="*/ 89 w 306"/>
                <a:gd name="T27" fmla="*/ 131 h 188"/>
                <a:gd name="T28" fmla="*/ 89 w 306"/>
                <a:gd name="T29" fmla="*/ 143 h 188"/>
                <a:gd name="T30" fmla="*/ 147 w 306"/>
                <a:gd name="T31" fmla="*/ 188 h 188"/>
                <a:gd name="T32" fmla="*/ 186 w 306"/>
                <a:gd name="T33" fmla="*/ 178 h 188"/>
                <a:gd name="T34" fmla="*/ 186 w 306"/>
                <a:gd name="T35" fmla="*/ 119 h 188"/>
                <a:gd name="T36" fmla="*/ 177 w 306"/>
                <a:gd name="T37" fmla="*/ 66 h 188"/>
                <a:gd name="T38" fmla="*/ 177 w 306"/>
                <a:gd name="T39" fmla="*/ 36 h 188"/>
                <a:gd name="T40" fmla="*/ 183 w 306"/>
                <a:gd name="T41" fmla="*/ 59 h 188"/>
                <a:gd name="T42" fmla="*/ 207 w 306"/>
                <a:gd name="T43" fmla="*/ 97 h 188"/>
                <a:gd name="T44" fmla="*/ 256 w 306"/>
                <a:gd name="T45" fmla="*/ 115 h 188"/>
                <a:gd name="T46" fmla="*/ 292 w 306"/>
                <a:gd name="T47" fmla="*/ 146 h 188"/>
                <a:gd name="T48" fmla="*/ 306 w 306"/>
                <a:gd name="T49" fmla="*/ 129 h 188"/>
                <a:gd name="T50" fmla="*/ 239 w 306"/>
                <a:gd name="T51" fmla="*/ 85 h 188"/>
                <a:gd name="T52" fmla="*/ 176 w 306"/>
                <a:gd name="T53" fmla="*/ 24 h 188"/>
                <a:gd name="T54" fmla="*/ 172 w 306"/>
                <a:gd name="T55" fmla="*/ 31 h 188"/>
                <a:gd name="T56" fmla="*/ 158 w 306"/>
                <a:gd name="T57" fmla="*/ 21 h 188"/>
                <a:gd name="T58" fmla="*/ 150 w 306"/>
                <a:gd name="T59" fmla="*/ 34 h 188"/>
                <a:gd name="T60" fmla="*/ 114 w 306"/>
                <a:gd name="T61" fmla="*/ 11 h 188"/>
                <a:gd name="T62" fmla="*/ 82 w 306"/>
                <a:gd name="T63" fmla="*/ 22 h 188"/>
                <a:gd name="T64" fmla="*/ 41 w 306"/>
                <a:gd name="T65" fmla="*/ 21 h 188"/>
                <a:gd name="T66" fmla="*/ 63 w 306"/>
                <a:gd name="T67" fmla="*/ 21 h 188"/>
                <a:gd name="T68" fmla="*/ 7 w 306"/>
                <a:gd name="T69" fmla="*/ 132 h 188"/>
                <a:gd name="T70" fmla="*/ 41 w 306"/>
                <a:gd name="T71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88">
                  <a:moveTo>
                    <a:pt x="82" y="22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5" y="0"/>
                    <a:pt x="51" y="1"/>
                    <a:pt x="48" y="3"/>
                  </a:cubicBezTo>
                  <a:cubicBezTo>
                    <a:pt x="37" y="7"/>
                    <a:pt x="30" y="16"/>
                    <a:pt x="26" y="30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0" y="150"/>
                    <a:pt x="40" y="155"/>
                    <a:pt x="59" y="152"/>
                  </a:cubicBezTo>
                  <a:cubicBezTo>
                    <a:pt x="63" y="146"/>
                    <a:pt x="69" y="140"/>
                    <a:pt x="79" y="136"/>
                  </a:cubicBezTo>
                  <a:cubicBezTo>
                    <a:pt x="82" y="134"/>
                    <a:pt x="86" y="133"/>
                    <a:pt x="89" y="131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89" y="131"/>
                    <a:pt x="89" y="131"/>
                    <a:pt x="89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86" y="178"/>
                    <a:pt x="186" y="178"/>
                    <a:pt x="186" y="17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95" y="103"/>
                    <a:pt x="192" y="85"/>
                    <a:pt x="177" y="66"/>
                  </a:cubicBezTo>
                  <a:cubicBezTo>
                    <a:pt x="177" y="36"/>
                    <a:pt x="177" y="36"/>
                    <a:pt x="177" y="36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96" y="71"/>
                    <a:pt x="204" y="84"/>
                    <a:pt x="207" y="97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92" y="146"/>
                    <a:pt x="292" y="146"/>
                    <a:pt x="292" y="146"/>
                  </a:cubicBezTo>
                  <a:cubicBezTo>
                    <a:pt x="296" y="141"/>
                    <a:pt x="300" y="135"/>
                    <a:pt x="306" y="129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41" y="21"/>
                  </a:moveTo>
                  <a:cubicBezTo>
                    <a:pt x="52" y="2"/>
                    <a:pt x="60" y="2"/>
                    <a:pt x="63" y="21"/>
                  </a:cubicBezTo>
                  <a:cubicBezTo>
                    <a:pt x="43" y="40"/>
                    <a:pt x="24" y="77"/>
                    <a:pt x="7" y="132"/>
                  </a:cubicBezTo>
                  <a:cubicBezTo>
                    <a:pt x="12" y="93"/>
                    <a:pt x="23" y="56"/>
                    <a:pt x="41" y="2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2" name="Freeform 58"/>
            <p:cNvSpPr>
              <a:spLocks/>
            </p:cNvSpPr>
            <p:nvPr/>
          </p:nvSpPr>
          <p:spPr bwMode="auto">
            <a:xfrm>
              <a:off x="1205" y="901"/>
              <a:ext cx="132" cy="307"/>
            </a:xfrm>
            <a:custGeom>
              <a:avLst/>
              <a:gdLst>
                <a:gd name="T0" fmla="*/ 56 w 56"/>
                <a:gd name="T1" fmla="*/ 19 h 130"/>
                <a:gd name="T2" fmla="*/ 34 w 56"/>
                <a:gd name="T3" fmla="*/ 19 h 130"/>
                <a:gd name="T4" fmla="*/ 0 w 56"/>
                <a:gd name="T5" fmla="*/ 130 h 130"/>
                <a:gd name="T6" fmla="*/ 56 w 56"/>
                <a:gd name="T7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30">
                  <a:moveTo>
                    <a:pt x="56" y="19"/>
                  </a:moveTo>
                  <a:cubicBezTo>
                    <a:pt x="53" y="0"/>
                    <a:pt x="45" y="0"/>
                    <a:pt x="34" y="19"/>
                  </a:cubicBezTo>
                  <a:cubicBezTo>
                    <a:pt x="16" y="54"/>
                    <a:pt x="5" y="91"/>
                    <a:pt x="0" y="130"/>
                  </a:cubicBezTo>
                  <a:cubicBezTo>
                    <a:pt x="17" y="75"/>
                    <a:pt x="36" y="38"/>
                    <a:pt x="5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3" name="Freeform 59"/>
            <p:cNvSpPr>
              <a:spLocks/>
            </p:cNvSpPr>
            <p:nvPr/>
          </p:nvSpPr>
          <p:spPr bwMode="auto">
            <a:xfrm>
              <a:off x="1505" y="887"/>
              <a:ext cx="40" cy="78"/>
            </a:xfrm>
            <a:custGeom>
              <a:avLst/>
              <a:gdLst>
                <a:gd name="T0" fmla="*/ 0 w 40"/>
                <a:gd name="T1" fmla="*/ 0 h 78"/>
                <a:gd name="T2" fmla="*/ 0 w 40"/>
                <a:gd name="T3" fmla="*/ 33 h 78"/>
                <a:gd name="T4" fmla="*/ 40 w 40"/>
                <a:gd name="T5" fmla="*/ 78 h 78"/>
                <a:gd name="T6" fmla="*/ 33 w 40"/>
                <a:gd name="T7" fmla="*/ 42 h 78"/>
                <a:gd name="T8" fmla="*/ 0 w 40"/>
                <a:gd name="T9" fmla="*/ 0 h 78"/>
                <a:gd name="T10" fmla="*/ 0 w 40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8">
                  <a:moveTo>
                    <a:pt x="0" y="0"/>
                  </a:moveTo>
                  <a:lnTo>
                    <a:pt x="0" y="33"/>
                  </a:lnTo>
                  <a:lnTo>
                    <a:pt x="40" y="78"/>
                  </a:lnTo>
                  <a:lnTo>
                    <a:pt x="33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4" name="Freeform 60"/>
            <p:cNvSpPr>
              <a:spLocks/>
            </p:cNvSpPr>
            <p:nvPr/>
          </p:nvSpPr>
          <p:spPr bwMode="auto">
            <a:xfrm>
              <a:off x="1290" y="1021"/>
              <a:ext cx="109" cy="185"/>
            </a:xfrm>
            <a:custGeom>
              <a:avLst/>
              <a:gdLst>
                <a:gd name="T0" fmla="*/ 43 w 109"/>
                <a:gd name="T1" fmla="*/ 133 h 185"/>
                <a:gd name="T2" fmla="*/ 109 w 109"/>
                <a:gd name="T3" fmla="*/ 185 h 185"/>
                <a:gd name="T4" fmla="*/ 64 w 109"/>
                <a:gd name="T5" fmla="*/ 104 h 185"/>
                <a:gd name="T6" fmla="*/ 104 w 109"/>
                <a:gd name="T7" fmla="*/ 0 h 185"/>
                <a:gd name="T8" fmla="*/ 0 w 109"/>
                <a:gd name="T9" fmla="*/ 123 h 185"/>
                <a:gd name="T10" fmla="*/ 43 w 109"/>
                <a:gd name="T11" fmla="*/ 133 h 185"/>
                <a:gd name="T12" fmla="*/ 43 w 109"/>
                <a:gd name="T13" fmla="*/ 13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85">
                  <a:moveTo>
                    <a:pt x="43" y="133"/>
                  </a:moveTo>
                  <a:lnTo>
                    <a:pt x="109" y="185"/>
                  </a:lnTo>
                  <a:lnTo>
                    <a:pt x="64" y="104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43" y="133"/>
                  </a:lnTo>
                  <a:lnTo>
                    <a:pt x="43" y="1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5" name="Freeform 61"/>
            <p:cNvSpPr>
              <a:spLocks/>
            </p:cNvSpPr>
            <p:nvPr/>
          </p:nvSpPr>
          <p:spPr bwMode="auto">
            <a:xfrm>
              <a:off x="1375" y="1206"/>
              <a:ext cx="24" cy="28"/>
            </a:xfrm>
            <a:custGeom>
              <a:avLst/>
              <a:gdLst>
                <a:gd name="T0" fmla="*/ 10 w 10"/>
                <a:gd name="T1" fmla="*/ 0 h 12"/>
                <a:gd name="T2" fmla="*/ 0 w 10"/>
                <a:gd name="T3" fmla="*/ 5 h 12"/>
                <a:gd name="T4" fmla="*/ 10 w 10"/>
                <a:gd name="T5" fmla="*/ 12 h 12"/>
                <a:gd name="T6" fmla="*/ 10 w 1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cubicBezTo>
                    <a:pt x="7" y="2"/>
                    <a:pt x="3" y="3"/>
                    <a:pt x="0" y="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6" name="Freeform 62"/>
            <p:cNvSpPr>
              <a:spLocks/>
            </p:cNvSpPr>
            <p:nvPr/>
          </p:nvSpPr>
          <p:spPr bwMode="auto">
            <a:xfrm>
              <a:off x="1328" y="1218"/>
              <a:ext cx="243" cy="200"/>
            </a:xfrm>
            <a:custGeom>
              <a:avLst/>
              <a:gdLst>
                <a:gd name="T0" fmla="*/ 30 w 103"/>
                <a:gd name="T1" fmla="*/ 7 h 85"/>
                <a:gd name="T2" fmla="*/ 20 w 103"/>
                <a:gd name="T3" fmla="*/ 0 h 85"/>
                <a:gd name="T4" fmla="*/ 0 w 103"/>
                <a:gd name="T5" fmla="*/ 16 h 85"/>
                <a:gd name="T6" fmla="*/ 65 w 103"/>
                <a:gd name="T7" fmla="*/ 51 h 85"/>
                <a:gd name="T8" fmla="*/ 103 w 103"/>
                <a:gd name="T9" fmla="*/ 85 h 85"/>
                <a:gd name="T10" fmla="*/ 96 w 103"/>
                <a:gd name="T11" fmla="*/ 62 h 85"/>
                <a:gd name="T12" fmla="*/ 88 w 103"/>
                <a:gd name="T13" fmla="*/ 52 h 85"/>
                <a:gd name="T14" fmla="*/ 30 w 103"/>
                <a:gd name="T1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85">
                  <a:moveTo>
                    <a:pt x="30" y="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0" y="4"/>
                    <a:pt x="4" y="10"/>
                    <a:pt x="0" y="16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83" y="62"/>
                    <a:pt x="96" y="73"/>
                    <a:pt x="103" y="85"/>
                  </a:cubicBezTo>
                  <a:cubicBezTo>
                    <a:pt x="102" y="77"/>
                    <a:pt x="100" y="70"/>
                    <a:pt x="96" y="62"/>
                  </a:cubicBezTo>
                  <a:cubicBezTo>
                    <a:pt x="94" y="59"/>
                    <a:pt x="91" y="55"/>
                    <a:pt x="88" y="52"/>
                  </a:cubicBezTo>
                  <a:cubicBezTo>
                    <a:pt x="30" y="7"/>
                    <a:pt x="30" y="7"/>
                    <a:pt x="30" y="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7" name="Freeform 63"/>
            <p:cNvSpPr>
              <a:spLocks/>
            </p:cNvSpPr>
            <p:nvPr/>
          </p:nvSpPr>
          <p:spPr bwMode="auto">
            <a:xfrm>
              <a:off x="1505" y="887"/>
              <a:ext cx="85" cy="64"/>
            </a:xfrm>
            <a:custGeom>
              <a:avLst/>
              <a:gdLst>
                <a:gd name="T0" fmla="*/ 85 w 85"/>
                <a:gd name="T1" fmla="*/ 64 h 64"/>
                <a:gd name="T2" fmla="*/ 78 w 85"/>
                <a:gd name="T3" fmla="*/ 45 h 64"/>
                <a:gd name="T4" fmla="*/ 71 w 85"/>
                <a:gd name="T5" fmla="*/ 26 h 64"/>
                <a:gd name="T6" fmla="*/ 61 w 85"/>
                <a:gd name="T7" fmla="*/ 21 h 64"/>
                <a:gd name="T8" fmla="*/ 0 w 85"/>
                <a:gd name="T9" fmla="*/ 0 h 64"/>
                <a:gd name="T10" fmla="*/ 85 w 85"/>
                <a:gd name="T11" fmla="*/ 64 h 64"/>
                <a:gd name="T12" fmla="*/ 85 w 85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85" y="64"/>
                  </a:moveTo>
                  <a:lnTo>
                    <a:pt x="78" y="45"/>
                  </a:lnTo>
                  <a:lnTo>
                    <a:pt x="71" y="26"/>
                  </a:lnTo>
                  <a:lnTo>
                    <a:pt x="61" y="21"/>
                  </a:lnTo>
                  <a:lnTo>
                    <a:pt x="0" y="0"/>
                  </a:lnTo>
                  <a:lnTo>
                    <a:pt x="85" y="64"/>
                  </a:lnTo>
                  <a:lnTo>
                    <a:pt x="85" y="64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8" name="Freeform 64"/>
            <p:cNvSpPr>
              <a:spLocks/>
            </p:cNvSpPr>
            <p:nvPr/>
          </p:nvSpPr>
          <p:spPr bwMode="auto">
            <a:xfrm>
              <a:off x="1536" y="981"/>
              <a:ext cx="342" cy="385"/>
            </a:xfrm>
            <a:custGeom>
              <a:avLst/>
              <a:gdLst>
                <a:gd name="T0" fmla="*/ 60 w 145"/>
                <a:gd name="T1" fmla="*/ 61 h 163"/>
                <a:gd name="T2" fmla="*/ 36 w 145"/>
                <a:gd name="T3" fmla="*/ 23 h 163"/>
                <a:gd name="T4" fmla="*/ 30 w 145"/>
                <a:gd name="T5" fmla="*/ 0 h 163"/>
                <a:gd name="T6" fmla="*/ 30 w 145"/>
                <a:gd name="T7" fmla="*/ 30 h 163"/>
                <a:gd name="T8" fmla="*/ 39 w 145"/>
                <a:gd name="T9" fmla="*/ 83 h 163"/>
                <a:gd name="T10" fmla="*/ 39 w 145"/>
                <a:gd name="T11" fmla="*/ 142 h 163"/>
                <a:gd name="T12" fmla="*/ 0 w 145"/>
                <a:gd name="T13" fmla="*/ 152 h 163"/>
                <a:gd name="T14" fmla="*/ 8 w 145"/>
                <a:gd name="T15" fmla="*/ 162 h 163"/>
                <a:gd name="T16" fmla="*/ 71 w 145"/>
                <a:gd name="T17" fmla="*/ 159 h 163"/>
                <a:gd name="T18" fmla="*/ 59 w 145"/>
                <a:gd name="T19" fmla="*/ 85 h 163"/>
                <a:gd name="T20" fmla="*/ 99 w 145"/>
                <a:gd name="T21" fmla="*/ 94 h 163"/>
                <a:gd name="T22" fmla="*/ 138 w 145"/>
                <a:gd name="T23" fmla="*/ 123 h 163"/>
                <a:gd name="T24" fmla="*/ 141 w 145"/>
                <a:gd name="T25" fmla="*/ 118 h 163"/>
                <a:gd name="T26" fmla="*/ 145 w 145"/>
                <a:gd name="T27" fmla="*/ 110 h 163"/>
                <a:gd name="T28" fmla="*/ 109 w 145"/>
                <a:gd name="T29" fmla="*/ 79 h 163"/>
                <a:gd name="T30" fmla="*/ 60 w 145"/>
                <a:gd name="T31" fmla="*/ 6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63">
                  <a:moveTo>
                    <a:pt x="60" y="61"/>
                  </a:moveTo>
                  <a:cubicBezTo>
                    <a:pt x="57" y="48"/>
                    <a:pt x="49" y="35"/>
                    <a:pt x="36" y="2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45" y="49"/>
                    <a:pt x="48" y="67"/>
                    <a:pt x="39" y="83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3" y="155"/>
                    <a:pt x="6" y="159"/>
                    <a:pt x="8" y="162"/>
                  </a:cubicBezTo>
                  <a:cubicBezTo>
                    <a:pt x="31" y="163"/>
                    <a:pt x="52" y="162"/>
                    <a:pt x="71" y="159"/>
                  </a:cubicBezTo>
                  <a:cubicBezTo>
                    <a:pt x="62" y="135"/>
                    <a:pt x="58" y="110"/>
                    <a:pt x="59" y="85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39" y="121"/>
                    <a:pt x="140" y="120"/>
                    <a:pt x="141" y="118"/>
                  </a:cubicBezTo>
                  <a:cubicBezTo>
                    <a:pt x="142" y="115"/>
                    <a:pt x="143" y="113"/>
                    <a:pt x="145" y="11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60" y="61"/>
                    <a:pt x="60" y="61"/>
                    <a:pt x="60" y="6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" name="Freeform 65"/>
            <p:cNvSpPr>
              <a:spLocks/>
            </p:cNvSpPr>
            <p:nvPr/>
          </p:nvSpPr>
          <p:spPr bwMode="auto">
            <a:xfrm>
              <a:off x="1555" y="1357"/>
              <a:ext cx="203" cy="106"/>
            </a:xfrm>
            <a:custGeom>
              <a:avLst/>
              <a:gdLst>
                <a:gd name="T0" fmla="*/ 0 w 86"/>
                <a:gd name="T1" fmla="*/ 3 h 45"/>
                <a:gd name="T2" fmla="*/ 7 w 86"/>
                <a:gd name="T3" fmla="*/ 26 h 45"/>
                <a:gd name="T4" fmla="*/ 7 w 86"/>
                <a:gd name="T5" fmla="*/ 33 h 45"/>
                <a:gd name="T6" fmla="*/ 23 w 86"/>
                <a:gd name="T7" fmla="*/ 45 h 45"/>
                <a:gd name="T8" fmla="*/ 86 w 86"/>
                <a:gd name="T9" fmla="*/ 24 h 45"/>
                <a:gd name="T10" fmla="*/ 63 w 86"/>
                <a:gd name="T11" fmla="*/ 0 h 45"/>
                <a:gd name="T12" fmla="*/ 0 w 86"/>
                <a:gd name="T1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5">
                  <a:moveTo>
                    <a:pt x="0" y="3"/>
                  </a:moveTo>
                  <a:cubicBezTo>
                    <a:pt x="4" y="11"/>
                    <a:pt x="6" y="18"/>
                    <a:pt x="7" y="26"/>
                  </a:cubicBezTo>
                  <a:cubicBezTo>
                    <a:pt x="7" y="28"/>
                    <a:pt x="7" y="31"/>
                    <a:pt x="7" y="33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4" y="3"/>
                    <a:pt x="23" y="4"/>
                    <a:pt x="0" y="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0" name="Freeform 66"/>
            <p:cNvSpPr>
              <a:spLocks/>
            </p:cNvSpPr>
            <p:nvPr/>
          </p:nvSpPr>
          <p:spPr bwMode="auto">
            <a:xfrm>
              <a:off x="1318" y="1255"/>
              <a:ext cx="253" cy="180"/>
            </a:xfrm>
            <a:custGeom>
              <a:avLst/>
              <a:gdLst>
                <a:gd name="T0" fmla="*/ 107 w 107"/>
                <a:gd name="T1" fmla="*/ 76 h 76"/>
                <a:gd name="T2" fmla="*/ 107 w 107"/>
                <a:gd name="T3" fmla="*/ 69 h 76"/>
                <a:gd name="T4" fmla="*/ 69 w 107"/>
                <a:gd name="T5" fmla="*/ 35 h 76"/>
                <a:gd name="T6" fmla="*/ 4 w 107"/>
                <a:gd name="T7" fmla="*/ 0 h 76"/>
                <a:gd name="T8" fmla="*/ 8 w 107"/>
                <a:gd name="T9" fmla="*/ 28 h 76"/>
                <a:gd name="T10" fmla="*/ 77 w 107"/>
                <a:gd name="T11" fmla="*/ 55 h 76"/>
                <a:gd name="T12" fmla="*/ 107 w 107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76">
                  <a:moveTo>
                    <a:pt x="107" y="76"/>
                  </a:moveTo>
                  <a:cubicBezTo>
                    <a:pt x="107" y="74"/>
                    <a:pt x="107" y="71"/>
                    <a:pt x="107" y="69"/>
                  </a:cubicBezTo>
                  <a:cubicBezTo>
                    <a:pt x="100" y="57"/>
                    <a:pt x="87" y="46"/>
                    <a:pt x="69" y="3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8"/>
                    <a:pt x="1" y="17"/>
                    <a:pt x="8" y="28"/>
                  </a:cubicBezTo>
                  <a:cubicBezTo>
                    <a:pt x="36" y="32"/>
                    <a:pt x="59" y="41"/>
                    <a:pt x="77" y="55"/>
                  </a:cubicBezTo>
                  <a:cubicBezTo>
                    <a:pt x="107" y="76"/>
                    <a:pt x="107" y="76"/>
                    <a:pt x="107" y="7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1" name="Freeform 67"/>
            <p:cNvSpPr>
              <a:spLocks/>
            </p:cNvSpPr>
            <p:nvPr/>
          </p:nvSpPr>
          <p:spPr bwMode="auto">
            <a:xfrm>
              <a:off x="1181" y="1215"/>
              <a:ext cx="156" cy="107"/>
            </a:xfrm>
            <a:custGeom>
              <a:avLst/>
              <a:gdLst>
                <a:gd name="T0" fmla="*/ 19 w 66"/>
                <a:gd name="T1" fmla="*/ 38 h 45"/>
                <a:gd name="T2" fmla="*/ 66 w 66"/>
                <a:gd name="T3" fmla="*/ 45 h 45"/>
                <a:gd name="T4" fmla="*/ 62 w 66"/>
                <a:gd name="T5" fmla="*/ 17 h 45"/>
                <a:gd name="T6" fmla="*/ 3 w 66"/>
                <a:gd name="T7" fmla="*/ 0 h 45"/>
                <a:gd name="T8" fmla="*/ 19 w 66"/>
                <a:gd name="T9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5">
                  <a:moveTo>
                    <a:pt x="19" y="38"/>
                  </a:moveTo>
                  <a:cubicBezTo>
                    <a:pt x="66" y="45"/>
                    <a:pt x="66" y="45"/>
                    <a:pt x="66" y="45"/>
                  </a:cubicBezTo>
                  <a:cubicBezTo>
                    <a:pt x="59" y="34"/>
                    <a:pt x="58" y="25"/>
                    <a:pt x="62" y="17"/>
                  </a:cubicBezTo>
                  <a:cubicBezTo>
                    <a:pt x="43" y="20"/>
                    <a:pt x="23" y="15"/>
                    <a:pt x="3" y="0"/>
                  </a:cubicBezTo>
                  <a:cubicBezTo>
                    <a:pt x="0" y="18"/>
                    <a:pt x="6" y="31"/>
                    <a:pt x="19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2" name="Freeform 68"/>
            <p:cNvSpPr>
              <a:spLocks noEditPoints="1"/>
            </p:cNvSpPr>
            <p:nvPr/>
          </p:nvSpPr>
          <p:spPr bwMode="auto">
            <a:xfrm>
              <a:off x="1217" y="1329"/>
              <a:ext cx="822" cy="458"/>
            </a:xfrm>
            <a:custGeom>
              <a:avLst/>
              <a:gdLst>
                <a:gd name="T0" fmla="*/ 90 w 348"/>
                <a:gd name="T1" fmla="*/ 22 h 194"/>
                <a:gd name="T2" fmla="*/ 0 w 348"/>
                <a:gd name="T3" fmla="*/ 0 h 194"/>
                <a:gd name="T4" fmla="*/ 58 w 348"/>
                <a:gd name="T5" fmla="*/ 133 h 194"/>
                <a:gd name="T6" fmla="*/ 190 w 348"/>
                <a:gd name="T7" fmla="*/ 187 h 194"/>
                <a:gd name="T8" fmla="*/ 215 w 348"/>
                <a:gd name="T9" fmla="*/ 186 h 194"/>
                <a:gd name="T10" fmla="*/ 219 w 348"/>
                <a:gd name="T11" fmla="*/ 186 h 194"/>
                <a:gd name="T12" fmla="*/ 228 w 348"/>
                <a:gd name="T13" fmla="*/ 186 h 194"/>
                <a:gd name="T14" fmla="*/ 240 w 348"/>
                <a:gd name="T15" fmla="*/ 186 h 194"/>
                <a:gd name="T16" fmla="*/ 348 w 348"/>
                <a:gd name="T17" fmla="*/ 181 h 194"/>
                <a:gd name="T18" fmla="*/ 239 w 348"/>
                <a:gd name="T19" fmla="*/ 141 h 194"/>
                <a:gd name="T20" fmla="*/ 90 w 348"/>
                <a:gd name="T21" fmla="*/ 22 h 194"/>
                <a:gd name="T22" fmla="*/ 21 w 348"/>
                <a:gd name="T23" fmla="*/ 12 h 194"/>
                <a:gd name="T24" fmla="*/ 38 w 348"/>
                <a:gd name="T25" fmla="*/ 15 h 194"/>
                <a:gd name="T26" fmla="*/ 162 w 348"/>
                <a:gd name="T27" fmla="*/ 179 h 194"/>
                <a:gd name="T28" fmla="*/ 72 w 348"/>
                <a:gd name="T29" fmla="*/ 129 h 194"/>
                <a:gd name="T30" fmla="*/ 21 w 348"/>
                <a:gd name="T31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8" h="194">
                  <a:moveTo>
                    <a:pt x="90" y="22"/>
                  </a:moveTo>
                  <a:cubicBezTo>
                    <a:pt x="66" y="8"/>
                    <a:pt x="36" y="1"/>
                    <a:pt x="0" y="0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88" y="176"/>
                    <a:pt x="132" y="194"/>
                    <a:pt x="190" y="187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9" y="186"/>
                    <a:pt x="219" y="186"/>
                    <a:pt x="219" y="186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40" y="186"/>
                    <a:pt x="240" y="186"/>
                    <a:pt x="240" y="186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12" y="182"/>
                    <a:pt x="276" y="168"/>
                    <a:pt x="239" y="141"/>
                  </a:cubicBezTo>
                  <a:cubicBezTo>
                    <a:pt x="90" y="22"/>
                    <a:pt x="90" y="22"/>
                    <a:pt x="90" y="22"/>
                  </a:cubicBezTo>
                  <a:close/>
                  <a:moveTo>
                    <a:pt x="21" y="12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56" y="94"/>
                    <a:pt x="98" y="149"/>
                    <a:pt x="162" y="179"/>
                  </a:cubicBezTo>
                  <a:cubicBezTo>
                    <a:pt x="128" y="178"/>
                    <a:pt x="98" y="162"/>
                    <a:pt x="72" y="129"/>
                  </a:cubicBezTo>
                  <a:cubicBezTo>
                    <a:pt x="50" y="92"/>
                    <a:pt x="33" y="53"/>
                    <a:pt x="21" y="12"/>
                  </a:cubicBezTo>
                  <a:close/>
                </a:path>
              </a:pathLst>
            </a:custGeom>
            <a:solidFill>
              <a:srgbClr val="C1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3" name="Freeform 69"/>
            <p:cNvSpPr>
              <a:spLocks/>
            </p:cNvSpPr>
            <p:nvPr/>
          </p:nvSpPr>
          <p:spPr bwMode="auto">
            <a:xfrm>
              <a:off x="1266" y="1357"/>
              <a:ext cx="334" cy="395"/>
            </a:xfrm>
            <a:custGeom>
              <a:avLst/>
              <a:gdLst>
                <a:gd name="T0" fmla="*/ 17 w 141"/>
                <a:gd name="T1" fmla="*/ 3 h 167"/>
                <a:gd name="T2" fmla="*/ 0 w 141"/>
                <a:gd name="T3" fmla="*/ 0 h 167"/>
                <a:gd name="T4" fmla="*/ 51 w 141"/>
                <a:gd name="T5" fmla="*/ 117 h 167"/>
                <a:gd name="T6" fmla="*/ 141 w 141"/>
                <a:gd name="T7" fmla="*/ 167 h 167"/>
                <a:gd name="T8" fmla="*/ 17 w 141"/>
                <a:gd name="T9" fmla="*/ 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67">
                  <a:moveTo>
                    <a:pt x="17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41"/>
                    <a:pt x="29" y="80"/>
                    <a:pt x="51" y="117"/>
                  </a:cubicBezTo>
                  <a:cubicBezTo>
                    <a:pt x="77" y="150"/>
                    <a:pt x="107" y="166"/>
                    <a:pt x="141" y="167"/>
                  </a:cubicBezTo>
                  <a:cubicBezTo>
                    <a:pt x="77" y="137"/>
                    <a:pt x="35" y="82"/>
                    <a:pt x="17" y="3"/>
                  </a:cubicBezTo>
                  <a:close/>
                </a:path>
              </a:pathLst>
            </a:custGeom>
            <a:solidFill>
              <a:srgbClr val="FC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4" name="Freeform 70"/>
            <p:cNvSpPr>
              <a:spLocks/>
            </p:cNvSpPr>
            <p:nvPr/>
          </p:nvSpPr>
          <p:spPr bwMode="auto">
            <a:xfrm>
              <a:off x="1725" y="1768"/>
              <a:ext cx="9" cy="432"/>
            </a:xfrm>
            <a:custGeom>
              <a:avLst/>
              <a:gdLst>
                <a:gd name="T0" fmla="*/ 9 w 9"/>
                <a:gd name="T1" fmla="*/ 0 h 432"/>
                <a:gd name="T2" fmla="*/ 0 w 9"/>
                <a:gd name="T3" fmla="*/ 0 h 432"/>
                <a:gd name="T4" fmla="*/ 0 w 9"/>
                <a:gd name="T5" fmla="*/ 326 h 432"/>
                <a:gd name="T6" fmla="*/ 0 w 9"/>
                <a:gd name="T7" fmla="*/ 432 h 432"/>
                <a:gd name="T8" fmla="*/ 9 w 9"/>
                <a:gd name="T9" fmla="*/ 432 h 432"/>
                <a:gd name="T10" fmla="*/ 9 w 9"/>
                <a:gd name="T11" fmla="*/ 0 h 432"/>
                <a:gd name="T12" fmla="*/ 9 w 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32">
                  <a:moveTo>
                    <a:pt x="9" y="0"/>
                  </a:moveTo>
                  <a:lnTo>
                    <a:pt x="0" y="0"/>
                  </a:lnTo>
                  <a:lnTo>
                    <a:pt x="0" y="326"/>
                  </a:lnTo>
                  <a:lnTo>
                    <a:pt x="0" y="432"/>
                  </a:lnTo>
                  <a:lnTo>
                    <a:pt x="9" y="43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5" name="Freeform 71"/>
            <p:cNvSpPr>
              <a:spLocks/>
            </p:cNvSpPr>
            <p:nvPr/>
          </p:nvSpPr>
          <p:spPr bwMode="auto">
            <a:xfrm>
              <a:off x="1755" y="1768"/>
              <a:ext cx="29" cy="432"/>
            </a:xfrm>
            <a:custGeom>
              <a:avLst/>
              <a:gdLst>
                <a:gd name="T0" fmla="*/ 29 w 29"/>
                <a:gd name="T1" fmla="*/ 0 h 432"/>
                <a:gd name="T2" fmla="*/ 0 w 29"/>
                <a:gd name="T3" fmla="*/ 0 h 432"/>
                <a:gd name="T4" fmla="*/ 0 w 29"/>
                <a:gd name="T5" fmla="*/ 432 h 432"/>
                <a:gd name="T6" fmla="*/ 26 w 29"/>
                <a:gd name="T7" fmla="*/ 432 h 432"/>
                <a:gd name="T8" fmla="*/ 29 w 29"/>
                <a:gd name="T9" fmla="*/ 326 h 432"/>
                <a:gd name="T10" fmla="*/ 29 w 29"/>
                <a:gd name="T11" fmla="*/ 0 h 432"/>
                <a:gd name="T12" fmla="*/ 29 w 2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32">
                  <a:moveTo>
                    <a:pt x="29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6" y="432"/>
                  </a:lnTo>
                  <a:lnTo>
                    <a:pt x="29" y="326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6" name="Freeform 72"/>
            <p:cNvSpPr>
              <a:spLocks/>
            </p:cNvSpPr>
            <p:nvPr/>
          </p:nvSpPr>
          <p:spPr bwMode="auto">
            <a:xfrm>
              <a:off x="1734" y="1768"/>
              <a:ext cx="21" cy="432"/>
            </a:xfrm>
            <a:custGeom>
              <a:avLst/>
              <a:gdLst>
                <a:gd name="T0" fmla="*/ 21 w 21"/>
                <a:gd name="T1" fmla="*/ 0 h 432"/>
                <a:gd name="T2" fmla="*/ 0 w 21"/>
                <a:gd name="T3" fmla="*/ 0 h 432"/>
                <a:gd name="T4" fmla="*/ 0 w 21"/>
                <a:gd name="T5" fmla="*/ 432 h 432"/>
                <a:gd name="T6" fmla="*/ 21 w 21"/>
                <a:gd name="T7" fmla="*/ 432 h 432"/>
                <a:gd name="T8" fmla="*/ 21 w 21"/>
                <a:gd name="T9" fmla="*/ 0 h 432"/>
                <a:gd name="T10" fmla="*/ 21 w 21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32">
                  <a:moveTo>
                    <a:pt x="21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1" y="43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7" name="Freeform 73"/>
            <p:cNvSpPr>
              <a:spLocks noEditPoints="1"/>
            </p:cNvSpPr>
            <p:nvPr/>
          </p:nvSpPr>
          <p:spPr bwMode="auto">
            <a:xfrm>
              <a:off x="1415" y="2094"/>
              <a:ext cx="553" cy="196"/>
            </a:xfrm>
            <a:custGeom>
              <a:avLst/>
              <a:gdLst>
                <a:gd name="T0" fmla="*/ 197 w 234"/>
                <a:gd name="T1" fmla="*/ 2 h 83"/>
                <a:gd name="T2" fmla="*/ 156 w 234"/>
                <a:gd name="T3" fmla="*/ 0 h 83"/>
                <a:gd name="T4" fmla="*/ 155 w 234"/>
                <a:gd name="T5" fmla="*/ 45 h 83"/>
                <a:gd name="T6" fmla="*/ 144 w 234"/>
                <a:gd name="T7" fmla="*/ 45 h 83"/>
                <a:gd name="T8" fmla="*/ 135 w 234"/>
                <a:gd name="T9" fmla="*/ 45 h 83"/>
                <a:gd name="T10" fmla="*/ 131 w 234"/>
                <a:gd name="T11" fmla="*/ 45 h 83"/>
                <a:gd name="T12" fmla="*/ 131 w 234"/>
                <a:gd name="T13" fmla="*/ 0 h 83"/>
                <a:gd name="T14" fmla="*/ 45 w 234"/>
                <a:gd name="T15" fmla="*/ 15 h 83"/>
                <a:gd name="T16" fmla="*/ 4 w 234"/>
                <a:gd name="T17" fmla="*/ 50 h 83"/>
                <a:gd name="T18" fmla="*/ 4 w 234"/>
                <a:gd name="T19" fmla="*/ 50 h 83"/>
                <a:gd name="T20" fmla="*/ 4 w 234"/>
                <a:gd name="T21" fmla="*/ 51 h 83"/>
                <a:gd name="T22" fmla="*/ 4 w 234"/>
                <a:gd name="T23" fmla="*/ 51 h 83"/>
                <a:gd name="T24" fmla="*/ 6 w 234"/>
                <a:gd name="T25" fmla="*/ 57 h 83"/>
                <a:gd name="T26" fmla="*/ 36 w 234"/>
                <a:gd name="T27" fmla="*/ 80 h 83"/>
                <a:gd name="T28" fmla="*/ 218 w 234"/>
                <a:gd name="T29" fmla="*/ 35 h 83"/>
                <a:gd name="T30" fmla="*/ 197 w 234"/>
                <a:gd name="T31" fmla="*/ 2 h 83"/>
                <a:gd name="T32" fmla="*/ 119 w 234"/>
                <a:gd name="T33" fmla="*/ 8 h 83"/>
                <a:gd name="T34" fmla="*/ 119 w 234"/>
                <a:gd name="T35" fmla="*/ 23 h 83"/>
                <a:gd name="T36" fmla="*/ 22 w 234"/>
                <a:gd name="T37" fmla="*/ 64 h 83"/>
                <a:gd name="T38" fmla="*/ 119 w 234"/>
                <a:gd name="T39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83">
                  <a:moveTo>
                    <a:pt x="197" y="2"/>
                  </a:moveTo>
                  <a:cubicBezTo>
                    <a:pt x="184" y="1"/>
                    <a:pt x="171" y="0"/>
                    <a:pt x="156" y="0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98" y="2"/>
                    <a:pt x="69" y="7"/>
                    <a:pt x="45" y="15"/>
                  </a:cubicBezTo>
                  <a:cubicBezTo>
                    <a:pt x="18" y="25"/>
                    <a:pt x="4" y="37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3"/>
                    <a:pt x="5" y="55"/>
                    <a:pt x="6" y="57"/>
                  </a:cubicBezTo>
                  <a:cubicBezTo>
                    <a:pt x="9" y="66"/>
                    <a:pt x="19" y="74"/>
                    <a:pt x="36" y="80"/>
                  </a:cubicBezTo>
                  <a:cubicBezTo>
                    <a:pt x="116" y="83"/>
                    <a:pt x="177" y="68"/>
                    <a:pt x="218" y="35"/>
                  </a:cubicBezTo>
                  <a:cubicBezTo>
                    <a:pt x="234" y="21"/>
                    <a:pt x="227" y="10"/>
                    <a:pt x="197" y="2"/>
                  </a:cubicBezTo>
                  <a:close/>
                  <a:moveTo>
                    <a:pt x="119" y="8"/>
                  </a:moveTo>
                  <a:cubicBezTo>
                    <a:pt x="119" y="23"/>
                    <a:pt x="119" y="23"/>
                    <a:pt x="119" y="23"/>
                  </a:cubicBezTo>
                  <a:cubicBezTo>
                    <a:pt x="54" y="25"/>
                    <a:pt x="22" y="39"/>
                    <a:pt x="22" y="64"/>
                  </a:cubicBezTo>
                  <a:cubicBezTo>
                    <a:pt x="0" y="41"/>
                    <a:pt x="32" y="23"/>
                    <a:pt x="11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8" name="Freeform 74"/>
            <p:cNvSpPr>
              <a:spLocks/>
            </p:cNvSpPr>
            <p:nvPr/>
          </p:nvSpPr>
          <p:spPr bwMode="auto">
            <a:xfrm>
              <a:off x="1415" y="2113"/>
              <a:ext cx="281" cy="132"/>
            </a:xfrm>
            <a:custGeom>
              <a:avLst/>
              <a:gdLst>
                <a:gd name="T0" fmla="*/ 119 w 119"/>
                <a:gd name="T1" fmla="*/ 15 h 56"/>
                <a:gd name="T2" fmla="*/ 119 w 119"/>
                <a:gd name="T3" fmla="*/ 0 h 56"/>
                <a:gd name="T4" fmla="*/ 22 w 119"/>
                <a:gd name="T5" fmla="*/ 56 h 56"/>
                <a:gd name="T6" fmla="*/ 119 w 119"/>
                <a:gd name="T7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56">
                  <a:moveTo>
                    <a:pt x="119" y="15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32" y="15"/>
                    <a:pt x="0" y="33"/>
                    <a:pt x="22" y="56"/>
                  </a:cubicBezTo>
                  <a:cubicBezTo>
                    <a:pt x="22" y="31"/>
                    <a:pt x="54" y="17"/>
                    <a:pt x="119" y="15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776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24" dur="4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25" dur="4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28" dur="4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29" dur="4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32" dur="4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33" dur="4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6" dur="3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6" dur="3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9" dur="30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7" grpId="0" animBg="1"/>
          <p:bldP spid="370" grpId="0"/>
          <p:bldP spid="371" grpId="0"/>
          <p:bldP spid="373" grpId="0"/>
          <p:bldP spid="374" grpId="0"/>
          <p:bldP spid="375" grpId="0"/>
          <p:bldP spid="376" grpId="0"/>
          <p:bldP spid="37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6" dur="3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6" dur="3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9" dur="30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7" grpId="0" animBg="1"/>
          <p:bldP spid="370" grpId="0"/>
          <p:bldP spid="371" grpId="0"/>
          <p:bldP spid="373" grpId="0"/>
          <p:bldP spid="374" grpId="0"/>
          <p:bldP spid="375" grpId="0"/>
          <p:bldP spid="376" grpId="0"/>
          <p:bldP spid="378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16102" y="1796819"/>
            <a:ext cx="4527988" cy="4531200"/>
            <a:chOff x="3429000" y="1858963"/>
            <a:chExt cx="2739233" cy="2740819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5363370" y="3794920"/>
              <a:ext cx="804863" cy="804862"/>
            </a:xfrm>
            <a:custGeom>
              <a:avLst/>
              <a:gdLst/>
              <a:ahLst/>
              <a:cxnLst>
                <a:cxn ang="0">
                  <a:pos x="1046" y="168"/>
                </a:cxn>
                <a:cxn ang="0">
                  <a:pos x="1122" y="107"/>
                </a:cxn>
                <a:cxn ang="0">
                  <a:pos x="1207" y="61"/>
                </a:cxn>
                <a:cxn ang="0">
                  <a:pos x="1295" y="27"/>
                </a:cxn>
                <a:cxn ang="0">
                  <a:pos x="1388" y="7"/>
                </a:cxn>
                <a:cxn ang="0">
                  <a:pos x="1481" y="0"/>
                </a:cxn>
                <a:cxn ang="0">
                  <a:pos x="1575" y="7"/>
                </a:cxn>
                <a:cxn ang="0">
                  <a:pos x="1667" y="27"/>
                </a:cxn>
                <a:cxn ang="0">
                  <a:pos x="1756" y="61"/>
                </a:cxn>
                <a:cxn ang="0">
                  <a:pos x="1840" y="107"/>
                </a:cxn>
                <a:cxn ang="0">
                  <a:pos x="1918" y="168"/>
                </a:cxn>
                <a:cxn ang="0">
                  <a:pos x="4899" y="3149"/>
                </a:cxn>
                <a:cxn ang="0">
                  <a:pos x="4960" y="3227"/>
                </a:cxn>
                <a:cxn ang="0">
                  <a:pos x="5006" y="3312"/>
                </a:cxn>
                <a:cxn ang="0">
                  <a:pos x="5040" y="3400"/>
                </a:cxn>
                <a:cxn ang="0">
                  <a:pos x="5059" y="3493"/>
                </a:cxn>
                <a:cxn ang="0">
                  <a:pos x="5066" y="3587"/>
                </a:cxn>
                <a:cxn ang="0">
                  <a:pos x="5059" y="3681"/>
                </a:cxn>
                <a:cxn ang="0">
                  <a:pos x="5040" y="3773"/>
                </a:cxn>
                <a:cxn ang="0">
                  <a:pos x="5006" y="3861"/>
                </a:cxn>
                <a:cxn ang="0">
                  <a:pos x="4960" y="3946"/>
                </a:cxn>
                <a:cxn ang="0">
                  <a:pos x="4899" y="4024"/>
                </a:cxn>
                <a:cxn ang="0">
                  <a:pos x="4021" y="4902"/>
                </a:cxn>
                <a:cxn ang="0">
                  <a:pos x="3943" y="4963"/>
                </a:cxn>
                <a:cxn ang="0">
                  <a:pos x="3859" y="5009"/>
                </a:cxn>
                <a:cxn ang="0">
                  <a:pos x="3770" y="5043"/>
                </a:cxn>
                <a:cxn ang="0">
                  <a:pos x="3678" y="5062"/>
                </a:cxn>
                <a:cxn ang="0">
                  <a:pos x="3584" y="5070"/>
                </a:cxn>
                <a:cxn ang="0">
                  <a:pos x="3490" y="5062"/>
                </a:cxn>
                <a:cxn ang="0">
                  <a:pos x="3398" y="5043"/>
                </a:cxn>
                <a:cxn ang="0">
                  <a:pos x="3310" y="5009"/>
                </a:cxn>
                <a:cxn ang="0">
                  <a:pos x="3225" y="4963"/>
                </a:cxn>
                <a:cxn ang="0">
                  <a:pos x="3148" y="4902"/>
                </a:cxn>
                <a:cxn ang="0">
                  <a:pos x="168" y="1919"/>
                </a:cxn>
                <a:cxn ang="0">
                  <a:pos x="107" y="1841"/>
                </a:cxn>
                <a:cxn ang="0">
                  <a:pos x="61" y="1757"/>
                </a:cxn>
                <a:cxn ang="0">
                  <a:pos x="27" y="1668"/>
                </a:cxn>
                <a:cxn ang="0">
                  <a:pos x="7" y="1576"/>
                </a:cxn>
                <a:cxn ang="0">
                  <a:pos x="0" y="1482"/>
                </a:cxn>
                <a:cxn ang="0">
                  <a:pos x="7" y="1389"/>
                </a:cxn>
                <a:cxn ang="0">
                  <a:pos x="27" y="1297"/>
                </a:cxn>
                <a:cxn ang="0">
                  <a:pos x="61" y="1207"/>
                </a:cxn>
                <a:cxn ang="0">
                  <a:pos x="107" y="1123"/>
                </a:cxn>
                <a:cxn ang="0">
                  <a:pos x="168" y="1046"/>
                </a:cxn>
              </a:cxnLst>
              <a:rect l="0" t="0" r="r" b="b"/>
              <a:pathLst>
                <a:path w="5066" h="5070">
                  <a:moveTo>
                    <a:pt x="190" y="1021"/>
                  </a:moveTo>
                  <a:lnTo>
                    <a:pt x="1021" y="190"/>
                  </a:lnTo>
                  <a:lnTo>
                    <a:pt x="1046" y="168"/>
                  </a:lnTo>
                  <a:lnTo>
                    <a:pt x="1070" y="146"/>
                  </a:lnTo>
                  <a:lnTo>
                    <a:pt x="1096" y="126"/>
                  </a:lnTo>
                  <a:lnTo>
                    <a:pt x="1122" y="107"/>
                  </a:lnTo>
                  <a:lnTo>
                    <a:pt x="1150" y="90"/>
                  </a:lnTo>
                  <a:lnTo>
                    <a:pt x="1179" y="75"/>
                  </a:lnTo>
                  <a:lnTo>
                    <a:pt x="1207" y="61"/>
                  </a:lnTo>
                  <a:lnTo>
                    <a:pt x="1236" y="48"/>
                  </a:lnTo>
                  <a:lnTo>
                    <a:pt x="1266" y="37"/>
                  </a:lnTo>
                  <a:lnTo>
                    <a:pt x="1295" y="27"/>
                  </a:lnTo>
                  <a:lnTo>
                    <a:pt x="1327" y="18"/>
                  </a:lnTo>
                  <a:lnTo>
                    <a:pt x="1357" y="12"/>
                  </a:lnTo>
                  <a:lnTo>
                    <a:pt x="1388" y="7"/>
                  </a:lnTo>
                  <a:lnTo>
                    <a:pt x="1419" y="3"/>
                  </a:lnTo>
                  <a:lnTo>
                    <a:pt x="1450" y="1"/>
                  </a:lnTo>
                  <a:lnTo>
                    <a:pt x="1481" y="0"/>
                  </a:lnTo>
                  <a:lnTo>
                    <a:pt x="1513" y="1"/>
                  </a:lnTo>
                  <a:lnTo>
                    <a:pt x="1544" y="3"/>
                  </a:lnTo>
                  <a:lnTo>
                    <a:pt x="1575" y="7"/>
                  </a:lnTo>
                  <a:lnTo>
                    <a:pt x="1607" y="12"/>
                  </a:lnTo>
                  <a:lnTo>
                    <a:pt x="1637" y="18"/>
                  </a:lnTo>
                  <a:lnTo>
                    <a:pt x="1667" y="27"/>
                  </a:lnTo>
                  <a:lnTo>
                    <a:pt x="1698" y="37"/>
                  </a:lnTo>
                  <a:lnTo>
                    <a:pt x="1727" y="48"/>
                  </a:lnTo>
                  <a:lnTo>
                    <a:pt x="1756" y="61"/>
                  </a:lnTo>
                  <a:lnTo>
                    <a:pt x="1785" y="75"/>
                  </a:lnTo>
                  <a:lnTo>
                    <a:pt x="1813" y="90"/>
                  </a:lnTo>
                  <a:lnTo>
                    <a:pt x="1840" y="107"/>
                  </a:lnTo>
                  <a:lnTo>
                    <a:pt x="1867" y="126"/>
                  </a:lnTo>
                  <a:lnTo>
                    <a:pt x="1893" y="146"/>
                  </a:lnTo>
                  <a:lnTo>
                    <a:pt x="1918" y="168"/>
                  </a:lnTo>
                  <a:lnTo>
                    <a:pt x="1943" y="190"/>
                  </a:lnTo>
                  <a:lnTo>
                    <a:pt x="4876" y="3126"/>
                  </a:lnTo>
                  <a:lnTo>
                    <a:pt x="4899" y="3149"/>
                  </a:lnTo>
                  <a:lnTo>
                    <a:pt x="4921" y="3175"/>
                  </a:lnTo>
                  <a:lnTo>
                    <a:pt x="4940" y="3201"/>
                  </a:lnTo>
                  <a:lnTo>
                    <a:pt x="4960" y="3227"/>
                  </a:lnTo>
                  <a:lnTo>
                    <a:pt x="4976" y="3255"/>
                  </a:lnTo>
                  <a:lnTo>
                    <a:pt x="4992" y="3284"/>
                  </a:lnTo>
                  <a:lnTo>
                    <a:pt x="5006" y="3312"/>
                  </a:lnTo>
                  <a:lnTo>
                    <a:pt x="5019" y="3341"/>
                  </a:lnTo>
                  <a:lnTo>
                    <a:pt x="5030" y="3371"/>
                  </a:lnTo>
                  <a:lnTo>
                    <a:pt x="5040" y="3400"/>
                  </a:lnTo>
                  <a:lnTo>
                    <a:pt x="5047" y="3431"/>
                  </a:lnTo>
                  <a:lnTo>
                    <a:pt x="5054" y="3462"/>
                  </a:lnTo>
                  <a:lnTo>
                    <a:pt x="5059" y="3493"/>
                  </a:lnTo>
                  <a:lnTo>
                    <a:pt x="5064" y="3524"/>
                  </a:lnTo>
                  <a:lnTo>
                    <a:pt x="5066" y="3555"/>
                  </a:lnTo>
                  <a:lnTo>
                    <a:pt x="5066" y="3587"/>
                  </a:lnTo>
                  <a:lnTo>
                    <a:pt x="5066" y="3618"/>
                  </a:lnTo>
                  <a:lnTo>
                    <a:pt x="5064" y="3649"/>
                  </a:lnTo>
                  <a:lnTo>
                    <a:pt x="5059" y="3681"/>
                  </a:lnTo>
                  <a:lnTo>
                    <a:pt x="5054" y="3711"/>
                  </a:lnTo>
                  <a:lnTo>
                    <a:pt x="5047" y="3742"/>
                  </a:lnTo>
                  <a:lnTo>
                    <a:pt x="5040" y="3773"/>
                  </a:lnTo>
                  <a:lnTo>
                    <a:pt x="5030" y="3803"/>
                  </a:lnTo>
                  <a:lnTo>
                    <a:pt x="5019" y="3832"/>
                  </a:lnTo>
                  <a:lnTo>
                    <a:pt x="5006" y="3861"/>
                  </a:lnTo>
                  <a:lnTo>
                    <a:pt x="4992" y="3891"/>
                  </a:lnTo>
                  <a:lnTo>
                    <a:pt x="4976" y="3919"/>
                  </a:lnTo>
                  <a:lnTo>
                    <a:pt x="4960" y="3946"/>
                  </a:lnTo>
                  <a:lnTo>
                    <a:pt x="4940" y="3973"/>
                  </a:lnTo>
                  <a:lnTo>
                    <a:pt x="4921" y="3999"/>
                  </a:lnTo>
                  <a:lnTo>
                    <a:pt x="4899" y="4024"/>
                  </a:lnTo>
                  <a:lnTo>
                    <a:pt x="4876" y="4047"/>
                  </a:lnTo>
                  <a:lnTo>
                    <a:pt x="4045" y="4879"/>
                  </a:lnTo>
                  <a:lnTo>
                    <a:pt x="4021" y="4902"/>
                  </a:lnTo>
                  <a:lnTo>
                    <a:pt x="3996" y="4924"/>
                  </a:lnTo>
                  <a:lnTo>
                    <a:pt x="3970" y="4943"/>
                  </a:lnTo>
                  <a:lnTo>
                    <a:pt x="3943" y="4963"/>
                  </a:lnTo>
                  <a:lnTo>
                    <a:pt x="3916" y="4979"/>
                  </a:lnTo>
                  <a:lnTo>
                    <a:pt x="3888" y="4995"/>
                  </a:lnTo>
                  <a:lnTo>
                    <a:pt x="3859" y="5009"/>
                  </a:lnTo>
                  <a:lnTo>
                    <a:pt x="3830" y="5022"/>
                  </a:lnTo>
                  <a:lnTo>
                    <a:pt x="3801" y="5033"/>
                  </a:lnTo>
                  <a:lnTo>
                    <a:pt x="3770" y="5043"/>
                  </a:lnTo>
                  <a:lnTo>
                    <a:pt x="3740" y="5050"/>
                  </a:lnTo>
                  <a:lnTo>
                    <a:pt x="3709" y="5058"/>
                  </a:lnTo>
                  <a:lnTo>
                    <a:pt x="3678" y="5062"/>
                  </a:lnTo>
                  <a:lnTo>
                    <a:pt x="3647" y="5067"/>
                  </a:lnTo>
                  <a:lnTo>
                    <a:pt x="3616" y="5069"/>
                  </a:lnTo>
                  <a:lnTo>
                    <a:pt x="3584" y="5070"/>
                  </a:lnTo>
                  <a:lnTo>
                    <a:pt x="3553" y="5069"/>
                  </a:lnTo>
                  <a:lnTo>
                    <a:pt x="3522" y="5067"/>
                  </a:lnTo>
                  <a:lnTo>
                    <a:pt x="3490" y="5062"/>
                  </a:lnTo>
                  <a:lnTo>
                    <a:pt x="3460" y="5058"/>
                  </a:lnTo>
                  <a:lnTo>
                    <a:pt x="3429" y="5050"/>
                  </a:lnTo>
                  <a:lnTo>
                    <a:pt x="3398" y="5043"/>
                  </a:lnTo>
                  <a:lnTo>
                    <a:pt x="3369" y="5033"/>
                  </a:lnTo>
                  <a:lnTo>
                    <a:pt x="3339" y="5022"/>
                  </a:lnTo>
                  <a:lnTo>
                    <a:pt x="3310" y="5009"/>
                  </a:lnTo>
                  <a:lnTo>
                    <a:pt x="3282" y="4995"/>
                  </a:lnTo>
                  <a:lnTo>
                    <a:pt x="3254" y="4979"/>
                  </a:lnTo>
                  <a:lnTo>
                    <a:pt x="3225" y="4963"/>
                  </a:lnTo>
                  <a:lnTo>
                    <a:pt x="3199" y="4943"/>
                  </a:lnTo>
                  <a:lnTo>
                    <a:pt x="3173" y="4924"/>
                  </a:lnTo>
                  <a:lnTo>
                    <a:pt x="3148" y="4902"/>
                  </a:lnTo>
                  <a:lnTo>
                    <a:pt x="3124" y="4879"/>
                  </a:lnTo>
                  <a:lnTo>
                    <a:pt x="190" y="1944"/>
                  </a:lnTo>
                  <a:lnTo>
                    <a:pt x="168" y="1919"/>
                  </a:lnTo>
                  <a:lnTo>
                    <a:pt x="146" y="1894"/>
                  </a:lnTo>
                  <a:lnTo>
                    <a:pt x="125" y="1868"/>
                  </a:lnTo>
                  <a:lnTo>
                    <a:pt x="107" y="1841"/>
                  </a:lnTo>
                  <a:lnTo>
                    <a:pt x="90" y="1814"/>
                  </a:lnTo>
                  <a:lnTo>
                    <a:pt x="75" y="1786"/>
                  </a:lnTo>
                  <a:lnTo>
                    <a:pt x="61" y="1757"/>
                  </a:lnTo>
                  <a:lnTo>
                    <a:pt x="48" y="1728"/>
                  </a:lnTo>
                  <a:lnTo>
                    <a:pt x="37" y="1699"/>
                  </a:lnTo>
                  <a:lnTo>
                    <a:pt x="27" y="1668"/>
                  </a:lnTo>
                  <a:lnTo>
                    <a:pt x="18" y="1638"/>
                  </a:lnTo>
                  <a:lnTo>
                    <a:pt x="12" y="1608"/>
                  </a:lnTo>
                  <a:lnTo>
                    <a:pt x="7" y="1576"/>
                  </a:lnTo>
                  <a:lnTo>
                    <a:pt x="3" y="1545"/>
                  </a:lnTo>
                  <a:lnTo>
                    <a:pt x="1" y="1514"/>
                  </a:lnTo>
                  <a:lnTo>
                    <a:pt x="0" y="1482"/>
                  </a:lnTo>
                  <a:lnTo>
                    <a:pt x="1" y="1451"/>
                  </a:lnTo>
                  <a:lnTo>
                    <a:pt x="3" y="1421"/>
                  </a:lnTo>
                  <a:lnTo>
                    <a:pt x="7" y="1389"/>
                  </a:lnTo>
                  <a:lnTo>
                    <a:pt x="12" y="1358"/>
                  </a:lnTo>
                  <a:lnTo>
                    <a:pt x="18" y="1328"/>
                  </a:lnTo>
                  <a:lnTo>
                    <a:pt x="27" y="1297"/>
                  </a:lnTo>
                  <a:lnTo>
                    <a:pt x="37" y="1267"/>
                  </a:lnTo>
                  <a:lnTo>
                    <a:pt x="48" y="1237"/>
                  </a:lnTo>
                  <a:lnTo>
                    <a:pt x="61" y="1207"/>
                  </a:lnTo>
                  <a:lnTo>
                    <a:pt x="75" y="1179"/>
                  </a:lnTo>
                  <a:lnTo>
                    <a:pt x="90" y="1151"/>
                  </a:lnTo>
                  <a:lnTo>
                    <a:pt x="107" y="1123"/>
                  </a:lnTo>
                  <a:lnTo>
                    <a:pt x="125" y="1097"/>
                  </a:lnTo>
                  <a:lnTo>
                    <a:pt x="146" y="1071"/>
                  </a:lnTo>
                  <a:lnTo>
                    <a:pt x="168" y="1046"/>
                  </a:lnTo>
                  <a:lnTo>
                    <a:pt x="190" y="1021"/>
                  </a:lnTo>
                </a:path>
              </a:pathLst>
            </a:custGeom>
            <a:solidFill>
              <a:schemeClr val="tx2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5391945" y="3823495"/>
              <a:ext cx="300038" cy="300037"/>
            </a:xfrm>
            <a:custGeom>
              <a:avLst/>
              <a:gdLst/>
              <a:ahLst/>
              <a:cxnLst>
                <a:cxn ang="0">
                  <a:pos x="0" y="1753"/>
                </a:cxn>
                <a:cxn ang="0">
                  <a:pos x="1751" y="0"/>
                </a:cxn>
                <a:cxn ang="0">
                  <a:pos x="1888" y="136"/>
                </a:cxn>
                <a:cxn ang="0">
                  <a:pos x="136" y="1889"/>
                </a:cxn>
                <a:cxn ang="0">
                  <a:pos x="0" y="1753"/>
                </a:cxn>
              </a:cxnLst>
              <a:rect l="0" t="0" r="r" b="b"/>
              <a:pathLst>
                <a:path w="1888" h="1889">
                  <a:moveTo>
                    <a:pt x="0" y="1753"/>
                  </a:moveTo>
                  <a:lnTo>
                    <a:pt x="1751" y="0"/>
                  </a:lnTo>
                  <a:lnTo>
                    <a:pt x="1888" y="136"/>
                  </a:lnTo>
                  <a:lnTo>
                    <a:pt x="136" y="1889"/>
                  </a:lnTo>
                  <a:lnTo>
                    <a:pt x="0" y="1753"/>
                  </a:lnTo>
                  <a:close/>
                </a:path>
              </a:pathLst>
            </a:custGeom>
            <a:solidFill>
              <a:schemeClr val="bg1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5841207" y="4271170"/>
              <a:ext cx="298450" cy="300037"/>
            </a:xfrm>
            <a:custGeom>
              <a:avLst/>
              <a:gdLst/>
              <a:ahLst/>
              <a:cxnLst>
                <a:cxn ang="0">
                  <a:pos x="0" y="1752"/>
                </a:cxn>
                <a:cxn ang="0">
                  <a:pos x="1752" y="0"/>
                </a:cxn>
                <a:cxn ang="0">
                  <a:pos x="1889" y="136"/>
                </a:cxn>
                <a:cxn ang="0">
                  <a:pos x="136" y="1890"/>
                </a:cxn>
                <a:cxn ang="0">
                  <a:pos x="0" y="1752"/>
                </a:cxn>
              </a:cxnLst>
              <a:rect l="0" t="0" r="r" b="b"/>
              <a:pathLst>
                <a:path w="1889" h="1890">
                  <a:moveTo>
                    <a:pt x="0" y="1752"/>
                  </a:moveTo>
                  <a:lnTo>
                    <a:pt x="1752" y="0"/>
                  </a:lnTo>
                  <a:lnTo>
                    <a:pt x="1889" y="136"/>
                  </a:lnTo>
                  <a:lnTo>
                    <a:pt x="136" y="1890"/>
                  </a:lnTo>
                  <a:lnTo>
                    <a:pt x="0" y="1752"/>
                  </a:lnTo>
                  <a:close/>
                </a:path>
              </a:pathLst>
            </a:custGeom>
            <a:solidFill>
              <a:schemeClr val="bg1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5045870" y="3477420"/>
              <a:ext cx="481013" cy="481012"/>
            </a:xfrm>
            <a:custGeom>
              <a:avLst/>
              <a:gdLst/>
              <a:ahLst/>
              <a:cxnLst>
                <a:cxn ang="0">
                  <a:pos x="2174" y="3030"/>
                </a:cxn>
                <a:cxn ang="0">
                  <a:pos x="3029" y="2176"/>
                </a:cxn>
                <a:cxn ang="0">
                  <a:pos x="854" y="0"/>
                </a:cxn>
                <a:cxn ang="0">
                  <a:pos x="0" y="855"/>
                </a:cxn>
                <a:cxn ang="0">
                  <a:pos x="2174" y="3030"/>
                </a:cxn>
              </a:cxnLst>
              <a:rect l="0" t="0" r="r" b="b"/>
              <a:pathLst>
                <a:path w="3029" h="3030">
                  <a:moveTo>
                    <a:pt x="2174" y="3030"/>
                  </a:moveTo>
                  <a:lnTo>
                    <a:pt x="3029" y="2176"/>
                  </a:lnTo>
                  <a:lnTo>
                    <a:pt x="854" y="0"/>
                  </a:lnTo>
                  <a:lnTo>
                    <a:pt x="0" y="855"/>
                  </a:lnTo>
                  <a:lnTo>
                    <a:pt x="2174" y="3030"/>
                  </a:lnTo>
                  <a:close/>
                </a:path>
              </a:pathLst>
            </a:custGeom>
            <a:solidFill>
              <a:srgbClr val="464646">
                <a:lumMod val="60000"/>
                <a:lumOff val="40000"/>
              </a:srgbClr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5018882" y="3451226"/>
              <a:ext cx="163513" cy="163512"/>
            </a:xfrm>
            <a:custGeom>
              <a:avLst/>
              <a:gdLst/>
              <a:ahLst/>
              <a:cxnLst>
                <a:cxn ang="0">
                  <a:pos x="0" y="855"/>
                </a:cxn>
                <a:cxn ang="0">
                  <a:pos x="854" y="0"/>
                </a:cxn>
                <a:cxn ang="0">
                  <a:pos x="1032" y="179"/>
                </a:cxn>
                <a:cxn ang="0">
                  <a:pos x="178" y="1034"/>
                </a:cxn>
                <a:cxn ang="0">
                  <a:pos x="0" y="855"/>
                </a:cxn>
              </a:cxnLst>
              <a:rect l="0" t="0" r="r" b="b"/>
              <a:pathLst>
                <a:path w="1032" h="1034">
                  <a:moveTo>
                    <a:pt x="0" y="855"/>
                  </a:moveTo>
                  <a:lnTo>
                    <a:pt x="854" y="0"/>
                  </a:lnTo>
                  <a:lnTo>
                    <a:pt x="1032" y="179"/>
                  </a:lnTo>
                  <a:lnTo>
                    <a:pt x="178" y="1034"/>
                  </a:lnTo>
                  <a:lnTo>
                    <a:pt x="0" y="855"/>
                  </a:lnTo>
                  <a:close/>
                </a:path>
              </a:pathLst>
            </a:custGeom>
            <a:solidFill>
              <a:schemeClr val="tx1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429000" y="1858963"/>
              <a:ext cx="1949450" cy="1949450"/>
            </a:xfrm>
            <a:custGeom>
              <a:avLst/>
              <a:gdLst/>
              <a:ahLst/>
              <a:cxnLst>
                <a:cxn ang="0">
                  <a:pos x="10899" y="10020"/>
                </a:cxn>
                <a:cxn ang="0">
                  <a:pos x="11425" y="9264"/>
                </a:cxn>
                <a:cxn ang="0">
                  <a:pos x="11824" y="8454"/>
                </a:cxn>
                <a:cxn ang="0">
                  <a:pos x="12097" y="7604"/>
                </a:cxn>
                <a:cxn ang="0">
                  <a:pos x="12244" y="6730"/>
                </a:cxn>
                <a:cxn ang="0">
                  <a:pos x="12266" y="5845"/>
                </a:cxn>
                <a:cxn ang="0">
                  <a:pos x="12160" y="4965"/>
                </a:cxn>
                <a:cxn ang="0">
                  <a:pos x="11930" y="4105"/>
                </a:cxn>
                <a:cxn ang="0">
                  <a:pos x="11572" y="3281"/>
                </a:cxn>
                <a:cxn ang="0">
                  <a:pos x="11089" y="2505"/>
                </a:cxn>
                <a:cxn ang="0">
                  <a:pos x="10479" y="1795"/>
                </a:cxn>
                <a:cxn ang="0">
                  <a:pos x="9768" y="1185"/>
                </a:cxn>
                <a:cxn ang="0">
                  <a:pos x="8994" y="701"/>
                </a:cxn>
                <a:cxn ang="0">
                  <a:pos x="8169" y="343"/>
                </a:cxn>
                <a:cxn ang="0">
                  <a:pos x="7311" y="112"/>
                </a:cxn>
                <a:cxn ang="0">
                  <a:pos x="6432" y="7"/>
                </a:cxn>
                <a:cxn ang="0">
                  <a:pos x="5547" y="27"/>
                </a:cxn>
                <a:cxn ang="0">
                  <a:pos x="4672" y="176"/>
                </a:cxn>
                <a:cxn ang="0">
                  <a:pos x="3824" y="448"/>
                </a:cxn>
                <a:cxn ang="0">
                  <a:pos x="3014" y="849"/>
                </a:cxn>
                <a:cxn ang="0">
                  <a:pos x="2259" y="1374"/>
                </a:cxn>
                <a:cxn ang="0">
                  <a:pos x="1577" y="2023"/>
                </a:cxn>
                <a:cxn ang="0">
                  <a:pos x="1009" y="2757"/>
                </a:cxn>
                <a:cxn ang="0">
                  <a:pos x="567" y="3550"/>
                </a:cxn>
                <a:cxn ang="0">
                  <a:pos x="252" y="4388"/>
                </a:cxn>
                <a:cxn ang="0">
                  <a:pos x="63" y="5257"/>
                </a:cxn>
                <a:cxn ang="0">
                  <a:pos x="0" y="6140"/>
                </a:cxn>
                <a:cxn ang="0">
                  <a:pos x="63" y="7023"/>
                </a:cxn>
                <a:cxn ang="0">
                  <a:pos x="252" y="7890"/>
                </a:cxn>
                <a:cxn ang="0">
                  <a:pos x="567" y="8729"/>
                </a:cxn>
                <a:cxn ang="0">
                  <a:pos x="1009" y="9523"/>
                </a:cxn>
                <a:cxn ang="0">
                  <a:pos x="1577" y="10257"/>
                </a:cxn>
                <a:cxn ang="0">
                  <a:pos x="2259" y="10906"/>
                </a:cxn>
                <a:cxn ang="0">
                  <a:pos x="3014" y="11431"/>
                </a:cxn>
                <a:cxn ang="0">
                  <a:pos x="3824" y="11831"/>
                </a:cxn>
                <a:cxn ang="0">
                  <a:pos x="4672" y="12104"/>
                </a:cxn>
                <a:cxn ang="0">
                  <a:pos x="5547" y="12251"/>
                </a:cxn>
                <a:cxn ang="0">
                  <a:pos x="6432" y="12273"/>
                </a:cxn>
                <a:cxn ang="0">
                  <a:pos x="7311" y="12167"/>
                </a:cxn>
                <a:cxn ang="0">
                  <a:pos x="8169" y="11937"/>
                </a:cxn>
                <a:cxn ang="0">
                  <a:pos x="8994" y="11579"/>
                </a:cxn>
                <a:cxn ang="0">
                  <a:pos x="9768" y="11095"/>
                </a:cxn>
                <a:cxn ang="0">
                  <a:pos x="10479" y="10485"/>
                </a:cxn>
              </a:cxnLst>
              <a:rect l="0" t="0" r="r" b="b"/>
              <a:pathLst>
                <a:path w="12273" h="12280">
                  <a:moveTo>
                    <a:pt x="10479" y="10485"/>
                  </a:moveTo>
                  <a:lnTo>
                    <a:pt x="10696" y="10257"/>
                  </a:lnTo>
                  <a:lnTo>
                    <a:pt x="10899" y="10020"/>
                  </a:lnTo>
                  <a:lnTo>
                    <a:pt x="11089" y="9774"/>
                  </a:lnTo>
                  <a:lnTo>
                    <a:pt x="11264" y="9523"/>
                  </a:lnTo>
                  <a:lnTo>
                    <a:pt x="11425" y="9264"/>
                  </a:lnTo>
                  <a:lnTo>
                    <a:pt x="11572" y="8999"/>
                  </a:lnTo>
                  <a:lnTo>
                    <a:pt x="11705" y="8729"/>
                  </a:lnTo>
                  <a:lnTo>
                    <a:pt x="11824" y="8454"/>
                  </a:lnTo>
                  <a:lnTo>
                    <a:pt x="11930" y="8174"/>
                  </a:lnTo>
                  <a:lnTo>
                    <a:pt x="12021" y="7890"/>
                  </a:lnTo>
                  <a:lnTo>
                    <a:pt x="12097" y="7604"/>
                  </a:lnTo>
                  <a:lnTo>
                    <a:pt x="12160" y="7315"/>
                  </a:lnTo>
                  <a:lnTo>
                    <a:pt x="12210" y="7023"/>
                  </a:lnTo>
                  <a:lnTo>
                    <a:pt x="12244" y="6730"/>
                  </a:lnTo>
                  <a:lnTo>
                    <a:pt x="12266" y="6435"/>
                  </a:lnTo>
                  <a:lnTo>
                    <a:pt x="12273" y="6140"/>
                  </a:lnTo>
                  <a:lnTo>
                    <a:pt x="12266" y="5845"/>
                  </a:lnTo>
                  <a:lnTo>
                    <a:pt x="12244" y="5550"/>
                  </a:lnTo>
                  <a:lnTo>
                    <a:pt x="12210" y="5257"/>
                  </a:lnTo>
                  <a:lnTo>
                    <a:pt x="12160" y="4965"/>
                  </a:lnTo>
                  <a:lnTo>
                    <a:pt x="12097" y="4675"/>
                  </a:lnTo>
                  <a:lnTo>
                    <a:pt x="12021" y="4388"/>
                  </a:lnTo>
                  <a:lnTo>
                    <a:pt x="11930" y="4105"/>
                  </a:lnTo>
                  <a:lnTo>
                    <a:pt x="11824" y="3826"/>
                  </a:lnTo>
                  <a:lnTo>
                    <a:pt x="11705" y="3550"/>
                  </a:lnTo>
                  <a:lnTo>
                    <a:pt x="11572" y="3281"/>
                  </a:lnTo>
                  <a:lnTo>
                    <a:pt x="11425" y="3016"/>
                  </a:lnTo>
                  <a:lnTo>
                    <a:pt x="11264" y="2757"/>
                  </a:lnTo>
                  <a:lnTo>
                    <a:pt x="11089" y="2505"/>
                  </a:lnTo>
                  <a:lnTo>
                    <a:pt x="10899" y="2260"/>
                  </a:lnTo>
                  <a:lnTo>
                    <a:pt x="10696" y="2023"/>
                  </a:lnTo>
                  <a:lnTo>
                    <a:pt x="10479" y="1795"/>
                  </a:lnTo>
                  <a:lnTo>
                    <a:pt x="10251" y="1578"/>
                  </a:lnTo>
                  <a:lnTo>
                    <a:pt x="10014" y="1374"/>
                  </a:lnTo>
                  <a:lnTo>
                    <a:pt x="9768" y="1185"/>
                  </a:lnTo>
                  <a:lnTo>
                    <a:pt x="9517" y="1010"/>
                  </a:lnTo>
                  <a:lnTo>
                    <a:pt x="9259" y="849"/>
                  </a:lnTo>
                  <a:lnTo>
                    <a:pt x="8994" y="701"/>
                  </a:lnTo>
                  <a:lnTo>
                    <a:pt x="8724" y="567"/>
                  </a:lnTo>
                  <a:lnTo>
                    <a:pt x="8449" y="448"/>
                  </a:lnTo>
                  <a:lnTo>
                    <a:pt x="8169" y="343"/>
                  </a:lnTo>
                  <a:lnTo>
                    <a:pt x="7886" y="252"/>
                  </a:lnTo>
                  <a:lnTo>
                    <a:pt x="7599" y="176"/>
                  </a:lnTo>
                  <a:lnTo>
                    <a:pt x="7311" y="112"/>
                  </a:lnTo>
                  <a:lnTo>
                    <a:pt x="7019" y="63"/>
                  </a:lnTo>
                  <a:lnTo>
                    <a:pt x="6726" y="27"/>
                  </a:lnTo>
                  <a:lnTo>
                    <a:pt x="6432" y="7"/>
                  </a:lnTo>
                  <a:lnTo>
                    <a:pt x="6136" y="0"/>
                  </a:lnTo>
                  <a:lnTo>
                    <a:pt x="5841" y="7"/>
                  </a:lnTo>
                  <a:lnTo>
                    <a:pt x="5547" y="27"/>
                  </a:lnTo>
                  <a:lnTo>
                    <a:pt x="5254" y="63"/>
                  </a:lnTo>
                  <a:lnTo>
                    <a:pt x="4962" y="112"/>
                  </a:lnTo>
                  <a:lnTo>
                    <a:pt x="4672" y="176"/>
                  </a:lnTo>
                  <a:lnTo>
                    <a:pt x="4386" y="252"/>
                  </a:lnTo>
                  <a:lnTo>
                    <a:pt x="4103" y="343"/>
                  </a:lnTo>
                  <a:lnTo>
                    <a:pt x="3824" y="448"/>
                  </a:lnTo>
                  <a:lnTo>
                    <a:pt x="3548" y="567"/>
                  </a:lnTo>
                  <a:lnTo>
                    <a:pt x="3279" y="701"/>
                  </a:lnTo>
                  <a:lnTo>
                    <a:pt x="3014" y="849"/>
                  </a:lnTo>
                  <a:lnTo>
                    <a:pt x="2755" y="1010"/>
                  </a:lnTo>
                  <a:lnTo>
                    <a:pt x="2503" y="1185"/>
                  </a:lnTo>
                  <a:lnTo>
                    <a:pt x="2259" y="1374"/>
                  </a:lnTo>
                  <a:lnTo>
                    <a:pt x="2022" y="1578"/>
                  </a:lnTo>
                  <a:lnTo>
                    <a:pt x="1794" y="1795"/>
                  </a:lnTo>
                  <a:lnTo>
                    <a:pt x="1577" y="2023"/>
                  </a:lnTo>
                  <a:lnTo>
                    <a:pt x="1374" y="2260"/>
                  </a:lnTo>
                  <a:lnTo>
                    <a:pt x="1184" y="2505"/>
                  </a:lnTo>
                  <a:lnTo>
                    <a:pt x="1009" y="2757"/>
                  </a:lnTo>
                  <a:lnTo>
                    <a:pt x="848" y="3016"/>
                  </a:lnTo>
                  <a:lnTo>
                    <a:pt x="701" y="3281"/>
                  </a:lnTo>
                  <a:lnTo>
                    <a:pt x="567" y="3550"/>
                  </a:lnTo>
                  <a:lnTo>
                    <a:pt x="448" y="3826"/>
                  </a:lnTo>
                  <a:lnTo>
                    <a:pt x="343" y="4105"/>
                  </a:lnTo>
                  <a:lnTo>
                    <a:pt x="252" y="4388"/>
                  </a:lnTo>
                  <a:lnTo>
                    <a:pt x="175" y="4675"/>
                  </a:lnTo>
                  <a:lnTo>
                    <a:pt x="112" y="4965"/>
                  </a:lnTo>
                  <a:lnTo>
                    <a:pt x="63" y="5257"/>
                  </a:lnTo>
                  <a:lnTo>
                    <a:pt x="27" y="5550"/>
                  </a:lnTo>
                  <a:lnTo>
                    <a:pt x="7" y="5845"/>
                  </a:lnTo>
                  <a:lnTo>
                    <a:pt x="0" y="6140"/>
                  </a:lnTo>
                  <a:lnTo>
                    <a:pt x="7" y="6435"/>
                  </a:lnTo>
                  <a:lnTo>
                    <a:pt x="27" y="6730"/>
                  </a:lnTo>
                  <a:lnTo>
                    <a:pt x="63" y="7023"/>
                  </a:lnTo>
                  <a:lnTo>
                    <a:pt x="112" y="7315"/>
                  </a:lnTo>
                  <a:lnTo>
                    <a:pt x="175" y="7604"/>
                  </a:lnTo>
                  <a:lnTo>
                    <a:pt x="252" y="7890"/>
                  </a:lnTo>
                  <a:lnTo>
                    <a:pt x="343" y="8174"/>
                  </a:lnTo>
                  <a:lnTo>
                    <a:pt x="448" y="8454"/>
                  </a:lnTo>
                  <a:lnTo>
                    <a:pt x="567" y="8729"/>
                  </a:lnTo>
                  <a:lnTo>
                    <a:pt x="701" y="8999"/>
                  </a:lnTo>
                  <a:lnTo>
                    <a:pt x="848" y="9264"/>
                  </a:lnTo>
                  <a:lnTo>
                    <a:pt x="1009" y="9523"/>
                  </a:lnTo>
                  <a:lnTo>
                    <a:pt x="1184" y="9774"/>
                  </a:lnTo>
                  <a:lnTo>
                    <a:pt x="1374" y="10020"/>
                  </a:lnTo>
                  <a:lnTo>
                    <a:pt x="1577" y="10257"/>
                  </a:lnTo>
                  <a:lnTo>
                    <a:pt x="1794" y="10485"/>
                  </a:lnTo>
                  <a:lnTo>
                    <a:pt x="2022" y="10702"/>
                  </a:lnTo>
                  <a:lnTo>
                    <a:pt x="2259" y="10906"/>
                  </a:lnTo>
                  <a:lnTo>
                    <a:pt x="2503" y="11095"/>
                  </a:lnTo>
                  <a:lnTo>
                    <a:pt x="2755" y="11270"/>
                  </a:lnTo>
                  <a:lnTo>
                    <a:pt x="3014" y="11431"/>
                  </a:lnTo>
                  <a:lnTo>
                    <a:pt x="3279" y="11579"/>
                  </a:lnTo>
                  <a:lnTo>
                    <a:pt x="3548" y="11712"/>
                  </a:lnTo>
                  <a:lnTo>
                    <a:pt x="3824" y="11831"/>
                  </a:lnTo>
                  <a:lnTo>
                    <a:pt x="4103" y="11937"/>
                  </a:lnTo>
                  <a:lnTo>
                    <a:pt x="4386" y="12028"/>
                  </a:lnTo>
                  <a:lnTo>
                    <a:pt x="4672" y="12104"/>
                  </a:lnTo>
                  <a:lnTo>
                    <a:pt x="4962" y="12167"/>
                  </a:lnTo>
                  <a:lnTo>
                    <a:pt x="5254" y="12217"/>
                  </a:lnTo>
                  <a:lnTo>
                    <a:pt x="5547" y="12251"/>
                  </a:lnTo>
                  <a:lnTo>
                    <a:pt x="5841" y="12273"/>
                  </a:lnTo>
                  <a:lnTo>
                    <a:pt x="6136" y="12280"/>
                  </a:lnTo>
                  <a:lnTo>
                    <a:pt x="6432" y="12273"/>
                  </a:lnTo>
                  <a:lnTo>
                    <a:pt x="6726" y="12251"/>
                  </a:lnTo>
                  <a:lnTo>
                    <a:pt x="7019" y="12217"/>
                  </a:lnTo>
                  <a:lnTo>
                    <a:pt x="7311" y="12167"/>
                  </a:lnTo>
                  <a:lnTo>
                    <a:pt x="7599" y="12104"/>
                  </a:lnTo>
                  <a:lnTo>
                    <a:pt x="7886" y="12028"/>
                  </a:lnTo>
                  <a:lnTo>
                    <a:pt x="8169" y="11937"/>
                  </a:lnTo>
                  <a:lnTo>
                    <a:pt x="8449" y="11831"/>
                  </a:lnTo>
                  <a:lnTo>
                    <a:pt x="8724" y="11712"/>
                  </a:lnTo>
                  <a:lnTo>
                    <a:pt x="8994" y="11579"/>
                  </a:lnTo>
                  <a:lnTo>
                    <a:pt x="9259" y="11431"/>
                  </a:lnTo>
                  <a:lnTo>
                    <a:pt x="9517" y="11270"/>
                  </a:lnTo>
                  <a:lnTo>
                    <a:pt x="9768" y="11095"/>
                  </a:lnTo>
                  <a:lnTo>
                    <a:pt x="10014" y="10906"/>
                  </a:lnTo>
                  <a:lnTo>
                    <a:pt x="10251" y="10702"/>
                  </a:lnTo>
                  <a:lnTo>
                    <a:pt x="10479" y="10485"/>
                  </a:lnTo>
                </a:path>
              </a:pathLst>
            </a:custGeom>
            <a:solidFill>
              <a:schemeClr val="tx2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578225" y="2008188"/>
              <a:ext cx="1651000" cy="1652587"/>
            </a:xfrm>
            <a:custGeom>
              <a:avLst/>
              <a:gdLst/>
              <a:ahLst/>
              <a:cxnLst>
                <a:cxn ang="0">
                  <a:pos x="9237" y="8491"/>
                </a:cxn>
                <a:cxn ang="0">
                  <a:pos x="9682" y="7851"/>
                </a:cxn>
                <a:cxn ang="0">
                  <a:pos x="10021" y="7164"/>
                </a:cxn>
                <a:cxn ang="0">
                  <a:pos x="10252" y="6445"/>
                </a:cxn>
                <a:cxn ang="0">
                  <a:pos x="10376" y="5704"/>
                </a:cxn>
                <a:cxn ang="0">
                  <a:pos x="10395" y="4954"/>
                </a:cxn>
                <a:cxn ang="0">
                  <a:pos x="10305" y="4209"/>
                </a:cxn>
                <a:cxn ang="0">
                  <a:pos x="10109" y="3479"/>
                </a:cxn>
                <a:cxn ang="0">
                  <a:pos x="9807" y="2781"/>
                </a:cxn>
                <a:cxn ang="0">
                  <a:pos x="9397" y="2124"/>
                </a:cxn>
                <a:cxn ang="0">
                  <a:pos x="8880" y="1521"/>
                </a:cxn>
                <a:cxn ang="0">
                  <a:pos x="8279" y="1005"/>
                </a:cxn>
                <a:cxn ang="0">
                  <a:pos x="7622" y="595"/>
                </a:cxn>
                <a:cxn ang="0">
                  <a:pos x="6923" y="292"/>
                </a:cxn>
                <a:cxn ang="0">
                  <a:pos x="6195" y="95"/>
                </a:cxn>
                <a:cxn ang="0">
                  <a:pos x="5450" y="7"/>
                </a:cxn>
                <a:cxn ang="0">
                  <a:pos x="4701" y="24"/>
                </a:cxn>
                <a:cxn ang="0">
                  <a:pos x="3960" y="149"/>
                </a:cxn>
                <a:cxn ang="0">
                  <a:pos x="3240" y="381"/>
                </a:cxn>
                <a:cxn ang="0">
                  <a:pos x="2555" y="720"/>
                </a:cxn>
                <a:cxn ang="0">
                  <a:pos x="1915" y="1165"/>
                </a:cxn>
                <a:cxn ang="0">
                  <a:pos x="1336" y="1716"/>
                </a:cxn>
                <a:cxn ang="0">
                  <a:pos x="855" y="2337"/>
                </a:cxn>
                <a:cxn ang="0">
                  <a:pos x="481" y="3010"/>
                </a:cxn>
                <a:cxn ang="0">
                  <a:pos x="214" y="3720"/>
                </a:cxn>
                <a:cxn ang="0">
                  <a:pos x="54" y="4455"/>
                </a:cxn>
                <a:cxn ang="0">
                  <a:pos x="0" y="5204"/>
                </a:cxn>
                <a:cxn ang="0">
                  <a:pos x="54" y="5952"/>
                </a:cxn>
                <a:cxn ang="0">
                  <a:pos x="214" y="6687"/>
                </a:cxn>
                <a:cxn ang="0">
                  <a:pos x="481" y="7398"/>
                </a:cxn>
                <a:cxn ang="0">
                  <a:pos x="855" y="8070"/>
                </a:cxn>
                <a:cxn ang="0">
                  <a:pos x="1336" y="8692"/>
                </a:cxn>
                <a:cxn ang="0">
                  <a:pos x="1915" y="9243"/>
                </a:cxn>
                <a:cxn ang="0">
                  <a:pos x="2555" y="9688"/>
                </a:cxn>
                <a:cxn ang="0">
                  <a:pos x="3240" y="10027"/>
                </a:cxn>
                <a:cxn ang="0">
                  <a:pos x="3960" y="10258"/>
                </a:cxn>
                <a:cxn ang="0">
                  <a:pos x="4701" y="10383"/>
                </a:cxn>
                <a:cxn ang="0">
                  <a:pos x="5450" y="10401"/>
                </a:cxn>
                <a:cxn ang="0">
                  <a:pos x="6195" y="10312"/>
                </a:cxn>
                <a:cxn ang="0">
                  <a:pos x="6923" y="10116"/>
                </a:cxn>
                <a:cxn ang="0">
                  <a:pos x="7622" y="9813"/>
                </a:cxn>
                <a:cxn ang="0">
                  <a:pos x="8279" y="9403"/>
                </a:cxn>
                <a:cxn ang="0">
                  <a:pos x="8880" y="8886"/>
                </a:cxn>
              </a:cxnLst>
              <a:rect l="0" t="0" r="r" b="b"/>
              <a:pathLst>
                <a:path w="10400" h="10407">
                  <a:moveTo>
                    <a:pt x="8880" y="8886"/>
                  </a:moveTo>
                  <a:lnTo>
                    <a:pt x="9064" y="8692"/>
                  </a:lnTo>
                  <a:lnTo>
                    <a:pt x="9237" y="8491"/>
                  </a:lnTo>
                  <a:lnTo>
                    <a:pt x="9397" y="8284"/>
                  </a:lnTo>
                  <a:lnTo>
                    <a:pt x="9545" y="8070"/>
                  </a:lnTo>
                  <a:lnTo>
                    <a:pt x="9682" y="7851"/>
                  </a:lnTo>
                  <a:lnTo>
                    <a:pt x="9807" y="7627"/>
                  </a:lnTo>
                  <a:lnTo>
                    <a:pt x="9919" y="7398"/>
                  </a:lnTo>
                  <a:lnTo>
                    <a:pt x="10021" y="7164"/>
                  </a:lnTo>
                  <a:lnTo>
                    <a:pt x="10109" y="6927"/>
                  </a:lnTo>
                  <a:lnTo>
                    <a:pt x="10186" y="6687"/>
                  </a:lnTo>
                  <a:lnTo>
                    <a:pt x="10252" y="6445"/>
                  </a:lnTo>
                  <a:lnTo>
                    <a:pt x="10305" y="6199"/>
                  </a:lnTo>
                  <a:lnTo>
                    <a:pt x="10347" y="5952"/>
                  </a:lnTo>
                  <a:lnTo>
                    <a:pt x="10376" y="5704"/>
                  </a:lnTo>
                  <a:lnTo>
                    <a:pt x="10395" y="5454"/>
                  </a:lnTo>
                  <a:lnTo>
                    <a:pt x="10400" y="5204"/>
                  </a:lnTo>
                  <a:lnTo>
                    <a:pt x="10395" y="4954"/>
                  </a:lnTo>
                  <a:lnTo>
                    <a:pt x="10376" y="4704"/>
                  </a:lnTo>
                  <a:lnTo>
                    <a:pt x="10347" y="4455"/>
                  </a:lnTo>
                  <a:lnTo>
                    <a:pt x="10305" y="4209"/>
                  </a:lnTo>
                  <a:lnTo>
                    <a:pt x="10252" y="3963"/>
                  </a:lnTo>
                  <a:lnTo>
                    <a:pt x="10186" y="3720"/>
                  </a:lnTo>
                  <a:lnTo>
                    <a:pt x="10109" y="3479"/>
                  </a:lnTo>
                  <a:lnTo>
                    <a:pt x="10021" y="3243"/>
                  </a:lnTo>
                  <a:lnTo>
                    <a:pt x="9919" y="3010"/>
                  </a:lnTo>
                  <a:lnTo>
                    <a:pt x="9807" y="2781"/>
                  </a:lnTo>
                  <a:lnTo>
                    <a:pt x="9682" y="2557"/>
                  </a:lnTo>
                  <a:lnTo>
                    <a:pt x="9545" y="2337"/>
                  </a:lnTo>
                  <a:lnTo>
                    <a:pt x="9397" y="2124"/>
                  </a:lnTo>
                  <a:lnTo>
                    <a:pt x="9237" y="1916"/>
                  </a:lnTo>
                  <a:lnTo>
                    <a:pt x="9064" y="1716"/>
                  </a:lnTo>
                  <a:lnTo>
                    <a:pt x="8880" y="1521"/>
                  </a:lnTo>
                  <a:lnTo>
                    <a:pt x="8686" y="1337"/>
                  </a:lnTo>
                  <a:lnTo>
                    <a:pt x="8485" y="1165"/>
                  </a:lnTo>
                  <a:lnTo>
                    <a:pt x="8279" y="1005"/>
                  </a:lnTo>
                  <a:lnTo>
                    <a:pt x="8065" y="856"/>
                  </a:lnTo>
                  <a:lnTo>
                    <a:pt x="7846" y="720"/>
                  </a:lnTo>
                  <a:lnTo>
                    <a:pt x="7622" y="595"/>
                  </a:lnTo>
                  <a:lnTo>
                    <a:pt x="7393" y="482"/>
                  </a:lnTo>
                  <a:lnTo>
                    <a:pt x="7160" y="381"/>
                  </a:lnTo>
                  <a:lnTo>
                    <a:pt x="6923" y="292"/>
                  </a:lnTo>
                  <a:lnTo>
                    <a:pt x="6683" y="214"/>
                  </a:lnTo>
                  <a:lnTo>
                    <a:pt x="6441" y="149"/>
                  </a:lnTo>
                  <a:lnTo>
                    <a:pt x="6195" y="95"/>
                  </a:lnTo>
                  <a:lnTo>
                    <a:pt x="5948" y="54"/>
                  </a:lnTo>
                  <a:lnTo>
                    <a:pt x="5700" y="24"/>
                  </a:lnTo>
                  <a:lnTo>
                    <a:pt x="5450" y="7"/>
                  </a:lnTo>
                  <a:lnTo>
                    <a:pt x="5200" y="0"/>
                  </a:lnTo>
                  <a:lnTo>
                    <a:pt x="4951" y="7"/>
                  </a:lnTo>
                  <a:lnTo>
                    <a:pt x="4701" y="24"/>
                  </a:lnTo>
                  <a:lnTo>
                    <a:pt x="4452" y="54"/>
                  </a:lnTo>
                  <a:lnTo>
                    <a:pt x="4206" y="95"/>
                  </a:lnTo>
                  <a:lnTo>
                    <a:pt x="3960" y="149"/>
                  </a:lnTo>
                  <a:lnTo>
                    <a:pt x="3717" y="214"/>
                  </a:lnTo>
                  <a:lnTo>
                    <a:pt x="3477" y="292"/>
                  </a:lnTo>
                  <a:lnTo>
                    <a:pt x="3240" y="381"/>
                  </a:lnTo>
                  <a:lnTo>
                    <a:pt x="3008" y="482"/>
                  </a:lnTo>
                  <a:lnTo>
                    <a:pt x="2778" y="595"/>
                  </a:lnTo>
                  <a:lnTo>
                    <a:pt x="2555" y="720"/>
                  </a:lnTo>
                  <a:lnTo>
                    <a:pt x="2335" y="856"/>
                  </a:lnTo>
                  <a:lnTo>
                    <a:pt x="2122" y="1005"/>
                  </a:lnTo>
                  <a:lnTo>
                    <a:pt x="1915" y="1165"/>
                  </a:lnTo>
                  <a:lnTo>
                    <a:pt x="1714" y="1337"/>
                  </a:lnTo>
                  <a:lnTo>
                    <a:pt x="1520" y="1521"/>
                  </a:lnTo>
                  <a:lnTo>
                    <a:pt x="1336" y="1716"/>
                  </a:lnTo>
                  <a:lnTo>
                    <a:pt x="1164" y="1916"/>
                  </a:lnTo>
                  <a:lnTo>
                    <a:pt x="1004" y="2124"/>
                  </a:lnTo>
                  <a:lnTo>
                    <a:pt x="855" y="2337"/>
                  </a:lnTo>
                  <a:lnTo>
                    <a:pt x="719" y="2557"/>
                  </a:lnTo>
                  <a:lnTo>
                    <a:pt x="594" y="2781"/>
                  </a:lnTo>
                  <a:lnTo>
                    <a:pt x="481" y="3010"/>
                  </a:lnTo>
                  <a:lnTo>
                    <a:pt x="380" y="3243"/>
                  </a:lnTo>
                  <a:lnTo>
                    <a:pt x="292" y="3479"/>
                  </a:lnTo>
                  <a:lnTo>
                    <a:pt x="214" y="3720"/>
                  </a:lnTo>
                  <a:lnTo>
                    <a:pt x="149" y="3963"/>
                  </a:lnTo>
                  <a:lnTo>
                    <a:pt x="95" y="4209"/>
                  </a:lnTo>
                  <a:lnTo>
                    <a:pt x="54" y="4455"/>
                  </a:lnTo>
                  <a:lnTo>
                    <a:pt x="23" y="4704"/>
                  </a:lnTo>
                  <a:lnTo>
                    <a:pt x="6" y="4954"/>
                  </a:lnTo>
                  <a:lnTo>
                    <a:pt x="0" y="5204"/>
                  </a:lnTo>
                  <a:lnTo>
                    <a:pt x="6" y="5454"/>
                  </a:lnTo>
                  <a:lnTo>
                    <a:pt x="23" y="5704"/>
                  </a:lnTo>
                  <a:lnTo>
                    <a:pt x="54" y="5952"/>
                  </a:lnTo>
                  <a:lnTo>
                    <a:pt x="95" y="6199"/>
                  </a:lnTo>
                  <a:lnTo>
                    <a:pt x="149" y="6445"/>
                  </a:lnTo>
                  <a:lnTo>
                    <a:pt x="214" y="6687"/>
                  </a:lnTo>
                  <a:lnTo>
                    <a:pt x="292" y="6927"/>
                  </a:lnTo>
                  <a:lnTo>
                    <a:pt x="380" y="7164"/>
                  </a:lnTo>
                  <a:lnTo>
                    <a:pt x="481" y="7398"/>
                  </a:lnTo>
                  <a:lnTo>
                    <a:pt x="594" y="7627"/>
                  </a:lnTo>
                  <a:lnTo>
                    <a:pt x="719" y="7851"/>
                  </a:lnTo>
                  <a:lnTo>
                    <a:pt x="855" y="8070"/>
                  </a:lnTo>
                  <a:lnTo>
                    <a:pt x="1004" y="8284"/>
                  </a:lnTo>
                  <a:lnTo>
                    <a:pt x="1164" y="8491"/>
                  </a:lnTo>
                  <a:lnTo>
                    <a:pt x="1336" y="8692"/>
                  </a:lnTo>
                  <a:lnTo>
                    <a:pt x="1520" y="8886"/>
                  </a:lnTo>
                  <a:lnTo>
                    <a:pt x="1714" y="9070"/>
                  </a:lnTo>
                  <a:lnTo>
                    <a:pt x="1915" y="9243"/>
                  </a:lnTo>
                  <a:lnTo>
                    <a:pt x="2122" y="9403"/>
                  </a:lnTo>
                  <a:lnTo>
                    <a:pt x="2335" y="9551"/>
                  </a:lnTo>
                  <a:lnTo>
                    <a:pt x="2555" y="9688"/>
                  </a:lnTo>
                  <a:lnTo>
                    <a:pt x="2778" y="9813"/>
                  </a:lnTo>
                  <a:lnTo>
                    <a:pt x="3008" y="9925"/>
                  </a:lnTo>
                  <a:lnTo>
                    <a:pt x="3240" y="10027"/>
                  </a:lnTo>
                  <a:lnTo>
                    <a:pt x="3477" y="10116"/>
                  </a:lnTo>
                  <a:lnTo>
                    <a:pt x="3717" y="10192"/>
                  </a:lnTo>
                  <a:lnTo>
                    <a:pt x="3960" y="10258"/>
                  </a:lnTo>
                  <a:lnTo>
                    <a:pt x="4206" y="10312"/>
                  </a:lnTo>
                  <a:lnTo>
                    <a:pt x="4452" y="10354"/>
                  </a:lnTo>
                  <a:lnTo>
                    <a:pt x="4701" y="10383"/>
                  </a:lnTo>
                  <a:lnTo>
                    <a:pt x="4951" y="10401"/>
                  </a:lnTo>
                  <a:lnTo>
                    <a:pt x="5200" y="10407"/>
                  </a:lnTo>
                  <a:lnTo>
                    <a:pt x="5450" y="10401"/>
                  </a:lnTo>
                  <a:lnTo>
                    <a:pt x="5700" y="10383"/>
                  </a:lnTo>
                  <a:lnTo>
                    <a:pt x="5948" y="10354"/>
                  </a:lnTo>
                  <a:lnTo>
                    <a:pt x="6195" y="10312"/>
                  </a:lnTo>
                  <a:lnTo>
                    <a:pt x="6441" y="10258"/>
                  </a:lnTo>
                  <a:lnTo>
                    <a:pt x="6683" y="10192"/>
                  </a:lnTo>
                  <a:lnTo>
                    <a:pt x="6923" y="10116"/>
                  </a:lnTo>
                  <a:lnTo>
                    <a:pt x="7160" y="10027"/>
                  </a:lnTo>
                  <a:lnTo>
                    <a:pt x="7393" y="9925"/>
                  </a:lnTo>
                  <a:lnTo>
                    <a:pt x="7622" y="9813"/>
                  </a:lnTo>
                  <a:lnTo>
                    <a:pt x="7846" y="9688"/>
                  </a:lnTo>
                  <a:lnTo>
                    <a:pt x="8065" y="9551"/>
                  </a:lnTo>
                  <a:lnTo>
                    <a:pt x="8279" y="9403"/>
                  </a:lnTo>
                  <a:lnTo>
                    <a:pt x="8485" y="9243"/>
                  </a:lnTo>
                  <a:lnTo>
                    <a:pt x="8686" y="9070"/>
                  </a:lnTo>
                  <a:lnTo>
                    <a:pt x="8880" y="8886"/>
                  </a:lnTo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5000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" name="Group 136"/>
          <p:cNvGrpSpPr/>
          <p:nvPr/>
        </p:nvGrpSpPr>
        <p:grpSpPr>
          <a:xfrm>
            <a:off x="1977267" y="2414141"/>
            <a:ext cx="888254" cy="888369"/>
            <a:chOff x="5588000" y="1962150"/>
            <a:chExt cx="406400" cy="406400"/>
          </a:xfrm>
          <a:solidFill>
            <a:schemeClr val="tx2"/>
          </a:solidFill>
        </p:grpSpPr>
        <p:sp>
          <p:nvSpPr>
            <p:cNvPr id="26" name="Freeform 106"/>
            <p:cNvSpPr>
              <a:spLocks noEditPoints="1"/>
            </p:cNvSpPr>
            <p:nvPr/>
          </p:nvSpPr>
          <p:spPr bwMode="auto">
            <a:xfrm>
              <a:off x="5588000" y="1962150"/>
              <a:ext cx="406400" cy="406400"/>
            </a:xfrm>
            <a:custGeom>
              <a:avLst/>
              <a:gdLst/>
              <a:ahLst/>
              <a:cxnLst>
                <a:cxn ang="0">
                  <a:pos x="214" y="86"/>
                </a:cxn>
                <a:cxn ang="0">
                  <a:pos x="230" y="54"/>
                </a:cxn>
                <a:cxn ang="0">
                  <a:pos x="210" y="30"/>
                </a:cxn>
                <a:cxn ang="0">
                  <a:pos x="194" y="26"/>
                </a:cxn>
                <a:cxn ang="0">
                  <a:pos x="160" y="38"/>
                </a:cxn>
                <a:cxn ang="0">
                  <a:pos x="150" y="4"/>
                </a:cxn>
                <a:cxn ang="0">
                  <a:pos x="118" y="0"/>
                </a:cxn>
                <a:cxn ang="0">
                  <a:pos x="102" y="12"/>
                </a:cxn>
                <a:cxn ang="0">
                  <a:pos x="66" y="28"/>
                </a:cxn>
                <a:cxn ang="0">
                  <a:pos x="56" y="26"/>
                </a:cxn>
                <a:cxn ang="0">
                  <a:pos x="30" y="46"/>
                </a:cxn>
                <a:cxn ang="0">
                  <a:pos x="28" y="66"/>
                </a:cxn>
                <a:cxn ang="0">
                  <a:pos x="12" y="102"/>
                </a:cxn>
                <a:cxn ang="0">
                  <a:pos x="0" y="112"/>
                </a:cxn>
                <a:cxn ang="0">
                  <a:pos x="0" y="144"/>
                </a:cxn>
                <a:cxn ang="0">
                  <a:pos x="38" y="160"/>
                </a:cxn>
                <a:cxn ang="0">
                  <a:pos x="28" y="190"/>
                </a:cxn>
                <a:cxn ang="0">
                  <a:pos x="30" y="210"/>
                </a:cxn>
                <a:cxn ang="0">
                  <a:pos x="56" y="230"/>
                </a:cxn>
                <a:cxn ang="0">
                  <a:pos x="86" y="214"/>
                </a:cxn>
                <a:cxn ang="0">
                  <a:pos x="102" y="244"/>
                </a:cxn>
                <a:cxn ang="0">
                  <a:pos x="118" y="256"/>
                </a:cxn>
                <a:cxn ang="0">
                  <a:pos x="150" y="252"/>
                </a:cxn>
                <a:cxn ang="0">
                  <a:pos x="160" y="218"/>
                </a:cxn>
                <a:cxn ang="0">
                  <a:pos x="194" y="230"/>
                </a:cxn>
                <a:cxn ang="0">
                  <a:pos x="210" y="226"/>
                </a:cxn>
                <a:cxn ang="0">
                  <a:pos x="230" y="202"/>
                </a:cxn>
                <a:cxn ang="0">
                  <a:pos x="214" y="170"/>
                </a:cxn>
                <a:cxn ang="0">
                  <a:pos x="248" y="152"/>
                </a:cxn>
                <a:cxn ang="0">
                  <a:pos x="256" y="118"/>
                </a:cxn>
                <a:cxn ang="0">
                  <a:pos x="248" y="104"/>
                </a:cxn>
                <a:cxn ang="0">
                  <a:pos x="208" y="148"/>
                </a:cxn>
                <a:cxn ang="0">
                  <a:pos x="200" y="162"/>
                </a:cxn>
                <a:cxn ang="0">
                  <a:pos x="200" y="214"/>
                </a:cxn>
                <a:cxn ang="0">
                  <a:pos x="170" y="198"/>
                </a:cxn>
                <a:cxn ang="0">
                  <a:pos x="154" y="204"/>
                </a:cxn>
                <a:cxn ang="0">
                  <a:pos x="138" y="240"/>
                </a:cxn>
                <a:cxn ang="0">
                  <a:pos x="108" y="208"/>
                </a:cxn>
                <a:cxn ang="0">
                  <a:pos x="94" y="200"/>
                </a:cxn>
                <a:cxn ang="0">
                  <a:pos x="78" y="202"/>
                </a:cxn>
                <a:cxn ang="0">
                  <a:pos x="54" y="178"/>
                </a:cxn>
                <a:cxn ang="0">
                  <a:pos x="52" y="154"/>
                </a:cxn>
                <a:cxn ang="0">
                  <a:pos x="16" y="138"/>
                </a:cxn>
                <a:cxn ang="0">
                  <a:pos x="48" y="108"/>
                </a:cxn>
                <a:cxn ang="0">
                  <a:pos x="56" y="94"/>
                </a:cxn>
                <a:cxn ang="0">
                  <a:pos x="56" y="42"/>
                </a:cxn>
                <a:cxn ang="0">
                  <a:pos x="86" y="58"/>
                </a:cxn>
                <a:cxn ang="0">
                  <a:pos x="102" y="52"/>
                </a:cxn>
                <a:cxn ang="0">
                  <a:pos x="118" y="16"/>
                </a:cxn>
                <a:cxn ang="0">
                  <a:pos x="148" y="48"/>
                </a:cxn>
                <a:cxn ang="0">
                  <a:pos x="162" y="56"/>
                </a:cxn>
                <a:cxn ang="0">
                  <a:pos x="178" y="54"/>
                </a:cxn>
                <a:cxn ang="0">
                  <a:pos x="202" y="78"/>
                </a:cxn>
                <a:cxn ang="0">
                  <a:pos x="204" y="102"/>
                </a:cxn>
                <a:cxn ang="0">
                  <a:pos x="240" y="118"/>
                </a:cxn>
              </a:cxnLst>
              <a:rect l="0" t="0" r="r" b="b"/>
              <a:pathLst>
                <a:path w="256" h="256">
                  <a:moveTo>
                    <a:pt x="244" y="102"/>
                  </a:moveTo>
                  <a:lnTo>
                    <a:pt x="218" y="96"/>
                  </a:lnTo>
                  <a:lnTo>
                    <a:pt x="218" y="96"/>
                  </a:lnTo>
                  <a:lnTo>
                    <a:pt x="214" y="8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30" y="60"/>
                  </a:lnTo>
                  <a:lnTo>
                    <a:pt x="230" y="54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06" y="26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194" y="26"/>
                  </a:lnTo>
                  <a:lnTo>
                    <a:pt x="190" y="28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0" y="38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2" y="8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2" y="0"/>
                  </a:lnTo>
                  <a:lnTo>
                    <a:pt x="106" y="4"/>
                  </a:lnTo>
                  <a:lnTo>
                    <a:pt x="104" y="8"/>
                  </a:lnTo>
                  <a:lnTo>
                    <a:pt x="102" y="12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86" y="42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6" y="50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8" y="6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38" y="96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8" y="104"/>
                  </a:lnTo>
                  <a:lnTo>
                    <a:pt x="4" y="106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8" y="152"/>
                  </a:lnTo>
                  <a:lnTo>
                    <a:pt x="12" y="154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42" y="17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96"/>
                  </a:lnTo>
                  <a:lnTo>
                    <a:pt x="26" y="202"/>
                  </a:lnTo>
                  <a:lnTo>
                    <a:pt x="26" y="206"/>
                  </a:lnTo>
                  <a:lnTo>
                    <a:pt x="30" y="210"/>
                  </a:lnTo>
                  <a:lnTo>
                    <a:pt x="46" y="226"/>
                  </a:lnTo>
                  <a:lnTo>
                    <a:pt x="46" y="226"/>
                  </a:lnTo>
                  <a:lnTo>
                    <a:pt x="50" y="230"/>
                  </a:lnTo>
                  <a:lnTo>
                    <a:pt x="56" y="230"/>
                  </a:lnTo>
                  <a:lnTo>
                    <a:pt x="56" y="230"/>
                  </a:lnTo>
                  <a:lnTo>
                    <a:pt x="62" y="230"/>
                  </a:lnTo>
                  <a:lnTo>
                    <a:pt x="66" y="228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96" y="218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104" y="248"/>
                  </a:lnTo>
                  <a:lnTo>
                    <a:pt x="106" y="252"/>
                  </a:lnTo>
                  <a:lnTo>
                    <a:pt x="112" y="256"/>
                  </a:lnTo>
                  <a:lnTo>
                    <a:pt x="118" y="256"/>
                  </a:lnTo>
                  <a:lnTo>
                    <a:pt x="138" y="256"/>
                  </a:lnTo>
                  <a:lnTo>
                    <a:pt x="138" y="256"/>
                  </a:lnTo>
                  <a:lnTo>
                    <a:pt x="144" y="256"/>
                  </a:lnTo>
                  <a:lnTo>
                    <a:pt x="150" y="252"/>
                  </a:lnTo>
                  <a:lnTo>
                    <a:pt x="152" y="248"/>
                  </a:lnTo>
                  <a:lnTo>
                    <a:pt x="154" y="244"/>
                  </a:lnTo>
                  <a:lnTo>
                    <a:pt x="160" y="218"/>
                  </a:lnTo>
                  <a:lnTo>
                    <a:pt x="160" y="218"/>
                  </a:lnTo>
                  <a:lnTo>
                    <a:pt x="170" y="214"/>
                  </a:lnTo>
                  <a:lnTo>
                    <a:pt x="190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200" y="230"/>
                  </a:lnTo>
                  <a:lnTo>
                    <a:pt x="200" y="230"/>
                  </a:lnTo>
                  <a:lnTo>
                    <a:pt x="206" y="230"/>
                  </a:lnTo>
                  <a:lnTo>
                    <a:pt x="210" y="226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30" y="206"/>
                  </a:lnTo>
                  <a:lnTo>
                    <a:pt x="230" y="202"/>
                  </a:lnTo>
                  <a:lnTo>
                    <a:pt x="230" y="196"/>
                  </a:lnTo>
                  <a:lnTo>
                    <a:pt x="228" y="19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48" y="152"/>
                  </a:lnTo>
                  <a:lnTo>
                    <a:pt x="252" y="150"/>
                  </a:lnTo>
                  <a:lnTo>
                    <a:pt x="256" y="144"/>
                  </a:lnTo>
                  <a:lnTo>
                    <a:pt x="256" y="138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12"/>
                  </a:lnTo>
                  <a:lnTo>
                    <a:pt x="252" y="106"/>
                  </a:lnTo>
                  <a:lnTo>
                    <a:pt x="248" y="104"/>
                  </a:lnTo>
                  <a:lnTo>
                    <a:pt x="244" y="102"/>
                  </a:lnTo>
                  <a:close/>
                  <a:moveTo>
                    <a:pt x="216" y="144"/>
                  </a:moveTo>
                  <a:lnTo>
                    <a:pt x="216" y="144"/>
                  </a:lnTo>
                  <a:lnTo>
                    <a:pt x="208" y="148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0" y="162"/>
                  </a:lnTo>
                  <a:lnTo>
                    <a:pt x="200" y="162"/>
                  </a:lnTo>
                  <a:lnTo>
                    <a:pt x="198" y="170"/>
                  </a:lnTo>
                  <a:lnTo>
                    <a:pt x="202" y="178"/>
                  </a:lnTo>
                  <a:lnTo>
                    <a:pt x="214" y="200"/>
                  </a:lnTo>
                  <a:lnTo>
                    <a:pt x="200" y="21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74" y="198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62" y="200"/>
                  </a:lnTo>
                  <a:lnTo>
                    <a:pt x="162" y="200"/>
                  </a:lnTo>
                  <a:lnTo>
                    <a:pt x="154" y="204"/>
                  </a:lnTo>
                  <a:lnTo>
                    <a:pt x="154" y="204"/>
                  </a:lnTo>
                  <a:lnTo>
                    <a:pt x="148" y="208"/>
                  </a:lnTo>
                  <a:lnTo>
                    <a:pt x="144" y="216"/>
                  </a:lnTo>
                  <a:lnTo>
                    <a:pt x="138" y="240"/>
                  </a:lnTo>
                  <a:lnTo>
                    <a:pt x="118" y="240"/>
                  </a:lnTo>
                  <a:lnTo>
                    <a:pt x="112" y="216"/>
                  </a:lnTo>
                  <a:lnTo>
                    <a:pt x="112" y="216"/>
                  </a:lnTo>
                  <a:lnTo>
                    <a:pt x="108" y="208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4" y="200"/>
                  </a:lnTo>
                  <a:lnTo>
                    <a:pt x="94" y="200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2" y="198"/>
                  </a:lnTo>
                  <a:lnTo>
                    <a:pt x="78" y="202"/>
                  </a:lnTo>
                  <a:lnTo>
                    <a:pt x="56" y="214"/>
                  </a:lnTo>
                  <a:lnTo>
                    <a:pt x="42" y="200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8" y="148"/>
                  </a:lnTo>
                  <a:lnTo>
                    <a:pt x="40" y="144"/>
                  </a:lnTo>
                  <a:lnTo>
                    <a:pt x="16" y="138"/>
                  </a:lnTo>
                  <a:lnTo>
                    <a:pt x="16" y="118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48" y="108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86"/>
                  </a:lnTo>
                  <a:lnTo>
                    <a:pt x="54" y="78"/>
                  </a:lnTo>
                  <a:lnTo>
                    <a:pt x="42" y="56"/>
                  </a:lnTo>
                  <a:lnTo>
                    <a:pt x="56" y="4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2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48"/>
                  </a:lnTo>
                  <a:lnTo>
                    <a:pt x="112" y="40"/>
                  </a:lnTo>
                  <a:lnTo>
                    <a:pt x="118" y="16"/>
                  </a:lnTo>
                  <a:lnTo>
                    <a:pt x="138" y="16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8" y="48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2" y="56"/>
                  </a:lnTo>
                  <a:lnTo>
                    <a:pt x="162" y="56"/>
                  </a:lnTo>
                  <a:lnTo>
                    <a:pt x="170" y="58"/>
                  </a:lnTo>
                  <a:lnTo>
                    <a:pt x="170" y="58"/>
                  </a:lnTo>
                  <a:lnTo>
                    <a:pt x="174" y="58"/>
                  </a:lnTo>
                  <a:lnTo>
                    <a:pt x="178" y="54"/>
                  </a:lnTo>
                  <a:lnTo>
                    <a:pt x="200" y="42"/>
                  </a:lnTo>
                  <a:lnTo>
                    <a:pt x="214" y="5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198" y="86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8" y="108"/>
                  </a:lnTo>
                  <a:lnTo>
                    <a:pt x="216" y="112"/>
                  </a:lnTo>
                  <a:lnTo>
                    <a:pt x="240" y="118"/>
                  </a:lnTo>
                  <a:lnTo>
                    <a:pt x="240" y="138"/>
                  </a:lnTo>
                  <a:lnTo>
                    <a:pt x="216" y="1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Freeform 109"/>
            <p:cNvSpPr>
              <a:spLocks noEditPoints="1"/>
            </p:cNvSpPr>
            <p:nvPr/>
          </p:nvSpPr>
          <p:spPr bwMode="auto">
            <a:xfrm>
              <a:off x="5702300" y="2076450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10" y="88"/>
                </a:cxn>
                <a:cxn ang="0">
                  <a:pos x="24" y="102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78" y="108"/>
                </a:cxn>
                <a:cxn ang="0">
                  <a:pos x="96" y="96"/>
                </a:cxn>
                <a:cxn ang="0">
                  <a:pos x="108" y="78"/>
                </a:cxn>
                <a:cxn ang="0">
                  <a:pos x="112" y="56"/>
                </a:cxn>
                <a:cxn ang="0">
                  <a:pos x="110" y="44"/>
                </a:cxn>
                <a:cxn ang="0">
                  <a:pos x="102" y="24"/>
                </a:cxn>
                <a:cxn ang="0">
                  <a:pos x="88" y="10"/>
                </a:cxn>
                <a:cxn ang="0">
                  <a:pos x="68" y="2"/>
                </a:cxn>
                <a:cxn ang="0">
                  <a:pos x="56" y="104"/>
                </a:cxn>
                <a:cxn ang="0">
                  <a:pos x="46" y="104"/>
                </a:cxn>
                <a:cxn ang="0">
                  <a:pos x="28" y="96"/>
                </a:cxn>
                <a:cxn ang="0">
                  <a:pos x="16" y="84"/>
                </a:cxn>
                <a:cxn ang="0">
                  <a:pos x="8" y="66"/>
                </a:cxn>
                <a:cxn ang="0">
                  <a:pos x="8" y="56"/>
                </a:cxn>
                <a:cxn ang="0">
                  <a:pos x="10" y="36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56" y="6"/>
                </a:cxn>
                <a:cxn ang="0">
                  <a:pos x="66" y="8"/>
                </a:cxn>
                <a:cxn ang="0">
                  <a:pos x="84" y="16"/>
                </a:cxn>
                <a:cxn ang="0">
                  <a:pos x="96" y="28"/>
                </a:cxn>
                <a:cxn ang="0">
                  <a:pos x="104" y="46"/>
                </a:cxn>
                <a:cxn ang="0">
                  <a:pos x="106" y="56"/>
                </a:cxn>
                <a:cxn ang="0">
                  <a:pos x="102" y="76"/>
                </a:cxn>
                <a:cxn ang="0">
                  <a:pos x="90" y="90"/>
                </a:cxn>
                <a:cxn ang="0">
                  <a:pos x="76" y="102"/>
                </a:cxn>
                <a:cxn ang="0">
                  <a:pos x="56" y="104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4" y="78"/>
                  </a:lnTo>
                  <a:lnTo>
                    <a:pt x="10" y="88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8"/>
                  </a:lnTo>
                  <a:lnTo>
                    <a:pt x="108" y="78"/>
                  </a:lnTo>
                  <a:lnTo>
                    <a:pt x="110" y="68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close/>
                  <a:moveTo>
                    <a:pt x="56" y="104"/>
                  </a:moveTo>
                  <a:lnTo>
                    <a:pt x="56" y="104"/>
                  </a:lnTo>
                  <a:lnTo>
                    <a:pt x="46" y="104"/>
                  </a:lnTo>
                  <a:lnTo>
                    <a:pt x="36" y="102"/>
                  </a:lnTo>
                  <a:lnTo>
                    <a:pt x="28" y="96"/>
                  </a:lnTo>
                  <a:lnTo>
                    <a:pt x="22" y="90"/>
                  </a:lnTo>
                  <a:lnTo>
                    <a:pt x="16" y="84"/>
                  </a:lnTo>
                  <a:lnTo>
                    <a:pt x="10" y="76"/>
                  </a:lnTo>
                  <a:lnTo>
                    <a:pt x="8" y="6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0" y="36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8" y="16"/>
                  </a:lnTo>
                  <a:lnTo>
                    <a:pt x="36" y="10"/>
                  </a:lnTo>
                  <a:lnTo>
                    <a:pt x="46" y="8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66" y="8"/>
                  </a:lnTo>
                  <a:lnTo>
                    <a:pt x="76" y="10"/>
                  </a:lnTo>
                  <a:lnTo>
                    <a:pt x="84" y="16"/>
                  </a:lnTo>
                  <a:lnTo>
                    <a:pt x="90" y="22"/>
                  </a:lnTo>
                  <a:lnTo>
                    <a:pt x="96" y="28"/>
                  </a:lnTo>
                  <a:lnTo>
                    <a:pt x="102" y="36"/>
                  </a:lnTo>
                  <a:lnTo>
                    <a:pt x="104" y="46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66"/>
                  </a:lnTo>
                  <a:lnTo>
                    <a:pt x="102" y="7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6" y="102"/>
                  </a:lnTo>
                  <a:lnTo>
                    <a:pt x="66" y="104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Freeform 112"/>
            <p:cNvSpPr>
              <a:spLocks noEditPoints="1"/>
            </p:cNvSpPr>
            <p:nvPr/>
          </p:nvSpPr>
          <p:spPr bwMode="auto">
            <a:xfrm>
              <a:off x="5740400" y="2114550"/>
              <a:ext cx="101600" cy="1016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2" y="44"/>
                </a:cxn>
                <a:cxn ang="0">
                  <a:pos x="10" y="54"/>
                </a:cxn>
                <a:cxn ang="0">
                  <a:pos x="20" y="62"/>
                </a:cxn>
                <a:cxn ang="0">
                  <a:pos x="26" y="64"/>
                </a:cxn>
                <a:cxn ang="0">
                  <a:pos x="32" y="64"/>
                </a:cxn>
                <a:cxn ang="0">
                  <a:pos x="32" y="64"/>
                </a:cxn>
                <a:cxn ang="0">
                  <a:pos x="38" y="64"/>
                </a:cxn>
                <a:cxn ang="0">
                  <a:pos x="44" y="62"/>
                </a:cxn>
                <a:cxn ang="0">
                  <a:pos x="54" y="54"/>
                </a:cxn>
                <a:cxn ang="0">
                  <a:pos x="62" y="44"/>
                </a:cxn>
                <a:cxn ang="0">
                  <a:pos x="64" y="38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26"/>
                </a:cxn>
                <a:cxn ang="0">
                  <a:pos x="62" y="20"/>
                </a:cxn>
                <a:cxn ang="0">
                  <a:pos x="54" y="10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32" y="56"/>
                </a:cxn>
                <a:cxn ang="0">
                  <a:pos x="32" y="56"/>
                </a:cxn>
                <a:cxn ang="0">
                  <a:pos x="22" y="54"/>
                </a:cxn>
                <a:cxn ang="0">
                  <a:pos x="16" y="48"/>
                </a:cxn>
                <a:cxn ang="0">
                  <a:pos x="10" y="4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6"/>
                </a:cxn>
                <a:cxn ang="0">
                  <a:pos x="22" y="10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2" y="10"/>
                </a:cxn>
                <a:cxn ang="0">
                  <a:pos x="48" y="16"/>
                </a:cxn>
                <a:cxn ang="0">
                  <a:pos x="54" y="22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54" y="42"/>
                </a:cxn>
                <a:cxn ang="0">
                  <a:pos x="48" y="48"/>
                </a:cxn>
                <a:cxn ang="0">
                  <a:pos x="42" y="54"/>
                </a:cxn>
                <a:cxn ang="0">
                  <a:pos x="32" y="56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4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  <a:moveTo>
                    <a:pt x="32" y="56"/>
                  </a:moveTo>
                  <a:lnTo>
                    <a:pt x="32" y="56"/>
                  </a:lnTo>
                  <a:lnTo>
                    <a:pt x="22" y="54"/>
                  </a:lnTo>
                  <a:lnTo>
                    <a:pt x="16" y="48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2" y="10"/>
                  </a:lnTo>
                  <a:lnTo>
                    <a:pt x="48" y="16"/>
                  </a:lnTo>
                  <a:lnTo>
                    <a:pt x="54" y="2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32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078">
                <a:defRPr/>
              </a:pPr>
              <a:endParaRPr lang="ar-SA" sz="24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312166" y="3255677"/>
            <a:ext cx="2176643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随着计算机技术，的发展及印刷技术进步，平面设计在视觉感观领域的表现也越来越丰富这真正的对。</a:t>
            </a:r>
          </a:p>
        </p:txBody>
      </p:sp>
      <p:sp>
        <p:nvSpPr>
          <p:cNvPr id="30" name="矩形 29"/>
          <p:cNvSpPr/>
          <p:nvPr/>
        </p:nvSpPr>
        <p:spPr>
          <a:xfrm>
            <a:off x="6959985" y="1604798"/>
            <a:ext cx="4031923" cy="240026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959985" y="4278037"/>
            <a:ext cx="4031923" cy="572141"/>
            <a:chOff x="1043608" y="3034894"/>
            <a:chExt cx="3024336" cy="429106"/>
          </a:xfrm>
        </p:grpSpPr>
        <p:sp>
          <p:nvSpPr>
            <p:cNvPr id="32" name="矩形 31"/>
            <p:cNvSpPr/>
            <p:nvPr/>
          </p:nvSpPr>
          <p:spPr>
            <a:xfrm>
              <a:off x="1043608" y="3034894"/>
              <a:ext cx="3024336" cy="429106"/>
            </a:xfrm>
            <a:prstGeom prst="rect">
              <a:avLst/>
            </a:prstGeom>
            <a:solidFill>
              <a:schemeClr val="accent1"/>
            </a:solidFill>
            <a:ln w="1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99561" y="3095558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6959986" y="4981431"/>
            <a:ext cx="4031922" cy="155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随着计算机技术的发展及印刷技术进步，平面设计在视觉感观领域的表现也越来越丰富，这真正的对今天的平面设计的。随着计算机技术的发展及印刷技术进步，平面设计在视觉感观领域的表现也越来越丰富，这真正的对今天的平。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5904004" y="1412776"/>
            <a:ext cx="0" cy="5184576"/>
          </a:xfrm>
          <a:prstGeom prst="line">
            <a:avLst/>
          </a:prstGeom>
          <a:solidFill>
            <a:schemeClr val="tx2"/>
          </a:solidFill>
          <a:ln w="1">
            <a:solidFill>
              <a:schemeClr val="tx2"/>
            </a:solidFill>
            <a:prstDash val="sysDash"/>
            <a:round/>
            <a:headEnd type="oval"/>
            <a:tailEnd type="oval"/>
          </a:ln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44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decel="475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decel="475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 animBg="1"/>
          <p:bldP spid="34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19"/>
          <p:cNvSpPr>
            <a:spLocks noChangeArrowheads="1"/>
          </p:cNvSpPr>
          <p:nvPr/>
        </p:nvSpPr>
        <p:spPr bwMode="auto">
          <a:xfrm>
            <a:off x="7210056" y="2158867"/>
            <a:ext cx="1371955" cy="1372133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" name="任意多边形 20"/>
          <p:cNvSpPr>
            <a:spLocks noChangeArrowheads="1"/>
          </p:cNvSpPr>
          <p:nvPr/>
        </p:nvSpPr>
        <p:spPr bwMode="auto">
          <a:xfrm rot="3600000">
            <a:off x="7940562" y="2582070"/>
            <a:ext cx="1372133" cy="1370362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351 h 1216852"/>
              <a:gd name="T4" fmla="*/ 1366838 w 1217261"/>
              <a:gd name="T5" fmla="*/ 172986 h 1216852"/>
              <a:gd name="T6" fmla="*/ 730030 w 1217261"/>
              <a:gd name="T7" fmla="*/ 1365250 h 1216852"/>
              <a:gd name="T8" fmla="*/ 724200 w 1217261"/>
              <a:gd name="T9" fmla="*/ 1361323 h 1216852"/>
              <a:gd name="T10" fmla="*/ 683418 w 1217261"/>
              <a:gd name="T11" fmla="*/ 1353096 h 1216852"/>
              <a:gd name="T12" fmla="*/ 642638 w 1217261"/>
              <a:gd name="T13" fmla="*/ 1361323 h 1216852"/>
              <a:gd name="T14" fmla="*/ 638801 w 1217261"/>
              <a:gd name="T15" fmla="*/ 1363907 h 1216852"/>
              <a:gd name="T16" fmla="*/ 0 w 1217261"/>
              <a:gd name="T17" fmla="*/ 167915 h 1216852"/>
              <a:gd name="T18" fmla="*/ 111284 w 1217261"/>
              <a:gd name="T19" fmla="*/ 114351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5" name="任意多边形 24"/>
          <p:cNvSpPr>
            <a:spLocks noChangeArrowheads="1"/>
          </p:cNvSpPr>
          <p:nvPr/>
        </p:nvSpPr>
        <p:spPr bwMode="auto">
          <a:xfrm rot="18000000">
            <a:off x="6478577" y="2581273"/>
            <a:ext cx="1372133" cy="1371955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6" name="任意多边形 31"/>
          <p:cNvSpPr>
            <a:spLocks noChangeArrowheads="1"/>
          </p:cNvSpPr>
          <p:nvPr/>
        </p:nvSpPr>
        <p:spPr bwMode="auto">
          <a:xfrm rot="18255227">
            <a:off x="7964462" y="3394831"/>
            <a:ext cx="1368947" cy="1373548"/>
          </a:xfrm>
          <a:custGeom>
            <a:avLst/>
            <a:gdLst>
              <a:gd name="T0" fmla="*/ 637722 w 1072099"/>
              <a:gd name="T1" fmla="*/ 0 h 1075891"/>
              <a:gd name="T2" fmla="*/ 1363663 w 1072099"/>
              <a:gd name="T3" fmla="*/ 1146430 h 1075891"/>
              <a:gd name="T4" fmla="*/ 1256644 w 1072099"/>
              <a:gd name="T5" fmla="*/ 1208152 h 1075891"/>
              <a:gd name="T6" fmla="*/ 699741 w 1072099"/>
              <a:gd name="T7" fmla="*/ 1364346 h 1075891"/>
              <a:gd name="T8" fmla="*/ 125858 w 1072099"/>
              <a:gd name="T9" fmla="*/ 1292256 h 1075891"/>
              <a:gd name="T10" fmla="*/ 0 w 1072099"/>
              <a:gd name="T11" fmla="*/ 1242764 h 1075891"/>
              <a:gd name="T12" fmla="*/ 546631 w 1072099"/>
              <a:gd name="T13" fmla="*/ 5427 h 1075891"/>
              <a:gd name="T14" fmla="*/ 552736 w 1072099"/>
              <a:gd name="T15" fmla="*/ 8913 h 1075891"/>
              <a:gd name="T16" fmla="*/ 594024 w 1072099"/>
              <a:gd name="T17" fmla="*/ 14100 h 1075891"/>
              <a:gd name="T18" fmla="*/ 634088 w 1072099"/>
              <a:gd name="T19" fmla="*/ 2863 h 107589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2099"/>
              <a:gd name="T31" fmla="*/ 0 h 1075891"/>
              <a:gd name="T32" fmla="*/ 1072099 w 1072099"/>
              <a:gd name="T33" fmla="*/ 1075891 h 107589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2099" h="1075891">
                <a:moveTo>
                  <a:pt x="501371" y="0"/>
                </a:moveTo>
                <a:lnTo>
                  <a:pt x="1072099" y="901353"/>
                </a:lnTo>
                <a:lnTo>
                  <a:pt x="987962" y="949880"/>
                </a:lnTo>
                <a:cubicBezTo>
                  <a:pt x="855636" y="1017829"/>
                  <a:pt x="707803" y="1060957"/>
                  <a:pt x="550130" y="1072684"/>
                </a:cubicBezTo>
                <a:cubicBezTo>
                  <a:pt x="392456" y="1084412"/>
                  <a:pt x="239869" y="1063629"/>
                  <a:pt x="98948" y="1016005"/>
                </a:cubicBezTo>
                <a:lnTo>
                  <a:pt x="0" y="977093"/>
                </a:lnTo>
                <a:lnTo>
                  <a:pt x="429756" y="4267"/>
                </a:lnTo>
                <a:lnTo>
                  <a:pt x="434556" y="7008"/>
                </a:lnTo>
                <a:cubicBezTo>
                  <a:pt x="444695" y="10435"/>
                  <a:pt x="455672" y="11930"/>
                  <a:pt x="467016" y="11086"/>
                </a:cubicBezTo>
                <a:cubicBezTo>
                  <a:pt x="478358" y="10243"/>
                  <a:pt x="488994" y="7140"/>
                  <a:pt x="498514" y="2251"/>
                </a:cubicBezTo>
                <a:lnTo>
                  <a:pt x="5013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  <a:p>
            <a:pPr algn="ctr" eaLnBrk="1" hangingPunct="1"/>
            <a:endParaRPr lang="zh-CN" altLang="en-US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任意多边形 35"/>
          <p:cNvSpPr>
            <a:spLocks noChangeArrowheads="1"/>
          </p:cNvSpPr>
          <p:nvPr/>
        </p:nvSpPr>
        <p:spPr bwMode="auto">
          <a:xfrm>
            <a:off x="7210056" y="3848137"/>
            <a:ext cx="1371955" cy="1372133"/>
          </a:xfrm>
          <a:custGeom>
            <a:avLst/>
            <a:gdLst>
              <a:gd name="T0" fmla="*/ 636808 w 1074764"/>
              <a:gd name="T1" fmla="*/ 0 h 1074402"/>
              <a:gd name="T2" fmla="*/ 642638 w 1074764"/>
              <a:gd name="T3" fmla="*/ 3931 h 1074402"/>
              <a:gd name="T4" fmla="*/ 683420 w 1074764"/>
              <a:gd name="T5" fmla="*/ 12168 h 1074402"/>
              <a:gd name="T6" fmla="*/ 724200 w 1074764"/>
              <a:gd name="T7" fmla="*/ 3931 h 1074402"/>
              <a:gd name="T8" fmla="*/ 728037 w 1074764"/>
              <a:gd name="T9" fmla="*/ 1345 h 1074402"/>
              <a:gd name="T10" fmla="*/ 1366838 w 1074764"/>
              <a:gd name="T11" fmla="*/ 1198727 h 1074402"/>
              <a:gd name="T12" fmla="*/ 1255554 w 1074764"/>
              <a:gd name="T13" fmla="*/ 1252353 h 1074402"/>
              <a:gd name="T14" fmla="*/ 688688 w 1074764"/>
              <a:gd name="T15" fmla="*/ 1366837 h 1074402"/>
              <a:gd name="T16" fmla="*/ 121820 w 1074764"/>
              <a:gd name="T17" fmla="*/ 1252353 h 1074402"/>
              <a:gd name="T18" fmla="*/ 0 w 1074764"/>
              <a:gd name="T19" fmla="*/ 1193650 h 107440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4764"/>
              <a:gd name="T31" fmla="*/ 0 h 1074402"/>
              <a:gd name="T32" fmla="*/ 1074764 w 1074764"/>
              <a:gd name="T33" fmla="*/ 1074402 h 107440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4764" h="1074402">
                <a:moveTo>
                  <a:pt x="500731" y="0"/>
                </a:moveTo>
                <a:lnTo>
                  <a:pt x="505315" y="3090"/>
                </a:lnTo>
                <a:cubicBezTo>
                  <a:pt x="515172" y="7259"/>
                  <a:pt x="526008" y="9565"/>
                  <a:pt x="537383" y="9565"/>
                </a:cubicBezTo>
                <a:cubicBezTo>
                  <a:pt x="548757" y="9565"/>
                  <a:pt x="559593" y="7259"/>
                  <a:pt x="569449" y="3090"/>
                </a:cubicBezTo>
                <a:lnTo>
                  <a:pt x="572466" y="1057"/>
                </a:lnTo>
                <a:lnTo>
                  <a:pt x="1074764" y="942259"/>
                </a:lnTo>
                <a:lnTo>
                  <a:pt x="987260" y="984412"/>
                </a:lnTo>
                <a:cubicBezTo>
                  <a:pt x="850258" y="1042358"/>
                  <a:pt x="699634" y="1074402"/>
                  <a:pt x="541525" y="1074402"/>
                </a:cubicBezTo>
                <a:cubicBezTo>
                  <a:pt x="383415" y="1074402"/>
                  <a:pt x="232790" y="1042358"/>
                  <a:pt x="95789" y="984412"/>
                </a:cubicBezTo>
                <a:lnTo>
                  <a:pt x="0" y="938268"/>
                </a:lnTo>
                <a:lnTo>
                  <a:pt x="50073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8" name="任意多边形 39"/>
          <p:cNvSpPr>
            <a:spLocks noChangeArrowheads="1"/>
          </p:cNvSpPr>
          <p:nvPr/>
        </p:nvSpPr>
        <p:spPr bwMode="auto">
          <a:xfrm rot="3332381">
            <a:off x="6457063" y="3391647"/>
            <a:ext cx="1367352" cy="1375141"/>
          </a:xfrm>
          <a:custGeom>
            <a:avLst/>
            <a:gdLst>
              <a:gd name="T0" fmla="*/ 727554 w 1071198"/>
              <a:gd name="T1" fmla="*/ 0 h 1077846"/>
              <a:gd name="T2" fmla="*/ 733060 w 1071198"/>
              <a:gd name="T3" fmla="*/ 4369 h 1077846"/>
              <a:gd name="T4" fmla="*/ 773072 w 1071198"/>
              <a:gd name="T5" fmla="*/ 15743 h 1077846"/>
              <a:gd name="T6" fmla="*/ 814363 w 1071198"/>
              <a:gd name="T7" fmla="*/ 10709 h 1077846"/>
              <a:gd name="T8" fmla="*/ 818388 w 1071198"/>
              <a:gd name="T9" fmla="*/ 8430 h 1077846"/>
              <a:gd name="T10" fmla="*/ 1362075 w 1071198"/>
              <a:gd name="T11" fmla="*/ 1250789 h 1077846"/>
              <a:gd name="T12" fmla="*/ 1246977 w 1071198"/>
              <a:gd name="T13" fmla="*/ 1295556 h 1077846"/>
              <a:gd name="T14" fmla="*/ 673024 w 1071198"/>
              <a:gd name="T15" fmla="*/ 1365531 h 1077846"/>
              <a:gd name="T16" fmla="*/ 116868 w 1071198"/>
              <a:gd name="T17" fmla="*/ 1207435 h 1077846"/>
              <a:gd name="T18" fmla="*/ 0 w 1071198"/>
              <a:gd name="T19" fmla="*/ 1139492 h 107784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1198"/>
              <a:gd name="T31" fmla="*/ 0 h 1077846"/>
              <a:gd name="T32" fmla="*/ 1071198 w 1071198"/>
              <a:gd name="T33" fmla="*/ 1077846 h 107784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1198" h="1077846">
                <a:moveTo>
                  <a:pt x="572182" y="0"/>
                </a:moveTo>
                <a:lnTo>
                  <a:pt x="576512" y="3437"/>
                </a:lnTo>
                <a:cubicBezTo>
                  <a:pt x="586014" y="8360"/>
                  <a:pt x="596638" y="11501"/>
                  <a:pt x="607979" y="12386"/>
                </a:cubicBezTo>
                <a:cubicBezTo>
                  <a:pt x="619318" y="13270"/>
                  <a:pt x="630301" y="11815"/>
                  <a:pt x="640452" y="8425"/>
                </a:cubicBezTo>
                <a:lnTo>
                  <a:pt x="643618" y="6632"/>
                </a:lnTo>
                <a:lnTo>
                  <a:pt x="1071198" y="984048"/>
                </a:lnTo>
                <a:lnTo>
                  <a:pt x="980680" y="1019268"/>
                </a:lnTo>
                <a:cubicBezTo>
                  <a:pt x="839587" y="1066385"/>
                  <a:pt x="686927" y="1086617"/>
                  <a:pt x="529297" y="1074321"/>
                </a:cubicBezTo>
                <a:cubicBezTo>
                  <a:pt x="371667" y="1062025"/>
                  <a:pt x="223989" y="1018365"/>
                  <a:pt x="91910" y="949940"/>
                </a:cubicBezTo>
                <a:lnTo>
                  <a:pt x="0" y="896486"/>
                </a:lnTo>
                <a:lnTo>
                  <a:pt x="5721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623938" rIns="0" bIns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9" name="矩形 41"/>
          <p:cNvSpPr>
            <a:spLocks noChangeArrowheads="1"/>
          </p:cNvSpPr>
          <p:nvPr/>
        </p:nvSpPr>
        <p:spPr bwMode="auto">
          <a:xfrm>
            <a:off x="6605030" y="1486347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0" name="矩形 42"/>
          <p:cNvSpPr>
            <a:spLocks noChangeArrowheads="1"/>
          </p:cNvSpPr>
          <p:nvPr/>
        </p:nvSpPr>
        <p:spPr bwMode="auto">
          <a:xfrm>
            <a:off x="6605030" y="5119871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1" name="矩形 43"/>
          <p:cNvSpPr>
            <a:spLocks noChangeArrowheads="1"/>
          </p:cNvSpPr>
          <p:nvPr/>
        </p:nvSpPr>
        <p:spPr bwMode="auto">
          <a:xfrm>
            <a:off x="9155324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2" name="矩形 44"/>
          <p:cNvSpPr>
            <a:spLocks noChangeArrowheads="1"/>
          </p:cNvSpPr>
          <p:nvPr/>
        </p:nvSpPr>
        <p:spPr bwMode="auto">
          <a:xfrm>
            <a:off x="9155324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3" name="矩形 45"/>
          <p:cNvSpPr>
            <a:spLocks noChangeArrowheads="1"/>
          </p:cNvSpPr>
          <p:nvPr/>
        </p:nvSpPr>
        <p:spPr bwMode="auto">
          <a:xfrm>
            <a:off x="4259417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4" name="矩形 46"/>
          <p:cNvSpPr>
            <a:spLocks noChangeArrowheads="1"/>
          </p:cNvSpPr>
          <p:nvPr/>
        </p:nvSpPr>
        <p:spPr bwMode="auto">
          <a:xfrm>
            <a:off x="4259417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08100" y="1093667"/>
            <a:ext cx="2687949" cy="1685477"/>
            <a:chOff x="6345511" y="712385"/>
            <a:chExt cx="2016224" cy="126410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1" y="712385"/>
              <a:ext cx="2016224" cy="1264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椭圆 16"/>
            <p:cNvSpPr/>
            <p:nvPr/>
          </p:nvSpPr>
          <p:spPr>
            <a:xfrm>
              <a:off x="6421778" y="749120"/>
              <a:ext cx="405742" cy="4057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8098" y="2876185"/>
            <a:ext cx="2687949" cy="1721037"/>
            <a:chOff x="6345510" y="2049274"/>
            <a:chExt cx="2016224" cy="129077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2049274"/>
              <a:ext cx="2016224" cy="1290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椭圆 19"/>
            <p:cNvSpPr/>
            <p:nvPr/>
          </p:nvSpPr>
          <p:spPr>
            <a:xfrm>
              <a:off x="7861096" y="2139702"/>
              <a:ext cx="405742" cy="4057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08098" y="4695553"/>
            <a:ext cx="2687949" cy="1691365"/>
            <a:chOff x="6345510" y="3413800"/>
            <a:chExt cx="2016224" cy="1268524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3413800"/>
              <a:ext cx="2016224" cy="1268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椭圆 22"/>
            <p:cNvSpPr/>
            <p:nvPr/>
          </p:nvSpPr>
          <p:spPr>
            <a:xfrm>
              <a:off x="6421778" y="3498734"/>
              <a:ext cx="405742" cy="405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5763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8"/>
          <p:cNvSpPr>
            <a:spLocks noChangeArrowheads="1"/>
          </p:cNvSpPr>
          <p:nvPr/>
        </p:nvSpPr>
        <p:spPr bwMode="auto">
          <a:xfrm>
            <a:off x="2675133" y="2779863"/>
            <a:ext cx="6877706" cy="346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algn="ctr" defTabSz="914332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商务汇报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r>
              <a:rPr lang="en-US" altLang="zh-CN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800" spc="1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1800" spc="150" dirty="0"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7"/>
          <p:cNvSpPr>
            <a:spLocks noChangeArrowheads="1"/>
          </p:cNvSpPr>
          <p:nvPr/>
        </p:nvSpPr>
        <p:spPr bwMode="auto">
          <a:xfrm>
            <a:off x="2446861" y="2038554"/>
            <a:ext cx="7334250" cy="746352"/>
          </a:xfrm>
          <a:prstGeom prst="rect">
            <a:avLst/>
          </a:prstGeom>
          <a:noFill/>
          <a:ln>
            <a:noFill/>
          </a:ln>
          <a:extLst/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algn="ctr" defTabSz="914332" fontAlgn="auto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44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感谢您的耐心观看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195306" y="1117230"/>
            <a:ext cx="183736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660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Impact" pitchFamily="34" charset="0"/>
              </a:rPr>
              <a:t>2019</a:t>
            </a:r>
            <a:endParaRPr lang="zh-CN" altLang="en-US" sz="6600" dirty="0">
              <a:gradFill>
                <a:gsLst>
                  <a:gs pos="0">
                    <a:srgbClr val="CDA66A"/>
                  </a:gs>
                  <a:gs pos="100000">
                    <a:srgbClr val="F7E8A3"/>
                  </a:gs>
                </a:gsLst>
                <a:lin ang="0" scaled="1"/>
              </a:gradFill>
              <a:latin typeface="Impact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3377682" y="3239789"/>
            <a:ext cx="5472608" cy="5770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Your content to play here, or through your copy, paste in </a:t>
            </a:r>
          </a:p>
          <a:p>
            <a:pPr algn="ctr"/>
            <a:r>
              <a:rPr lang="en-US" altLang="zh-CN" sz="1050" dirty="0">
                <a:gradFill>
                  <a:gsLst>
                    <a:gs pos="0">
                      <a:srgbClr val="CDA66A"/>
                    </a:gs>
                    <a:gs pos="100000">
                      <a:srgbClr val="F7E8A3"/>
                    </a:gs>
                  </a:gsLst>
                  <a:lin ang="0" scaled="1"/>
                </a:gradFill>
                <a:latin typeface="微软雅黑" pitchFamily="34" charset="-122"/>
                <a:ea typeface="微软雅黑" pitchFamily="34" charset="-122"/>
              </a:rPr>
              <a:t>this box, and select only the text.</a:t>
            </a:r>
          </a:p>
        </p:txBody>
      </p:sp>
    </p:spTree>
    <p:extLst>
      <p:ext uri="{BB962C8B-B14F-4D97-AF65-F5344CB8AC3E}">
        <p14:creationId xmlns:p14="http://schemas.microsoft.com/office/powerpoint/2010/main" val="165872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">
  <a:themeElements>
    <a:clrScheme name="自定义 4165">
      <a:dk1>
        <a:sysClr val="windowText" lastClr="000000"/>
      </a:dk1>
      <a:lt1>
        <a:sysClr val="window" lastClr="FFFFFF"/>
      </a:lt1>
      <a:dk2>
        <a:srgbClr val="292003"/>
      </a:dk2>
      <a:lt2>
        <a:srgbClr val="CAA66C"/>
      </a:lt2>
      <a:accent1>
        <a:srgbClr val="CAA66C"/>
      </a:accent1>
      <a:accent2>
        <a:srgbClr val="292003"/>
      </a:accent2>
      <a:accent3>
        <a:srgbClr val="CAA66C"/>
      </a:accent3>
      <a:accent4>
        <a:srgbClr val="292003"/>
      </a:accent4>
      <a:accent5>
        <a:srgbClr val="CAA66C"/>
      </a:accent5>
      <a:accent6>
        <a:srgbClr val="292003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3686</Words>
  <Application>Microsoft Office PowerPoint</Application>
  <PresentationFormat>宽屏</PresentationFormat>
  <Paragraphs>327</Paragraphs>
  <Slides>30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Arial Unicode MS</vt:lpstr>
      <vt:lpstr>方正超粗黑简体</vt:lpstr>
      <vt:lpstr>方正粗谭黑简体</vt:lpstr>
      <vt:lpstr>华文黑体</vt:lpstr>
      <vt:lpstr>宋体</vt:lpstr>
      <vt:lpstr>腾祥澜黑简</vt:lpstr>
      <vt:lpstr>微软雅黑</vt:lpstr>
      <vt:lpstr>微软雅黑 Light</vt:lpstr>
      <vt:lpstr>Agency FB</vt:lpstr>
      <vt:lpstr>Arial</vt:lpstr>
      <vt:lpstr>Arial Black</vt:lpstr>
      <vt:lpstr>Bebas</vt:lpstr>
      <vt:lpstr>Calibri</vt:lpstr>
      <vt:lpstr>FontAwesome</vt:lpstr>
      <vt:lpstr>Impact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陈 先生</cp:lastModifiedBy>
  <cp:revision>77</cp:revision>
  <dcterms:created xsi:type="dcterms:W3CDTF">2015-05-05T08:02:14Z</dcterms:created>
  <dcterms:modified xsi:type="dcterms:W3CDTF">2018-10-02T10:20:20Z</dcterms:modified>
</cp:coreProperties>
</file>