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6" r:id="rId3"/>
    <p:sldId id="268" r:id="rId4"/>
    <p:sldId id="286" r:id="rId6"/>
    <p:sldId id="270" r:id="rId7"/>
    <p:sldId id="271" r:id="rId8"/>
    <p:sldId id="272" r:id="rId9"/>
    <p:sldId id="289" r:id="rId10"/>
    <p:sldId id="274" r:id="rId11"/>
    <p:sldId id="275" r:id="rId12"/>
    <p:sldId id="276" r:id="rId13"/>
    <p:sldId id="290" r:id="rId14"/>
    <p:sldId id="278" r:id="rId15"/>
    <p:sldId id="279" r:id="rId16"/>
    <p:sldId id="280" r:id="rId17"/>
    <p:sldId id="291" r:id="rId18"/>
    <p:sldId id="282" r:id="rId19"/>
    <p:sldId id="283" r:id="rId20"/>
    <p:sldId id="284" r:id="rId21"/>
    <p:sldId id="267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6F32"/>
    <a:srgbClr val="CC7A12"/>
    <a:srgbClr val="F8C453"/>
    <a:srgbClr val="F3CB85"/>
    <a:srgbClr val="FEC63A"/>
    <a:srgbClr val="FDF7ED"/>
    <a:srgbClr val="F2F2F4"/>
    <a:srgbClr val="FDF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0" autoAdjust="0"/>
    <p:restoredTop sz="94660"/>
  </p:normalViewPr>
  <p:slideViewPr>
    <p:cSldViewPr snapToGrid="0">
      <p:cViewPr>
        <p:scale>
          <a:sx n="50" d="100"/>
          <a:sy n="50" d="100"/>
        </p:scale>
        <p:origin x="918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4236-0EAE-4469-88E2-0B93FC1949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7C5DE-5FEF-46AB-9F30-B1FA4CC8C58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4703-F75C-46CB-B0EB-42DFE160B0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4703-F75C-46CB-B0EB-42DFE160B0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4703-F75C-46CB-B0EB-42DFE160B0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4703-F75C-46CB-B0EB-42DFE160B0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4703-F75C-46CB-B0EB-42DFE160B0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4635F-04E1-4DA5-B1C4-CBBF7214A1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2B18C-1491-412B-85B7-C9960D5E29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alpha val="80000"/>
              </a:schemeClr>
            </a:gs>
            <a:gs pos="52000">
              <a:srgbClr val="FDF8F1"/>
            </a:gs>
            <a:gs pos="100000">
              <a:srgbClr val="FDF7E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78"/>
          <a:stretch>
            <a:fillRect/>
          </a:stretch>
        </p:blipFill>
        <p:spPr>
          <a:xfrm flipH="1">
            <a:off x="0" y="-23446"/>
            <a:ext cx="12192000" cy="688144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-23446"/>
            <a:ext cx="12192000" cy="688144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0000"/>
                </a:schemeClr>
              </a:gs>
              <a:gs pos="52000">
                <a:srgbClr val="FDF8F1">
                  <a:alpha val="80000"/>
                </a:srgbClr>
              </a:gs>
              <a:gs pos="100000">
                <a:srgbClr val="FDF7ED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84" y="2730230"/>
            <a:ext cx="5697415" cy="41277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08776" y="1899233"/>
            <a:ext cx="6918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CC7A1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金色大气高端商务通用</a:t>
            </a:r>
            <a:endParaRPr lang="zh-CN" altLang="en-US" sz="4800" b="1" dirty="0">
              <a:solidFill>
                <a:srgbClr val="CC7A1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041452" y="3386534"/>
            <a:ext cx="2791805" cy="550368"/>
          </a:xfrm>
          <a:prstGeom prst="roundRect">
            <a:avLst>
              <a:gd name="adj" fmla="val 50000"/>
            </a:avLst>
          </a:prstGeom>
          <a:solidFill>
            <a:srgbClr val="9C6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743274" y="3477052"/>
            <a:ext cx="180535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ï$1îďê"/>
          <p:cNvSpPr/>
          <p:nvPr/>
        </p:nvSpPr>
        <p:spPr bwMode="auto">
          <a:xfrm>
            <a:off x="2303790" y="3477052"/>
            <a:ext cx="439484" cy="355722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/>
          </a:p>
        </p:txBody>
      </p:sp>
      <p:sp>
        <p:nvSpPr>
          <p:cNvPr id="2" name="矩形 1"/>
          <p:cNvSpPr/>
          <p:nvPr/>
        </p:nvSpPr>
        <p:spPr>
          <a:xfrm>
            <a:off x="1908775" y="2612088"/>
            <a:ext cx="61494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spc="300" dirty="0" smtClean="0">
                <a:solidFill>
                  <a:srgbClr val="9C6F32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Golden Atmosphere High-end Business General Purpose</a:t>
            </a:r>
            <a:endParaRPr lang="zh-CN" altLang="en-US" sz="1400" spc="300" dirty="0">
              <a:solidFill>
                <a:srgbClr val="9C6F32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433" y="813638"/>
            <a:ext cx="369332" cy="45407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言而有信</a:t>
            </a:r>
            <a:r>
              <a:rPr lang="en-US" altLang="zh-CN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信守</a:t>
            </a:r>
            <a:r>
              <a:rPr lang="zh-CN" altLang="en-US" sz="1200" b="1" spc="2000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不渝</a:t>
            </a:r>
            <a:endParaRPr lang="zh-CN" altLang="en-US" sz="1200" b="1" spc="2000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78"/>
          <a:stretch>
            <a:fillRect/>
          </a:stretch>
        </p:blipFill>
        <p:spPr>
          <a:xfrm flipH="1">
            <a:off x="0" y="-23446"/>
            <a:ext cx="12192000" cy="688144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-23446"/>
            <a:ext cx="12192000" cy="688144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0000"/>
                </a:schemeClr>
              </a:gs>
              <a:gs pos="52000">
                <a:srgbClr val="FDF8F1">
                  <a:alpha val="80000"/>
                </a:srgbClr>
              </a:gs>
              <a:gs pos="100000">
                <a:srgbClr val="FDF7ED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84" y="2730230"/>
            <a:ext cx="5697415" cy="412777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1433" y="813638"/>
            <a:ext cx="369332" cy="45407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言而有信</a:t>
            </a:r>
            <a:r>
              <a:rPr lang="en-US" altLang="zh-CN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信守</a:t>
            </a:r>
            <a:r>
              <a:rPr lang="zh-CN" altLang="en-US" sz="1200" b="1" spc="2000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不渝</a:t>
            </a:r>
            <a:endParaRPr lang="zh-CN" altLang="en-US" sz="1200" b="1" spc="2000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1863" y="1214900"/>
            <a:ext cx="26048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400" b="1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b="1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b="1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99232" y="1614381"/>
            <a:ext cx="3185991" cy="400110"/>
            <a:chOff x="2146957" y="2730230"/>
            <a:chExt cx="3185991" cy="400110"/>
          </a:xfrm>
          <a:solidFill>
            <a:srgbClr val="CC7A12"/>
          </a:solidFill>
        </p:grpSpPr>
        <p:sp>
          <p:nvSpPr>
            <p:cNvPr id="8" name="文本框 7"/>
            <p:cNvSpPr txBox="1"/>
            <p:nvPr/>
          </p:nvSpPr>
          <p:spPr>
            <a:xfrm>
              <a:off x="2667568" y="2730230"/>
              <a:ext cx="266538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点击添加标题文字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îŝḻîďé"/>
            <p:cNvSpPr/>
            <p:nvPr/>
          </p:nvSpPr>
          <p:spPr bwMode="auto">
            <a:xfrm>
              <a:off x="2146957" y="2741526"/>
              <a:ext cx="392420" cy="377518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732037" y="2849859"/>
            <a:ext cx="3153186" cy="400110"/>
            <a:chOff x="2179762" y="3965708"/>
            <a:chExt cx="3153186" cy="400110"/>
          </a:xfrm>
          <a:solidFill>
            <a:srgbClr val="CC7A12"/>
          </a:solidFill>
        </p:grpSpPr>
        <p:sp>
          <p:nvSpPr>
            <p:cNvPr id="12" name="ï$1îďê"/>
            <p:cNvSpPr/>
            <p:nvPr/>
          </p:nvSpPr>
          <p:spPr bwMode="auto">
            <a:xfrm>
              <a:off x="2179762" y="3987902"/>
              <a:ext cx="439484" cy="355722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67568" y="3965708"/>
              <a:ext cx="266538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点击添加标题文字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99232" y="4954228"/>
            <a:ext cx="3230077" cy="400110"/>
            <a:chOff x="6715759" y="2730230"/>
            <a:chExt cx="3230077" cy="400110"/>
          </a:xfrm>
          <a:solidFill>
            <a:srgbClr val="CC7A12"/>
          </a:solidFill>
        </p:grpSpPr>
        <p:sp>
          <p:nvSpPr>
            <p:cNvPr id="11" name="îşḻîḓè"/>
            <p:cNvSpPr/>
            <p:nvPr/>
          </p:nvSpPr>
          <p:spPr bwMode="auto">
            <a:xfrm>
              <a:off x="6715759" y="2734442"/>
              <a:ext cx="392420" cy="391686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280456" y="2730230"/>
              <a:ext cx="266538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点击添加标题文字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55146" y="3907841"/>
            <a:ext cx="3230077" cy="400110"/>
            <a:chOff x="6715759" y="3965708"/>
            <a:chExt cx="3230077" cy="400110"/>
          </a:xfrm>
          <a:solidFill>
            <a:srgbClr val="CC7A12"/>
          </a:solidFill>
        </p:grpSpPr>
        <p:sp>
          <p:nvSpPr>
            <p:cNvPr id="10" name="íšḷïḍé"/>
            <p:cNvSpPr/>
            <p:nvPr/>
          </p:nvSpPr>
          <p:spPr bwMode="auto">
            <a:xfrm>
              <a:off x="6715759" y="3977063"/>
              <a:ext cx="392420" cy="377400"/>
            </a:xfrm>
            <a:custGeom>
              <a:avLst/>
              <a:gdLst>
                <a:gd name="connsiteX0" fmla="*/ 61288 w 609549"/>
                <a:gd name="connsiteY0" fmla="*/ 383285 h 586216"/>
                <a:gd name="connsiteX1" fmla="*/ 71162 w 609549"/>
                <a:gd name="connsiteY1" fmla="*/ 387101 h 586216"/>
                <a:gd name="connsiteX2" fmla="*/ 120018 w 609549"/>
                <a:gd name="connsiteY2" fmla="*/ 435892 h 586216"/>
                <a:gd name="connsiteX3" fmla="*/ 120018 w 609549"/>
                <a:gd name="connsiteY3" fmla="*/ 454200 h 586216"/>
                <a:gd name="connsiteX4" fmla="*/ 56639 w 609549"/>
                <a:gd name="connsiteY4" fmla="*/ 517543 h 586216"/>
                <a:gd name="connsiteX5" fmla="*/ 35592 w 609549"/>
                <a:gd name="connsiteY5" fmla="*/ 513644 h 586216"/>
                <a:gd name="connsiteX6" fmla="*/ 51877 w 609549"/>
                <a:gd name="connsiteY6" fmla="*/ 388099 h 586216"/>
                <a:gd name="connsiteX7" fmla="*/ 61288 w 609549"/>
                <a:gd name="connsiteY7" fmla="*/ 383285 h 586216"/>
                <a:gd name="connsiteX8" fmla="*/ 235245 w 609549"/>
                <a:gd name="connsiteY8" fmla="*/ 302810 h 586216"/>
                <a:gd name="connsiteX9" fmla="*/ 306042 w 609549"/>
                <a:gd name="connsiteY9" fmla="*/ 373466 h 586216"/>
                <a:gd name="connsiteX10" fmla="*/ 258717 w 609549"/>
                <a:gd name="connsiteY10" fmla="*/ 420680 h 586216"/>
                <a:gd name="connsiteX11" fmla="*/ 230246 w 609549"/>
                <a:gd name="connsiteY11" fmla="*/ 550152 h 586216"/>
                <a:gd name="connsiteX12" fmla="*/ 92223 w 609549"/>
                <a:gd name="connsiteY12" fmla="*/ 575305 h 586216"/>
                <a:gd name="connsiteX13" fmla="*/ 88748 w 609549"/>
                <a:gd name="connsiteY13" fmla="*/ 556143 h 586216"/>
                <a:gd name="connsiteX14" fmla="*/ 165115 w 609549"/>
                <a:gd name="connsiteY14" fmla="*/ 479877 h 586216"/>
                <a:gd name="connsiteX15" fmla="*/ 165115 w 609549"/>
                <a:gd name="connsiteY15" fmla="*/ 446308 h 586216"/>
                <a:gd name="connsiteX16" fmla="*/ 88700 w 609549"/>
                <a:gd name="connsiteY16" fmla="*/ 369995 h 586216"/>
                <a:gd name="connsiteX17" fmla="*/ 92128 w 609549"/>
                <a:gd name="connsiteY17" fmla="*/ 350976 h 586216"/>
                <a:gd name="connsiteX18" fmla="*/ 189111 w 609549"/>
                <a:gd name="connsiteY18" fmla="*/ 348884 h 586216"/>
                <a:gd name="connsiteX19" fmla="*/ 257958 w 609549"/>
                <a:gd name="connsiteY19" fmla="*/ 161679 h 586216"/>
                <a:gd name="connsiteX20" fmla="*/ 317251 w 609549"/>
                <a:gd name="connsiteY20" fmla="*/ 220879 h 586216"/>
                <a:gd name="connsiteX21" fmla="*/ 388070 w 609549"/>
                <a:gd name="connsiteY21" fmla="*/ 291586 h 586216"/>
                <a:gd name="connsiteX22" fmla="*/ 604906 w 609549"/>
                <a:gd name="connsiteY22" fmla="*/ 508130 h 586216"/>
                <a:gd name="connsiteX23" fmla="*/ 604906 w 609549"/>
                <a:gd name="connsiteY23" fmla="*/ 530526 h 586216"/>
                <a:gd name="connsiteX24" fmla="*/ 556567 w 609549"/>
                <a:gd name="connsiteY24" fmla="*/ 578789 h 586216"/>
                <a:gd name="connsiteX25" fmla="*/ 545327 w 609549"/>
                <a:gd name="connsiteY25" fmla="*/ 583449 h 586216"/>
                <a:gd name="connsiteX26" fmla="*/ 534135 w 609549"/>
                <a:gd name="connsiteY26" fmla="*/ 578789 h 586216"/>
                <a:gd name="connsiteX27" fmla="*/ 317251 w 609549"/>
                <a:gd name="connsiteY27" fmla="*/ 362293 h 586216"/>
                <a:gd name="connsiteX28" fmla="*/ 246481 w 609549"/>
                <a:gd name="connsiteY28" fmla="*/ 291586 h 586216"/>
                <a:gd name="connsiteX29" fmla="*/ 187140 w 609549"/>
                <a:gd name="connsiteY29" fmla="*/ 232339 h 586216"/>
                <a:gd name="connsiteX30" fmla="*/ 58606 w 609549"/>
                <a:gd name="connsiteY30" fmla="*/ 160814 h 586216"/>
                <a:gd name="connsiteX31" fmla="*/ 126401 w 609549"/>
                <a:gd name="connsiteY31" fmla="*/ 228498 h 586216"/>
                <a:gd name="connsiteX32" fmla="*/ 111975 w 609549"/>
                <a:gd name="connsiteY32" fmla="*/ 242899 h 586216"/>
                <a:gd name="connsiteX33" fmla="*/ 119307 w 609549"/>
                <a:gd name="connsiteY33" fmla="*/ 250219 h 586216"/>
                <a:gd name="connsiteX34" fmla="*/ 119307 w 609549"/>
                <a:gd name="connsiteY34" fmla="*/ 277692 h 586216"/>
                <a:gd name="connsiteX35" fmla="*/ 115641 w 609549"/>
                <a:gd name="connsiteY35" fmla="*/ 281352 h 586216"/>
                <a:gd name="connsiteX36" fmla="*/ 88123 w 609549"/>
                <a:gd name="connsiteY36" fmla="*/ 281352 h 586216"/>
                <a:gd name="connsiteX37" fmla="*/ 5712 w 609549"/>
                <a:gd name="connsiteY37" fmla="*/ 199029 h 586216"/>
                <a:gd name="connsiteX38" fmla="*/ 5712 w 609549"/>
                <a:gd name="connsiteY38" fmla="*/ 171604 h 586216"/>
                <a:gd name="connsiteX39" fmla="*/ 9378 w 609549"/>
                <a:gd name="connsiteY39" fmla="*/ 167944 h 586216"/>
                <a:gd name="connsiteX40" fmla="*/ 36849 w 609549"/>
                <a:gd name="connsiteY40" fmla="*/ 167944 h 586216"/>
                <a:gd name="connsiteX41" fmla="*/ 44180 w 609549"/>
                <a:gd name="connsiteY41" fmla="*/ 175264 h 586216"/>
                <a:gd name="connsiteX42" fmla="*/ 585775 w 609549"/>
                <a:gd name="connsiteY42" fmla="*/ 66370 h 586216"/>
                <a:gd name="connsiteX43" fmla="*/ 595263 w 609549"/>
                <a:gd name="connsiteY43" fmla="*/ 73839 h 586216"/>
                <a:gd name="connsiteX44" fmla="*/ 578978 w 609549"/>
                <a:gd name="connsiteY44" fmla="*/ 199341 h 586216"/>
                <a:gd name="connsiteX45" fmla="*/ 559693 w 609549"/>
                <a:gd name="connsiteY45" fmla="*/ 200387 h 586216"/>
                <a:gd name="connsiteX46" fmla="*/ 510789 w 609549"/>
                <a:gd name="connsiteY46" fmla="*/ 151612 h 586216"/>
                <a:gd name="connsiteX47" fmla="*/ 510789 w 609549"/>
                <a:gd name="connsiteY47" fmla="*/ 133262 h 586216"/>
                <a:gd name="connsiteX48" fmla="*/ 574216 w 609549"/>
                <a:gd name="connsiteY48" fmla="*/ 69988 h 586216"/>
                <a:gd name="connsiteX49" fmla="*/ 585775 w 609549"/>
                <a:gd name="connsiteY49" fmla="*/ 66370 h 586216"/>
                <a:gd name="connsiteX50" fmla="*/ 158702 w 609549"/>
                <a:gd name="connsiteY50" fmla="*/ 26758 h 586216"/>
                <a:gd name="connsiteX51" fmla="*/ 172463 w 609549"/>
                <a:gd name="connsiteY51" fmla="*/ 32464 h 586216"/>
                <a:gd name="connsiteX52" fmla="*/ 179701 w 609549"/>
                <a:gd name="connsiteY52" fmla="*/ 39691 h 586216"/>
                <a:gd name="connsiteX53" fmla="*/ 246935 w 609549"/>
                <a:gd name="connsiteY53" fmla="*/ 106831 h 586216"/>
                <a:gd name="connsiteX54" fmla="*/ 254886 w 609549"/>
                <a:gd name="connsiteY54" fmla="*/ 114819 h 586216"/>
                <a:gd name="connsiteX55" fmla="*/ 257600 w 609549"/>
                <a:gd name="connsiteY55" fmla="*/ 138879 h 586216"/>
                <a:gd name="connsiteX56" fmla="*/ 254886 w 609549"/>
                <a:gd name="connsiteY56" fmla="*/ 142255 h 586216"/>
                <a:gd name="connsiteX57" fmla="*/ 252315 w 609549"/>
                <a:gd name="connsiteY57" fmla="*/ 144823 h 586216"/>
                <a:gd name="connsiteX58" fmla="*/ 246696 w 609549"/>
                <a:gd name="connsiteY58" fmla="*/ 150434 h 586216"/>
                <a:gd name="connsiteX59" fmla="*/ 175892 w 609549"/>
                <a:gd name="connsiteY59" fmla="*/ 221140 h 586216"/>
                <a:gd name="connsiteX60" fmla="*/ 172463 w 609549"/>
                <a:gd name="connsiteY60" fmla="*/ 224611 h 586216"/>
                <a:gd name="connsiteX61" fmla="*/ 170130 w 609549"/>
                <a:gd name="connsiteY61" fmla="*/ 226560 h 586216"/>
                <a:gd name="connsiteX62" fmla="*/ 162274 w 609549"/>
                <a:gd name="connsiteY62" fmla="*/ 229936 h 586216"/>
                <a:gd name="connsiteX63" fmla="*/ 158702 w 609549"/>
                <a:gd name="connsiteY63" fmla="*/ 230269 h 586216"/>
                <a:gd name="connsiteX64" fmla="*/ 144942 w 609549"/>
                <a:gd name="connsiteY64" fmla="*/ 224611 h 586216"/>
                <a:gd name="connsiteX65" fmla="*/ 137609 w 609549"/>
                <a:gd name="connsiteY65" fmla="*/ 217288 h 586216"/>
                <a:gd name="connsiteX66" fmla="*/ 69804 w 609549"/>
                <a:gd name="connsiteY66" fmla="*/ 149578 h 586216"/>
                <a:gd name="connsiteX67" fmla="*/ 62519 w 609549"/>
                <a:gd name="connsiteY67" fmla="*/ 142255 h 586216"/>
                <a:gd name="connsiteX68" fmla="*/ 62519 w 609549"/>
                <a:gd name="connsiteY68" fmla="*/ 114819 h 586216"/>
                <a:gd name="connsiteX69" fmla="*/ 144942 w 609549"/>
                <a:gd name="connsiteY69" fmla="*/ 32464 h 586216"/>
                <a:gd name="connsiteX70" fmla="*/ 158702 w 609549"/>
                <a:gd name="connsiteY70" fmla="*/ 26758 h 586216"/>
                <a:gd name="connsiteX71" fmla="*/ 254809 w 609549"/>
                <a:gd name="connsiteY71" fmla="*/ 6542 h 586216"/>
                <a:gd name="connsiteX72" fmla="*/ 321015 w 609549"/>
                <a:gd name="connsiteY72" fmla="*/ 29913 h 586216"/>
                <a:gd name="connsiteX73" fmla="*/ 260017 w 609549"/>
                <a:gd name="connsiteY73" fmla="*/ 97465 h 586216"/>
                <a:gd name="connsiteX74" fmla="*/ 193067 w 609549"/>
                <a:gd name="connsiteY74" fmla="*/ 30626 h 586216"/>
                <a:gd name="connsiteX75" fmla="*/ 254809 w 609549"/>
                <a:gd name="connsiteY75" fmla="*/ 6542 h 586216"/>
                <a:gd name="connsiteX76" fmla="*/ 503105 w 609549"/>
                <a:gd name="connsiteY76" fmla="*/ 953 h 586216"/>
                <a:gd name="connsiteX77" fmla="*/ 538560 w 609549"/>
                <a:gd name="connsiteY77" fmla="*/ 10911 h 586216"/>
                <a:gd name="connsiteX78" fmla="*/ 542083 w 609549"/>
                <a:gd name="connsiteY78" fmla="*/ 30073 h 586216"/>
                <a:gd name="connsiteX79" fmla="*/ 465709 w 609549"/>
                <a:gd name="connsiteY79" fmla="*/ 106341 h 586216"/>
                <a:gd name="connsiteX80" fmla="*/ 465709 w 609549"/>
                <a:gd name="connsiteY80" fmla="*/ 139911 h 586216"/>
                <a:gd name="connsiteX81" fmla="*/ 542131 w 609549"/>
                <a:gd name="connsiteY81" fmla="*/ 216227 h 586216"/>
                <a:gd name="connsiteX82" fmla="*/ 538655 w 609549"/>
                <a:gd name="connsiteY82" fmla="*/ 235246 h 586216"/>
                <a:gd name="connsiteX83" fmla="*/ 442187 w 609549"/>
                <a:gd name="connsiteY83" fmla="*/ 237528 h 586216"/>
                <a:gd name="connsiteX84" fmla="*/ 399238 w 609549"/>
                <a:gd name="connsiteY84" fmla="*/ 280370 h 586216"/>
                <a:gd name="connsiteX85" fmla="*/ 328482 w 609549"/>
                <a:gd name="connsiteY85" fmla="*/ 209712 h 586216"/>
                <a:gd name="connsiteX86" fmla="*/ 372240 w 609549"/>
                <a:gd name="connsiteY86" fmla="*/ 166015 h 586216"/>
                <a:gd name="connsiteX87" fmla="*/ 400571 w 609549"/>
                <a:gd name="connsiteY87" fmla="*/ 36064 h 586216"/>
                <a:gd name="connsiteX88" fmla="*/ 503105 w 609549"/>
                <a:gd name="connsiteY88" fmla="*/ 953 h 58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609549" h="586216">
                  <a:moveTo>
                    <a:pt x="61288" y="383285"/>
                  </a:moveTo>
                  <a:cubicBezTo>
                    <a:pt x="64829" y="383106"/>
                    <a:pt x="68448" y="384367"/>
                    <a:pt x="71162" y="387101"/>
                  </a:cubicBezTo>
                  <a:lnTo>
                    <a:pt x="120018" y="435892"/>
                  </a:lnTo>
                  <a:cubicBezTo>
                    <a:pt x="125113" y="440933"/>
                    <a:pt x="125113" y="449160"/>
                    <a:pt x="120018" y="454200"/>
                  </a:cubicBezTo>
                  <a:lnTo>
                    <a:pt x="56639" y="517543"/>
                  </a:lnTo>
                  <a:cubicBezTo>
                    <a:pt x="50211" y="523963"/>
                    <a:pt x="39211" y="522013"/>
                    <a:pt x="35592" y="513644"/>
                  </a:cubicBezTo>
                  <a:cubicBezTo>
                    <a:pt x="17783" y="472794"/>
                    <a:pt x="23211" y="424288"/>
                    <a:pt x="51877" y="388099"/>
                  </a:cubicBezTo>
                  <a:cubicBezTo>
                    <a:pt x="54282" y="385079"/>
                    <a:pt x="57746" y="383463"/>
                    <a:pt x="61288" y="383285"/>
                  </a:cubicBezTo>
                  <a:close/>
                  <a:moveTo>
                    <a:pt x="235245" y="302810"/>
                  </a:moveTo>
                  <a:lnTo>
                    <a:pt x="306042" y="373466"/>
                  </a:lnTo>
                  <a:lnTo>
                    <a:pt x="258717" y="420680"/>
                  </a:lnTo>
                  <a:cubicBezTo>
                    <a:pt x="274667" y="464329"/>
                    <a:pt x="265192" y="515300"/>
                    <a:pt x="230246" y="550152"/>
                  </a:cubicBezTo>
                  <a:cubicBezTo>
                    <a:pt x="192919" y="587430"/>
                    <a:pt x="137644" y="595798"/>
                    <a:pt x="92223" y="575305"/>
                  </a:cubicBezTo>
                  <a:cubicBezTo>
                    <a:pt x="84701" y="571882"/>
                    <a:pt x="82892" y="561992"/>
                    <a:pt x="88748" y="556143"/>
                  </a:cubicBezTo>
                  <a:lnTo>
                    <a:pt x="165115" y="479877"/>
                  </a:lnTo>
                  <a:cubicBezTo>
                    <a:pt x="174399" y="470605"/>
                    <a:pt x="174399" y="455580"/>
                    <a:pt x="165115" y="446308"/>
                  </a:cubicBezTo>
                  <a:lnTo>
                    <a:pt x="88700" y="369995"/>
                  </a:lnTo>
                  <a:cubicBezTo>
                    <a:pt x="82844" y="364194"/>
                    <a:pt x="84653" y="354399"/>
                    <a:pt x="92128" y="350976"/>
                  </a:cubicBezTo>
                  <a:cubicBezTo>
                    <a:pt x="122789" y="337092"/>
                    <a:pt x="157973" y="336379"/>
                    <a:pt x="189111" y="348884"/>
                  </a:cubicBezTo>
                  <a:close/>
                  <a:moveTo>
                    <a:pt x="257958" y="161679"/>
                  </a:moveTo>
                  <a:lnTo>
                    <a:pt x="317251" y="220879"/>
                  </a:lnTo>
                  <a:lnTo>
                    <a:pt x="388070" y="291586"/>
                  </a:lnTo>
                  <a:lnTo>
                    <a:pt x="604906" y="508130"/>
                  </a:lnTo>
                  <a:cubicBezTo>
                    <a:pt x="611097" y="514311"/>
                    <a:pt x="611097" y="524344"/>
                    <a:pt x="604906" y="530526"/>
                  </a:cubicBezTo>
                  <a:lnTo>
                    <a:pt x="556567" y="578789"/>
                  </a:lnTo>
                  <a:cubicBezTo>
                    <a:pt x="553471" y="581880"/>
                    <a:pt x="549423" y="583449"/>
                    <a:pt x="545327" y="583449"/>
                  </a:cubicBezTo>
                  <a:cubicBezTo>
                    <a:pt x="541279" y="583449"/>
                    <a:pt x="537231" y="581880"/>
                    <a:pt x="534135" y="578789"/>
                  </a:cubicBezTo>
                  <a:lnTo>
                    <a:pt x="317251" y="362293"/>
                  </a:lnTo>
                  <a:lnTo>
                    <a:pt x="246481" y="291586"/>
                  </a:lnTo>
                  <a:lnTo>
                    <a:pt x="187140" y="232339"/>
                  </a:lnTo>
                  <a:close/>
                  <a:moveTo>
                    <a:pt x="58606" y="160814"/>
                  </a:moveTo>
                  <a:lnTo>
                    <a:pt x="126401" y="228498"/>
                  </a:lnTo>
                  <a:lnTo>
                    <a:pt x="111975" y="242899"/>
                  </a:lnTo>
                  <a:lnTo>
                    <a:pt x="119307" y="250219"/>
                  </a:lnTo>
                  <a:cubicBezTo>
                    <a:pt x="126877" y="257824"/>
                    <a:pt x="126877" y="270087"/>
                    <a:pt x="119307" y="277692"/>
                  </a:cubicBezTo>
                  <a:lnTo>
                    <a:pt x="115641" y="281352"/>
                  </a:lnTo>
                  <a:cubicBezTo>
                    <a:pt x="108024" y="288909"/>
                    <a:pt x="95741" y="288909"/>
                    <a:pt x="88123" y="281352"/>
                  </a:cubicBezTo>
                  <a:lnTo>
                    <a:pt x="5712" y="199029"/>
                  </a:lnTo>
                  <a:cubicBezTo>
                    <a:pt x="-1905" y="191424"/>
                    <a:pt x="-1905" y="179161"/>
                    <a:pt x="5712" y="171604"/>
                  </a:cubicBezTo>
                  <a:lnTo>
                    <a:pt x="9378" y="167944"/>
                  </a:lnTo>
                  <a:cubicBezTo>
                    <a:pt x="16948" y="160339"/>
                    <a:pt x="29231" y="160339"/>
                    <a:pt x="36849" y="167944"/>
                  </a:cubicBezTo>
                  <a:lnTo>
                    <a:pt x="44180" y="175264"/>
                  </a:lnTo>
                  <a:close/>
                  <a:moveTo>
                    <a:pt x="585775" y="66370"/>
                  </a:moveTo>
                  <a:cubicBezTo>
                    <a:pt x="589775" y="67101"/>
                    <a:pt x="593430" y="69680"/>
                    <a:pt x="595263" y="73839"/>
                  </a:cubicBezTo>
                  <a:cubicBezTo>
                    <a:pt x="613072" y="114675"/>
                    <a:pt x="607644" y="163212"/>
                    <a:pt x="578978" y="199341"/>
                  </a:cubicBezTo>
                  <a:cubicBezTo>
                    <a:pt x="574168" y="205379"/>
                    <a:pt x="565121" y="205854"/>
                    <a:pt x="559693" y="200387"/>
                  </a:cubicBezTo>
                  <a:lnTo>
                    <a:pt x="510789" y="151612"/>
                  </a:lnTo>
                  <a:cubicBezTo>
                    <a:pt x="505742" y="146526"/>
                    <a:pt x="505742" y="138349"/>
                    <a:pt x="510789" y="133262"/>
                  </a:cubicBezTo>
                  <a:lnTo>
                    <a:pt x="574216" y="69988"/>
                  </a:lnTo>
                  <a:cubicBezTo>
                    <a:pt x="577430" y="66756"/>
                    <a:pt x="581775" y="65639"/>
                    <a:pt x="585775" y="66370"/>
                  </a:cubicBezTo>
                  <a:close/>
                  <a:moveTo>
                    <a:pt x="158702" y="26758"/>
                  </a:moveTo>
                  <a:cubicBezTo>
                    <a:pt x="163655" y="26758"/>
                    <a:pt x="168654" y="28660"/>
                    <a:pt x="172463" y="32464"/>
                  </a:cubicBezTo>
                  <a:lnTo>
                    <a:pt x="179701" y="39691"/>
                  </a:lnTo>
                  <a:lnTo>
                    <a:pt x="246935" y="106831"/>
                  </a:lnTo>
                  <a:lnTo>
                    <a:pt x="254886" y="114819"/>
                  </a:lnTo>
                  <a:cubicBezTo>
                    <a:pt x="261457" y="121334"/>
                    <a:pt x="262362" y="131414"/>
                    <a:pt x="257600" y="138879"/>
                  </a:cubicBezTo>
                  <a:cubicBezTo>
                    <a:pt x="256839" y="140068"/>
                    <a:pt x="255934" y="141209"/>
                    <a:pt x="254886" y="142255"/>
                  </a:cubicBezTo>
                  <a:lnTo>
                    <a:pt x="252315" y="144823"/>
                  </a:lnTo>
                  <a:lnTo>
                    <a:pt x="246696" y="150434"/>
                  </a:lnTo>
                  <a:lnTo>
                    <a:pt x="175892" y="221140"/>
                  </a:lnTo>
                  <a:lnTo>
                    <a:pt x="172463" y="224611"/>
                  </a:lnTo>
                  <a:cubicBezTo>
                    <a:pt x="171702" y="225324"/>
                    <a:pt x="170940" y="225990"/>
                    <a:pt x="170130" y="226560"/>
                  </a:cubicBezTo>
                  <a:cubicBezTo>
                    <a:pt x="167749" y="228319"/>
                    <a:pt x="165083" y="229413"/>
                    <a:pt x="162274" y="229936"/>
                  </a:cubicBezTo>
                  <a:cubicBezTo>
                    <a:pt x="161083" y="230174"/>
                    <a:pt x="159893" y="230269"/>
                    <a:pt x="158702" y="230269"/>
                  </a:cubicBezTo>
                  <a:cubicBezTo>
                    <a:pt x="153703" y="230269"/>
                    <a:pt x="148751" y="228367"/>
                    <a:pt x="144942" y="224611"/>
                  </a:cubicBezTo>
                  <a:lnTo>
                    <a:pt x="137609" y="217288"/>
                  </a:lnTo>
                  <a:lnTo>
                    <a:pt x="69804" y="149578"/>
                  </a:lnTo>
                  <a:lnTo>
                    <a:pt x="62519" y="142255"/>
                  </a:lnTo>
                  <a:cubicBezTo>
                    <a:pt x="54900" y="134647"/>
                    <a:pt x="54900" y="122380"/>
                    <a:pt x="62519" y="114819"/>
                  </a:cubicBezTo>
                  <a:lnTo>
                    <a:pt x="144942" y="32464"/>
                  </a:lnTo>
                  <a:cubicBezTo>
                    <a:pt x="148751" y="28660"/>
                    <a:pt x="153750" y="26758"/>
                    <a:pt x="158702" y="26758"/>
                  </a:cubicBezTo>
                  <a:close/>
                  <a:moveTo>
                    <a:pt x="254809" y="6542"/>
                  </a:moveTo>
                  <a:cubicBezTo>
                    <a:pt x="277279" y="4029"/>
                    <a:pt x="300492" y="9424"/>
                    <a:pt x="321015" y="29913"/>
                  </a:cubicBezTo>
                  <a:cubicBezTo>
                    <a:pt x="380347" y="89193"/>
                    <a:pt x="337205" y="46124"/>
                    <a:pt x="260017" y="97465"/>
                  </a:cubicBezTo>
                  <a:lnTo>
                    <a:pt x="193067" y="30626"/>
                  </a:lnTo>
                  <a:cubicBezTo>
                    <a:pt x="210614" y="19479"/>
                    <a:pt x="232340" y="9056"/>
                    <a:pt x="254809" y="6542"/>
                  </a:cubicBezTo>
                  <a:close/>
                  <a:moveTo>
                    <a:pt x="503105" y="953"/>
                  </a:moveTo>
                  <a:cubicBezTo>
                    <a:pt x="515252" y="2468"/>
                    <a:pt x="527216" y="5788"/>
                    <a:pt x="538560" y="10911"/>
                  </a:cubicBezTo>
                  <a:cubicBezTo>
                    <a:pt x="546131" y="14334"/>
                    <a:pt x="547940" y="24224"/>
                    <a:pt x="542083" y="30073"/>
                  </a:cubicBezTo>
                  <a:lnTo>
                    <a:pt x="465709" y="106341"/>
                  </a:lnTo>
                  <a:cubicBezTo>
                    <a:pt x="456424" y="115613"/>
                    <a:pt x="456424" y="130639"/>
                    <a:pt x="465709" y="139911"/>
                  </a:cubicBezTo>
                  <a:lnTo>
                    <a:pt x="542131" y="216227"/>
                  </a:lnTo>
                  <a:cubicBezTo>
                    <a:pt x="547940" y="222028"/>
                    <a:pt x="546178" y="231823"/>
                    <a:pt x="538655" y="235246"/>
                  </a:cubicBezTo>
                  <a:cubicBezTo>
                    <a:pt x="508181" y="249035"/>
                    <a:pt x="473184" y="249844"/>
                    <a:pt x="442187" y="237528"/>
                  </a:cubicBezTo>
                  <a:lnTo>
                    <a:pt x="399238" y="280370"/>
                  </a:lnTo>
                  <a:lnTo>
                    <a:pt x="328482" y="209712"/>
                  </a:lnTo>
                  <a:lnTo>
                    <a:pt x="372240" y="166015"/>
                  </a:lnTo>
                  <a:cubicBezTo>
                    <a:pt x="356051" y="122270"/>
                    <a:pt x="365527" y="71060"/>
                    <a:pt x="400571" y="36064"/>
                  </a:cubicBezTo>
                  <a:cubicBezTo>
                    <a:pt x="428569" y="8106"/>
                    <a:pt x="466664" y="-3592"/>
                    <a:pt x="503105" y="9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80456" y="3965708"/>
              <a:ext cx="266538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点击添加标题文字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78"/>
          <a:stretch>
            <a:fillRect/>
          </a:stretch>
        </p:blipFill>
        <p:spPr>
          <a:xfrm flipH="1">
            <a:off x="0" y="-23446"/>
            <a:ext cx="12192000" cy="688144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-23446"/>
            <a:ext cx="12192000" cy="688144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0000"/>
                </a:schemeClr>
              </a:gs>
              <a:gs pos="52000">
                <a:srgbClr val="FDF8F1">
                  <a:alpha val="80000"/>
                </a:srgbClr>
              </a:gs>
              <a:gs pos="100000">
                <a:srgbClr val="FDF7ED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îŝḻîďé"/>
          <p:cNvSpPr/>
          <p:nvPr/>
        </p:nvSpPr>
        <p:spPr bwMode="auto">
          <a:xfrm>
            <a:off x="3099980" y="2229980"/>
            <a:ext cx="613457" cy="590161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Autofit/>
          </a:bodyPr>
          <a:lstStyle/>
          <a:p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44368" y="2207182"/>
            <a:ext cx="221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CC7A12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Part  01</a:t>
            </a:r>
            <a:endParaRPr lang="zh-CN" altLang="en-US" sz="3600" b="1" dirty="0">
              <a:solidFill>
                <a:srgbClr val="CC7A12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84" y="2730230"/>
            <a:ext cx="5697415" cy="412777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1433" y="813638"/>
            <a:ext cx="369332" cy="45407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言而有信</a:t>
            </a:r>
            <a:r>
              <a:rPr lang="en-US" altLang="zh-CN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信守</a:t>
            </a:r>
            <a:r>
              <a:rPr lang="zh-CN" altLang="en-US" sz="1200" b="1" spc="2000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不渝</a:t>
            </a:r>
            <a:endParaRPr lang="zh-CN" altLang="en-US" sz="1200" b="1" spc="2000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4671" y="2871208"/>
            <a:ext cx="4442872" cy="584775"/>
          </a:xfrm>
          <a:prstGeom prst="rect">
            <a:avLst/>
          </a:prstGeom>
          <a:solidFill>
            <a:srgbClr val="CC7A1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74508" y="3615557"/>
            <a:ext cx="1962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 smtClean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59089" y="3615557"/>
            <a:ext cx="1962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 smtClean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00"/>
          <a:stretch>
            <a:fillRect/>
          </a:stretch>
        </p:blipFill>
        <p:spPr>
          <a:xfrm>
            <a:off x="608078" y="1123949"/>
            <a:ext cx="10963144" cy="2384473"/>
          </a:xfrm>
          <a:prstGeom prst="rect">
            <a:avLst/>
          </a:prstGeom>
        </p:spPr>
      </p:pic>
      <p:sp>
        <p:nvSpPr>
          <p:cNvPr id="6" name="íśľiḓé"/>
          <p:cNvSpPr/>
          <p:nvPr/>
        </p:nvSpPr>
        <p:spPr>
          <a:xfrm>
            <a:off x="660400" y="2709000"/>
            <a:ext cx="10858500" cy="417999"/>
          </a:xfrm>
          <a:prstGeom prst="rect">
            <a:avLst/>
          </a:prstGeom>
          <a:solidFill>
            <a:srgbClr val="CC7A1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lvl="0" algn="ctr" defTabSz="913765">
              <a:defRPr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îṩḻídé"/>
          <p:cNvSpPr>
            <a:spLocks noChangeAspect="1"/>
          </p:cNvSpPr>
          <p:nvPr/>
        </p:nvSpPr>
        <p:spPr bwMode="auto">
          <a:xfrm>
            <a:off x="4570952" y="3856987"/>
            <a:ext cx="329774" cy="330134"/>
          </a:xfrm>
          <a:custGeom>
            <a:avLst/>
            <a:gdLst>
              <a:gd name="T0" fmla="*/ 35 w 38"/>
              <a:gd name="T1" fmla="*/ 6 h 51"/>
              <a:gd name="T2" fmla="*/ 29 w 38"/>
              <a:gd name="T3" fmla="*/ 6 h 51"/>
              <a:gd name="T4" fmla="*/ 21 w 38"/>
              <a:gd name="T5" fmla="*/ 0 h 51"/>
              <a:gd name="T6" fmla="*/ 18 w 38"/>
              <a:gd name="T7" fmla="*/ 0 h 51"/>
              <a:gd name="T8" fmla="*/ 10 w 38"/>
              <a:gd name="T9" fmla="*/ 6 h 51"/>
              <a:gd name="T10" fmla="*/ 3 w 38"/>
              <a:gd name="T11" fmla="*/ 6 h 51"/>
              <a:gd name="T12" fmla="*/ 0 w 38"/>
              <a:gd name="T13" fmla="*/ 10 h 51"/>
              <a:gd name="T14" fmla="*/ 0 w 38"/>
              <a:gd name="T15" fmla="*/ 48 h 51"/>
              <a:gd name="T16" fmla="*/ 3 w 38"/>
              <a:gd name="T17" fmla="*/ 51 h 51"/>
              <a:gd name="T18" fmla="*/ 35 w 38"/>
              <a:gd name="T19" fmla="*/ 51 h 51"/>
              <a:gd name="T20" fmla="*/ 38 w 38"/>
              <a:gd name="T21" fmla="*/ 48 h 51"/>
              <a:gd name="T22" fmla="*/ 38 w 38"/>
              <a:gd name="T23" fmla="*/ 10 h 51"/>
              <a:gd name="T24" fmla="*/ 35 w 38"/>
              <a:gd name="T25" fmla="*/ 6 h 51"/>
              <a:gd name="T26" fmla="*/ 18 w 38"/>
              <a:gd name="T27" fmla="*/ 3 h 51"/>
              <a:gd name="T28" fmla="*/ 21 w 38"/>
              <a:gd name="T29" fmla="*/ 3 h 51"/>
              <a:gd name="T30" fmla="*/ 25 w 38"/>
              <a:gd name="T31" fmla="*/ 6 h 51"/>
              <a:gd name="T32" fmla="*/ 13 w 38"/>
              <a:gd name="T33" fmla="*/ 6 h 51"/>
              <a:gd name="T34" fmla="*/ 18 w 38"/>
              <a:gd name="T35" fmla="*/ 3 h 51"/>
              <a:gd name="T36" fmla="*/ 35 w 38"/>
              <a:gd name="T37" fmla="*/ 46 h 51"/>
              <a:gd name="T38" fmla="*/ 34 w 38"/>
              <a:gd name="T39" fmla="*/ 48 h 51"/>
              <a:gd name="T40" fmla="*/ 5 w 38"/>
              <a:gd name="T41" fmla="*/ 48 h 51"/>
              <a:gd name="T42" fmla="*/ 3 w 38"/>
              <a:gd name="T43" fmla="*/ 46 h 51"/>
              <a:gd name="T44" fmla="*/ 3 w 38"/>
              <a:gd name="T45" fmla="*/ 42 h 51"/>
              <a:gd name="T46" fmla="*/ 35 w 38"/>
              <a:gd name="T47" fmla="*/ 42 h 51"/>
              <a:gd name="T48" fmla="*/ 35 w 38"/>
              <a:gd name="T49" fmla="*/ 46 h 51"/>
              <a:gd name="T50" fmla="*/ 35 w 38"/>
              <a:gd name="T51" fmla="*/ 38 h 51"/>
              <a:gd name="T52" fmla="*/ 3 w 38"/>
              <a:gd name="T53" fmla="*/ 38 h 51"/>
              <a:gd name="T54" fmla="*/ 3 w 38"/>
              <a:gd name="T55" fmla="*/ 11 h 51"/>
              <a:gd name="T56" fmla="*/ 5 w 38"/>
              <a:gd name="T57" fmla="*/ 10 h 51"/>
              <a:gd name="T58" fmla="*/ 10 w 38"/>
              <a:gd name="T59" fmla="*/ 10 h 51"/>
              <a:gd name="T60" fmla="*/ 10 w 38"/>
              <a:gd name="T61" fmla="*/ 19 h 51"/>
              <a:gd name="T62" fmla="*/ 13 w 38"/>
              <a:gd name="T63" fmla="*/ 19 h 51"/>
              <a:gd name="T64" fmla="*/ 13 w 38"/>
              <a:gd name="T65" fmla="*/ 10 h 51"/>
              <a:gd name="T66" fmla="*/ 26 w 38"/>
              <a:gd name="T67" fmla="*/ 10 h 51"/>
              <a:gd name="T68" fmla="*/ 26 w 38"/>
              <a:gd name="T69" fmla="*/ 19 h 51"/>
              <a:gd name="T70" fmla="*/ 29 w 38"/>
              <a:gd name="T71" fmla="*/ 19 h 51"/>
              <a:gd name="T72" fmla="*/ 29 w 38"/>
              <a:gd name="T73" fmla="*/ 10 h 51"/>
              <a:gd name="T74" fmla="*/ 34 w 38"/>
              <a:gd name="T75" fmla="*/ 10 h 51"/>
              <a:gd name="T76" fmla="*/ 35 w 38"/>
              <a:gd name="T77" fmla="*/ 11 h 51"/>
              <a:gd name="T78" fmla="*/ 35 w 38"/>
              <a:gd name="T79" fmla="*/ 38 h 51"/>
              <a:gd name="T80" fmla="*/ 35 w 38"/>
              <a:gd name="T81" fmla="*/ 38 h 51"/>
              <a:gd name="T82" fmla="*/ 35 w 38"/>
              <a:gd name="T83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" h="51">
                <a:moveTo>
                  <a:pt x="35" y="6"/>
                </a:moveTo>
                <a:cubicBezTo>
                  <a:pt x="29" y="6"/>
                  <a:pt x="29" y="6"/>
                  <a:pt x="29" y="6"/>
                </a:cubicBezTo>
                <a:cubicBezTo>
                  <a:pt x="28" y="3"/>
                  <a:pt x="25" y="0"/>
                  <a:pt x="2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1" y="3"/>
                  <a:pt x="10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8"/>
                  <a:pt x="0" y="1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0"/>
                  <a:pt x="1" y="51"/>
                  <a:pt x="3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8" y="50"/>
                  <a:pt x="38" y="48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8"/>
                  <a:pt x="37" y="6"/>
                  <a:pt x="35" y="6"/>
                </a:cubicBezTo>
                <a:close/>
                <a:moveTo>
                  <a:pt x="18" y="3"/>
                </a:move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5" y="5"/>
                  <a:pt x="25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4" y="5"/>
                  <a:pt x="16" y="3"/>
                  <a:pt x="18" y="3"/>
                </a:cubicBezTo>
                <a:close/>
                <a:moveTo>
                  <a:pt x="35" y="46"/>
                </a:moveTo>
                <a:cubicBezTo>
                  <a:pt x="35" y="47"/>
                  <a:pt x="34" y="48"/>
                  <a:pt x="34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4" y="48"/>
                  <a:pt x="3" y="47"/>
                  <a:pt x="3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35" y="42"/>
                  <a:pt x="35" y="42"/>
                  <a:pt x="35" y="42"/>
                </a:cubicBezTo>
                <a:lnTo>
                  <a:pt x="35" y="46"/>
                </a:lnTo>
                <a:close/>
                <a:moveTo>
                  <a:pt x="35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0"/>
                  <a:pt x="4" y="10"/>
                  <a:pt x="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0"/>
                  <a:pt x="13" y="10"/>
                  <a:pt x="1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9"/>
                  <a:pt x="26" y="19"/>
                  <a:pt x="26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0"/>
                  <a:pt x="29" y="10"/>
                  <a:pt x="29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5" y="10"/>
                  <a:pt x="35" y="11"/>
                </a:cubicBezTo>
                <a:lnTo>
                  <a:pt x="35" y="38"/>
                </a:lnTo>
                <a:close/>
                <a:moveTo>
                  <a:pt x="35" y="38"/>
                </a:moveTo>
                <a:cubicBezTo>
                  <a:pt x="35" y="38"/>
                  <a:pt x="35" y="38"/>
                  <a:pt x="35" y="38"/>
                </a:cubicBezTo>
              </a:path>
            </a:pathLst>
          </a:custGeom>
          <a:solidFill>
            <a:srgbClr val="CC7A12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</a:p>
        </p:txBody>
      </p:sp>
      <p:cxnSp>
        <p:nvCxnSpPr>
          <p:cNvPr id="16" name="Shape 1464"/>
          <p:cNvCxnSpPr/>
          <p:nvPr/>
        </p:nvCxnSpPr>
        <p:spPr>
          <a:xfrm>
            <a:off x="3471050" y="4359953"/>
            <a:ext cx="0" cy="1372347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hape 1464"/>
          <p:cNvCxnSpPr/>
          <p:nvPr/>
        </p:nvCxnSpPr>
        <p:spPr>
          <a:xfrm>
            <a:off x="6082002" y="4359953"/>
            <a:ext cx="0" cy="1372347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hape 1464"/>
          <p:cNvCxnSpPr/>
          <p:nvPr/>
        </p:nvCxnSpPr>
        <p:spPr>
          <a:xfrm>
            <a:off x="8692955" y="4359953"/>
            <a:ext cx="0" cy="1372347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îsḻiďe"/>
          <p:cNvSpPr/>
          <p:nvPr/>
        </p:nvSpPr>
        <p:spPr>
          <a:xfrm>
            <a:off x="1967493" y="3856987"/>
            <a:ext cx="312082" cy="284488"/>
          </a:xfrm>
          <a:custGeom>
            <a:avLst/>
            <a:gdLst>
              <a:gd name="T0" fmla="*/ 3495 w 7671"/>
              <a:gd name="T1" fmla="*/ 13 h 7004"/>
              <a:gd name="T2" fmla="*/ 1231 w 7671"/>
              <a:gd name="T3" fmla="*/ 2655 h 7004"/>
              <a:gd name="T4" fmla="*/ 72 w 7671"/>
              <a:gd name="T5" fmla="*/ 2932 h 7004"/>
              <a:gd name="T6" fmla="*/ 847 w 7671"/>
              <a:gd name="T7" fmla="*/ 5568 h 7004"/>
              <a:gd name="T8" fmla="*/ 3486 w 7671"/>
              <a:gd name="T9" fmla="*/ 6995 h 7004"/>
              <a:gd name="T10" fmla="*/ 7670 w 7671"/>
              <a:gd name="T11" fmla="*/ 2832 h 7004"/>
              <a:gd name="T12" fmla="*/ 151 w 7671"/>
              <a:gd name="T13" fmla="*/ 4560 h 7004"/>
              <a:gd name="T14" fmla="*/ 336 w 7671"/>
              <a:gd name="T15" fmla="*/ 4160 h 7004"/>
              <a:gd name="T16" fmla="*/ 162 w 7671"/>
              <a:gd name="T17" fmla="*/ 3813 h 7004"/>
              <a:gd name="T18" fmla="*/ 321 w 7671"/>
              <a:gd name="T19" fmla="*/ 3331 h 7004"/>
              <a:gd name="T20" fmla="*/ 689 w 7671"/>
              <a:gd name="T21" fmla="*/ 4708 h 7004"/>
              <a:gd name="T22" fmla="*/ 509 w 7671"/>
              <a:gd name="T23" fmla="*/ 4140 h 7004"/>
              <a:gd name="T24" fmla="*/ 692 w 7671"/>
              <a:gd name="T25" fmla="*/ 3769 h 7004"/>
              <a:gd name="T26" fmla="*/ 495 w 7671"/>
              <a:gd name="T27" fmla="*/ 3269 h 7004"/>
              <a:gd name="T28" fmla="*/ 1721 w 7671"/>
              <a:gd name="T29" fmla="*/ 4980 h 7004"/>
              <a:gd name="T30" fmla="*/ 1432 w 7671"/>
              <a:gd name="T31" fmla="*/ 4244 h 7004"/>
              <a:gd name="T32" fmla="*/ 1700 w 7671"/>
              <a:gd name="T33" fmla="*/ 3686 h 7004"/>
              <a:gd name="T34" fmla="*/ 1449 w 7671"/>
              <a:gd name="T35" fmla="*/ 3018 h 7004"/>
              <a:gd name="T36" fmla="*/ 1713 w 7671"/>
              <a:gd name="T37" fmla="*/ 2381 h 7004"/>
              <a:gd name="T38" fmla="*/ 1438 w 7671"/>
              <a:gd name="T39" fmla="*/ 1807 h 7004"/>
              <a:gd name="T40" fmla="*/ 2329 w 7671"/>
              <a:gd name="T41" fmla="*/ 5112 h 7004"/>
              <a:gd name="T42" fmla="*/ 1930 w 7671"/>
              <a:gd name="T43" fmla="*/ 4323 h 7004"/>
              <a:gd name="T44" fmla="*/ 2329 w 7671"/>
              <a:gd name="T45" fmla="*/ 3597 h 7004"/>
              <a:gd name="T46" fmla="*/ 1930 w 7671"/>
              <a:gd name="T47" fmla="*/ 2923 h 7004"/>
              <a:gd name="T48" fmla="*/ 2329 w 7671"/>
              <a:gd name="T49" fmla="*/ 3597 h 7004"/>
              <a:gd name="T50" fmla="*/ 1930 w 7671"/>
              <a:gd name="T51" fmla="*/ 2223 h 7004"/>
              <a:gd name="T52" fmla="*/ 2329 w 7671"/>
              <a:gd name="T53" fmla="*/ 2082 h 7004"/>
              <a:gd name="T54" fmla="*/ 2650 w 7671"/>
              <a:gd name="T55" fmla="*/ 5254 h 7004"/>
              <a:gd name="T56" fmla="*/ 3152 w 7671"/>
              <a:gd name="T57" fmla="*/ 4435 h 7004"/>
              <a:gd name="T58" fmla="*/ 2636 w 7671"/>
              <a:gd name="T59" fmla="*/ 3595 h 7004"/>
              <a:gd name="T60" fmla="*/ 3152 w 7671"/>
              <a:gd name="T61" fmla="*/ 2623 h 7004"/>
              <a:gd name="T62" fmla="*/ 2663 w 7671"/>
              <a:gd name="T63" fmla="*/ 1956 h 7004"/>
              <a:gd name="T64" fmla="*/ 3131 w 7671"/>
              <a:gd name="T65" fmla="*/ 776 h 7004"/>
              <a:gd name="T66" fmla="*/ 4990 w 7671"/>
              <a:gd name="T67" fmla="*/ 1229 h 7004"/>
              <a:gd name="T68" fmla="*/ 5441 w 7671"/>
              <a:gd name="T69" fmla="*/ 2226 h 7004"/>
              <a:gd name="T70" fmla="*/ 4948 w 7671"/>
              <a:gd name="T71" fmla="*/ 2784 h 7004"/>
              <a:gd name="T72" fmla="*/ 5453 w 7671"/>
              <a:gd name="T73" fmla="*/ 3664 h 7004"/>
              <a:gd name="T74" fmla="*/ 3706 w 7671"/>
              <a:gd name="T75" fmla="*/ 694 h 7004"/>
              <a:gd name="T76" fmla="*/ 4408 w 7671"/>
              <a:gd name="T77" fmla="*/ 1907 h 7004"/>
              <a:gd name="T78" fmla="*/ 3688 w 7671"/>
              <a:gd name="T79" fmla="*/ 3518 h 7004"/>
              <a:gd name="T80" fmla="*/ 4448 w 7671"/>
              <a:gd name="T81" fmla="*/ 3557 h 7004"/>
              <a:gd name="T82" fmla="*/ 5014 w 7671"/>
              <a:gd name="T83" fmla="*/ 6300 h 7004"/>
              <a:gd name="T84" fmla="*/ 4045 w 7671"/>
              <a:gd name="T85" fmla="*/ 4424 h 7004"/>
              <a:gd name="T86" fmla="*/ 5014 w 7671"/>
              <a:gd name="T87" fmla="*/ 6300 h 7004"/>
              <a:gd name="T88" fmla="*/ 5413 w 7671"/>
              <a:gd name="T89" fmla="*/ 6118 h 7004"/>
              <a:gd name="T90" fmla="*/ 6087 w 7671"/>
              <a:gd name="T91" fmla="*/ 5892 h 7004"/>
              <a:gd name="T92" fmla="*/ 5822 w 7671"/>
              <a:gd name="T93" fmla="*/ 3640 h 7004"/>
              <a:gd name="T94" fmla="*/ 6258 w 7671"/>
              <a:gd name="T95" fmla="*/ 3660 h 7004"/>
              <a:gd name="T96" fmla="*/ 5851 w 7671"/>
              <a:gd name="T97" fmla="*/ 2352 h 7004"/>
              <a:gd name="T98" fmla="*/ 6258 w 7671"/>
              <a:gd name="T99" fmla="*/ 1803 h 7004"/>
              <a:gd name="T100" fmla="*/ 6669 w 7671"/>
              <a:gd name="T101" fmla="*/ 4852 h 7004"/>
              <a:gd name="T102" fmla="*/ 6955 w 7671"/>
              <a:gd name="T103" fmla="*/ 4202 h 7004"/>
              <a:gd name="T104" fmla="*/ 6927 w 7671"/>
              <a:gd name="T105" fmla="*/ 3741 h 7004"/>
              <a:gd name="T106" fmla="*/ 6677 w 7671"/>
              <a:gd name="T107" fmla="*/ 3084 h 7004"/>
              <a:gd name="T108" fmla="*/ 7371 w 7671"/>
              <a:gd name="T109" fmla="*/ 4717 h 7004"/>
              <a:gd name="T110" fmla="*/ 7155 w 7671"/>
              <a:gd name="T111" fmla="*/ 4176 h 7004"/>
              <a:gd name="T112" fmla="*/ 7404 w 7671"/>
              <a:gd name="T113" fmla="*/ 3726 h 7004"/>
              <a:gd name="T114" fmla="*/ 7117 w 7671"/>
              <a:gd name="T115" fmla="*/ 3219 h 7004"/>
              <a:gd name="T116" fmla="*/ 7404 w 7671"/>
              <a:gd name="T117" fmla="*/ 3726 h 7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671" h="7004">
                <a:moveTo>
                  <a:pt x="7585" y="2716"/>
                </a:moveTo>
                <a:lnTo>
                  <a:pt x="6499" y="2383"/>
                </a:lnTo>
                <a:lnTo>
                  <a:pt x="6499" y="1573"/>
                </a:lnTo>
                <a:cubicBezTo>
                  <a:pt x="6499" y="1527"/>
                  <a:pt x="6473" y="1485"/>
                  <a:pt x="6432" y="1465"/>
                </a:cubicBezTo>
                <a:lnTo>
                  <a:pt x="3498" y="13"/>
                </a:lnTo>
                <a:cubicBezTo>
                  <a:pt x="3497" y="13"/>
                  <a:pt x="3497" y="13"/>
                  <a:pt x="3495" y="13"/>
                </a:cubicBezTo>
                <a:cubicBezTo>
                  <a:pt x="3490" y="10"/>
                  <a:pt x="3468" y="0"/>
                  <a:pt x="3436" y="2"/>
                </a:cubicBezTo>
                <a:cubicBezTo>
                  <a:pt x="3403" y="4"/>
                  <a:pt x="3379" y="20"/>
                  <a:pt x="3374" y="23"/>
                </a:cubicBezTo>
                <a:lnTo>
                  <a:pt x="3374" y="23"/>
                </a:lnTo>
                <a:lnTo>
                  <a:pt x="1282" y="1515"/>
                </a:lnTo>
                <a:cubicBezTo>
                  <a:pt x="1250" y="1538"/>
                  <a:pt x="1231" y="1574"/>
                  <a:pt x="1231" y="1613"/>
                </a:cubicBezTo>
                <a:lnTo>
                  <a:pt x="1231" y="2655"/>
                </a:lnTo>
                <a:lnTo>
                  <a:pt x="842" y="2609"/>
                </a:lnTo>
                <a:cubicBezTo>
                  <a:pt x="842" y="2609"/>
                  <a:pt x="841" y="2609"/>
                  <a:pt x="839" y="2609"/>
                </a:cubicBezTo>
                <a:cubicBezTo>
                  <a:pt x="834" y="2609"/>
                  <a:pt x="822" y="2608"/>
                  <a:pt x="811" y="2610"/>
                </a:cubicBezTo>
                <a:cubicBezTo>
                  <a:pt x="797" y="2612"/>
                  <a:pt x="785" y="2616"/>
                  <a:pt x="780" y="2618"/>
                </a:cubicBezTo>
                <a:cubicBezTo>
                  <a:pt x="780" y="2618"/>
                  <a:pt x="779" y="2618"/>
                  <a:pt x="779" y="2618"/>
                </a:cubicBezTo>
                <a:lnTo>
                  <a:pt x="72" y="2932"/>
                </a:lnTo>
                <a:cubicBezTo>
                  <a:pt x="28" y="2951"/>
                  <a:pt x="0" y="2994"/>
                  <a:pt x="0" y="3042"/>
                </a:cubicBezTo>
                <a:lnTo>
                  <a:pt x="0" y="5060"/>
                </a:lnTo>
                <a:cubicBezTo>
                  <a:pt x="0" y="5105"/>
                  <a:pt x="24" y="5145"/>
                  <a:pt x="63" y="5166"/>
                </a:cubicBezTo>
                <a:lnTo>
                  <a:pt x="772" y="5555"/>
                </a:lnTo>
                <a:cubicBezTo>
                  <a:pt x="772" y="5555"/>
                  <a:pt x="790" y="5566"/>
                  <a:pt x="813" y="5568"/>
                </a:cubicBezTo>
                <a:cubicBezTo>
                  <a:pt x="833" y="5571"/>
                  <a:pt x="847" y="5568"/>
                  <a:pt x="847" y="5568"/>
                </a:cubicBezTo>
                <a:lnTo>
                  <a:pt x="1231" y="5513"/>
                </a:lnTo>
                <a:lnTo>
                  <a:pt x="1231" y="5735"/>
                </a:lnTo>
                <a:cubicBezTo>
                  <a:pt x="1231" y="5779"/>
                  <a:pt x="1255" y="5820"/>
                  <a:pt x="1294" y="5841"/>
                </a:cubicBezTo>
                <a:lnTo>
                  <a:pt x="3386" y="6987"/>
                </a:lnTo>
                <a:cubicBezTo>
                  <a:pt x="3386" y="6987"/>
                  <a:pt x="3409" y="7001"/>
                  <a:pt x="3440" y="7002"/>
                </a:cubicBezTo>
                <a:cubicBezTo>
                  <a:pt x="3463" y="7004"/>
                  <a:pt x="3486" y="6995"/>
                  <a:pt x="3486" y="6995"/>
                </a:cubicBezTo>
                <a:lnTo>
                  <a:pt x="3486" y="6994"/>
                </a:lnTo>
                <a:lnTo>
                  <a:pt x="3486" y="6994"/>
                </a:lnTo>
                <a:lnTo>
                  <a:pt x="6420" y="5879"/>
                </a:lnTo>
                <a:lnTo>
                  <a:pt x="7592" y="5433"/>
                </a:lnTo>
                <a:cubicBezTo>
                  <a:pt x="7639" y="5416"/>
                  <a:pt x="7670" y="5371"/>
                  <a:pt x="7670" y="5321"/>
                </a:cubicBezTo>
                <a:lnTo>
                  <a:pt x="7670" y="2832"/>
                </a:lnTo>
                <a:cubicBezTo>
                  <a:pt x="7671" y="2779"/>
                  <a:pt x="7636" y="2732"/>
                  <a:pt x="7585" y="2716"/>
                </a:cubicBezTo>
                <a:close/>
                <a:moveTo>
                  <a:pt x="337" y="4559"/>
                </a:moveTo>
                <a:cubicBezTo>
                  <a:pt x="337" y="4571"/>
                  <a:pt x="331" y="4583"/>
                  <a:pt x="321" y="4591"/>
                </a:cubicBezTo>
                <a:cubicBezTo>
                  <a:pt x="313" y="4596"/>
                  <a:pt x="305" y="4599"/>
                  <a:pt x="296" y="4599"/>
                </a:cubicBezTo>
                <a:cubicBezTo>
                  <a:pt x="293" y="4599"/>
                  <a:pt x="289" y="4598"/>
                  <a:pt x="286" y="4597"/>
                </a:cubicBezTo>
                <a:lnTo>
                  <a:pt x="151" y="4560"/>
                </a:lnTo>
                <a:cubicBezTo>
                  <a:pt x="134" y="4555"/>
                  <a:pt x="122" y="4539"/>
                  <a:pt x="122" y="4521"/>
                </a:cubicBezTo>
                <a:lnTo>
                  <a:pt x="122" y="4147"/>
                </a:lnTo>
                <a:cubicBezTo>
                  <a:pt x="122" y="4136"/>
                  <a:pt x="126" y="4125"/>
                  <a:pt x="135" y="4117"/>
                </a:cubicBezTo>
                <a:cubicBezTo>
                  <a:pt x="143" y="4109"/>
                  <a:pt x="155" y="4106"/>
                  <a:pt x="166" y="4107"/>
                </a:cubicBezTo>
                <a:lnTo>
                  <a:pt x="300" y="4120"/>
                </a:lnTo>
                <a:cubicBezTo>
                  <a:pt x="321" y="4122"/>
                  <a:pt x="336" y="4139"/>
                  <a:pt x="336" y="4160"/>
                </a:cubicBezTo>
                <a:lnTo>
                  <a:pt x="336" y="4559"/>
                </a:lnTo>
                <a:lnTo>
                  <a:pt x="337" y="4559"/>
                </a:lnTo>
                <a:close/>
                <a:moveTo>
                  <a:pt x="337" y="3761"/>
                </a:moveTo>
                <a:cubicBezTo>
                  <a:pt x="337" y="3782"/>
                  <a:pt x="321" y="3800"/>
                  <a:pt x="300" y="3802"/>
                </a:cubicBezTo>
                <a:lnTo>
                  <a:pt x="165" y="3813"/>
                </a:lnTo>
                <a:lnTo>
                  <a:pt x="162" y="3813"/>
                </a:lnTo>
                <a:cubicBezTo>
                  <a:pt x="152" y="3813"/>
                  <a:pt x="142" y="3809"/>
                  <a:pt x="135" y="3802"/>
                </a:cubicBezTo>
                <a:cubicBezTo>
                  <a:pt x="126" y="3795"/>
                  <a:pt x="122" y="3784"/>
                  <a:pt x="122" y="3773"/>
                </a:cubicBezTo>
                <a:lnTo>
                  <a:pt x="122" y="3398"/>
                </a:lnTo>
                <a:cubicBezTo>
                  <a:pt x="122" y="3380"/>
                  <a:pt x="134" y="3364"/>
                  <a:pt x="152" y="3359"/>
                </a:cubicBezTo>
                <a:lnTo>
                  <a:pt x="286" y="3324"/>
                </a:lnTo>
                <a:cubicBezTo>
                  <a:pt x="298" y="3321"/>
                  <a:pt x="311" y="3323"/>
                  <a:pt x="321" y="3331"/>
                </a:cubicBezTo>
                <a:cubicBezTo>
                  <a:pt x="331" y="3339"/>
                  <a:pt x="337" y="3350"/>
                  <a:pt x="337" y="3363"/>
                </a:cubicBezTo>
                <a:lnTo>
                  <a:pt x="337" y="3761"/>
                </a:lnTo>
                <a:lnTo>
                  <a:pt x="337" y="3761"/>
                </a:lnTo>
                <a:close/>
                <a:moveTo>
                  <a:pt x="729" y="4668"/>
                </a:moveTo>
                <a:cubicBezTo>
                  <a:pt x="729" y="4680"/>
                  <a:pt x="723" y="4692"/>
                  <a:pt x="714" y="4700"/>
                </a:cubicBezTo>
                <a:cubicBezTo>
                  <a:pt x="706" y="4705"/>
                  <a:pt x="698" y="4708"/>
                  <a:pt x="689" y="4708"/>
                </a:cubicBezTo>
                <a:cubicBezTo>
                  <a:pt x="686" y="4708"/>
                  <a:pt x="682" y="4707"/>
                  <a:pt x="678" y="4706"/>
                </a:cubicBezTo>
                <a:lnTo>
                  <a:pt x="494" y="4655"/>
                </a:lnTo>
                <a:cubicBezTo>
                  <a:pt x="477" y="4651"/>
                  <a:pt x="465" y="4635"/>
                  <a:pt x="465" y="4617"/>
                </a:cubicBezTo>
                <a:lnTo>
                  <a:pt x="465" y="4180"/>
                </a:lnTo>
                <a:cubicBezTo>
                  <a:pt x="465" y="4169"/>
                  <a:pt x="470" y="4158"/>
                  <a:pt x="478" y="4150"/>
                </a:cubicBezTo>
                <a:cubicBezTo>
                  <a:pt x="486" y="4143"/>
                  <a:pt x="498" y="4139"/>
                  <a:pt x="509" y="4140"/>
                </a:cubicBezTo>
                <a:lnTo>
                  <a:pt x="693" y="4158"/>
                </a:lnTo>
                <a:cubicBezTo>
                  <a:pt x="714" y="4160"/>
                  <a:pt x="729" y="4178"/>
                  <a:pt x="729" y="4198"/>
                </a:cubicBezTo>
                <a:lnTo>
                  <a:pt x="729" y="4668"/>
                </a:lnTo>
                <a:lnTo>
                  <a:pt x="729" y="4668"/>
                </a:lnTo>
                <a:close/>
                <a:moveTo>
                  <a:pt x="729" y="3729"/>
                </a:moveTo>
                <a:cubicBezTo>
                  <a:pt x="729" y="3750"/>
                  <a:pt x="713" y="3767"/>
                  <a:pt x="692" y="3769"/>
                </a:cubicBezTo>
                <a:lnTo>
                  <a:pt x="508" y="3784"/>
                </a:lnTo>
                <a:lnTo>
                  <a:pt x="505" y="3784"/>
                </a:lnTo>
                <a:cubicBezTo>
                  <a:pt x="495" y="3784"/>
                  <a:pt x="485" y="3781"/>
                  <a:pt x="478" y="3774"/>
                </a:cubicBezTo>
                <a:cubicBezTo>
                  <a:pt x="469" y="3766"/>
                  <a:pt x="465" y="3756"/>
                  <a:pt x="465" y="3744"/>
                </a:cubicBezTo>
                <a:lnTo>
                  <a:pt x="465" y="3308"/>
                </a:lnTo>
                <a:cubicBezTo>
                  <a:pt x="465" y="3290"/>
                  <a:pt x="477" y="3274"/>
                  <a:pt x="495" y="3269"/>
                </a:cubicBezTo>
                <a:lnTo>
                  <a:pt x="679" y="3221"/>
                </a:lnTo>
                <a:cubicBezTo>
                  <a:pt x="691" y="3217"/>
                  <a:pt x="704" y="3220"/>
                  <a:pt x="714" y="3228"/>
                </a:cubicBezTo>
                <a:cubicBezTo>
                  <a:pt x="723" y="3235"/>
                  <a:pt x="729" y="3247"/>
                  <a:pt x="729" y="3260"/>
                </a:cubicBezTo>
                <a:lnTo>
                  <a:pt x="729" y="3729"/>
                </a:lnTo>
                <a:close/>
                <a:moveTo>
                  <a:pt x="1737" y="4948"/>
                </a:moveTo>
                <a:cubicBezTo>
                  <a:pt x="1737" y="4960"/>
                  <a:pt x="1731" y="4972"/>
                  <a:pt x="1721" y="4980"/>
                </a:cubicBezTo>
                <a:cubicBezTo>
                  <a:pt x="1714" y="4985"/>
                  <a:pt x="1706" y="4988"/>
                  <a:pt x="1697" y="4988"/>
                </a:cubicBezTo>
                <a:cubicBezTo>
                  <a:pt x="1693" y="4988"/>
                  <a:pt x="1690" y="4987"/>
                  <a:pt x="1686" y="4986"/>
                </a:cubicBezTo>
                <a:lnTo>
                  <a:pt x="1449" y="4920"/>
                </a:lnTo>
                <a:cubicBezTo>
                  <a:pt x="1431" y="4916"/>
                  <a:pt x="1419" y="4900"/>
                  <a:pt x="1419" y="4882"/>
                </a:cubicBezTo>
                <a:lnTo>
                  <a:pt x="1419" y="4274"/>
                </a:lnTo>
                <a:cubicBezTo>
                  <a:pt x="1419" y="4262"/>
                  <a:pt x="1424" y="4251"/>
                  <a:pt x="1432" y="4244"/>
                </a:cubicBezTo>
                <a:cubicBezTo>
                  <a:pt x="1441" y="4236"/>
                  <a:pt x="1452" y="4232"/>
                  <a:pt x="1463" y="4233"/>
                </a:cubicBezTo>
                <a:lnTo>
                  <a:pt x="1701" y="4257"/>
                </a:lnTo>
                <a:cubicBezTo>
                  <a:pt x="1721" y="4259"/>
                  <a:pt x="1737" y="4276"/>
                  <a:pt x="1737" y="4297"/>
                </a:cubicBezTo>
                <a:lnTo>
                  <a:pt x="1737" y="4948"/>
                </a:lnTo>
                <a:close/>
                <a:moveTo>
                  <a:pt x="1737" y="3646"/>
                </a:moveTo>
                <a:cubicBezTo>
                  <a:pt x="1737" y="3667"/>
                  <a:pt x="1721" y="3684"/>
                  <a:pt x="1700" y="3686"/>
                </a:cubicBezTo>
                <a:lnTo>
                  <a:pt x="1463" y="3705"/>
                </a:lnTo>
                <a:cubicBezTo>
                  <a:pt x="1462" y="3706"/>
                  <a:pt x="1461" y="3706"/>
                  <a:pt x="1459" y="3706"/>
                </a:cubicBezTo>
                <a:cubicBezTo>
                  <a:pt x="1449" y="3706"/>
                  <a:pt x="1440" y="3702"/>
                  <a:pt x="1432" y="3695"/>
                </a:cubicBezTo>
                <a:cubicBezTo>
                  <a:pt x="1424" y="3687"/>
                  <a:pt x="1419" y="3677"/>
                  <a:pt x="1419" y="3665"/>
                </a:cubicBezTo>
                <a:lnTo>
                  <a:pt x="1419" y="3057"/>
                </a:lnTo>
                <a:cubicBezTo>
                  <a:pt x="1419" y="3039"/>
                  <a:pt x="1432" y="3023"/>
                  <a:pt x="1449" y="3018"/>
                </a:cubicBezTo>
                <a:lnTo>
                  <a:pt x="1687" y="2956"/>
                </a:lnTo>
                <a:cubicBezTo>
                  <a:pt x="1699" y="2953"/>
                  <a:pt x="1712" y="2955"/>
                  <a:pt x="1721" y="2963"/>
                </a:cubicBezTo>
                <a:cubicBezTo>
                  <a:pt x="1731" y="2970"/>
                  <a:pt x="1737" y="2982"/>
                  <a:pt x="1737" y="2995"/>
                </a:cubicBezTo>
                <a:lnTo>
                  <a:pt x="1737" y="3646"/>
                </a:lnTo>
                <a:close/>
                <a:moveTo>
                  <a:pt x="1737" y="2344"/>
                </a:moveTo>
                <a:cubicBezTo>
                  <a:pt x="1737" y="2360"/>
                  <a:pt x="1728" y="2374"/>
                  <a:pt x="1713" y="2381"/>
                </a:cubicBezTo>
                <a:lnTo>
                  <a:pt x="1476" y="2486"/>
                </a:lnTo>
                <a:cubicBezTo>
                  <a:pt x="1471" y="2488"/>
                  <a:pt x="1465" y="2489"/>
                  <a:pt x="1460" y="2489"/>
                </a:cubicBezTo>
                <a:cubicBezTo>
                  <a:pt x="1452" y="2489"/>
                  <a:pt x="1444" y="2487"/>
                  <a:pt x="1437" y="2483"/>
                </a:cubicBezTo>
                <a:cubicBezTo>
                  <a:pt x="1426" y="2475"/>
                  <a:pt x="1419" y="2463"/>
                  <a:pt x="1419" y="2449"/>
                </a:cubicBezTo>
                <a:lnTo>
                  <a:pt x="1419" y="1841"/>
                </a:lnTo>
                <a:cubicBezTo>
                  <a:pt x="1419" y="1827"/>
                  <a:pt x="1426" y="1814"/>
                  <a:pt x="1438" y="1807"/>
                </a:cubicBezTo>
                <a:lnTo>
                  <a:pt x="1676" y="1659"/>
                </a:lnTo>
                <a:cubicBezTo>
                  <a:pt x="1688" y="1651"/>
                  <a:pt x="1704" y="1651"/>
                  <a:pt x="1716" y="1658"/>
                </a:cubicBezTo>
                <a:cubicBezTo>
                  <a:pt x="1729" y="1665"/>
                  <a:pt x="1737" y="1678"/>
                  <a:pt x="1737" y="1693"/>
                </a:cubicBezTo>
                <a:lnTo>
                  <a:pt x="1737" y="2344"/>
                </a:lnTo>
                <a:lnTo>
                  <a:pt x="1737" y="2344"/>
                </a:lnTo>
                <a:close/>
                <a:moveTo>
                  <a:pt x="2329" y="5112"/>
                </a:moveTo>
                <a:cubicBezTo>
                  <a:pt x="2329" y="5124"/>
                  <a:pt x="2323" y="5136"/>
                  <a:pt x="2313" y="5144"/>
                </a:cubicBezTo>
                <a:cubicBezTo>
                  <a:pt x="2306" y="5149"/>
                  <a:pt x="2297" y="5152"/>
                  <a:pt x="2289" y="5152"/>
                </a:cubicBezTo>
                <a:cubicBezTo>
                  <a:pt x="2285" y="5152"/>
                  <a:pt x="2281" y="5152"/>
                  <a:pt x="2278" y="5151"/>
                </a:cubicBezTo>
                <a:lnTo>
                  <a:pt x="1960" y="5062"/>
                </a:lnTo>
                <a:cubicBezTo>
                  <a:pt x="1942" y="5058"/>
                  <a:pt x="1930" y="5042"/>
                  <a:pt x="1930" y="5024"/>
                </a:cubicBezTo>
                <a:lnTo>
                  <a:pt x="1930" y="4323"/>
                </a:lnTo>
                <a:cubicBezTo>
                  <a:pt x="1930" y="4312"/>
                  <a:pt x="1935" y="4301"/>
                  <a:pt x="1943" y="4293"/>
                </a:cubicBezTo>
                <a:cubicBezTo>
                  <a:pt x="1952" y="4286"/>
                  <a:pt x="1963" y="4282"/>
                  <a:pt x="1974" y="4283"/>
                </a:cubicBezTo>
                <a:lnTo>
                  <a:pt x="2292" y="4314"/>
                </a:lnTo>
                <a:cubicBezTo>
                  <a:pt x="2313" y="4316"/>
                  <a:pt x="2329" y="4334"/>
                  <a:pt x="2329" y="4354"/>
                </a:cubicBezTo>
                <a:lnTo>
                  <a:pt x="2329" y="5112"/>
                </a:lnTo>
                <a:close/>
                <a:moveTo>
                  <a:pt x="2329" y="3597"/>
                </a:moveTo>
                <a:cubicBezTo>
                  <a:pt x="2329" y="3618"/>
                  <a:pt x="2313" y="3635"/>
                  <a:pt x="2292" y="3637"/>
                </a:cubicBezTo>
                <a:lnTo>
                  <a:pt x="1974" y="3663"/>
                </a:lnTo>
                <a:cubicBezTo>
                  <a:pt x="1973" y="3663"/>
                  <a:pt x="1971" y="3664"/>
                  <a:pt x="1970" y="3664"/>
                </a:cubicBezTo>
                <a:cubicBezTo>
                  <a:pt x="1960" y="3664"/>
                  <a:pt x="1951" y="3660"/>
                  <a:pt x="1943" y="3653"/>
                </a:cubicBezTo>
                <a:cubicBezTo>
                  <a:pt x="1935" y="3645"/>
                  <a:pt x="1930" y="3634"/>
                  <a:pt x="1930" y="3623"/>
                </a:cubicBezTo>
                <a:lnTo>
                  <a:pt x="1930" y="2923"/>
                </a:lnTo>
                <a:cubicBezTo>
                  <a:pt x="1930" y="2905"/>
                  <a:pt x="1942" y="2889"/>
                  <a:pt x="1960" y="2884"/>
                </a:cubicBezTo>
                <a:lnTo>
                  <a:pt x="2278" y="2800"/>
                </a:lnTo>
                <a:cubicBezTo>
                  <a:pt x="2290" y="2797"/>
                  <a:pt x="2303" y="2800"/>
                  <a:pt x="2313" y="2807"/>
                </a:cubicBezTo>
                <a:cubicBezTo>
                  <a:pt x="2323" y="2815"/>
                  <a:pt x="2329" y="2827"/>
                  <a:pt x="2329" y="2839"/>
                </a:cubicBezTo>
                <a:lnTo>
                  <a:pt x="2329" y="3597"/>
                </a:lnTo>
                <a:lnTo>
                  <a:pt x="2329" y="3597"/>
                </a:lnTo>
                <a:close/>
                <a:moveTo>
                  <a:pt x="2329" y="2082"/>
                </a:moveTo>
                <a:cubicBezTo>
                  <a:pt x="2329" y="2098"/>
                  <a:pt x="2319" y="2112"/>
                  <a:pt x="2305" y="2119"/>
                </a:cubicBezTo>
                <a:lnTo>
                  <a:pt x="1987" y="2260"/>
                </a:lnTo>
                <a:cubicBezTo>
                  <a:pt x="1982" y="2262"/>
                  <a:pt x="1976" y="2263"/>
                  <a:pt x="1970" y="2263"/>
                </a:cubicBezTo>
                <a:cubicBezTo>
                  <a:pt x="1963" y="2263"/>
                  <a:pt x="1955" y="2261"/>
                  <a:pt x="1949" y="2257"/>
                </a:cubicBezTo>
                <a:cubicBezTo>
                  <a:pt x="1937" y="2249"/>
                  <a:pt x="1930" y="2236"/>
                  <a:pt x="1930" y="2223"/>
                </a:cubicBezTo>
                <a:lnTo>
                  <a:pt x="1930" y="1523"/>
                </a:lnTo>
                <a:cubicBezTo>
                  <a:pt x="1930" y="1509"/>
                  <a:pt x="1938" y="1496"/>
                  <a:pt x="1949" y="1489"/>
                </a:cubicBezTo>
                <a:lnTo>
                  <a:pt x="2267" y="1290"/>
                </a:lnTo>
                <a:cubicBezTo>
                  <a:pt x="2280" y="1282"/>
                  <a:pt x="2295" y="1282"/>
                  <a:pt x="2308" y="1289"/>
                </a:cubicBezTo>
                <a:cubicBezTo>
                  <a:pt x="2321" y="1296"/>
                  <a:pt x="2329" y="1310"/>
                  <a:pt x="2329" y="1324"/>
                </a:cubicBezTo>
                <a:lnTo>
                  <a:pt x="2329" y="2082"/>
                </a:lnTo>
                <a:lnTo>
                  <a:pt x="2329" y="2082"/>
                </a:lnTo>
                <a:close/>
                <a:moveTo>
                  <a:pt x="3152" y="5341"/>
                </a:moveTo>
                <a:cubicBezTo>
                  <a:pt x="3152" y="5352"/>
                  <a:pt x="3147" y="5364"/>
                  <a:pt x="3139" y="5372"/>
                </a:cubicBezTo>
                <a:cubicBezTo>
                  <a:pt x="3124" y="5387"/>
                  <a:pt x="3104" y="5387"/>
                  <a:pt x="3098" y="5387"/>
                </a:cubicBezTo>
                <a:lnTo>
                  <a:pt x="3097" y="5387"/>
                </a:lnTo>
                <a:cubicBezTo>
                  <a:pt x="3018" y="5387"/>
                  <a:pt x="2710" y="5276"/>
                  <a:pt x="2650" y="5254"/>
                </a:cubicBezTo>
                <a:cubicBezTo>
                  <a:pt x="2634" y="5248"/>
                  <a:pt x="2623" y="5233"/>
                  <a:pt x="2623" y="5216"/>
                </a:cubicBezTo>
                <a:lnTo>
                  <a:pt x="2623" y="4391"/>
                </a:lnTo>
                <a:cubicBezTo>
                  <a:pt x="2623" y="4380"/>
                  <a:pt x="2628" y="4369"/>
                  <a:pt x="2636" y="4361"/>
                </a:cubicBezTo>
                <a:cubicBezTo>
                  <a:pt x="2645" y="4354"/>
                  <a:pt x="2656" y="4350"/>
                  <a:pt x="2667" y="4351"/>
                </a:cubicBezTo>
                <a:lnTo>
                  <a:pt x="3115" y="4395"/>
                </a:lnTo>
                <a:cubicBezTo>
                  <a:pt x="3136" y="4397"/>
                  <a:pt x="3152" y="4414"/>
                  <a:pt x="3152" y="4435"/>
                </a:cubicBezTo>
                <a:cubicBezTo>
                  <a:pt x="3152" y="4444"/>
                  <a:pt x="3152" y="5302"/>
                  <a:pt x="3152" y="5341"/>
                </a:cubicBezTo>
                <a:close/>
                <a:moveTo>
                  <a:pt x="3152" y="3529"/>
                </a:moveTo>
                <a:cubicBezTo>
                  <a:pt x="3152" y="3550"/>
                  <a:pt x="3136" y="3567"/>
                  <a:pt x="3115" y="3569"/>
                </a:cubicBezTo>
                <a:lnTo>
                  <a:pt x="2667" y="3606"/>
                </a:lnTo>
                <a:cubicBezTo>
                  <a:pt x="2665" y="3606"/>
                  <a:pt x="2664" y="3606"/>
                  <a:pt x="2663" y="3606"/>
                </a:cubicBezTo>
                <a:cubicBezTo>
                  <a:pt x="2653" y="3606"/>
                  <a:pt x="2643" y="3602"/>
                  <a:pt x="2636" y="3595"/>
                </a:cubicBezTo>
                <a:cubicBezTo>
                  <a:pt x="2628" y="3588"/>
                  <a:pt x="2623" y="3577"/>
                  <a:pt x="2623" y="3566"/>
                </a:cubicBezTo>
                <a:lnTo>
                  <a:pt x="2623" y="2741"/>
                </a:lnTo>
                <a:cubicBezTo>
                  <a:pt x="2623" y="2722"/>
                  <a:pt x="2635" y="2706"/>
                  <a:pt x="2653" y="2702"/>
                </a:cubicBezTo>
                <a:lnTo>
                  <a:pt x="3101" y="2584"/>
                </a:lnTo>
                <a:cubicBezTo>
                  <a:pt x="3113" y="2581"/>
                  <a:pt x="3126" y="2583"/>
                  <a:pt x="3136" y="2591"/>
                </a:cubicBezTo>
                <a:cubicBezTo>
                  <a:pt x="3146" y="2599"/>
                  <a:pt x="3152" y="2610"/>
                  <a:pt x="3152" y="2623"/>
                </a:cubicBezTo>
                <a:lnTo>
                  <a:pt x="3152" y="3529"/>
                </a:lnTo>
                <a:lnTo>
                  <a:pt x="3152" y="3529"/>
                </a:lnTo>
                <a:close/>
                <a:moveTo>
                  <a:pt x="3152" y="1717"/>
                </a:moveTo>
                <a:cubicBezTo>
                  <a:pt x="3152" y="1733"/>
                  <a:pt x="3142" y="1748"/>
                  <a:pt x="3128" y="1754"/>
                </a:cubicBezTo>
                <a:lnTo>
                  <a:pt x="2680" y="1953"/>
                </a:lnTo>
                <a:cubicBezTo>
                  <a:pt x="2674" y="1955"/>
                  <a:pt x="2669" y="1956"/>
                  <a:pt x="2663" y="1956"/>
                </a:cubicBezTo>
                <a:cubicBezTo>
                  <a:pt x="2656" y="1956"/>
                  <a:pt x="2648" y="1954"/>
                  <a:pt x="2641" y="1950"/>
                </a:cubicBezTo>
                <a:cubicBezTo>
                  <a:pt x="2630" y="1942"/>
                  <a:pt x="2623" y="1930"/>
                  <a:pt x="2623" y="1916"/>
                </a:cubicBezTo>
                <a:lnTo>
                  <a:pt x="2623" y="1091"/>
                </a:lnTo>
                <a:cubicBezTo>
                  <a:pt x="2623" y="1077"/>
                  <a:pt x="2630" y="1064"/>
                  <a:pt x="2642" y="1057"/>
                </a:cubicBezTo>
                <a:lnTo>
                  <a:pt x="3090" y="777"/>
                </a:lnTo>
                <a:cubicBezTo>
                  <a:pt x="3103" y="769"/>
                  <a:pt x="3118" y="769"/>
                  <a:pt x="3131" y="776"/>
                </a:cubicBezTo>
                <a:cubicBezTo>
                  <a:pt x="3144" y="783"/>
                  <a:pt x="3152" y="797"/>
                  <a:pt x="3152" y="811"/>
                </a:cubicBezTo>
                <a:lnTo>
                  <a:pt x="3152" y="1717"/>
                </a:lnTo>
                <a:lnTo>
                  <a:pt x="3152" y="1717"/>
                </a:lnTo>
                <a:close/>
                <a:moveTo>
                  <a:pt x="4934" y="1266"/>
                </a:moveTo>
                <a:cubicBezTo>
                  <a:pt x="4934" y="1252"/>
                  <a:pt x="4941" y="1240"/>
                  <a:pt x="4952" y="1232"/>
                </a:cubicBezTo>
                <a:cubicBezTo>
                  <a:pt x="4963" y="1225"/>
                  <a:pt x="4978" y="1224"/>
                  <a:pt x="4990" y="1229"/>
                </a:cubicBezTo>
                <a:lnTo>
                  <a:pt x="5469" y="1436"/>
                </a:lnTo>
                <a:cubicBezTo>
                  <a:pt x="5483" y="1442"/>
                  <a:pt x="5493" y="1457"/>
                  <a:pt x="5493" y="1473"/>
                </a:cubicBezTo>
                <a:lnTo>
                  <a:pt x="5493" y="2187"/>
                </a:lnTo>
                <a:cubicBezTo>
                  <a:pt x="5493" y="2200"/>
                  <a:pt x="5487" y="2212"/>
                  <a:pt x="5477" y="2220"/>
                </a:cubicBezTo>
                <a:cubicBezTo>
                  <a:pt x="5470" y="2225"/>
                  <a:pt x="5461" y="2228"/>
                  <a:pt x="5453" y="2228"/>
                </a:cubicBezTo>
                <a:cubicBezTo>
                  <a:pt x="5449" y="2228"/>
                  <a:pt x="5445" y="2227"/>
                  <a:pt x="5441" y="2226"/>
                </a:cubicBezTo>
                <a:lnTo>
                  <a:pt x="4963" y="2079"/>
                </a:lnTo>
                <a:cubicBezTo>
                  <a:pt x="4946" y="2074"/>
                  <a:pt x="4934" y="2058"/>
                  <a:pt x="4934" y="2040"/>
                </a:cubicBezTo>
                <a:lnTo>
                  <a:pt x="4934" y="1266"/>
                </a:lnTo>
                <a:lnTo>
                  <a:pt x="4934" y="1266"/>
                </a:lnTo>
                <a:close/>
                <a:moveTo>
                  <a:pt x="4934" y="2815"/>
                </a:moveTo>
                <a:cubicBezTo>
                  <a:pt x="4934" y="2803"/>
                  <a:pt x="4939" y="2791"/>
                  <a:pt x="4948" y="2784"/>
                </a:cubicBezTo>
                <a:cubicBezTo>
                  <a:pt x="4958" y="2776"/>
                  <a:pt x="4970" y="2773"/>
                  <a:pt x="4981" y="2775"/>
                </a:cubicBezTo>
                <a:lnTo>
                  <a:pt x="5460" y="2862"/>
                </a:lnTo>
                <a:cubicBezTo>
                  <a:pt x="5479" y="2866"/>
                  <a:pt x="5493" y="2882"/>
                  <a:pt x="5493" y="2902"/>
                </a:cubicBezTo>
                <a:lnTo>
                  <a:pt x="5493" y="3623"/>
                </a:lnTo>
                <a:cubicBezTo>
                  <a:pt x="5493" y="3634"/>
                  <a:pt x="5488" y="3645"/>
                  <a:pt x="5480" y="3653"/>
                </a:cubicBezTo>
                <a:cubicBezTo>
                  <a:pt x="5473" y="3660"/>
                  <a:pt x="5463" y="3664"/>
                  <a:pt x="5453" y="3664"/>
                </a:cubicBezTo>
                <a:cubicBezTo>
                  <a:pt x="5452" y="3664"/>
                  <a:pt x="5451" y="3663"/>
                  <a:pt x="5450" y="3663"/>
                </a:cubicBezTo>
                <a:lnTo>
                  <a:pt x="4971" y="3629"/>
                </a:lnTo>
                <a:cubicBezTo>
                  <a:pt x="4950" y="3628"/>
                  <a:pt x="4934" y="3610"/>
                  <a:pt x="4934" y="3589"/>
                </a:cubicBezTo>
                <a:lnTo>
                  <a:pt x="4934" y="2815"/>
                </a:lnTo>
                <a:close/>
                <a:moveTo>
                  <a:pt x="3688" y="727"/>
                </a:moveTo>
                <a:cubicBezTo>
                  <a:pt x="3688" y="714"/>
                  <a:pt x="3695" y="701"/>
                  <a:pt x="3706" y="694"/>
                </a:cubicBezTo>
                <a:cubicBezTo>
                  <a:pt x="3718" y="686"/>
                  <a:pt x="3732" y="685"/>
                  <a:pt x="3744" y="690"/>
                </a:cubicBezTo>
                <a:lnTo>
                  <a:pt x="4424" y="984"/>
                </a:lnTo>
                <a:cubicBezTo>
                  <a:pt x="4439" y="991"/>
                  <a:pt x="4449" y="1005"/>
                  <a:pt x="4449" y="1021"/>
                </a:cubicBezTo>
                <a:lnTo>
                  <a:pt x="4449" y="1867"/>
                </a:lnTo>
                <a:cubicBezTo>
                  <a:pt x="4449" y="1879"/>
                  <a:pt x="4442" y="1891"/>
                  <a:pt x="4432" y="1899"/>
                </a:cubicBezTo>
                <a:cubicBezTo>
                  <a:pt x="4425" y="1904"/>
                  <a:pt x="4417" y="1907"/>
                  <a:pt x="4408" y="1907"/>
                </a:cubicBezTo>
                <a:cubicBezTo>
                  <a:pt x="4404" y="1907"/>
                  <a:pt x="4400" y="1906"/>
                  <a:pt x="4396" y="1905"/>
                </a:cubicBezTo>
                <a:lnTo>
                  <a:pt x="3717" y="1696"/>
                </a:lnTo>
                <a:cubicBezTo>
                  <a:pt x="3700" y="1691"/>
                  <a:pt x="3688" y="1675"/>
                  <a:pt x="3688" y="1658"/>
                </a:cubicBezTo>
                <a:lnTo>
                  <a:pt x="3688" y="727"/>
                </a:lnTo>
                <a:lnTo>
                  <a:pt x="3688" y="727"/>
                </a:lnTo>
                <a:close/>
                <a:moveTo>
                  <a:pt x="3688" y="3518"/>
                </a:moveTo>
                <a:lnTo>
                  <a:pt x="3688" y="2588"/>
                </a:lnTo>
                <a:cubicBezTo>
                  <a:pt x="3688" y="2576"/>
                  <a:pt x="3694" y="2564"/>
                  <a:pt x="3703" y="2557"/>
                </a:cubicBezTo>
                <a:cubicBezTo>
                  <a:pt x="3712" y="2549"/>
                  <a:pt x="3724" y="2546"/>
                  <a:pt x="3736" y="2548"/>
                </a:cubicBezTo>
                <a:lnTo>
                  <a:pt x="4415" y="2672"/>
                </a:lnTo>
                <a:cubicBezTo>
                  <a:pt x="4434" y="2676"/>
                  <a:pt x="4448" y="2692"/>
                  <a:pt x="4448" y="2712"/>
                </a:cubicBezTo>
                <a:lnTo>
                  <a:pt x="4448" y="3557"/>
                </a:lnTo>
                <a:cubicBezTo>
                  <a:pt x="4448" y="3568"/>
                  <a:pt x="4444" y="3579"/>
                  <a:pt x="4436" y="3586"/>
                </a:cubicBezTo>
                <a:cubicBezTo>
                  <a:pt x="4428" y="3593"/>
                  <a:pt x="4418" y="3597"/>
                  <a:pt x="4408" y="3597"/>
                </a:cubicBezTo>
                <a:cubicBezTo>
                  <a:pt x="4407" y="3597"/>
                  <a:pt x="4407" y="3597"/>
                  <a:pt x="4406" y="3597"/>
                </a:cubicBezTo>
                <a:lnTo>
                  <a:pt x="3726" y="3558"/>
                </a:lnTo>
                <a:cubicBezTo>
                  <a:pt x="3705" y="3557"/>
                  <a:pt x="3688" y="3539"/>
                  <a:pt x="3688" y="3518"/>
                </a:cubicBezTo>
                <a:close/>
                <a:moveTo>
                  <a:pt x="5014" y="6300"/>
                </a:moveTo>
                <a:cubicBezTo>
                  <a:pt x="5014" y="6317"/>
                  <a:pt x="5004" y="6331"/>
                  <a:pt x="4989" y="6338"/>
                </a:cubicBezTo>
                <a:lnTo>
                  <a:pt x="4099" y="6676"/>
                </a:lnTo>
                <a:cubicBezTo>
                  <a:pt x="4094" y="6677"/>
                  <a:pt x="4089" y="6678"/>
                  <a:pt x="4085" y="6678"/>
                </a:cubicBezTo>
                <a:cubicBezTo>
                  <a:pt x="4077" y="6678"/>
                  <a:pt x="4069" y="6676"/>
                  <a:pt x="4062" y="6671"/>
                </a:cubicBezTo>
                <a:cubicBezTo>
                  <a:pt x="4051" y="6664"/>
                  <a:pt x="4045" y="6651"/>
                  <a:pt x="4045" y="6638"/>
                </a:cubicBezTo>
                <a:lnTo>
                  <a:pt x="4045" y="4424"/>
                </a:lnTo>
                <a:cubicBezTo>
                  <a:pt x="4045" y="4403"/>
                  <a:pt x="4061" y="4385"/>
                  <a:pt x="4082" y="4384"/>
                </a:cubicBezTo>
                <a:lnTo>
                  <a:pt x="4972" y="4323"/>
                </a:lnTo>
                <a:cubicBezTo>
                  <a:pt x="4983" y="4323"/>
                  <a:pt x="4994" y="4327"/>
                  <a:pt x="5002" y="4334"/>
                </a:cubicBezTo>
                <a:cubicBezTo>
                  <a:pt x="5010" y="4342"/>
                  <a:pt x="5015" y="4352"/>
                  <a:pt x="5015" y="4364"/>
                </a:cubicBezTo>
                <a:lnTo>
                  <a:pt x="5015" y="6300"/>
                </a:lnTo>
                <a:lnTo>
                  <a:pt x="5014" y="6300"/>
                </a:lnTo>
                <a:close/>
                <a:moveTo>
                  <a:pt x="6087" y="5892"/>
                </a:moveTo>
                <a:cubicBezTo>
                  <a:pt x="6087" y="5909"/>
                  <a:pt x="6076" y="5924"/>
                  <a:pt x="6061" y="5930"/>
                </a:cubicBezTo>
                <a:lnTo>
                  <a:pt x="5467" y="6156"/>
                </a:lnTo>
                <a:cubicBezTo>
                  <a:pt x="5462" y="6157"/>
                  <a:pt x="5458" y="6158"/>
                  <a:pt x="5453" y="6158"/>
                </a:cubicBezTo>
                <a:cubicBezTo>
                  <a:pt x="5445" y="6158"/>
                  <a:pt x="5437" y="6156"/>
                  <a:pt x="5430" y="6151"/>
                </a:cubicBezTo>
                <a:cubicBezTo>
                  <a:pt x="5419" y="6144"/>
                  <a:pt x="5413" y="6131"/>
                  <a:pt x="5413" y="6118"/>
                </a:cubicBezTo>
                <a:lnTo>
                  <a:pt x="5413" y="4331"/>
                </a:lnTo>
                <a:cubicBezTo>
                  <a:pt x="5413" y="4310"/>
                  <a:pt x="5429" y="4293"/>
                  <a:pt x="5450" y="4291"/>
                </a:cubicBezTo>
                <a:lnTo>
                  <a:pt x="6044" y="4251"/>
                </a:lnTo>
                <a:cubicBezTo>
                  <a:pt x="6055" y="4250"/>
                  <a:pt x="6066" y="4254"/>
                  <a:pt x="6074" y="4262"/>
                </a:cubicBezTo>
                <a:cubicBezTo>
                  <a:pt x="6082" y="4269"/>
                  <a:pt x="6087" y="4280"/>
                  <a:pt x="6087" y="4291"/>
                </a:cubicBezTo>
                <a:lnTo>
                  <a:pt x="6087" y="5892"/>
                </a:lnTo>
                <a:close/>
                <a:moveTo>
                  <a:pt x="6258" y="3660"/>
                </a:moveTo>
                <a:cubicBezTo>
                  <a:pt x="6258" y="3671"/>
                  <a:pt x="6253" y="3682"/>
                  <a:pt x="6245" y="3690"/>
                </a:cubicBezTo>
                <a:cubicBezTo>
                  <a:pt x="6238" y="3697"/>
                  <a:pt x="6228" y="3701"/>
                  <a:pt x="6218" y="3701"/>
                </a:cubicBezTo>
                <a:lnTo>
                  <a:pt x="6215" y="3701"/>
                </a:lnTo>
                <a:lnTo>
                  <a:pt x="5860" y="3680"/>
                </a:lnTo>
                <a:cubicBezTo>
                  <a:pt x="5839" y="3679"/>
                  <a:pt x="5822" y="3662"/>
                  <a:pt x="5822" y="3640"/>
                </a:cubicBezTo>
                <a:lnTo>
                  <a:pt x="5822" y="2977"/>
                </a:lnTo>
                <a:cubicBezTo>
                  <a:pt x="5822" y="2965"/>
                  <a:pt x="5828" y="2953"/>
                  <a:pt x="5837" y="2946"/>
                </a:cubicBezTo>
                <a:cubicBezTo>
                  <a:pt x="5846" y="2938"/>
                  <a:pt x="5858" y="2935"/>
                  <a:pt x="5870" y="2937"/>
                </a:cubicBezTo>
                <a:lnTo>
                  <a:pt x="6225" y="3002"/>
                </a:lnTo>
                <a:cubicBezTo>
                  <a:pt x="6244" y="3005"/>
                  <a:pt x="6258" y="3022"/>
                  <a:pt x="6258" y="3041"/>
                </a:cubicBezTo>
                <a:lnTo>
                  <a:pt x="6258" y="3660"/>
                </a:lnTo>
                <a:lnTo>
                  <a:pt x="6258" y="3660"/>
                </a:lnTo>
                <a:close/>
                <a:moveTo>
                  <a:pt x="6258" y="2422"/>
                </a:moveTo>
                <a:cubicBezTo>
                  <a:pt x="6258" y="2435"/>
                  <a:pt x="6252" y="2447"/>
                  <a:pt x="6242" y="2455"/>
                </a:cubicBezTo>
                <a:cubicBezTo>
                  <a:pt x="6235" y="2460"/>
                  <a:pt x="6226" y="2463"/>
                  <a:pt x="6218" y="2463"/>
                </a:cubicBezTo>
                <a:cubicBezTo>
                  <a:pt x="6214" y="2463"/>
                  <a:pt x="6210" y="2462"/>
                  <a:pt x="6206" y="2461"/>
                </a:cubicBezTo>
                <a:lnTo>
                  <a:pt x="5851" y="2352"/>
                </a:lnTo>
                <a:cubicBezTo>
                  <a:pt x="5834" y="2346"/>
                  <a:pt x="5823" y="2331"/>
                  <a:pt x="5823" y="2313"/>
                </a:cubicBezTo>
                <a:lnTo>
                  <a:pt x="5823" y="1650"/>
                </a:lnTo>
                <a:cubicBezTo>
                  <a:pt x="5823" y="1636"/>
                  <a:pt x="5829" y="1624"/>
                  <a:pt x="5841" y="1616"/>
                </a:cubicBezTo>
                <a:cubicBezTo>
                  <a:pt x="5852" y="1609"/>
                  <a:pt x="5866" y="1608"/>
                  <a:pt x="5879" y="1613"/>
                </a:cubicBezTo>
                <a:lnTo>
                  <a:pt x="6234" y="1766"/>
                </a:lnTo>
                <a:cubicBezTo>
                  <a:pt x="6249" y="1773"/>
                  <a:pt x="6258" y="1787"/>
                  <a:pt x="6258" y="1803"/>
                </a:cubicBezTo>
                <a:lnTo>
                  <a:pt x="6258" y="2422"/>
                </a:lnTo>
                <a:lnTo>
                  <a:pt x="6258" y="2422"/>
                </a:lnTo>
                <a:close/>
                <a:moveTo>
                  <a:pt x="6968" y="4762"/>
                </a:moveTo>
                <a:cubicBezTo>
                  <a:pt x="6968" y="4781"/>
                  <a:pt x="6954" y="4798"/>
                  <a:pt x="6935" y="4801"/>
                </a:cubicBezTo>
                <a:lnTo>
                  <a:pt x="6677" y="4851"/>
                </a:lnTo>
                <a:cubicBezTo>
                  <a:pt x="6674" y="4852"/>
                  <a:pt x="6672" y="4852"/>
                  <a:pt x="6669" y="4852"/>
                </a:cubicBezTo>
                <a:cubicBezTo>
                  <a:pt x="6660" y="4852"/>
                  <a:pt x="6651" y="4848"/>
                  <a:pt x="6644" y="4842"/>
                </a:cubicBezTo>
                <a:cubicBezTo>
                  <a:pt x="6635" y="4835"/>
                  <a:pt x="6629" y="4824"/>
                  <a:pt x="6629" y="4812"/>
                </a:cubicBezTo>
                <a:lnTo>
                  <a:pt x="6629" y="4249"/>
                </a:lnTo>
                <a:cubicBezTo>
                  <a:pt x="6629" y="4228"/>
                  <a:pt x="6646" y="4210"/>
                  <a:pt x="6667" y="4209"/>
                </a:cubicBezTo>
                <a:lnTo>
                  <a:pt x="6925" y="4191"/>
                </a:lnTo>
                <a:cubicBezTo>
                  <a:pt x="6936" y="4191"/>
                  <a:pt x="6947" y="4195"/>
                  <a:pt x="6955" y="4202"/>
                </a:cubicBezTo>
                <a:cubicBezTo>
                  <a:pt x="6963" y="4210"/>
                  <a:pt x="6968" y="4220"/>
                  <a:pt x="6968" y="4232"/>
                </a:cubicBezTo>
                <a:lnTo>
                  <a:pt x="6968" y="4762"/>
                </a:lnTo>
                <a:lnTo>
                  <a:pt x="6968" y="4762"/>
                </a:lnTo>
                <a:close/>
                <a:moveTo>
                  <a:pt x="6968" y="3701"/>
                </a:moveTo>
                <a:cubicBezTo>
                  <a:pt x="6968" y="3712"/>
                  <a:pt x="6963" y="3723"/>
                  <a:pt x="6955" y="3730"/>
                </a:cubicBezTo>
                <a:cubicBezTo>
                  <a:pt x="6947" y="3737"/>
                  <a:pt x="6938" y="3741"/>
                  <a:pt x="6927" y="3741"/>
                </a:cubicBezTo>
                <a:lnTo>
                  <a:pt x="6925" y="3741"/>
                </a:lnTo>
                <a:lnTo>
                  <a:pt x="6667" y="3726"/>
                </a:lnTo>
                <a:cubicBezTo>
                  <a:pt x="6646" y="3725"/>
                  <a:pt x="6629" y="3708"/>
                  <a:pt x="6629" y="3686"/>
                </a:cubicBezTo>
                <a:lnTo>
                  <a:pt x="6629" y="3124"/>
                </a:lnTo>
                <a:cubicBezTo>
                  <a:pt x="6629" y="3112"/>
                  <a:pt x="6634" y="3101"/>
                  <a:pt x="6644" y="3093"/>
                </a:cubicBezTo>
                <a:cubicBezTo>
                  <a:pt x="6653" y="3085"/>
                  <a:pt x="6665" y="3082"/>
                  <a:pt x="6677" y="3084"/>
                </a:cubicBezTo>
                <a:lnTo>
                  <a:pt x="6934" y="3131"/>
                </a:lnTo>
                <a:cubicBezTo>
                  <a:pt x="6953" y="3135"/>
                  <a:pt x="6967" y="3151"/>
                  <a:pt x="6967" y="3171"/>
                </a:cubicBezTo>
                <a:lnTo>
                  <a:pt x="6967" y="3701"/>
                </a:lnTo>
                <a:lnTo>
                  <a:pt x="6968" y="3701"/>
                </a:lnTo>
                <a:close/>
                <a:moveTo>
                  <a:pt x="7404" y="4678"/>
                </a:moveTo>
                <a:cubicBezTo>
                  <a:pt x="7404" y="4697"/>
                  <a:pt x="7390" y="4714"/>
                  <a:pt x="7371" y="4717"/>
                </a:cubicBezTo>
                <a:lnTo>
                  <a:pt x="7165" y="4757"/>
                </a:lnTo>
                <a:cubicBezTo>
                  <a:pt x="7162" y="4757"/>
                  <a:pt x="7160" y="4758"/>
                  <a:pt x="7157" y="4758"/>
                </a:cubicBezTo>
                <a:cubicBezTo>
                  <a:pt x="7148" y="4758"/>
                  <a:pt x="7139" y="4754"/>
                  <a:pt x="7132" y="4748"/>
                </a:cubicBezTo>
                <a:cubicBezTo>
                  <a:pt x="7122" y="4741"/>
                  <a:pt x="7117" y="4729"/>
                  <a:pt x="7117" y="4717"/>
                </a:cubicBezTo>
                <a:lnTo>
                  <a:pt x="7117" y="4216"/>
                </a:lnTo>
                <a:cubicBezTo>
                  <a:pt x="7117" y="4195"/>
                  <a:pt x="7134" y="4177"/>
                  <a:pt x="7155" y="4176"/>
                </a:cubicBezTo>
                <a:lnTo>
                  <a:pt x="7361" y="4162"/>
                </a:lnTo>
                <a:cubicBezTo>
                  <a:pt x="7372" y="4161"/>
                  <a:pt x="7383" y="4165"/>
                  <a:pt x="7391" y="4172"/>
                </a:cubicBezTo>
                <a:cubicBezTo>
                  <a:pt x="7399" y="4180"/>
                  <a:pt x="7404" y="4191"/>
                  <a:pt x="7404" y="4202"/>
                </a:cubicBezTo>
                <a:lnTo>
                  <a:pt x="7404" y="4678"/>
                </a:lnTo>
                <a:lnTo>
                  <a:pt x="7404" y="4678"/>
                </a:lnTo>
                <a:close/>
                <a:moveTo>
                  <a:pt x="7404" y="3726"/>
                </a:moveTo>
                <a:cubicBezTo>
                  <a:pt x="7404" y="3737"/>
                  <a:pt x="7399" y="3748"/>
                  <a:pt x="7391" y="3755"/>
                </a:cubicBezTo>
                <a:cubicBezTo>
                  <a:pt x="7384" y="3762"/>
                  <a:pt x="7374" y="3766"/>
                  <a:pt x="7364" y="3766"/>
                </a:cubicBezTo>
                <a:cubicBezTo>
                  <a:pt x="7363" y="3766"/>
                  <a:pt x="7362" y="3766"/>
                  <a:pt x="7361" y="3766"/>
                </a:cubicBezTo>
                <a:lnTo>
                  <a:pt x="7155" y="3754"/>
                </a:lnTo>
                <a:cubicBezTo>
                  <a:pt x="7134" y="3753"/>
                  <a:pt x="7117" y="3736"/>
                  <a:pt x="7117" y="3714"/>
                </a:cubicBezTo>
                <a:lnTo>
                  <a:pt x="7117" y="3219"/>
                </a:lnTo>
                <a:cubicBezTo>
                  <a:pt x="7117" y="3207"/>
                  <a:pt x="7122" y="3196"/>
                  <a:pt x="7131" y="3188"/>
                </a:cubicBezTo>
                <a:cubicBezTo>
                  <a:pt x="7140" y="3181"/>
                  <a:pt x="7152" y="3177"/>
                  <a:pt x="7164" y="3179"/>
                </a:cubicBezTo>
                <a:lnTo>
                  <a:pt x="7370" y="3210"/>
                </a:lnTo>
                <a:cubicBezTo>
                  <a:pt x="7390" y="3213"/>
                  <a:pt x="7404" y="3230"/>
                  <a:pt x="7404" y="3250"/>
                </a:cubicBezTo>
                <a:lnTo>
                  <a:pt x="7404" y="3726"/>
                </a:lnTo>
                <a:lnTo>
                  <a:pt x="7404" y="3726"/>
                </a:lnTo>
                <a:close/>
              </a:path>
            </a:pathLst>
          </a:custGeom>
          <a:solidFill>
            <a:srgbClr val="CC7A12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34" name="i$ļîḓé"/>
          <p:cNvSpPr/>
          <p:nvPr/>
        </p:nvSpPr>
        <p:spPr>
          <a:xfrm>
            <a:off x="7192103" y="3856987"/>
            <a:ext cx="312082" cy="283236"/>
          </a:xfrm>
          <a:custGeom>
            <a:avLst/>
            <a:gdLst>
              <a:gd name="connsiteX0" fmla="*/ 610004 w 610004"/>
              <a:gd name="connsiteY0" fmla="*/ 450415 h 553622"/>
              <a:gd name="connsiteX1" fmla="*/ 610004 w 610004"/>
              <a:gd name="connsiteY1" fmla="*/ 498049 h 553622"/>
              <a:gd name="connsiteX2" fmla="*/ 553375 w 610004"/>
              <a:gd name="connsiteY2" fmla="*/ 553622 h 553622"/>
              <a:gd name="connsiteX3" fmla="*/ 55636 w 610004"/>
              <a:gd name="connsiteY3" fmla="*/ 553622 h 553622"/>
              <a:gd name="connsiteX4" fmla="*/ 19870 w 610004"/>
              <a:gd name="connsiteY4" fmla="*/ 540721 h 553622"/>
              <a:gd name="connsiteX5" fmla="*/ 0 w 610004"/>
              <a:gd name="connsiteY5" fmla="*/ 498049 h 553622"/>
              <a:gd name="connsiteX6" fmla="*/ 0 w 610004"/>
              <a:gd name="connsiteY6" fmla="*/ 459347 h 553622"/>
              <a:gd name="connsiteX7" fmla="*/ 11922 w 610004"/>
              <a:gd name="connsiteY7" fmla="*/ 459347 h 553622"/>
              <a:gd name="connsiteX8" fmla="*/ 55636 w 610004"/>
              <a:gd name="connsiteY8" fmla="*/ 471255 h 553622"/>
              <a:gd name="connsiteX9" fmla="*/ 92395 w 610004"/>
              <a:gd name="connsiteY9" fmla="*/ 471255 h 553622"/>
              <a:gd name="connsiteX10" fmla="*/ 117232 w 610004"/>
              <a:gd name="connsiteY10" fmla="*/ 511942 h 553622"/>
              <a:gd name="connsiteX11" fmla="*/ 491779 w 610004"/>
              <a:gd name="connsiteY11" fmla="*/ 511942 h 553622"/>
              <a:gd name="connsiteX12" fmla="*/ 515623 w 610004"/>
              <a:gd name="connsiteY12" fmla="*/ 471255 h 553622"/>
              <a:gd name="connsiteX13" fmla="*/ 553375 w 610004"/>
              <a:gd name="connsiteY13" fmla="*/ 471255 h 553622"/>
              <a:gd name="connsiteX14" fmla="*/ 610004 w 610004"/>
              <a:gd name="connsiteY14" fmla="*/ 450415 h 553622"/>
              <a:gd name="connsiteX15" fmla="*/ 610004 w 610004"/>
              <a:gd name="connsiteY15" fmla="*/ 340360 h 553622"/>
              <a:gd name="connsiteX16" fmla="*/ 610004 w 610004"/>
              <a:gd name="connsiteY16" fmla="*/ 387920 h 553622"/>
              <a:gd name="connsiteX17" fmla="*/ 553375 w 610004"/>
              <a:gd name="connsiteY17" fmla="*/ 443408 h 553622"/>
              <a:gd name="connsiteX18" fmla="*/ 55636 w 610004"/>
              <a:gd name="connsiteY18" fmla="*/ 443408 h 553622"/>
              <a:gd name="connsiteX19" fmla="*/ 19870 w 610004"/>
              <a:gd name="connsiteY19" fmla="*/ 431518 h 553622"/>
              <a:gd name="connsiteX20" fmla="*/ 0 w 610004"/>
              <a:gd name="connsiteY20" fmla="*/ 387920 h 553622"/>
              <a:gd name="connsiteX21" fmla="*/ 0 w 610004"/>
              <a:gd name="connsiteY21" fmla="*/ 349277 h 553622"/>
              <a:gd name="connsiteX22" fmla="*/ 11922 w 610004"/>
              <a:gd name="connsiteY22" fmla="*/ 349277 h 553622"/>
              <a:gd name="connsiteX23" fmla="*/ 55636 w 610004"/>
              <a:gd name="connsiteY23" fmla="*/ 362158 h 553622"/>
              <a:gd name="connsiteX24" fmla="*/ 92395 w 610004"/>
              <a:gd name="connsiteY24" fmla="*/ 362158 h 553622"/>
              <a:gd name="connsiteX25" fmla="*/ 117232 w 610004"/>
              <a:gd name="connsiteY25" fmla="*/ 401792 h 553622"/>
              <a:gd name="connsiteX26" fmla="*/ 491779 w 610004"/>
              <a:gd name="connsiteY26" fmla="*/ 401792 h 553622"/>
              <a:gd name="connsiteX27" fmla="*/ 515623 w 610004"/>
              <a:gd name="connsiteY27" fmla="*/ 362158 h 553622"/>
              <a:gd name="connsiteX28" fmla="*/ 553375 w 610004"/>
              <a:gd name="connsiteY28" fmla="*/ 362158 h 553622"/>
              <a:gd name="connsiteX29" fmla="*/ 610004 w 610004"/>
              <a:gd name="connsiteY29" fmla="*/ 340360 h 553622"/>
              <a:gd name="connsiteX30" fmla="*/ 296003 w 610004"/>
              <a:gd name="connsiteY30" fmla="*/ 93312 h 553622"/>
              <a:gd name="connsiteX31" fmla="*/ 296003 w 610004"/>
              <a:gd name="connsiteY31" fmla="*/ 110170 h 553622"/>
              <a:gd name="connsiteX32" fmla="*/ 265212 w 610004"/>
              <a:gd name="connsiteY32" fmla="*/ 142894 h 553622"/>
              <a:gd name="connsiteX33" fmla="*/ 297989 w 610004"/>
              <a:gd name="connsiteY33" fmla="*/ 175618 h 553622"/>
              <a:gd name="connsiteX34" fmla="*/ 316861 w 610004"/>
              <a:gd name="connsiteY34" fmla="*/ 191484 h 553622"/>
              <a:gd name="connsiteX35" fmla="*/ 298982 w 610004"/>
              <a:gd name="connsiteY35" fmla="*/ 203384 h 553622"/>
              <a:gd name="connsiteX36" fmla="*/ 269185 w 610004"/>
              <a:gd name="connsiteY36" fmla="*/ 195450 h 553622"/>
              <a:gd name="connsiteX37" fmla="*/ 264219 w 610004"/>
              <a:gd name="connsiteY37" fmla="*/ 216275 h 553622"/>
              <a:gd name="connsiteX38" fmla="*/ 295010 w 610004"/>
              <a:gd name="connsiteY38" fmla="*/ 224208 h 553622"/>
              <a:gd name="connsiteX39" fmla="*/ 295010 w 610004"/>
              <a:gd name="connsiteY39" fmla="*/ 241066 h 553622"/>
              <a:gd name="connsiteX40" fmla="*/ 311895 w 610004"/>
              <a:gd name="connsiteY40" fmla="*/ 241066 h 553622"/>
              <a:gd name="connsiteX41" fmla="*/ 311895 w 610004"/>
              <a:gd name="connsiteY41" fmla="*/ 223216 h 553622"/>
              <a:gd name="connsiteX42" fmla="*/ 344671 w 610004"/>
              <a:gd name="connsiteY42" fmla="*/ 189501 h 553622"/>
              <a:gd name="connsiteX43" fmla="*/ 314874 w 610004"/>
              <a:gd name="connsiteY43" fmla="*/ 154793 h 553622"/>
              <a:gd name="connsiteX44" fmla="*/ 293023 w 610004"/>
              <a:gd name="connsiteY44" fmla="*/ 139919 h 553622"/>
              <a:gd name="connsiteX45" fmla="*/ 307922 w 610004"/>
              <a:gd name="connsiteY45" fmla="*/ 129011 h 553622"/>
              <a:gd name="connsiteX46" fmla="*/ 334739 w 610004"/>
              <a:gd name="connsiteY46" fmla="*/ 135952 h 553622"/>
              <a:gd name="connsiteX47" fmla="*/ 339705 w 610004"/>
              <a:gd name="connsiteY47" fmla="*/ 115128 h 553622"/>
              <a:gd name="connsiteX48" fmla="*/ 313881 w 610004"/>
              <a:gd name="connsiteY48" fmla="*/ 109178 h 553622"/>
              <a:gd name="connsiteX49" fmla="*/ 313881 w 610004"/>
              <a:gd name="connsiteY49" fmla="*/ 93312 h 553622"/>
              <a:gd name="connsiteX50" fmla="*/ 303949 w 610004"/>
              <a:gd name="connsiteY50" fmla="*/ 67530 h 553622"/>
              <a:gd name="connsiteX51" fmla="*/ 403272 w 610004"/>
              <a:gd name="connsiteY51" fmla="*/ 166693 h 553622"/>
              <a:gd name="connsiteX52" fmla="*/ 303949 w 610004"/>
              <a:gd name="connsiteY52" fmla="*/ 264865 h 553622"/>
              <a:gd name="connsiteX53" fmla="*/ 205618 w 610004"/>
              <a:gd name="connsiteY53" fmla="*/ 166693 h 553622"/>
              <a:gd name="connsiteX54" fmla="*/ 303949 w 610004"/>
              <a:gd name="connsiteY54" fmla="*/ 67530 h 553622"/>
              <a:gd name="connsiteX55" fmla="*/ 116239 w 610004"/>
              <a:gd name="connsiteY55" fmla="*/ 40672 h 553622"/>
              <a:gd name="connsiteX56" fmla="*/ 41727 w 610004"/>
              <a:gd name="connsiteY56" fmla="*/ 117057 h 553622"/>
              <a:gd name="connsiteX57" fmla="*/ 41727 w 610004"/>
              <a:gd name="connsiteY57" fmla="*/ 216258 h 553622"/>
              <a:gd name="connsiteX58" fmla="*/ 117232 w 610004"/>
              <a:gd name="connsiteY58" fmla="*/ 292642 h 553622"/>
              <a:gd name="connsiteX59" fmla="*/ 491779 w 610004"/>
              <a:gd name="connsiteY59" fmla="*/ 292642 h 553622"/>
              <a:gd name="connsiteX60" fmla="*/ 568278 w 610004"/>
              <a:gd name="connsiteY60" fmla="*/ 215266 h 553622"/>
              <a:gd name="connsiteX61" fmla="*/ 568278 w 610004"/>
              <a:gd name="connsiteY61" fmla="*/ 118049 h 553622"/>
              <a:gd name="connsiteX62" fmla="*/ 492772 w 610004"/>
              <a:gd name="connsiteY62" fmla="*/ 40672 h 553622"/>
              <a:gd name="connsiteX63" fmla="*/ 55636 w 610004"/>
              <a:gd name="connsiteY63" fmla="*/ 0 h 553622"/>
              <a:gd name="connsiteX64" fmla="*/ 553375 w 610004"/>
              <a:gd name="connsiteY64" fmla="*/ 0 h 553622"/>
              <a:gd name="connsiteX65" fmla="*/ 610004 w 610004"/>
              <a:gd name="connsiteY65" fmla="*/ 54560 h 553622"/>
              <a:gd name="connsiteX66" fmla="*/ 610004 w 610004"/>
              <a:gd name="connsiteY66" fmla="*/ 277762 h 553622"/>
              <a:gd name="connsiteX67" fmla="*/ 553375 w 610004"/>
              <a:gd name="connsiteY67" fmla="*/ 334307 h 553622"/>
              <a:gd name="connsiteX68" fmla="*/ 55636 w 610004"/>
              <a:gd name="connsiteY68" fmla="*/ 334307 h 553622"/>
              <a:gd name="connsiteX69" fmla="*/ 19870 w 610004"/>
              <a:gd name="connsiteY69" fmla="*/ 321411 h 553622"/>
              <a:gd name="connsiteX70" fmla="*/ 0 w 610004"/>
              <a:gd name="connsiteY70" fmla="*/ 277762 h 553622"/>
              <a:gd name="connsiteX71" fmla="*/ 0 w 610004"/>
              <a:gd name="connsiteY71" fmla="*/ 54560 h 553622"/>
              <a:gd name="connsiteX72" fmla="*/ 55636 w 610004"/>
              <a:gd name="connsiteY72" fmla="*/ 0 h 55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0004" h="553622">
                <a:moveTo>
                  <a:pt x="610004" y="450415"/>
                </a:moveTo>
                <a:lnTo>
                  <a:pt x="610004" y="498049"/>
                </a:lnTo>
                <a:cubicBezTo>
                  <a:pt x="610004" y="528813"/>
                  <a:pt x="584173" y="553622"/>
                  <a:pt x="553375" y="553622"/>
                </a:cubicBezTo>
                <a:lnTo>
                  <a:pt x="55636" y="553622"/>
                </a:lnTo>
                <a:cubicBezTo>
                  <a:pt x="42720" y="553622"/>
                  <a:pt x="27818" y="547668"/>
                  <a:pt x="19870" y="540721"/>
                </a:cubicBezTo>
                <a:cubicBezTo>
                  <a:pt x="10929" y="532782"/>
                  <a:pt x="0" y="514920"/>
                  <a:pt x="0" y="498049"/>
                </a:cubicBezTo>
                <a:lnTo>
                  <a:pt x="0" y="459347"/>
                </a:lnTo>
                <a:lnTo>
                  <a:pt x="11922" y="459347"/>
                </a:lnTo>
                <a:cubicBezTo>
                  <a:pt x="24838" y="467286"/>
                  <a:pt x="40733" y="471255"/>
                  <a:pt x="55636" y="471255"/>
                </a:cubicBezTo>
                <a:lnTo>
                  <a:pt x="92395" y="471255"/>
                </a:lnTo>
                <a:cubicBezTo>
                  <a:pt x="102330" y="483164"/>
                  <a:pt x="111271" y="496064"/>
                  <a:pt x="117232" y="511942"/>
                </a:cubicBezTo>
                <a:lnTo>
                  <a:pt x="491779" y="511942"/>
                </a:lnTo>
                <a:cubicBezTo>
                  <a:pt x="497740" y="496064"/>
                  <a:pt x="505688" y="483164"/>
                  <a:pt x="515623" y="471255"/>
                </a:cubicBezTo>
                <a:lnTo>
                  <a:pt x="553375" y="471255"/>
                </a:lnTo>
                <a:cubicBezTo>
                  <a:pt x="575232" y="471255"/>
                  <a:pt x="595102" y="463316"/>
                  <a:pt x="610004" y="450415"/>
                </a:cubicBezTo>
                <a:close/>
                <a:moveTo>
                  <a:pt x="610004" y="340360"/>
                </a:moveTo>
                <a:lnTo>
                  <a:pt x="610004" y="387920"/>
                </a:lnTo>
                <a:cubicBezTo>
                  <a:pt x="610004" y="418637"/>
                  <a:pt x="584173" y="443408"/>
                  <a:pt x="553375" y="443408"/>
                </a:cubicBezTo>
                <a:lnTo>
                  <a:pt x="55636" y="443408"/>
                </a:lnTo>
                <a:cubicBezTo>
                  <a:pt x="42720" y="443408"/>
                  <a:pt x="27818" y="437463"/>
                  <a:pt x="19870" y="431518"/>
                </a:cubicBezTo>
                <a:cubicBezTo>
                  <a:pt x="10929" y="423591"/>
                  <a:pt x="0" y="404765"/>
                  <a:pt x="0" y="387920"/>
                </a:cubicBezTo>
                <a:lnTo>
                  <a:pt x="0" y="349277"/>
                </a:lnTo>
                <a:lnTo>
                  <a:pt x="11922" y="349277"/>
                </a:lnTo>
                <a:cubicBezTo>
                  <a:pt x="24838" y="357204"/>
                  <a:pt x="40733" y="362158"/>
                  <a:pt x="55636" y="362158"/>
                </a:cubicBezTo>
                <a:lnTo>
                  <a:pt x="92395" y="362158"/>
                </a:lnTo>
                <a:cubicBezTo>
                  <a:pt x="102330" y="373058"/>
                  <a:pt x="111271" y="386930"/>
                  <a:pt x="117232" y="401792"/>
                </a:cubicBezTo>
                <a:lnTo>
                  <a:pt x="491779" y="401792"/>
                </a:lnTo>
                <a:cubicBezTo>
                  <a:pt x="497740" y="386930"/>
                  <a:pt x="505688" y="373058"/>
                  <a:pt x="515623" y="362158"/>
                </a:cubicBezTo>
                <a:lnTo>
                  <a:pt x="553375" y="362158"/>
                </a:lnTo>
                <a:cubicBezTo>
                  <a:pt x="575232" y="362158"/>
                  <a:pt x="595102" y="353241"/>
                  <a:pt x="610004" y="340360"/>
                </a:cubicBezTo>
                <a:close/>
                <a:moveTo>
                  <a:pt x="296003" y="93312"/>
                </a:moveTo>
                <a:lnTo>
                  <a:pt x="296003" y="110170"/>
                </a:lnTo>
                <a:cubicBezTo>
                  <a:pt x="276138" y="114137"/>
                  <a:pt x="265212" y="127028"/>
                  <a:pt x="265212" y="142894"/>
                </a:cubicBezTo>
                <a:cubicBezTo>
                  <a:pt x="265212" y="160743"/>
                  <a:pt x="278124" y="169668"/>
                  <a:pt x="297989" y="175618"/>
                </a:cubicBezTo>
                <a:cubicBezTo>
                  <a:pt x="310901" y="180576"/>
                  <a:pt x="316861" y="184542"/>
                  <a:pt x="316861" y="191484"/>
                </a:cubicBezTo>
                <a:cubicBezTo>
                  <a:pt x="316861" y="199417"/>
                  <a:pt x="309908" y="203384"/>
                  <a:pt x="298982" y="203384"/>
                </a:cubicBezTo>
                <a:cubicBezTo>
                  <a:pt x="288057" y="203384"/>
                  <a:pt x="277131" y="199417"/>
                  <a:pt x="269185" y="195450"/>
                </a:cubicBezTo>
                <a:lnTo>
                  <a:pt x="264219" y="216275"/>
                </a:lnTo>
                <a:cubicBezTo>
                  <a:pt x="271172" y="220241"/>
                  <a:pt x="282097" y="224208"/>
                  <a:pt x="295010" y="224208"/>
                </a:cubicBezTo>
                <a:lnTo>
                  <a:pt x="295010" y="241066"/>
                </a:lnTo>
                <a:lnTo>
                  <a:pt x="311895" y="241066"/>
                </a:lnTo>
                <a:lnTo>
                  <a:pt x="311895" y="223216"/>
                </a:lnTo>
                <a:cubicBezTo>
                  <a:pt x="332752" y="219250"/>
                  <a:pt x="344671" y="205367"/>
                  <a:pt x="344671" y="189501"/>
                </a:cubicBezTo>
                <a:cubicBezTo>
                  <a:pt x="344671" y="172643"/>
                  <a:pt x="336725" y="162727"/>
                  <a:pt x="314874" y="154793"/>
                </a:cubicBezTo>
                <a:cubicBezTo>
                  <a:pt x="298982" y="149835"/>
                  <a:pt x="293023" y="145869"/>
                  <a:pt x="293023" y="139919"/>
                </a:cubicBezTo>
                <a:cubicBezTo>
                  <a:pt x="293023" y="133969"/>
                  <a:pt x="296996" y="129011"/>
                  <a:pt x="307922" y="129011"/>
                </a:cubicBezTo>
                <a:cubicBezTo>
                  <a:pt x="321827" y="129011"/>
                  <a:pt x="329773" y="133969"/>
                  <a:pt x="334739" y="135952"/>
                </a:cubicBezTo>
                <a:lnTo>
                  <a:pt x="339705" y="115128"/>
                </a:lnTo>
                <a:cubicBezTo>
                  <a:pt x="333746" y="112153"/>
                  <a:pt x="325800" y="109178"/>
                  <a:pt x="313881" y="109178"/>
                </a:cubicBezTo>
                <a:lnTo>
                  <a:pt x="313881" y="93312"/>
                </a:lnTo>
                <a:close/>
                <a:moveTo>
                  <a:pt x="303949" y="67530"/>
                </a:moveTo>
                <a:cubicBezTo>
                  <a:pt x="358577" y="67530"/>
                  <a:pt x="403272" y="112153"/>
                  <a:pt x="403272" y="166693"/>
                </a:cubicBezTo>
                <a:cubicBezTo>
                  <a:pt x="403272" y="221233"/>
                  <a:pt x="358577" y="264865"/>
                  <a:pt x="303949" y="264865"/>
                </a:cubicBezTo>
                <a:cubicBezTo>
                  <a:pt x="249321" y="264865"/>
                  <a:pt x="205618" y="221233"/>
                  <a:pt x="205618" y="166693"/>
                </a:cubicBezTo>
                <a:cubicBezTo>
                  <a:pt x="205618" y="112153"/>
                  <a:pt x="249321" y="67530"/>
                  <a:pt x="303949" y="67530"/>
                </a:cubicBezTo>
                <a:close/>
                <a:moveTo>
                  <a:pt x="116239" y="40672"/>
                </a:moveTo>
                <a:cubicBezTo>
                  <a:pt x="103323" y="79360"/>
                  <a:pt x="73519" y="105153"/>
                  <a:pt x="41727" y="117057"/>
                </a:cubicBezTo>
                <a:lnTo>
                  <a:pt x="41727" y="216258"/>
                </a:lnTo>
                <a:cubicBezTo>
                  <a:pt x="73519" y="228162"/>
                  <a:pt x="103323" y="254946"/>
                  <a:pt x="117232" y="292642"/>
                </a:cubicBezTo>
                <a:lnTo>
                  <a:pt x="491779" y="292642"/>
                </a:lnTo>
                <a:cubicBezTo>
                  <a:pt x="505688" y="253954"/>
                  <a:pt x="535492" y="227170"/>
                  <a:pt x="568278" y="215266"/>
                </a:cubicBezTo>
                <a:lnTo>
                  <a:pt x="568278" y="118049"/>
                </a:lnTo>
                <a:cubicBezTo>
                  <a:pt x="534499" y="106145"/>
                  <a:pt x="505688" y="81344"/>
                  <a:pt x="492772" y="40672"/>
                </a:cubicBezTo>
                <a:close/>
                <a:moveTo>
                  <a:pt x="55636" y="0"/>
                </a:moveTo>
                <a:lnTo>
                  <a:pt x="553375" y="0"/>
                </a:lnTo>
                <a:cubicBezTo>
                  <a:pt x="584173" y="0"/>
                  <a:pt x="610004" y="23808"/>
                  <a:pt x="610004" y="54560"/>
                </a:cubicBezTo>
                <a:lnTo>
                  <a:pt x="610004" y="277762"/>
                </a:lnTo>
                <a:cubicBezTo>
                  <a:pt x="610004" y="308515"/>
                  <a:pt x="584173" y="334307"/>
                  <a:pt x="553375" y="334307"/>
                </a:cubicBezTo>
                <a:lnTo>
                  <a:pt x="55636" y="334307"/>
                </a:lnTo>
                <a:cubicBezTo>
                  <a:pt x="42720" y="334307"/>
                  <a:pt x="27818" y="327363"/>
                  <a:pt x="19870" y="321411"/>
                </a:cubicBezTo>
                <a:cubicBezTo>
                  <a:pt x="10929" y="313475"/>
                  <a:pt x="0" y="294626"/>
                  <a:pt x="0" y="277762"/>
                </a:cubicBezTo>
                <a:lnTo>
                  <a:pt x="0" y="54560"/>
                </a:lnTo>
                <a:cubicBezTo>
                  <a:pt x="0" y="23808"/>
                  <a:pt x="24838" y="0"/>
                  <a:pt x="55636" y="0"/>
                </a:cubicBezTo>
                <a:close/>
              </a:path>
            </a:pathLst>
          </a:custGeom>
          <a:solidFill>
            <a:srgbClr val="CC7A12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35" name="文本框 34"/>
          <p:cNvSpPr txBox="1"/>
          <p:nvPr/>
        </p:nvSpPr>
        <p:spPr>
          <a:xfrm>
            <a:off x="1434955" y="4488787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95512" y="4825299"/>
            <a:ext cx="21959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044048" y="4488787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04605" y="4825299"/>
            <a:ext cx="21959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653141" y="4488787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313698" y="4825299"/>
            <a:ext cx="21959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262235" y="4488787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922792" y="4825299"/>
            <a:ext cx="21959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íşlïdè"/>
          <p:cNvSpPr/>
          <p:nvPr/>
        </p:nvSpPr>
        <p:spPr bwMode="auto">
          <a:xfrm>
            <a:off x="9795562" y="3856987"/>
            <a:ext cx="225186" cy="329891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1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Shape"/>
          <p:cNvSpPr/>
          <p:nvPr/>
        </p:nvSpPr>
        <p:spPr bwMode="auto">
          <a:xfrm>
            <a:off x="1961333" y="4537048"/>
            <a:ext cx="821212" cy="254341"/>
          </a:xfrm>
          <a:prstGeom prst="can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rou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</a:p>
        </p:txBody>
      </p:sp>
      <p:sp>
        <p:nvSpPr>
          <p:cNvPr id="7" name="RelativeShape"/>
          <p:cNvSpPr/>
          <p:nvPr/>
        </p:nvSpPr>
        <p:spPr>
          <a:xfrm>
            <a:off x="2094647" y="2098967"/>
            <a:ext cx="554584" cy="2545739"/>
          </a:xfrm>
          <a:prstGeom prst="ca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8" name="ValueShape"/>
          <p:cNvSpPr/>
          <p:nvPr/>
        </p:nvSpPr>
        <p:spPr>
          <a:xfrm>
            <a:off x="2094647" y="3448209"/>
            <a:ext cx="554584" cy="1196497"/>
          </a:xfrm>
          <a:prstGeom prst="can">
            <a:avLst/>
          </a:prstGeom>
          <a:solidFill>
            <a:srgbClr val="CC7A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ValueText"/>
          <p:cNvSpPr/>
          <p:nvPr/>
        </p:nvSpPr>
        <p:spPr>
          <a:xfrm>
            <a:off x="2198689" y="1636864"/>
            <a:ext cx="346498" cy="259873"/>
          </a:xfrm>
          <a:prstGeom prst="rect">
            <a:avLst/>
          </a:prstGeom>
        </p:spPr>
        <p:txBody>
          <a:bodyPr wrap="none" lIns="0" tIns="0" rIns="0" bIns="0" anchor="ctr" anchorCtr="1">
            <a:prstTxWarp prst="textPlain">
              <a:avLst/>
            </a:prstTxWarp>
            <a:normAutofit fontScale="32500" lnSpcReduction="20000"/>
          </a:bodyPr>
          <a:lstStyle/>
          <a:p>
            <a:pPr lvl="0" algn="ctr"/>
            <a:r>
              <a:rPr lang="en-US" altLang="zh-CN" sz="6000">
                <a:solidFill>
                  <a:srgbClr val="9C6F32"/>
                </a:solidFill>
                <a:latin typeface="Impact" panose="020B0806030902050204" pitchFamily="34" charset="0"/>
              </a:rPr>
              <a:t>47%</a:t>
            </a:r>
            <a:endParaRPr lang="en-US" altLang="zh-CN" sz="6000">
              <a:solidFill>
                <a:srgbClr val="9C6F32"/>
              </a:solidFill>
              <a:latin typeface="Impact" panose="020B0806030902050204" pitchFamily="34" charset="0"/>
            </a:endParaRPr>
          </a:p>
        </p:txBody>
      </p:sp>
      <p:cxnSp>
        <p:nvCxnSpPr>
          <p:cNvPr id="12" name="LineShape"/>
          <p:cNvCxnSpPr/>
          <p:nvPr/>
        </p:nvCxnSpPr>
        <p:spPr>
          <a:xfrm flipH="1">
            <a:off x="1411130" y="4896023"/>
            <a:ext cx="1932305" cy="0"/>
          </a:xfrm>
          <a:prstGeom prst="straightConnector1">
            <a:avLst/>
          </a:prstGeom>
          <a:noFill/>
          <a:ln w="3175" cap="flat" cmpd="sng">
            <a:solidFill>
              <a:schemeClr val="bg1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4" name="BackShape"/>
          <p:cNvSpPr/>
          <p:nvPr/>
        </p:nvSpPr>
        <p:spPr bwMode="auto">
          <a:xfrm>
            <a:off x="4496086" y="4537048"/>
            <a:ext cx="821212" cy="254341"/>
          </a:xfrm>
          <a:prstGeom prst="can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rou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</a:p>
        </p:txBody>
      </p:sp>
      <p:sp>
        <p:nvSpPr>
          <p:cNvPr id="15" name="RelativeShape"/>
          <p:cNvSpPr/>
          <p:nvPr/>
        </p:nvSpPr>
        <p:spPr>
          <a:xfrm>
            <a:off x="4629400" y="2098967"/>
            <a:ext cx="554584" cy="2545739"/>
          </a:xfrm>
          <a:prstGeom prst="ca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6" name="ValueShape"/>
          <p:cNvSpPr/>
          <p:nvPr/>
        </p:nvSpPr>
        <p:spPr>
          <a:xfrm>
            <a:off x="4629400" y="2480828"/>
            <a:ext cx="554584" cy="2163878"/>
          </a:xfrm>
          <a:prstGeom prst="can">
            <a:avLst/>
          </a:prstGeom>
          <a:solidFill>
            <a:srgbClr val="9C6F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7" name="ValueText"/>
          <p:cNvSpPr/>
          <p:nvPr/>
        </p:nvSpPr>
        <p:spPr>
          <a:xfrm>
            <a:off x="4733442" y="1636864"/>
            <a:ext cx="346498" cy="259873"/>
          </a:xfrm>
          <a:prstGeom prst="rect">
            <a:avLst/>
          </a:prstGeom>
        </p:spPr>
        <p:txBody>
          <a:bodyPr wrap="none" lIns="0" tIns="0" rIns="0" bIns="0" anchor="ctr" anchorCtr="1">
            <a:prstTxWarp prst="textPlain">
              <a:avLst/>
            </a:prstTxWarp>
            <a:normAutofit fontScale="32500" lnSpcReduction="20000"/>
          </a:bodyPr>
          <a:lstStyle/>
          <a:p>
            <a:pPr lvl="0" algn="ctr"/>
            <a:r>
              <a:rPr lang="en-US" altLang="zh-CN" sz="6000">
                <a:solidFill>
                  <a:srgbClr val="9C6F32"/>
                </a:solidFill>
                <a:latin typeface="Impact" panose="020B0806030902050204" pitchFamily="34" charset="0"/>
              </a:rPr>
              <a:t>85%</a:t>
            </a:r>
            <a:endParaRPr lang="en-US" altLang="zh-CN" sz="6000">
              <a:solidFill>
                <a:srgbClr val="9C6F32"/>
              </a:solidFill>
              <a:latin typeface="Impact" panose="020B0806030902050204" pitchFamily="34" charset="0"/>
            </a:endParaRPr>
          </a:p>
        </p:txBody>
      </p:sp>
      <p:cxnSp>
        <p:nvCxnSpPr>
          <p:cNvPr id="20" name="LineShape"/>
          <p:cNvCxnSpPr/>
          <p:nvPr/>
        </p:nvCxnSpPr>
        <p:spPr>
          <a:xfrm flipH="1">
            <a:off x="3945883" y="4896023"/>
            <a:ext cx="1932305" cy="0"/>
          </a:xfrm>
          <a:prstGeom prst="straightConnector1">
            <a:avLst/>
          </a:prstGeom>
          <a:noFill/>
          <a:ln w="3175" cap="flat" cmpd="sng">
            <a:solidFill>
              <a:schemeClr val="bg1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2" name="BackShape"/>
          <p:cNvSpPr/>
          <p:nvPr/>
        </p:nvSpPr>
        <p:spPr bwMode="auto">
          <a:xfrm>
            <a:off x="7030839" y="4537048"/>
            <a:ext cx="821212" cy="254341"/>
          </a:xfrm>
          <a:prstGeom prst="can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rou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</a:p>
        </p:txBody>
      </p:sp>
      <p:sp>
        <p:nvSpPr>
          <p:cNvPr id="23" name="RelativeShape"/>
          <p:cNvSpPr/>
          <p:nvPr/>
        </p:nvSpPr>
        <p:spPr>
          <a:xfrm>
            <a:off x="7164153" y="2098967"/>
            <a:ext cx="554584" cy="2545739"/>
          </a:xfrm>
          <a:prstGeom prst="ca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ValueShape"/>
          <p:cNvSpPr/>
          <p:nvPr/>
        </p:nvSpPr>
        <p:spPr>
          <a:xfrm>
            <a:off x="7164153" y="2811775"/>
            <a:ext cx="554584" cy="1832931"/>
          </a:xfrm>
          <a:prstGeom prst="can">
            <a:avLst/>
          </a:prstGeom>
          <a:solidFill>
            <a:srgbClr val="FEC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5" name="ValueText"/>
          <p:cNvSpPr/>
          <p:nvPr/>
        </p:nvSpPr>
        <p:spPr>
          <a:xfrm>
            <a:off x="7268195" y="1636864"/>
            <a:ext cx="346498" cy="259873"/>
          </a:xfrm>
          <a:prstGeom prst="rect">
            <a:avLst/>
          </a:prstGeom>
        </p:spPr>
        <p:txBody>
          <a:bodyPr wrap="none" lIns="0" tIns="0" rIns="0" bIns="0" anchor="ctr" anchorCtr="1">
            <a:prstTxWarp prst="textPlain">
              <a:avLst/>
            </a:prstTxWarp>
            <a:normAutofit fontScale="32500" lnSpcReduction="20000"/>
          </a:bodyPr>
          <a:lstStyle/>
          <a:p>
            <a:pPr lvl="0" algn="ctr"/>
            <a:r>
              <a:rPr lang="en-US" altLang="zh-CN" sz="6000" dirty="0">
                <a:solidFill>
                  <a:srgbClr val="9C6F32"/>
                </a:solidFill>
                <a:latin typeface="Impact" panose="020B0806030902050204" pitchFamily="34" charset="0"/>
              </a:rPr>
              <a:t>72%</a:t>
            </a:r>
            <a:endParaRPr lang="en-US" altLang="zh-CN" sz="6000" dirty="0">
              <a:solidFill>
                <a:srgbClr val="9C6F32"/>
              </a:solidFill>
              <a:latin typeface="Impact" panose="020B0806030902050204" pitchFamily="34" charset="0"/>
            </a:endParaRPr>
          </a:p>
        </p:txBody>
      </p:sp>
      <p:cxnSp>
        <p:nvCxnSpPr>
          <p:cNvPr id="28" name="LineShape"/>
          <p:cNvCxnSpPr/>
          <p:nvPr/>
        </p:nvCxnSpPr>
        <p:spPr>
          <a:xfrm flipH="1">
            <a:off x="6480636" y="4896023"/>
            <a:ext cx="1932305" cy="0"/>
          </a:xfrm>
          <a:prstGeom prst="straightConnector1">
            <a:avLst/>
          </a:prstGeom>
          <a:noFill/>
          <a:ln w="3175" cap="flat" cmpd="sng">
            <a:solidFill>
              <a:schemeClr val="bg1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2" name="BackShape"/>
          <p:cNvSpPr/>
          <p:nvPr/>
        </p:nvSpPr>
        <p:spPr bwMode="auto">
          <a:xfrm>
            <a:off x="9565593" y="4537048"/>
            <a:ext cx="821212" cy="254341"/>
          </a:xfrm>
          <a:prstGeom prst="can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rou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</a:p>
        </p:txBody>
      </p:sp>
      <p:sp>
        <p:nvSpPr>
          <p:cNvPr id="33" name="RelativeShape"/>
          <p:cNvSpPr/>
          <p:nvPr/>
        </p:nvSpPr>
        <p:spPr>
          <a:xfrm>
            <a:off x="9698907" y="2098967"/>
            <a:ext cx="554584" cy="2545739"/>
          </a:xfrm>
          <a:prstGeom prst="ca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4" name="ValueShape"/>
          <p:cNvSpPr/>
          <p:nvPr/>
        </p:nvSpPr>
        <p:spPr>
          <a:xfrm>
            <a:off x="9698907" y="3429000"/>
            <a:ext cx="554584" cy="1215706"/>
          </a:xfrm>
          <a:prstGeom prst="can">
            <a:avLst/>
          </a:prstGeom>
          <a:solidFill>
            <a:srgbClr val="F3CB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5" name="ValueText"/>
          <p:cNvSpPr/>
          <p:nvPr/>
        </p:nvSpPr>
        <p:spPr>
          <a:xfrm>
            <a:off x="9802949" y="1636864"/>
            <a:ext cx="346498" cy="259873"/>
          </a:xfrm>
          <a:prstGeom prst="rect">
            <a:avLst/>
          </a:prstGeom>
        </p:spPr>
        <p:txBody>
          <a:bodyPr wrap="none" lIns="0" tIns="0" rIns="0" bIns="0" anchor="ctr" anchorCtr="1">
            <a:prstTxWarp prst="textPlain">
              <a:avLst/>
            </a:prstTxWarp>
            <a:normAutofit fontScale="32500" lnSpcReduction="20000"/>
          </a:bodyPr>
          <a:lstStyle/>
          <a:p>
            <a:pPr lvl="0" algn="ctr"/>
            <a:r>
              <a:rPr lang="en-US" altLang="zh-CN" sz="6000" dirty="0">
                <a:solidFill>
                  <a:srgbClr val="9C6F32"/>
                </a:solidFill>
                <a:latin typeface="Impact" panose="020B0806030902050204" pitchFamily="34" charset="0"/>
              </a:rPr>
              <a:t>56%</a:t>
            </a:r>
            <a:endParaRPr lang="en-US" altLang="zh-CN" sz="6000" dirty="0">
              <a:solidFill>
                <a:srgbClr val="9C6F32"/>
              </a:solidFill>
              <a:latin typeface="Impact" panose="020B0806030902050204" pitchFamily="34" charset="0"/>
            </a:endParaRPr>
          </a:p>
        </p:txBody>
      </p:sp>
      <p:cxnSp>
        <p:nvCxnSpPr>
          <p:cNvPr id="38" name="LineShape"/>
          <p:cNvCxnSpPr/>
          <p:nvPr/>
        </p:nvCxnSpPr>
        <p:spPr>
          <a:xfrm flipH="1">
            <a:off x="9015390" y="4896023"/>
            <a:ext cx="1932305" cy="0"/>
          </a:xfrm>
          <a:prstGeom prst="straightConnector1">
            <a:avLst/>
          </a:prstGeom>
          <a:noFill/>
          <a:ln w="3175" cap="flat" cmpd="sng">
            <a:solidFill>
              <a:schemeClr val="bg1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9" name="文本框 38"/>
          <p:cNvSpPr txBox="1"/>
          <p:nvPr/>
        </p:nvSpPr>
        <p:spPr>
          <a:xfrm>
            <a:off x="4211687" y="5000658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676934" y="5000658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746440" y="5000658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281193" y="5000658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676934" y="5643660"/>
            <a:ext cx="8576557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9125522" y="1910093"/>
            <a:ext cx="2355277" cy="820191"/>
          </a:xfrm>
          <a:prstGeom prst="chevron">
            <a:avLst>
              <a:gd name="adj" fmla="val 54091"/>
            </a:avLst>
          </a:prstGeom>
          <a:solidFill>
            <a:srgbClr val="CC7A12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3660797" y="1910093"/>
            <a:ext cx="2454178" cy="820191"/>
          </a:xfrm>
          <a:prstGeom prst="chevron">
            <a:avLst>
              <a:gd name="adj" fmla="val 56362"/>
            </a:avLst>
          </a:prstGeom>
          <a:solidFill>
            <a:srgbClr val="9C6F32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982125" y="1910093"/>
            <a:ext cx="2351037" cy="820191"/>
          </a:xfrm>
          <a:prstGeom prst="homePlate">
            <a:avLst>
              <a:gd name="adj" fmla="val 63872"/>
            </a:avLst>
          </a:prstGeom>
          <a:solidFill>
            <a:srgbClr val="9C6F32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6442610" y="1910093"/>
            <a:ext cx="2355277" cy="820191"/>
          </a:xfrm>
          <a:prstGeom prst="chevron">
            <a:avLst>
              <a:gd name="adj" fmla="val 54091"/>
            </a:avLst>
          </a:prstGeom>
          <a:solidFill>
            <a:srgbClr val="CC7A12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82125" y="2960025"/>
            <a:ext cx="2268391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82124" y="4357458"/>
            <a:ext cx="2268391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660797" y="2960025"/>
            <a:ext cx="2268391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660796" y="4357458"/>
            <a:ext cx="2268391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42610" y="2960025"/>
            <a:ext cx="2268391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442609" y="4357458"/>
            <a:ext cx="2268391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125522" y="2960025"/>
            <a:ext cx="2268391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125521" y="4357458"/>
            <a:ext cx="2268391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995">
        <p14:switch dir="r"/>
      </p:transition>
    </mc:Choice>
    <mc:Fallback>
      <p:transition spd="slow" advTm="29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78"/>
          <a:stretch>
            <a:fillRect/>
          </a:stretch>
        </p:blipFill>
        <p:spPr>
          <a:xfrm flipH="1">
            <a:off x="0" y="-23446"/>
            <a:ext cx="12192000" cy="688144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-23446"/>
            <a:ext cx="12192000" cy="688144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0000"/>
                </a:schemeClr>
              </a:gs>
              <a:gs pos="52000">
                <a:srgbClr val="FDF8F1">
                  <a:alpha val="80000"/>
                </a:srgbClr>
              </a:gs>
              <a:gs pos="100000">
                <a:srgbClr val="FDF7ED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84" y="2730230"/>
            <a:ext cx="5697415" cy="412777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1433" y="813638"/>
            <a:ext cx="369332" cy="45407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言而有信</a:t>
            </a:r>
            <a:r>
              <a:rPr lang="en-US" altLang="zh-CN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信守</a:t>
            </a:r>
            <a:r>
              <a:rPr lang="zh-CN" altLang="en-US" sz="1200" b="1" spc="2000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不渝</a:t>
            </a:r>
            <a:endParaRPr lang="zh-CN" altLang="en-US" sz="1200" b="1" spc="2000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4671" y="2871208"/>
            <a:ext cx="4442872" cy="584775"/>
          </a:xfrm>
          <a:prstGeom prst="rect">
            <a:avLst/>
          </a:prstGeom>
          <a:solidFill>
            <a:srgbClr val="CC7A1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44368" y="2224877"/>
            <a:ext cx="221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CC7A12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Part  02</a:t>
            </a:r>
            <a:endParaRPr lang="zh-CN" altLang="en-US" sz="3600" b="1" dirty="0">
              <a:solidFill>
                <a:srgbClr val="CC7A12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0" name="ï$1îďê"/>
          <p:cNvSpPr/>
          <p:nvPr/>
        </p:nvSpPr>
        <p:spPr bwMode="auto">
          <a:xfrm>
            <a:off x="3140711" y="2321821"/>
            <a:ext cx="635030" cy="513998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74508" y="3615557"/>
            <a:ext cx="1962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 smtClean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59089" y="3615557"/>
            <a:ext cx="1962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 smtClean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18" b="4559"/>
          <a:stretch>
            <a:fillRect/>
          </a:stretch>
        </p:blipFill>
        <p:spPr>
          <a:xfrm>
            <a:off x="1138294" y="1885084"/>
            <a:ext cx="9731163" cy="2220404"/>
          </a:xfrm>
          <a:prstGeom prst="rect">
            <a:avLst/>
          </a:prstGeom>
        </p:spPr>
      </p:pic>
      <p:sp>
        <p:nvSpPr>
          <p:cNvPr id="6" name="îsḻiďe"/>
          <p:cNvSpPr/>
          <p:nvPr/>
        </p:nvSpPr>
        <p:spPr>
          <a:xfrm>
            <a:off x="1900209" y="1554301"/>
            <a:ext cx="1231274" cy="1231277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</a:p>
        </p:txBody>
      </p:sp>
      <p:sp>
        <p:nvSpPr>
          <p:cNvPr id="7" name="i$ļîḓé"/>
          <p:cNvSpPr/>
          <p:nvPr/>
        </p:nvSpPr>
        <p:spPr>
          <a:xfrm>
            <a:off x="4286978" y="1554301"/>
            <a:ext cx="1231274" cy="1231277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rgbClr val="F8C453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endParaRPr dirty="0"/>
          </a:p>
        </p:txBody>
      </p:sp>
      <p:sp>
        <p:nvSpPr>
          <p:cNvPr id="8" name="i$ḷïḍè"/>
          <p:cNvSpPr/>
          <p:nvPr/>
        </p:nvSpPr>
        <p:spPr>
          <a:xfrm>
            <a:off x="6673747" y="1554301"/>
            <a:ext cx="1231274" cy="1231277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</a:p>
        </p:txBody>
      </p:sp>
      <p:sp>
        <p:nvSpPr>
          <p:cNvPr id="9" name="î$1íḓe"/>
          <p:cNvSpPr/>
          <p:nvPr/>
        </p:nvSpPr>
        <p:spPr>
          <a:xfrm>
            <a:off x="9060518" y="1554301"/>
            <a:ext cx="1231274" cy="1231277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</a:p>
        </p:txBody>
      </p:sp>
      <p:cxnSp>
        <p:nvCxnSpPr>
          <p:cNvPr id="10" name="直接连接符 9"/>
          <p:cNvCxnSpPr>
            <a:stCxn id="7" idx="2"/>
            <a:endCxn id="6" idx="6"/>
          </p:cNvCxnSpPr>
          <p:nvPr/>
        </p:nvCxnSpPr>
        <p:spPr>
          <a:xfrm flipH="1">
            <a:off x="3131483" y="2169940"/>
            <a:ext cx="1155495" cy="0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ysDash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8" idx="2"/>
            <a:endCxn id="7" idx="6"/>
          </p:cNvCxnSpPr>
          <p:nvPr/>
        </p:nvCxnSpPr>
        <p:spPr>
          <a:xfrm flipH="1">
            <a:off x="5518252" y="2169940"/>
            <a:ext cx="1155495" cy="0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ysDash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9" idx="2"/>
            <a:endCxn id="8" idx="6"/>
          </p:cNvCxnSpPr>
          <p:nvPr/>
        </p:nvCxnSpPr>
        <p:spPr>
          <a:xfrm flipH="1">
            <a:off x="7905021" y="2169940"/>
            <a:ext cx="1155497" cy="0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ysDash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îsḻiďe"/>
          <p:cNvSpPr/>
          <p:nvPr/>
        </p:nvSpPr>
        <p:spPr>
          <a:xfrm>
            <a:off x="2263868" y="1940241"/>
            <a:ext cx="503956" cy="459398"/>
          </a:xfrm>
          <a:custGeom>
            <a:avLst/>
            <a:gdLst>
              <a:gd name="T0" fmla="*/ 3495 w 7671"/>
              <a:gd name="T1" fmla="*/ 13 h 7004"/>
              <a:gd name="T2" fmla="*/ 1231 w 7671"/>
              <a:gd name="T3" fmla="*/ 2655 h 7004"/>
              <a:gd name="T4" fmla="*/ 72 w 7671"/>
              <a:gd name="T5" fmla="*/ 2932 h 7004"/>
              <a:gd name="T6" fmla="*/ 847 w 7671"/>
              <a:gd name="T7" fmla="*/ 5568 h 7004"/>
              <a:gd name="T8" fmla="*/ 3486 w 7671"/>
              <a:gd name="T9" fmla="*/ 6995 h 7004"/>
              <a:gd name="T10" fmla="*/ 7670 w 7671"/>
              <a:gd name="T11" fmla="*/ 2832 h 7004"/>
              <a:gd name="T12" fmla="*/ 151 w 7671"/>
              <a:gd name="T13" fmla="*/ 4560 h 7004"/>
              <a:gd name="T14" fmla="*/ 336 w 7671"/>
              <a:gd name="T15" fmla="*/ 4160 h 7004"/>
              <a:gd name="T16" fmla="*/ 162 w 7671"/>
              <a:gd name="T17" fmla="*/ 3813 h 7004"/>
              <a:gd name="T18" fmla="*/ 321 w 7671"/>
              <a:gd name="T19" fmla="*/ 3331 h 7004"/>
              <a:gd name="T20" fmla="*/ 689 w 7671"/>
              <a:gd name="T21" fmla="*/ 4708 h 7004"/>
              <a:gd name="T22" fmla="*/ 509 w 7671"/>
              <a:gd name="T23" fmla="*/ 4140 h 7004"/>
              <a:gd name="T24" fmla="*/ 692 w 7671"/>
              <a:gd name="T25" fmla="*/ 3769 h 7004"/>
              <a:gd name="T26" fmla="*/ 495 w 7671"/>
              <a:gd name="T27" fmla="*/ 3269 h 7004"/>
              <a:gd name="T28" fmla="*/ 1721 w 7671"/>
              <a:gd name="T29" fmla="*/ 4980 h 7004"/>
              <a:gd name="T30" fmla="*/ 1432 w 7671"/>
              <a:gd name="T31" fmla="*/ 4244 h 7004"/>
              <a:gd name="T32" fmla="*/ 1700 w 7671"/>
              <a:gd name="T33" fmla="*/ 3686 h 7004"/>
              <a:gd name="T34" fmla="*/ 1449 w 7671"/>
              <a:gd name="T35" fmla="*/ 3018 h 7004"/>
              <a:gd name="T36" fmla="*/ 1713 w 7671"/>
              <a:gd name="T37" fmla="*/ 2381 h 7004"/>
              <a:gd name="T38" fmla="*/ 1438 w 7671"/>
              <a:gd name="T39" fmla="*/ 1807 h 7004"/>
              <a:gd name="T40" fmla="*/ 2329 w 7671"/>
              <a:gd name="T41" fmla="*/ 5112 h 7004"/>
              <a:gd name="T42" fmla="*/ 1930 w 7671"/>
              <a:gd name="T43" fmla="*/ 4323 h 7004"/>
              <a:gd name="T44" fmla="*/ 2329 w 7671"/>
              <a:gd name="T45" fmla="*/ 3597 h 7004"/>
              <a:gd name="T46" fmla="*/ 1930 w 7671"/>
              <a:gd name="T47" fmla="*/ 2923 h 7004"/>
              <a:gd name="T48" fmla="*/ 2329 w 7671"/>
              <a:gd name="T49" fmla="*/ 3597 h 7004"/>
              <a:gd name="T50" fmla="*/ 1930 w 7671"/>
              <a:gd name="T51" fmla="*/ 2223 h 7004"/>
              <a:gd name="T52" fmla="*/ 2329 w 7671"/>
              <a:gd name="T53" fmla="*/ 2082 h 7004"/>
              <a:gd name="T54" fmla="*/ 2650 w 7671"/>
              <a:gd name="T55" fmla="*/ 5254 h 7004"/>
              <a:gd name="T56" fmla="*/ 3152 w 7671"/>
              <a:gd name="T57" fmla="*/ 4435 h 7004"/>
              <a:gd name="T58" fmla="*/ 2636 w 7671"/>
              <a:gd name="T59" fmla="*/ 3595 h 7004"/>
              <a:gd name="T60" fmla="*/ 3152 w 7671"/>
              <a:gd name="T61" fmla="*/ 2623 h 7004"/>
              <a:gd name="T62" fmla="*/ 2663 w 7671"/>
              <a:gd name="T63" fmla="*/ 1956 h 7004"/>
              <a:gd name="T64" fmla="*/ 3131 w 7671"/>
              <a:gd name="T65" fmla="*/ 776 h 7004"/>
              <a:gd name="T66" fmla="*/ 4990 w 7671"/>
              <a:gd name="T67" fmla="*/ 1229 h 7004"/>
              <a:gd name="T68" fmla="*/ 5441 w 7671"/>
              <a:gd name="T69" fmla="*/ 2226 h 7004"/>
              <a:gd name="T70" fmla="*/ 4948 w 7671"/>
              <a:gd name="T71" fmla="*/ 2784 h 7004"/>
              <a:gd name="T72" fmla="*/ 5453 w 7671"/>
              <a:gd name="T73" fmla="*/ 3664 h 7004"/>
              <a:gd name="T74" fmla="*/ 3706 w 7671"/>
              <a:gd name="T75" fmla="*/ 694 h 7004"/>
              <a:gd name="T76" fmla="*/ 4408 w 7671"/>
              <a:gd name="T77" fmla="*/ 1907 h 7004"/>
              <a:gd name="T78" fmla="*/ 3688 w 7671"/>
              <a:gd name="T79" fmla="*/ 3518 h 7004"/>
              <a:gd name="T80" fmla="*/ 4448 w 7671"/>
              <a:gd name="T81" fmla="*/ 3557 h 7004"/>
              <a:gd name="T82" fmla="*/ 5014 w 7671"/>
              <a:gd name="T83" fmla="*/ 6300 h 7004"/>
              <a:gd name="T84" fmla="*/ 4045 w 7671"/>
              <a:gd name="T85" fmla="*/ 4424 h 7004"/>
              <a:gd name="T86" fmla="*/ 5014 w 7671"/>
              <a:gd name="T87" fmla="*/ 6300 h 7004"/>
              <a:gd name="T88" fmla="*/ 5413 w 7671"/>
              <a:gd name="T89" fmla="*/ 6118 h 7004"/>
              <a:gd name="T90" fmla="*/ 6087 w 7671"/>
              <a:gd name="T91" fmla="*/ 5892 h 7004"/>
              <a:gd name="T92" fmla="*/ 5822 w 7671"/>
              <a:gd name="T93" fmla="*/ 3640 h 7004"/>
              <a:gd name="T94" fmla="*/ 6258 w 7671"/>
              <a:gd name="T95" fmla="*/ 3660 h 7004"/>
              <a:gd name="T96" fmla="*/ 5851 w 7671"/>
              <a:gd name="T97" fmla="*/ 2352 h 7004"/>
              <a:gd name="T98" fmla="*/ 6258 w 7671"/>
              <a:gd name="T99" fmla="*/ 1803 h 7004"/>
              <a:gd name="T100" fmla="*/ 6669 w 7671"/>
              <a:gd name="T101" fmla="*/ 4852 h 7004"/>
              <a:gd name="T102" fmla="*/ 6955 w 7671"/>
              <a:gd name="T103" fmla="*/ 4202 h 7004"/>
              <a:gd name="T104" fmla="*/ 6927 w 7671"/>
              <a:gd name="T105" fmla="*/ 3741 h 7004"/>
              <a:gd name="T106" fmla="*/ 6677 w 7671"/>
              <a:gd name="T107" fmla="*/ 3084 h 7004"/>
              <a:gd name="T108" fmla="*/ 7371 w 7671"/>
              <a:gd name="T109" fmla="*/ 4717 h 7004"/>
              <a:gd name="T110" fmla="*/ 7155 w 7671"/>
              <a:gd name="T111" fmla="*/ 4176 h 7004"/>
              <a:gd name="T112" fmla="*/ 7404 w 7671"/>
              <a:gd name="T113" fmla="*/ 3726 h 7004"/>
              <a:gd name="T114" fmla="*/ 7117 w 7671"/>
              <a:gd name="T115" fmla="*/ 3219 h 7004"/>
              <a:gd name="T116" fmla="*/ 7404 w 7671"/>
              <a:gd name="T117" fmla="*/ 3726 h 7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671" h="7004">
                <a:moveTo>
                  <a:pt x="7585" y="2716"/>
                </a:moveTo>
                <a:lnTo>
                  <a:pt x="6499" y="2383"/>
                </a:lnTo>
                <a:lnTo>
                  <a:pt x="6499" y="1573"/>
                </a:lnTo>
                <a:cubicBezTo>
                  <a:pt x="6499" y="1527"/>
                  <a:pt x="6473" y="1485"/>
                  <a:pt x="6432" y="1465"/>
                </a:cubicBezTo>
                <a:lnTo>
                  <a:pt x="3498" y="13"/>
                </a:lnTo>
                <a:cubicBezTo>
                  <a:pt x="3497" y="13"/>
                  <a:pt x="3497" y="13"/>
                  <a:pt x="3495" y="13"/>
                </a:cubicBezTo>
                <a:cubicBezTo>
                  <a:pt x="3490" y="10"/>
                  <a:pt x="3468" y="0"/>
                  <a:pt x="3436" y="2"/>
                </a:cubicBezTo>
                <a:cubicBezTo>
                  <a:pt x="3403" y="4"/>
                  <a:pt x="3379" y="20"/>
                  <a:pt x="3374" y="23"/>
                </a:cubicBezTo>
                <a:lnTo>
                  <a:pt x="3374" y="23"/>
                </a:lnTo>
                <a:lnTo>
                  <a:pt x="1282" y="1515"/>
                </a:lnTo>
                <a:cubicBezTo>
                  <a:pt x="1250" y="1538"/>
                  <a:pt x="1231" y="1574"/>
                  <a:pt x="1231" y="1613"/>
                </a:cubicBezTo>
                <a:lnTo>
                  <a:pt x="1231" y="2655"/>
                </a:lnTo>
                <a:lnTo>
                  <a:pt x="842" y="2609"/>
                </a:lnTo>
                <a:cubicBezTo>
                  <a:pt x="842" y="2609"/>
                  <a:pt x="841" y="2609"/>
                  <a:pt x="839" y="2609"/>
                </a:cubicBezTo>
                <a:cubicBezTo>
                  <a:pt x="834" y="2609"/>
                  <a:pt x="822" y="2608"/>
                  <a:pt x="811" y="2610"/>
                </a:cubicBezTo>
                <a:cubicBezTo>
                  <a:pt x="797" y="2612"/>
                  <a:pt x="785" y="2616"/>
                  <a:pt x="780" y="2618"/>
                </a:cubicBezTo>
                <a:cubicBezTo>
                  <a:pt x="780" y="2618"/>
                  <a:pt x="779" y="2618"/>
                  <a:pt x="779" y="2618"/>
                </a:cubicBezTo>
                <a:lnTo>
                  <a:pt x="72" y="2932"/>
                </a:lnTo>
                <a:cubicBezTo>
                  <a:pt x="28" y="2951"/>
                  <a:pt x="0" y="2994"/>
                  <a:pt x="0" y="3042"/>
                </a:cubicBezTo>
                <a:lnTo>
                  <a:pt x="0" y="5060"/>
                </a:lnTo>
                <a:cubicBezTo>
                  <a:pt x="0" y="5105"/>
                  <a:pt x="24" y="5145"/>
                  <a:pt x="63" y="5166"/>
                </a:cubicBezTo>
                <a:lnTo>
                  <a:pt x="772" y="5555"/>
                </a:lnTo>
                <a:cubicBezTo>
                  <a:pt x="772" y="5555"/>
                  <a:pt x="790" y="5566"/>
                  <a:pt x="813" y="5568"/>
                </a:cubicBezTo>
                <a:cubicBezTo>
                  <a:pt x="833" y="5571"/>
                  <a:pt x="847" y="5568"/>
                  <a:pt x="847" y="5568"/>
                </a:cubicBezTo>
                <a:lnTo>
                  <a:pt x="1231" y="5513"/>
                </a:lnTo>
                <a:lnTo>
                  <a:pt x="1231" y="5735"/>
                </a:lnTo>
                <a:cubicBezTo>
                  <a:pt x="1231" y="5779"/>
                  <a:pt x="1255" y="5820"/>
                  <a:pt x="1294" y="5841"/>
                </a:cubicBezTo>
                <a:lnTo>
                  <a:pt x="3386" y="6987"/>
                </a:lnTo>
                <a:cubicBezTo>
                  <a:pt x="3386" y="6987"/>
                  <a:pt x="3409" y="7001"/>
                  <a:pt x="3440" y="7002"/>
                </a:cubicBezTo>
                <a:cubicBezTo>
                  <a:pt x="3463" y="7004"/>
                  <a:pt x="3486" y="6995"/>
                  <a:pt x="3486" y="6995"/>
                </a:cubicBezTo>
                <a:lnTo>
                  <a:pt x="3486" y="6994"/>
                </a:lnTo>
                <a:lnTo>
                  <a:pt x="3486" y="6994"/>
                </a:lnTo>
                <a:lnTo>
                  <a:pt x="6420" y="5879"/>
                </a:lnTo>
                <a:lnTo>
                  <a:pt x="7592" y="5433"/>
                </a:lnTo>
                <a:cubicBezTo>
                  <a:pt x="7639" y="5416"/>
                  <a:pt x="7670" y="5371"/>
                  <a:pt x="7670" y="5321"/>
                </a:cubicBezTo>
                <a:lnTo>
                  <a:pt x="7670" y="2832"/>
                </a:lnTo>
                <a:cubicBezTo>
                  <a:pt x="7671" y="2779"/>
                  <a:pt x="7636" y="2732"/>
                  <a:pt x="7585" y="2716"/>
                </a:cubicBezTo>
                <a:close/>
                <a:moveTo>
                  <a:pt x="337" y="4559"/>
                </a:moveTo>
                <a:cubicBezTo>
                  <a:pt x="337" y="4571"/>
                  <a:pt x="331" y="4583"/>
                  <a:pt x="321" y="4591"/>
                </a:cubicBezTo>
                <a:cubicBezTo>
                  <a:pt x="313" y="4596"/>
                  <a:pt x="305" y="4599"/>
                  <a:pt x="296" y="4599"/>
                </a:cubicBezTo>
                <a:cubicBezTo>
                  <a:pt x="293" y="4599"/>
                  <a:pt x="289" y="4598"/>
                  <a:pt x="286" y="4597"/>
                </a:cubicBezTo>
                <a:lnTo>
                  <a:pt x="151" y="4560"/>
                </a:lnTo>
                <a:cubicBezTo>
                  <a:pt x="134" y="4555"/>
                  <a:pt x="122" y="4539"/>
                  <a:pt x="122" y="4521"/>
                </a:cubicBezTo>
                <a:lnTo>
                  <a:pt x="122" y="4147"/>
                </a:lnTo>
                <a:cubicBezTo>
                  <a:pt x="122" y="4136"/>
                  <a:pt x="126" y="4125"/>
                  <a:pt x="135" y="4117"/>
                </a:cubicBezTo>
                <a:cubicBezTo>
                  <a:pt x="143" y="4109"/>
                  <a:pt x="155" y="4106"/>
                  <a:pt x="166" y="4107"/>
                </a:cubicBezTo>
                <a:lnTo>
                  <a:pt x="300" y="4120"/>
                </a:lnTo>
                <a:cubicBezTo>
                  <a:pt x="321" y="4122"/>
                  <a:pt x="336" y="4139"/>
                  <a:pt x="336" y="4160"/>
                </a:cubicBezTo>
                <a:lnTo>
                  <a:pt x="336" y="4559"/>
                </a:lnTo>
                <a:lnTo>
                  <a:pt x="337" y="4559"/>
                </a:lnTo>
                <a:close/>
                <a:moveTo>
                  <a:pt x="337" y="3761"/>
                </a:moveTo>
                <a:cubicBezTo>
                  <a:pt x="337" y="3782"/>
                  <a:pt x="321" y="3800"/>
                  <a:pt x="300" y="3802"/>
                </a:cubicBezTo>
                <a:lnTo>
                  <a:pt x="165" y="3813"/>
                </a:lnTo>
                <a:lnTo>
                  <a:pt x="162" y="3813"/>
                </a:lnTo>
                <a:cubicBezTo>
                  <a:pt x="152" y="3813"/>
                  <a:pt x="142" y="3809"/>
                  <a:pt x="135" y="3802"/>
                </a:cubicBezTo>
                <a:cubicBezTo>
                  <a:pt x="126" y="3795"/>
                  <a:pt x="122" y="3784"/>
                  <a:pt x="122" y="3773"/>
                </a:cubicBezTo>
                <a:lnTo>
                  <a:pt x="122" y="3398"/>
                </a:lnTo>
                <a:cubicBezTo>
                  <a:pt x="122" y="3380"/>
                  <a:pt x="134" y="3364"/>
                  <a:pt x="152" y="3359"/>
                </a:cubicBezTo>
                <a:lnTo>
                  <a:pt x="286" y="3324"/>
                </a:lnTo>
                <a:cubicBezTo>
                  <a:pt x="298" y="3321"/>
                  <a:pt x="311" y="3323"/>
                  <a:pt x="321" y="3331"/>
                </a:cubicBezTo>
                <a:cubicBezTo>
                  <a:pt x="331" y="3339"/>
                  <a:pt x="337" y="3350"/>
                  <a:pt x="337" y="3363"/>
                </a:cubicBezTo>
                <a:lnTo>
                  <a:pt x="337" y="3761"/>
                </a:lnTo>
                <a:lnTo>
                  <a:pt x="337" y="3761"/>
                </a:lnTo>
                <a:close/>
                <a:moveTo>
                  <a:pt x="729" y="4668"/>
                </a:moveTo>
                <a:cubicBezTo>
                  <a:pt x="729" y="4680"/>
                  <a:pt x="723" y="4692"/>
                  <a:pt x="714" y="4700"/>
                </a:cubicBezTo>
                <a:cubicBezTo>
                  <a:pt x="706" y="4705"/>
                  <a:pt x="698" y="4708"/>
                  <a:pt x="689" y="4708"/>
                </a:cubicBezTo>
                <a:cubicBezTo>
                  <a:pt x="686" y="4708"/>
                  <a:pt x="682" y="4707"/>
                  <a:pt x="678" y="4706"/>
                </a:cubicBezTo>
                <a:lnTo>
                  <a:pt x="494" y="4655"/>
                </a:lnTo>
                <a:cubicBezTo>
                  <a:pt x="477" y="4651"/>
                  <a:pt x="465" y="4635"/>
                  <a:pt x="465" y="4617"/>
                </a:cubicBezTo>
                <a:lnTo>
                  <a:pt x="465" y="4180"/>
                </a:lnTo>
                <a:cubicBezTo>
                  <a:pt x="465" y="4169"/>
                  <a:pt x="470" y="4158"/>
                  <a:pt x="478" y="4150"/>
                </a:cubicBezTo>
                <a:cubicBezTo>
                  <a:pt x="486" y="4143"/>
                  <a:pt x="498" y="4139"/>
                  <a:pt x="509" y="4140"/>
                </a:cubicBezTo>
                <a:lnTo>
                  <a:pt x="693" y="4158"/>
                </a:lnTo>
                <a:cubicBezTo>
                  <a:pt x="714" y="4160"/>
                  <a:pt x="729" y="4178"/>
                  <a:pt x="729" y="4198"/>
                </a:cubicBezTo>
                <a:lnTo>
                  <a:pt x="729" y="4668"/>
                </a:lnTo>
                <a:lnTo>
                  <a:pt x="729" y="4668"/>
                </a:lnTo>
                <a:close/>
                <a:moveTo>
                  <a:pt x="729" y="3729"/>
                </a:moveTo>
                <a:cubicBezTo>
                  <a:pt x="729" y="3750"/>
                  <a:pt x="713" y="3767"/>
                  <a:pt x="692" y="3769"/>
                </a:cubicBezTo>
                <a:lnTo>
                  <a:pt x="508" y="3784"/>
                </a:lnTo>
                <a:lnTo>
                  <a:pt x="505" y="3784"/>
                </a:lnTo>
                <a:cubicBezTo>
                  <a:pt x="495" y="3784"/>
                  <a:pt x="485" y="3781"/>
                  <a:pt x="478" y="3774"/>
                </a:cubicBezTo>
                <a:cubicBezTo>
                  <a:pt x="469" y="3766"/>
                  <a:pt x="465" y="3756"/>
                  <a:pt x="465" y="3744"/>
                </a:cubicBezTo>
                <a:lnTo>
                  <a:pt x="465" y="3308"/>
                </a:lnTo>
                <a:cubicBezTo>
                  <a:pt x="465" y="3290"/>
                  <a:pt x="477" y="3274"/>
                  <a:pt x="495" y="3269"/>
                </a:cubicBezTo>
                <a:lnTo>
                  <a:pt x="679" y="3221"/>
                </a:lnTo>
                <a:cubicBezTo>
                  <a:pt x="691" y="3217"/>
                  <a:pt x="704" y="3220"/>
                  <a:pt x="714" y="3228"/>
                </a:cubicBezTo>
                <a:cubicBezTo>
                  <a:pt x="723" y="3235"/>
                  <a:pt x="729" y="3247"/>
                  <a:pt x="729" y="3260"/>
                </a:cubicBezTo>
                <a:lnTo>
                  <a:pt x="729" y="3729"/>
                </a:lnTo>
                <a:close/>
                <a:moveTo>
                  <a:pt x="1737" y="4948"/>
                </a:moveTo>
                <a:cubicBezTo>
                  <a:pt x="1737" y="4960"/>
                  <a:pt x="1731" y="4972"/>
                  <a:pt x="1721" y="4980"/>
                </a:cubicBezTo>
                <a:cubicBezTo>
                  <a:pt x="1714" y="4985"/>
                  <a:pt x="1706" y="4988"/>
                  <a:pt x="1697" y="4988"/>
                </a:cubicBezTo>
                <a:cubicBezTo>
                  <a:pt x="1693" y="4988"/>
                  <a:pt x="1690" y="4987"/>
                  <a:pt x="1686" y="4986"/>
                </a:cubicBezTo>
                <a:lnTo>
                  <a:pt x="1449" y="4920"/>
                </a:lnTo>
                <a:cubicBezTo>
                  <a:pt x="1431" y="4916"/>
                  <a:pt x="1419" y="4900"/>
                  <a:pt x="1419" y="4882"/>
                </a:cubicBezTo>
                <a:lnTo>
                  <a:pt x="1419" y="4274"/>
                </a:lnTo>
                <a:cubicBezTo>
                  <a:pt x="1419" y="4262"/>
                  <a:pt x="1424" y="4251"/>
                  <a:pt x="1432" y="4244"/>
                </a:cubicBezTo>
                <a:cubicBezTo>
                  <a:pt x="1441" y="4236"/>
                  <a:pt x="1452" y="4232"/>
                  <a:pt x="1463" y="4233"/>
                </a:cubicBezTo>
                <a:lnTo>
                  <a:pt x="1701" y="4257"/>
                </a:lnTo>
                <a:cubicBezTo>
                  <a:pt x="1721" y="4259"/>
                  <a:pt x="1737" y="4276"/>
                  <a:pt x="1737" y="4297"/>
                </a:cubicBezTo>
                <a:lnTo>
                  <a:pt x="1737" y="4948"/>
                </a:lnTo>
                <a:close/>
                <a:moveTo>
                  <a:pt x="1737" y="3646"/>
                </a:moveTo>
                <a:cubicBezTo>
                  <a:pt x="1737" y="3667"/>
                  <a:pt x="1721" y="3684"/>
                  <a:pt x="1700" y="3686"/>
                </a:cubicBezTo>
                <a:lnTo>
                  <a:pt x="1463" y="3705"/>
                </a:lnTo>
                <a:cubicBezTo>
                  <a:pt x="1462" y="3706"/>
                  <a:pt x="1461" y="3706"/>
                  <a:pt x="1459" y="3706"/>
                </a:cubicBezTo>
                <a:cubicBezTo>
                  <a:pt x="1449" y="3706"/>
                  <a:pt x="1440" y="3702"/>
                  <a:pt x="1432" y="3695"/>
                </a:cubicBezTo>
                <a:cubicBezTo>
                  <a:pt x="1424" y="3687"/>
                  <a:pt x="1419" y="3677"/>
                  <a:pt x="1419" y="3665"/>
                </a:cubicBezTo>
                <a:lnTo>
                  <a:pt x="1419" y="3057"/>
                </a:lnTo>
                <a:cubicBezTo>
                  <a:pt x="1419" y="3039"/>
                  <a:pt x="1432" y="3023"/>
                  <a:pt x="1449" y="3018"/>
                </a:cubicBezTo>
                <a:lnTo>
                  <a:pt x="1687" y="2956"/>
                </a:lnTo>
                <a:cubicBezTo>
                  <a:pt x="1699" y="2953"/>
                  <a:pt x="1712" y="2955"/>
                  <a:pt x="1721" y="2963"/>
                </a:cubicBezTo>
                <a:cubicBezTo>
                  <a:pt x="1731" y="2970"/>
                  <a:pt x="1737" y="2982"/>
                  <a:pt x="1737" y="2995"/>
                </a:cubicBezTo>
                <a:lnTo>
                  <a:pt x="1737" y="3646"/>
                </a:lnTo>
                <a:close/>
                <a:moveTo>
                  <a:pt x="1737" y="2344"/>
                </a:moveTo>
                <a:cubicBezTo>
                  <a:pt x="1737" y="2360"/>
                  <a:pt x="1728" y="2374"/>
                  <a:pt x="1713" y="2381"/>
                </a:cubicBezTo>
                <a:lnTo>
                  <a:pt x="1476" y="2486"/>
                </a:lnTo>
                <a:cubicBezTo>
                  <a:pt x="1471" y="2488"/>
                  <a:pt x="1465" y="2489"/>
                  <a:pt x="1460" y="2489"/>
                </a:cubicBezTo>
                <a:cubicBezTo>
                  <a:pt x="1452" y="2489"/>
                  <a:pt x="1444" y="2487"/>
                  <a:pt x="1437" y="2483"/>
                </a:cubicBezTo>
                <a:cubicBezTo>
                  <a:pt x="1426" y="2475"/>
                  <a:pt x="1419" y="2463"/>
                  <a:pt x="1419" y="2449"/>
                </a:cubicBezTo>
                <a:lnTo>
                  <a:pt x="1419" y="1841"/>
                </a:lnTo>
                <a:cubicBezTo>
                  <a:pt x="1419" y="1827"/>
                  <a:pt x="1426" y="1814"/>
                  <a:pt x="1438" y="1807"/>
                </a:cubicBezTo>
                <a:lnTo>
                  <a:pt x="1676" y="1659"/>
                </a:lnTo>
                <a:cubicBezTo>
                  <a:pt x="1688" y="1651"/>
                  <a:pt x="1704" y="1651"/>
                  <a:pt x="1716" y="1658"/>
                </a:cubicBezTo>
                <a:cubicBezTo>
                  <a:pt x="1729" y="1665"/>
                  <a:pt x="1737" y="1678"/>
                  <a:pt x="1737" y="1693"/>
                </a:cubicBezTo>
                <a:lnTo>
                  <a:pt x="1737" y="2344"/>
                </a:lnTo>
                <a:lnTo>
                  <a:pt x="1737" y="2344"/>
                </a:lnTo>
                <a:close/>
                <a:moveTo>
                  <a:pt x="2329" y="5112"/>
                </a:moveTo>
                <a:cubicBezTo>
                  <a:pt x="2329" y="5124"/>
                  <a:pt x="2323" y="5136"/>
                  <a:pt x="2313" y="5144"/>
                </a:cubicBezTo>
                <a:cubicBezTo>
                  <a:pt x="2306" y="5149"/>
                  <a:pt x="2297" y="5152"/>
                  <a:pt x="2289" y="5152"/>
                </a:cubicBezTo>
                <a:cubicBezTo>
                  <a:pt x="2285" y="5152"/>
                  <a:pt x="2281" y="5152"/>
                  <a:pt x="2278" y="5151"/>
                </a:cubicBezTo>
                <a:lnTo>
                  <a:pt x="1960" y="5062"/>
                </a:lnTo>
                <a:cubicBezTo>
                  <a:pt x="1942" y="5058"/>
                  <a:pt x="1930" y="5042"/>
                  <a:pt x="1930" y="5024"/>
                </a:cubicBezTo>
                <a:lnTo>
                  <a:pt x="1930" y="4323"/>
                </a:lnTo>
                <a:cubicBezTo>
                  <a:pt x="1930" y="4312"/>
                  <a:pt x="1935" y="4301"/>
                  <a:pt x="1943" y="4293"/>
                </a:cubicBezTo>
                <a:cubicBezTo>
                  <a:pt x="1952" y="4286"/>
                  <a:pt x="1963" y="4282"/>
                  <a:pt x="1974" y="4283"/>
                </a:cubicBezTo>
                <a:lnTo>
                  <a:pt x="2292" y="4314"/>
                </a:lnTo>
                <a:cubicBezTo>
                  <a:pt x="2313" y="4316"/>
                  <a:pt x="2329" y="4334"/>
                  <a:pt x="2329" y="4354"/>
                </a:cubicBezTo>
                <a:lnTo>
                  <a:pt x="2329" y="5112"/>
                </a:lnTo>
                <a:close/>
                <a:moveTo>
                  <a:pt x="2329" y="3597"/>
                </a:moveTo>
                <a:cubicBezTo>
                  <a:pt x="2329" y="3618"/>
                  <a:pt x="2313" y="3635"/>
                  <a:pt x="2292" y="3637"/>
                </a:cubicBezTo>
                <a:lnTo>
                  <a:pt x="1974" y="3663"/>
                </a:lnTo>
                <a:cubicBezTo>
                  <a:pt x="1973" y="3663"/>
                  <a:pt x="1971" y="3664"/>
                  <a:pt x="1970" y="3664"/>
                </a:cubicBezTo>
                <a:cubicBezTo>
                  <a:pt x="1960" y="3664"/>
                  <a:pt x="1951" y="3660"/>
                  <a:pt x="1943" y="3653"/>
                </a:cubicBezTo>
                <a:cubicBezTo>
                  <a:pt x="1935" y="3645"/>
                  <a:pt x="1930" y="3634"/>
                  <a:pt x="1930" y="3623"/>
                </a:cubicBezTo>
                <a:lnTo>
                  <a:pt x="1930" y="2923"/>
                </a:lnTo>
                <a:cubicBezTo>
                  <a:pt x="1930" y="2905"/>
                  <a:pt x="1942" y="2889"/>
                  <a:pt x="1960" y="2884"/>
                </a:cubicBezTo>
                <a:lnTo>
                  <a:pt x="2278" y="2800"/>
                </a:lnTo>
                <a:cubicBezTo>
                  <a:pt x="2290" y="2797"/>
                  <a:pt x="2303" y="2800"/>
                  <a:pt x="2313" y="2807"/>
                </a:cubicBezTo>
                <a:cubicBezTo>
                  <a:pt x="2323" y="2815"/>
                  <a:pt x="2329" y="2827"/>
                  <a:pt x="2329" y="2839"/>
                </a:cubicBezTo>
                <a:lnTo>
                  <a:pt x="2329" y="3597"/>
                </a:lnTo>
                <a:lnTo>
                  <a:pt x="2329" y="3597"/>
                </a:lnTo>
                <a:close/>
                <a:moveTo>
                  <a:pt x="2329" y="2082"/>
                </a:moveTo>
                <a:cubicBezTo>
                  <a:pt x="2329" y="2098"/>
                  <a:pt x="2319" y="2112"/>
                  <a:pt x="2305" y="2119"/>
                </a:cubicBezTo>
                <a:lnTo>
                  <a:pt x="1987" y="2260"/>
                </a:lnTo>
                <a:cubicBezTo>
                  <a:pt x="1982" y="2262"/>
                  <a:pt x="1976" y="2263"/>
                  <a:pt x="1970" y="2263"/>
                </a:cubicBezTo>
                <a:cubicBezTo>
                  <a:pt x="1963" y="2263"/>
                  <a:pt x="1955" y="2261"/>
                  <a:pt x="1949" y="2257"/>
                </a:cubicBezTo>
                <a:cubicBezTo>
                  <a:pt x="1937" y="2249"/>
                  <a:pt x="1930" y="2236"/>
                  <a:pt x="1930" y="2223"/>
                </a:cubicBezTo>
                <a:lnTo>
                  <a:pt x="1930" y="1523"/>
                </a:lnTo>
                <a:cubicBezTo>
                  <a:pt x="1930" y="1509"/>
                  <a:pt x="1938" y="1496"/>
                  <a:pt x="1949" y="1489"/>
                </a:cubicBezTo>
                <a:lnTo>
                  <a:pt x="2267" y="1290"/>
                </a:lnTo>
                <a:cubicBezTo>
                  <a:pt x="2280" y="1282"/>
                  <a:pt x="2295" y="1282"/>
                  <a:pt x="2308" y="1289"/>
                </a:cubicBezTo>
                <a:cubicBezTo>
                  <a:pt x="2321" y="1296"/>
                  <a:pt x="2329" y="1310"/>
                  <a:pt x="2329" y="1324"/>
                </a:cubicBezTo>
                <a:lnTo>
                  <a:pt x="2329" y="2082"/>
                </a:lnTo>
                <a:lnTo>
                  <a:pt x="2329" y="2082"/>
                </a:lnTo>
                <a:close/>
                <a:moveTo>
                  <a:pt x="3152" y="5341"/>
                </a:moveTo>
                <a:cubicBezTo>
                  <a:pt x="3152" y="5352"/>
                  <a:pt x="3147" y="5364"/>
                  <a:pt x="3139" y="5372"/>
                </a:cubicBezTo>
                <a:cubicBezTo>
                  <a:pt x="3124" y="5387"/>
                  <a:pt x="3104" y="5387"/>
                  <a:pt x="3098" y="5387"/>
                </a:cubicBezTo>
                <a:lnTo>
                  <a:pt x="3097" y="5387"/>
                </a:lnTo>
                <a:cubicBezTo>
                  <a:pt x="3018" y="5387"/>
                  <a:pt x="2710" y="5276"/>
                  <a:pt x="2650" y="5254"/>
                </a:cubicBezTo>
                <a:cubicBezTo>
                  <a:pt x="2634" y="5248"/>
                  <a:pt x="2623" y="5233"/>
                  <a:pt x="2623" y="5216"/>
                </a:cubicBezTo>
                <a:lnTo>
                  <a:pt x="2623" y="4391"/>
                </a:lnTo>
                <a:cubicBezTo>
                  <a:pt x="2623" y="4380"/>
                  <a:pt x="2628" y="4369"/>
                  <a:pt x="2636" y="4361"/>
                </a:cubicBezTo>
                <a:cubicBezTo>
                  <a:pt x="2645" y="4354"/>
                  <a:pt x="2656" y="4350"/>
                  <a:pt x="2667" y="4351"/>
                </a:cubicBezTo>
                <a:lnTo>
                  <a:pt x="3115" y="4395"/>
                </a:lnTo>
                <a:cubicBezTo>
                  <a:pt x="3136" y="4397"/>
                  <a:pt x="3152" y="4414"/>
                  <a:pt x="3152" y="4435"/>
                </a:cubicBezTo>
                <a:cubicBezTo>
                  <a:pt x="3152" y="4444"/>
                  <a:pt x="3152" y="5302"/>
                  <a:pt x="3152" y="5341"/>
                </a:cubicBezTo>
                <a:close/>
                <a:moveTo>
                  <a:pt x="3152" y="3529"/>
                </a:moveTo>
                <a:cubicBezTo>
                  <a:pt x="3152" y="3550"/>
                  <a:pt x="3136" y="3567"/>
                  <a:pt x="3115" y="3569"/>
                </a:cubicBezTo>
                <a:lnTo>
                  <a:pt x="2667" y="3606"/>
                </a:lnTo>
                <a:cubicBezTo>
                  <a:pt x="2665" y="3606"/>
                  <a:pt x="2664" y="3606"/>
                  <a:pt x="2663" y="3606"/>
                </a:cubicBezTo>
                <a:cubicBezTo>
                  <a:pt x="2653" y="3606"/>
                  <a:pt x="2643" y="3602"/>
                  <a:pt x="2636" y="3595"/>
                </a:cubicBezTo>
                <a:cubicBezTo>
                  <a:pt x="2628" y="3588"/>
                  <a:pt x="2623" y="3577"/>
                  <a:pt x="2623" y="3566"/>
                </a:cubicBezTo>
                <a:lnTo>
                  <a:pt x="2623" y="2741"/>
                </a:lnTo>
                <a:cubicBezTo>
                  <a:pt x="2623" y="2722"/>
                  <a:pt x="2635" y="2706"/>
                  <a:pt x="2653" y="2702"/>
                </a:cubicBezTo>
                <a:lnTo>
                  <a:pt x="3101" y="2584"/>
                </a:lnTo>
                <a:cubicBezTo>
                  <a:pt x="3113" y="2581"/>
                  <a:pt x="3126" y="2583"/>
                  <a:pt x="3136" y="2591"/>
                </a:cubicBezTo>
                <a:cubicBezTo>
                  <a:pt x="3146" y="2599"/>
                  <a:pt x="3152" y="2610"/>
                  <a:pt x="3152" y="2623"/>
                </a:cubicBezTo>
                <a:lnTo>
                  <a:pt x="3152" y="3529"/>
                </a:lnTo>
                <a:lnTo>
                  <a:pt x="3152" y="3529"/>
                </a:lnTo>
                <a:close/>
                <a:moveTo>
                  <a:pt x="3152" y="1717"/>
                </a:moveTo>
                <a:cubicBezTo>
                  <a:pt x="3152" y="1733"/>
                  <a:pt x="3142" y="1748"/>
                  <a:pt x="3128" y="1754"/>
                </a:cubicBezTo>
                <a:lnTo>
                  <a:pt x="2680" y="1953"/>
                </a:lnTo>
                <a:cubicBezTo>
                  <a:pt x="2674" y="1955"/>
                  <a:pt x="2669" y="1956"/>
                  <a:pt x="2663" y="1956"/>
                </a:cubicBezTo>
                <a:cubicBezTo>
                  <a:pt x="2656" y="1956"/>
                  <a:pt x="2648" y="1954"/>
                  <a:pt x="2641" y="1950"/>
                </a:cubicBezTo>
                <a:cubicBezTo>
                  <a:pt x="2630" y="1942"/>
                  <a:pt x="2623" y="1930"/>
                  <a:pt x="2623" y="1916"/>
                </a:cubicBezTo>
                <a:lnTo>
                  <a:pt x="2623" y="1091"/>
                </a:lnTo>
                <a:cubicBezTo>
                  <a:pt x="2623" y="1077"/>
                  <a:pt x="2630" y="1064"/>
                  <a:pt x="2642" y="1057"/>
                </a:cubicBezTo>
                <a:lnTo>
                  <a:pt x="3090" y="777"/>
                </a:lnTo>
                <a:cubicBezTo>
                  <a:pt x="3103" y="769"/>
                  <a:pt x="3118" y="769"/>
                  <a:pt x="3131" y="776"/>
                </a:cubicBezTo>
                <a:cubicBezTo>
                  <a:pt x="3144" y="783"/>
                  <a:pt x="3152" y="797"/>
                  <a:pt x="3152" y="811"/>
                </a:cubicBezTo>
                <a:lnTo>
                  <a:pt x="3152" y="1717"/>
                </a:lnTo>
                <a:lnTo>
                  <a:pt x="3152" y="1717"/>
                </a:lnTo>
                <a:close/>
                <a:moveTo>
                  <a:pt x="4934" y="1266"/>
                </a:moveTo>
                <a:cubicBezTo>
                  <a:pt x="4934" y="1252"/>
                  <a:pt x="4941" y="1240"/>
                  <a:pt x="4952" y="1232"/>
                </a:cubicBezTo>
                <a:cubicBezTo>
                  <a:pt x="4963" y="1225"/>
                  <a:pt x="4978" y="1224"/>
                  <a:pt x="4990" y="1229"/>
                </a:cubicBezTo>
                <a:lnTo>
                  <a:pt x="5469" y="1436"/>
                </a:lnTo>
                <a:cubicBezTo>
                  <a:pt x="5483" y="1442"/>
                  <a:pt x="5493" y="1457"/>
                  <a:pt x="5493" y="1473"/>
                </a:cubicBezTo>
                <a:lnTo>
                  <a:pt x="5493" y="2187"/>
                </a:lnTo>
                <a:cubicBezTo>
                  <a:pt x="5493" y="2200"/>
                  <a:pt x="5487" y="2212"/>
                  <a:pt x="5477" y="2220"/>
                </a:cubicBezTo>
                <a:cubicBezTo>
                  <a:pt x="5470" y="2225"/>
                  <a:pt x="5461" y="2228"/>
                  <a:pt x="5453" y="2228"/>
                </a:cubicBezTo>
                <a:cubicBezTo>
                  <a:pt x="5449" y="2228"/>
                  <a:pt x="5445" y="2227"/>
                  <a:pt x="5441" y="2226"/>
                </a:cubicBezTo>
                <a:lnTo>
                  <a:pt x="4963" y="2079"/>
                </a:lnTo>
                <a:cubicBezTo>
                  <a:pt x="4946" y="2074"/>
                  <a:pt x="4934" y="2058"/>
                  <a:pt x="4934" y="2040"/>
                </a:cubicBezTo>
                <a:lnTo>
                  <a:pt x="4934" y="1266"/>
                </a:lnTo>
                <a:lnTo>
                  <a:pt x="4934" y="1266"/>
                </a:lnTo>
                <a:close/>
                <a:moveTo>
                  <a:pt x="4934" y="2815"/>
                </a:moveTo>
                <a:cubicBezTo>
                  <a:pt x="4934" y="2803"/>
                  <a:pt x="4939" y="2791"/>
                  <a:pt x="4948" y="2784"/>
                </a:cubicBezTo>
                <a:cubicBezTo>
                  <a:pt x="4958" y="2776"/>
                  <a:pt x="4970" y="2773"/>
                  <a:pt x="4981" y="2775"/>
                </a:cubicBezTo>
                <a:lnTo>
                  <a:pt x="5460" y="2862"/>
                </a:lnTo>
                <a:cubicBezTo>
                  <a:pt x="5479" y="2866"/>
                  <a:pt x="5493" y="2882"/>
                  <a:pt x="5493" y="2902"/>
                </a:cubicBezTo>
                <a:lnTo>
                  <a:pt x="5493" y="3623"/>
                </a:lnTo>
                <a:cubicBezTo>
                  <a:pt x="5493" y="3634"/>
                  <a:pt x="5488" y="3645"/>
                  <a:pt x="5480" y="3653"/>
                </a:cubicBezTo>
                <a:cubicBezTo>
                  <a:pt x="5473" y="3660"/>
                  <a:pt x="5463" y="3664"/>
                  <a:pt x="5453" y="3664"/>
                </a:cubicBezTo>
                <a:cubicBezTo>
                  <a:pt x="5452" y="3664"/>
                  <a:pt x="5451" y="3663"/>
                  <a:pt x="5450" y="3663"/>
                </a:cubicBezTo>
                <a:lnTo>
                  <a:pt x="4971" y="3629"/>
                </a:lnTo>
                <a:cubicBezTo>
                  <a:pt x="4950" y="3628"/>
                  <a:pt x="4934" y="3610"/>
                  <a:pt x="4934" y="3589"/>
                </a:cubicBezTo>
                <a:lnTo>
                  <a:pt x="4934" y="2815"/>
                </a:lnTo>
                <a:close/>
                <a:moveTo>
                  <a:pt x="3688" y="727"/>
                </a:moveTo>
                <a:cubicBezTo>
                  <a:pt x="3688" y="714"/>
                  <a:pt x="3695" y="701"/>
                  <a:pt x="3706" y="694"/>
                </a:cubicBezTo>
                <a:cubicBezTo>
                  <a:pt x="3718" y="686"/>
                  <a:pt x="3732" y="685"/>
                  <a:pt x="3744" y="690"/>
                </a:cubicBezTo>
                <a:lnTo>
                  <a:pt x="4424" y="984"/>
                </a:lnTo>
                <a:cubicBezTo>
                  <a:pt x="4439" y="991"/>
                  <a:pt x="4449" y="1005"/>
                  <a:pt x="4449" y="1021"/>
                </a:cubicBezTo>
                <a:lnTo>
                  <a:pt x="4449" y="1867"/>
                </a:lnTo>
                <a:cubicBezTo>
                  <a:pt x="4449" y="1879"/>
                  <a:pt x="4442" y="1891"/>
                  <a:pt x="4432" y="1899"/>
                </a:cubicBezTo>
                <a:cubicBezTo>
                  <a:pt x="4425" y="1904"/>
                  <a:pt x="4417" y="1907"/>
                  <a:pt x="4408" y="1907"/>
                </a:cubicBezTo>
                <a:cubicBezTo>
                  <a:pt x="4404" y="1907"/>
                  <a:pt x="4400" y="1906"/>
                  <a:pt x="4396" y="1905"/>
                </a:cubicBezTo>
                <a:lnTo>
                  <a:pt x="3717" y="1696"/>
                </a:lnTo>
                <a:cubicBezTo>
                  <a:pt x="3700" y="1691"/>
                  <a:pt x="3688" y="1675"/>
                  <a:pt x="3688" y="1658"/>
                </a:cubicBezTo>
                <a:lnTo>
                  <a:pt x="3688" y="727"/>
                </a:lnTo>
                <a:lnTo>
                  <a:pt x="3688" y="727"/>
                </a:lnTo>
                <a:close/>
                <a:moveTo>
                  <a:pt x="3688" y="3518"/>
                </a:moveTo>
                <a:lnTo>
                  <a:pt x="3688" y="2588"/>
                </a:lnTo>
                <a:cubicBezTo>
                  <a:pt x="3688" y="2576"/>
                  <a:pt x="3694" y="2564"/>
                  <a:pt x="3703" y="2557"/>
                </a:cubicBezTo>
                <a:cubicBezTo>
                  <a:pt x="3712" y="2549"/>
                  <a:pt x="3724" y="2546"/>
                  <a:pt x="3736" y="2548"/>
                </a:cubicBezTo>
                <a:lnTo>
                  <a:pt x="4415" y="2672"/>
                </a:lnTo>
                <a:cubicBezTo>
                  <a:pt x="4434" y="2676"/>
                  <a:pt x="4448" y="2692"/>
                  <a:pt x="4448" y="2712"/>
                </a:cubicBezTo>
                <a:lnTo>
                  <a:pt x="4448" y="3557"/>
                </a:lnTo>
                <a:cubicBezTo>
                  <a:pt x="4448" y="3568"/>
                  <a:pt x="4444" y="3579"/>
                  <a:pt x="4436" y="3586"/>
                </a:cubicBezTo>
                <a:cubicBezTo>
                  <a:pt x="4428" y="3593"/>
                  <a:pt x="4418" y="3597"/>
                  <a:pt x="4408" y="3597"/>
                </a:cubicBezTo>
                <a:cubicBezTo>
                  <a:pt x="4407" y="3597"/>
                  <a:pt x="4407" y="3597"/>
                  <a:pt x="4406" y="3597"/>
                </a:cubicBezTo>
                <a:lnTo>
                  <a:pt x="3726" y="3558"/>
                </a:lnTo>
                <a:cubicBezTo>
                  <a:pt x="3705" y="3557"/>
                  <a:pt x="3688" y="3539"/>
                  <a:pt x="3688" y="3518"/>
                </a:cubicBezTo>
                <a:close/>
                <a:moveTo>
                  <a:pt x="5014" y="6300"/>
                </a:moveTo>
                <a:cubicBezTo>
                  <a:pt x="5014" y="6317"/>
                  <a:pt x="5004" y="6331"/>
                  <a:pt x="4989" y="6338"/>
                </a:cubicBezTo>
                <a:lnTo>
                  <a:pt x="4099" y="6676"/>
                </a:lnTo>
                <a:cubicBezTo>
                  <a:pt x="4094" y="6677"/>
                  <a:pt x="4089" y="6678"/>
                  <a:pt x="4085" y="6678"/>
                </a:cubicBezTo>
                <a:cubicBezTo>
                  <a:pt x="4077" y="6678"/>
                  <a:pt x="4069" y="6676"/>
                  <a:pt x="4062" y="6671"/>
                </a:cubicBezTo>
                <a:cubicBezTo>
                  <a:pt x="4051" y="6664"/>
                  <a:pt x="4045" y="6651"/>
                  <a:pt x="4045" y="6638"/>
                </a:cubicBezTo>
                <a:lnTo>
                  <a:pt x="4045" y="4424"/>
                </a:lnTo>
                <a:cubicBezTo>
                  <a:pt x="4045" y="4403"/>
                  <a:pt x="4061" y="4385"/>
                  <a:pt x="4082" y="4384"/>
                </a:cubicBezTo>
                <a:lnTo>
                  <a:pt x="4972" y="4323"/>
                </a:lnTo>
                <a:cubicBezTo>
                  <a:pt x="4983" y="4323"/>
                  <a:pt x="4994" y="4327"/>
                  <a:pt x="5002" y="4334"/>
                </a:cubicBezTo>
                <a:cubicBezTo>
                  <a:pt x="5010" y="4342"/>
                  <a:pt x="5015" y="4352"/>
                  <a:pt x="5015" y="4364"/>
                </a:cubicBezTo>
                <a:lnTo>
                  <a:pt x="5015" y="6300"/>
                </a:lnTo>
                <a:lnTo>
                  <a:pt x="5014" y="6300"/>
                </a:lnTo>
                <a:close/>
                <a:moveTo>
                  <a:pt x="6087" y="5892"/>
                </a:moveTo>
                <a:cubicBezTo>
                  <a:pt x="6087" y="5909"/>
                  <a:pt x="6076" y="5924"/>
                  <a:pt x="6061" y="5930"/>
                </a:cubicBezTo>
                <a:lnTo>
                  <a:pt x="5467" y="6156"/>
                </a:lnTo>
                <a:cubicBezTo>
                  <a:pt x="5462" y="6157"/>
                  <a:pt x="5458" y="6158"/>
                  <a:pt x="5453" y="6158"/>
                </a:cubicBezTo>
                <a:cubicBezTo>
                  <a:pt x="5445" y="6158"/>
                  <a:pt x="5437" y="6156"/>
                  <a:pt x="5430" y="6151"/>
                </a:cubicBezTo>
                <a:cubicBezTo>
                  <a:pt x="5419" y="6144"/>
                  <a:pt x="5413" y="6131"/>
                  <a:pt x="5413" y="6118"/>
                </a:cubicBezTo>
                <a:lnTo>
                  <a:pt x="5413" y="4331"/>
                </a:lnTo>
                <a:cubicBezTo>
                  <a:pt x="5413" y="4310"/>
                  <a:pt x="5429" y="4293"/>
                  <a:pt x="5450" y="4291"/>
                </a:cubicBezTo>
                <a:lnTo>
                  <a:pt x="6044" y="4251"/>
                </a:lnTo>
                <a:cubicBezTo>
                  <a:pt x="6055" y="4250"/>
                  <a:pt x="6066" y="4254"/>
                  <a:pt x="6074" y="4262"/>
                </a:cubicBezTo>
                <a:cubicBezTo>
                  <a:pt x="6082" y="4269"/>
                  <a:pt x="6087" y="4280"/>
                  <a:pt x="6087" y="4291"/>
                </a:cubicBezTo>
                <a:lnTo>
                  <a:pt x="6087" y="5892"/>
                </a:lnTo>
                <a:close/>
                <a:moveTo>
                  <a:pt x="6258" y="3660"/>
                </a:moveTo>
                <a:cubicBezTo>
                  <a:pt x="6258" y="3671"/>
                  <a:pt x="6253" y="3682"/>
                  <a:pt x="6245" y="3690"/>
                </a:cubicBezTo>
                <a:cubicBezTo>
                  <a:pt x="6238" y="3697"/>
                  <a:pt x="6228" y="3701"/>
                  <a:pt x="6218" y="3701"/>
                </a:cubicBezTo>
                <a:lnTo>
                  <a:pt x="6215" y="3701"/>
                </a:lnTo>
                <a:lnTo>
                  <a:pt x="5860" y="3680"/>
                </a:lnTo>
                <a:cubicBezTo>
                  <a:pt x="5839" y="3679"/>
                  <a:pt x="5822" y="3662"/>
                  <a:pt x="5822" y="3640"/>
                </a:cubicBezTo>
                <a:lnTo>
                  <a:pt x="5822" y="2977"/>
                </a:lnTo>
                <a:cubicBezTo>
                  <a:pt x="5822" y="2965"/>
                  <a:pt x="5828" y="2953"/>
                  <a:pt x="5837" y="2946"/>
                </a:cubicBezTo>
                <a:cubicBezTo>
                  <a:pt x="5846" y="2938"/>
                  <a:pt x="5858" y="2935"/>
                  <a:pt x="5870" y="2937"/>
                </a:cubicBezTo>
                <a:lnTo>
                  <a:pt x="6225" y="3002"/>
                </a:lnTo>
                <a:cubicBezTo>
                  <a:pt x="6244" y="3005"/>
                  <a:pt x="6258" y="3022"/>
                  <a:pt x="6258" y="3041"/>
                </a:cubicBezTo>
                <a:lnTo>
                  <a:pt x="6258" y="3660"/>
                </a:lnTo>
                <a:lnTo>
                  <a:pt x="6258" y="3660"/>
                </a:lnTo>
                <a:close/>
                <a:moveTo>
                  <a:pt x="6258" y="2422"/>
                </a:moveTo>
                <a:cubicBezTo>
                  <a:pt x="6258" y="2435"/>
                  <a:pt x="6252" y="2447"/>
                  <a:pt x="6242" y="2455"/>
                </a:cubicBezTo>
                <a:cubicBezTo>
                  <a:pt x="6235" y="2460"/>
                  <a:pt x="6226" y="2463"/>
                  <a:pt x="6218" y="2463"/>
                </a:cubicBezTo>
                <a:cubicBezTo>
                  <a:pt x="6214" y="2463"/>
                  <a:pt x="6210" y="2462"/>
                  <a:pt x="6206" y="2461"/>
                </a:cubicBezTo>
                <a:lnTo>
                  <a:pt x="5851" y="2352"/>
                </a:lnTo>
                <a:cubicBezTo>
                  <a:pt x="5834" y="2346"/>
                  <a:pt x="5823" y="2331"/>
                  <a:pt x="5823" y="2313"/>
                </a:cubicBezTo>
                <a:lnTo>
                  <a:pt x="5823" y="1650"/>
                </a:lnTo>
                <a:cubicBezTo>
                  <a:pt x="5823" y="1636"/>
                  <a:pt x="5829" y="1624"/>
                  <a:pt x="5841" y="1616"/>
                </a:cubicBezTo>
                <a:cubicBezTo>
                  <a:pt x="5852" y="1609"/>
                  <a:pt x="5866" y="1608"/>
                  <a:pt x="5879" y="1613"/>
                </a:cubicBezTo>
                <a:lnTo>
                  <a:pt x="6234" y="1766"/>
                </a:lnTo>
                <a:cubicBezTo>
                  <a:pt x="6249" y="1773"/>
                  <a:pt x="6258" y="1787"/>
                  <a:pt x="6258" y="1803"/>
                </a:cubicBezTo>
                <a:lnTo>
                  <a:pt x="6258" y="2422"/>
                </a:lnTo>
                <a:lnTo>
                  <a:pt x="6258" y="2422"/>
                </a:lnTo>
                <a:close/>
                <a:moveTo>
                  <a:pt x="6968" y="4762"/>
                </a:moveTo>
                <a:cubicBezTo>
                  <a:pt x="6968" y="4781"/>
                  <a:pt x="6954" y="4798"/>
                  <a:pt x="6935" y="4801"/>
                </a:cubicBezTo>
                <a:lnTo>
                  <a:pt x="6677" y="4851"/>
                </a:lnTo>
                <a:cubicBezTo>
                  <a:pt x="6674" y="4852"/>
                  <a:pt x="6672" y="4852"/>
                  <a:pt x="6669" y="4852"/>
                </a:cubicBezTo>
                <a:cubicBezTo>
                  <a:pt x="6660" y="4852"/>
                  <a:pt x="6651" y="4848"/>
                  <a:pt x="6644" y="4842"/>
                </a:cubicBezTo>
                <a:cubicBezTo>
                  <a:pt x="6635" y="4835"/>
                  <a:pt x="6629" y="4824"/>
                  <a:pt x="6629" y="4812"/>
                </a:cubicBezTo>
                <a:lnTo>
                  <a:pt x="6629" y="4249"/>
                </a:lnTo>
                <a:cubicBezTo>
                  <a:pt x="6629" y="4228"/>
                  <a:pt x="6646" y="4210"/>
                  <a:pt x="6667" y="4209"/>
                </a:cubicBezTo>
                <a:lnTo>
                  <a:pt x="6925" y="4191"/>
                </a:lnTo>
                <a:cubicBezTo>
                  <a:pt x="6936" y="4191"/>
                  <a:pt x="6947" y="4195"/>
                  <a:pt x="6955" y="4202"/>
                </a:cubicBezTo>
                <a:cubicBezTo>
                  <a:pt x="6963" y="4210"/>
                  <a:pt x="6968" y="4220"/>
                  <a:pt x="6968" y="4232"/>
                </a:cubicBezTo>
                <a:lnTo>
                  <a:pt x="6968" y="4762"/>
                </a:lnTo>
                <a:lnTo>
                  <a:pt x="6968" y="4762"/>
                </a:lnTo>
                <a:close/>
                <a:moveTo>
                  <a:pt x="6968" y="3701"/>
                </a:moveTo>
                <a:cubicBezTo>
                  <a:pt x="6968" y="3712"/>
                  <a:pt x="6963" y="3723"/>
                  <a:pt x="6955" y="3730"/>
                </a:cubicBezTo>
                <a:cubicBezTo>
                  <a:pt x="6947" y="3737"/>
                  <a:pt x="6938" y="3741"/>
                  <a:pt x="6927" y="3741"/>
                </a:cubicBezTo>
                <a:lnTo>
                  <a:pt x="6925" y="3741"/>
                </a:lnTo>
                <a:lnTo>
                  <a:pt x="6667" y="3726"/>
                </a:lnTo>
                <a:cubicBezTo>
                  <a:pt x="6646" y="3725"/>
                  <a:pt x="6629" y="3708"/>
                  <a:pt x="6629" y="3686"/>
                </a:cubicBezTo>
                <a:lnTo>
                  <a:pt x="6629" y="3124"/>
                </a:lnTo>
                <a:cubicBezTo>
                  <a:pt x="6629" y="3112"/>
                  <a:pt x="6634" y="3101"/>
                  <a:pt x="6644" y="3093"/>
                </a:cubicBezTo>
                <a:cubicBezTo>
                  <a:pt x="6653" y="3085"/>
                  <a:pt x="6665" y="3082"/>
                  <a:pt x="6677" y="3084"/>
                </a:cubicBezTo>
                <a:lnTo>
                  <a:pt x="6934" y="3131"/>
                </a:lnTo>
                <a:cubicBezTo>
                  <a:pt x="6953" y="3135"/>
                  <a:pt x="6967" y="3151"/>
                  <a:pt x="6967" y="3171"/>
                </a:cubicBezTo>
                <a:lnTo>
                  <a:pt x="6967" y="3701"/>
                </a:lnTo>
                <a:lnTo>
                  <a:pt x="6968" y="3701"/>
                </a:lnTo>
                <a:close/>
                <a:moveTo>
                  <a:pt x="7404" y="4678"/>
                </a:moveTo>
                <a:cubicBezTo>
                  <a:pt x="7404" y="4697"/>
                  <a:pt x="7390" y="4714"/>
                  <a:pt x="7371" y="4717"/>
                </a:cubicBezTo>
                <a:lnTo>
                  <a:pt x="7165" y="4757"/>
                </a:lnTo>
                <a:cubicBezTo>
                  <a:pt x="7162" y="4757"/>
                  <a:pt x="7160" y="4758"/>
                  <a:pt x="7157" y="4758"/>
                </a:cubicBezTo>
                <a:cubicBezTo>
                  <a:pt x="7148" y="4758"/>
                  <a:pt x="7139" y="4754"/>
                  <a:pt x="7132" y="4748"/>
                </a:cubicBezTo>
                <a:cubicBezTo>
                  <a:pt x="7122" y="4741"/>
                  <a:pt x="7117" y="4729"/>
                  <a:pt x="7117" y="4717"/>
                </a:cubicBezTo>
                <a:lnTo>
                  <a:pt x="7117" y="4216"/>
                </a:lnTo>
                <a:cubicBezTo>
                  <a:pt x="7117" y="4195"/>
                  <a:pt x="7134" y="4177"/>
                  <a:pt x="7155" y="4176"/>
                </a:cubicBezTo>
                <a:lnTo>
                  <a:pt x="7361" y="4162"/>
                </a:lnTo>
                <a:cubicBezTo>
                  <a:pt x="7372" y="4161"/>
                  <a:pt x="7383" y="4165"/>
                  <a:pt x="7391" y="4172"/>
                </a:cubicBezTo>
                <a:cubicBezTo>
                  <a:pt x="7399" y="4180"/>
                  <a:pt x="7404" y="4191"/>
                  <a:pt x="7404" y="4202"/>
                </a:cubicBezTo>
                <a:lnTo>
                  <a:pt x="7404" y="4678"/>
                </a:lnTo>
                <a:lnTo>
                  <a:pt x="7404" y="4678"/>
                </a:lnTo>
                <a:close/>
                <a:moveTo>
                  <a:pt x="7404" y="3726"/>
                </a:moveTo>
                <a:cubicBezTo>
                  <a:pt x="7404" y="3737"/>
                  <a:pt x="7399" y="3748"/>
                  <a:pt x="7391" y="3755"/>
                </a:cubicBezTo>
                <a:cubicBezTo>
                  <a:pt x="7384" y="3762"/>
                  <a:pt x="7374" y="3766"/>
                  <a:pt x="7364" y="3766"/>
                </a:cubicBezTo>
                <a:cubicBezTo>
                  <a:pt x="7363" y="3766"/>
                  <a:pt x="7362" y="3766"/>
                  <a:pt x="7361" y="3766"/>
                </a:cubicBezTo>
                <a:lnTo>
                  <a:pt x="7155" y="3754"/>
                </a:lnTo>
                <a:cubicBezTo>
                  <a:pt x="7134" y="3753"/>
                  <a:pt x="7117" y="3736"/>
                  <a:pt x="7117" y="3714"/>
                </a:cubicBezTo>
                <a:lnTo>
                  <a:pt x="7117" y="3219"/>
                </a:lnTo>
                <a:cubicBezTo>
                  <a:pt x="7117" y="3207"/>
                  <a:pt x="7122" y="3196"/>
                  <a:pt x="7131" y="3188"/>
                </a:cubicBezTo>
                <a:cubicBezTo>
                  <a:pt x="7140" y="3181"/>
                  <a:pt x="7152" y="3177"/>
                  <a:pt x="7164" y="3179"/>
                </a:cubicBezTo>
                <a:lnTo>
                  <a:pt x="7370" y="3210"/>
                </a:lnTo>
                <a:cubicBezTo>
                  <a:pt x="7390" y="3213"/>
                  <a:pt x="7404" y="3230"/>
                  <a:pt x="7404" y="3250"/>
                </a:cubicBezTo>
                <a:lnTo>
                  <a:pt x="7404" y="3726"/>
                </a:lnTo>
                <a:lnTo>
                  <a:pt x="7404" y="3726"/>
                </a:lnTo>
                <a:close/>
              </a:path>
            </a:pathLst>
          </a:custGeom>
          <a:solidFill>
            <a:srgbClr val="CC7A12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4" name="i$ļîḓé"/>
          <p:cNvSpPr/>
          <p:nvPr/>
        </p:nvSpPr>
        <p:spPr>
          <a:xfrm>
            <a:off x="4687726" y="2006499"/>
            <a:ext cx="396719" cy="360050"/>
          </a:xfrm>
          <a:custGeom>
            <a:avLst/>
            <a:gdLst>
              <a:gd name="connsiteX0" fmla="*/ 610004 w 610004"/>
              <a:gd name="connsiteY0" fmla="*/ 450415 h 553622"/>
              <a:gd name="connsiteX1" fmla="*/ 610004 w 610004"/>
              <a:gd name="connsiteY1" fmla="*/ 498049 h 553622"/>
              <a:gd name="connsiteX2" fmla="*/ 553375 w 610004"/>
              <a:gd name="connsiteY2" fmla="*/ 553622 h 553622"/>
              <a:gd name="connsiteX3" fmla="*/ 55636 w 610004"/>
              <a:gd name="connsiteY3" fmla="*/ 553622 h 553622"/>
              <a:gd name="connsiteX4" fmla="*/ 19870 w 610004"/>
              <a:gd name="connsiteY4" fmla="*/ 540721 h 553622"/>
              <a:gd name="connsiteX5" fmla="*/ 0 w 610004"/>
              <a:gd name="connsiteY5" fmla="*/ 498049 h 553622"/>
              <a:gd name="connsiteX6" fmla="*/ 0 w 610004"/>
              <a:gd name="connsiteY6" fmla="*/ 459347 h 553622"/>
              <a:gd name="connsiteX7" fmla="*/ 11922 w 610004"/>
              <a:gd name="connsiteY7" fmla="*/ 459347 h 553622"/>
              <a:gd name="connsiteX8" fmla="*/ 55636 w 610004"/>
              <a:gd name="connsiteY8" fmla="*/ 471255 h 553622"/>
              <a:gd name="connsiteX9" fmla="*/ 92395 w 610004"/>
              <a:gd name="connsiteY9" fmla="*/ 471255 h 553622"/>
              <a:gd name="connsiteX10" fmla="*/ 117232 w 610004"/>
              <a:gd name="connsiteY10" fmla="*/ 511942 h 553622"/>
              <a:gd name="connsiteX11" fmla="*/ 491779 w 610004"/>
              <a:gd name="connsiteY11" fmla="*/ 511942 h 553622"/>
              <a:gd name="connsiteX12" fmla="*/ 515623 w 610004"/>
              <a:gd name="connsiteY12" fmla="*/ 471255 h 553622"/>
              <a:gd name="connsiteX13" fmla="*/ 553375 w 610004"/>
              <a:gd name="connsiteY13" fmla="*/ 471255 h 553622"/>
              <a:gd name="connsiteX14" fmla="*/ 610004 w 610004"/>
              <a:gd name="connsiteY14" fmla="*/ 450415 h 553622"/>
              <a:gd name="connsiteX15" fmla="*/ 610004 w 610004"/>
              <a:gd name="connsiteY15" fmla="*/ 340360 h 553622"/>
              <a:gd name="connsiteX16" fmla="*/ 610004 w 610004"/>
              <a:gd name="connsiteY16" fmla="*/ 387920 h 553622"/>
              <a:gd name="connsiteX17" fmla="*/ 553375 w 610004"/>
              <a:gd name="connsiteY17" fmla="*/ 443408 h 553622"/>
              <a:gd name="connsiteX18" fmla="*/ 55636 w 610004"/>
              <a:gd name="connsiteY18" fmla="*/ 443408 h 553622"/>
              <a:gd name="connsiteX19" fmla="*/ 19870 w 610004"/>
              <a:gd name="connsiteY19" fmla="*/ 431518 h 553622"/>
              <a:gd name="connsiteX20" fmla="*/ 0 w 610004"/>
              <a:gd name="connsiteY20" fmla="*/ 387920 h 553622"/>
              <a:gd name="connsiteX21" fmla="*/ 0 w 610004"/>
              <a:gd name="connsiteY21" fmla="*/ 349277 h 553622"/>
              <a:gd name="connsiteX22" fmla="*/ 11922 w 610004"/>
              <a:gd name="connsiteY22" fmla="*/ 349277 h 553622"/>
              <a:gd name="connsiteX23" fmla="*/ 55636 w 610004"/>
              <a:gd name="connsiteY23" fmla="*/ 362158 h 553622"/>
              <a:gd name="connsiteX24" fmla="*/ 92395 w 610004"/>
              <a:gd name="connsiteY24" fmla="*/ 362158 h 553622"/>
              <a:gd name="connsiteX25" fmla="*/ 117232 w 610004"/>
              <a:gd name="connsiteY25" fmla="*/ 401792 h 553622"/>
              <a:gd name="connsiteX26" fmla="*/ 491779 w 610004"/>
              <a:gd name="connsiteY26" fmla="*/ 401792 h 553622"/>
              <a:gd name="connsiteX27" fmla="*/ 515623 w 610004"/>
              <a:gd name="connsiteY27" fmla="*/ 362158 h 553622"/>
              <a:gd name="connsiteX28" fmla="*/ 553375 w 610004"/>
              <a:gd name="connsiteY28" fmla="*/ 362158 h 553622"/>
              <a:gd name="connsiteX29" fmla="*/ 610004 w 610004"/>
              <a:gd name="connsiteY29" fmla="*/ 340360 h 553622"/>
              <a:gd name="connsiteX30" fmla="*/ 296003 w 610004"/>
              <a:gd name="connsiteY30" fmla="*/ 93312 h 553622"/>
              <a:gd name="connsiteX31" fmla="*/ 296003 w 610004"/>
              <a:gd name="connsiteY31" fmla="*/ 110170 h 553622"/>
              <a:gd name="connsiteX32" fmla="*/ 265212 w 610004"/>
              <a:gd name="connsiteY32" fmla="*/ 142894 h 553622"/>
              <a:gd name="connsiteX33" fmla="*/ 297989 w 610004"/>
              <a:gd name="connsiteY33" fmla="*/ 175618 h 553622"/>
              <a:gd name="connsiteX34" fmla="*/ 316861 w 610004"/>
              <a:gd name="connsiteY34" fmla="*/ 191484 h 553622"/>
              <a:gd name="connsiteX35" fmla="*/ 298982 w 610004"/>
              <a:gd name="connsiteY35" fmla="*/ 203384 h 553622"/>
              <a:gd name="connsiteX36" fmla="*/ 269185 w 610004"/>
              <a:gd name="connsiteY36" fmla="*/ 195450 h 553622"/>
              <a:gd name="connsiteX37" fmla="*/ 264219 w 610004"/>
              <a:gd name="connsiteY37" fmla="*/ 216275 h 553622"/>
              <a:gd name="connsiteX38" fmla="*/ 295010 w 610004"/>
              <a:gd name="connsiteY38" fmla="*/ 224208 h 553622"/>
              <a:gd name="connsiteX39" fmla="*/ 295010 w 610004"/>
              <a:gd name="connsiteY39" fmla="*/ 241066 h 553622"/>
              <a:gd name="connsiteX40" fmla="*/ 311895 w 610004"/>
              <a:gd name="connsiteY40" fmla="*/ 241066 h 553622"/>
              <a:gd name="connsiteX41" fmla="*/ 311895 w 610004"/>
              <a:gd name="connsiteY41" fmla="*/ 223216 h 553622"/>
              <a:gd name="connsiteX42" fmla="*/ 344671 w 610004"/>
              <a:gd name="connsiteY42" fmla="*/ 189501 h 553622"/>
              <a:gd name="connsiteX43" fmla="*/ 314874 w 610004"/>
              <a:gd name="connsiteY43" fmla="*/ 154793 h 553622"/>
              <a:gd name="connsiteX44" fmla="*/ 293023 w 610004"/>
              <a:gd name="connsiteY44" fmla="*/ 139919 h 553622"/>
              <a:gd name="connsiteX45" fmla="*/ 307922 w 610004"/>
              <a:gd name="connsiteY45" fmla="*/ 129011 h 553622"/>
              <a:gd name="connsiteX46" fmla="*/ 334739 w 610004"/>
              <a:gd name="connsiteY46" fmla="*/ 135952 h 553622"/>
              <a:gd name="connsiteX47" fmla="*/ 339705 w 610004"/>
              <a:gd name="connsiteY47" fmla="*/ 115128 h 553622"/>
              <a:gd name="connsiteX48" fmla="*/ 313881 w 610004"/>
              <a:gd name="connsiteY48" fmla="*/ 109178 h 553622"/>
              <a:gd name="connsiteX49" fmla="*/ 313881 w 610004"/>
              <a:gd name="connsiteY49" fmla="*/ 93312 h 553622"/>
              <a:gd name="connsiteX50" fmla="*/ 303949 w 610004"/>
              <a:gd name="connsiteY50" fmla="*/ 67530 h 553622"/>
              <a:gd name="connsiteX51" fmla="*/ 403272 w 610004"/>
              <a:gd name="connsiteY51" fmla="*/ 166693 h 553622"/>
              <a:gd name="connsiteX52" fmla="*/ 303949 w 610004"/>
              <a:gd name="connsiteY52" fmla="*/ 264865 h 553622"/>
              <a:gd name="connsiteX53" fmla="*/ 205618 w 610004"/>
              <a:gd name="connsiteY53" fmla="*/ 166693 h 553622"/>
              <a:gd name="connsiteX54" fmla="*/ 303949 w 610004"/>
              <a:gd name="connsiteY54" fmla="*/ 67530 h 553622"/>
              <a:gd name="connsiteX55" fmla="*/ 116239 w 610004"/>
              <a:gd name="connsiteY55" fmla="*/ 40672 h 553622"/>
              <a:gd name="connsiteX56" fmla="*/ 41727 w 610004"/>
              <a:gd name="connsiteY56" fmla="*/ 117057 h 553622"/>
              <a:gd name="connsiteX57" fmla="*/ 41727 w 610004"/>
              <a:gd name="connsiteY57" fmla="*/ 216258 h 553622"/>
              <a:gd name="connsiteX58" fmla="*/ 117232 w 610004"/>
              <a:gd name="connsiteY58" fmla="*/ 292642 h 553622"/>
              <a:gd name="connsiteX59" fmla="*/ 491779 w 610004"/>
              <a:gd name="connsiteY59" fmla="*/ 292642 h 553622"/>
              <a:gd name="connsiteX60" fmla="*/ 568278 w 610004"/>
              <a:gd name="connsiteY60" fmla="*/ 215266 h 553622"/>
              <a:gd name="connsiteX61" fmla="*/ 568278 w 610004"/>
              <a:gd name="connsiteY61" fmla="*/ 118049 h 553622"/>
              <a:gd name="connsiteX62" fmla="*/ 492772 w 610004"/>
              <a:gd name="connsiteY62" fmla="*/ 40672 h 553622"/>
              <a:gd name="connsiteX63" fmla="*/ 55636 w 610004"/>
              <a:gd name="connsiteY63" fmla="*/ 0 h 553622"/>
              <a:gd name="connsiteX64" fmla="*/ 553375 w 610004"/>
              <a:gd name="connsiteY64" fmla="*/ 0 h 553622"/>
              <a:gd name="connsiteX65" fmla="*/ 610004 w 610004"/>
              <a:gd name="connsiteY65" fmla="*/ 54560 h 553622"/>
              <a:gd name="connsiteX66" fmla="*/ 610004 w 610004"/>
              <a:gd name="connsiteY66" fmla="*/ 277762 h 553622"/>
              <a:gd name="connsiteX67" fmla="*/ 553375 w 610004"/>
              <a:gd name="connsiteY67" fmla="*/ 334307 h 553622"/>
              <a:gd name="connsiteX68" fmla="*/ 55636 w 610004"/>
              <a:gd name="connsiteY68" fmla="*/ 334307 h 553622"/>
              <a:gd name="connsiteX69" fmla="*/ 19870 w 610004"/>
              <a:gd name="connsiteY69" fmla="*/ 321411 h 553622"/>
              <a:gd name="connsiteX70" fmla="*/ 0 w 610004"/>
              <a:gd name="connsiteY70" fmla="*/ 277762 h 553622"/>
              <a:gd name="connsiteX71" fmla="*/ 0 w 610004"/>
              <a:gd name="connsiteY71" fmla="*/ 54560 h 553622"/>
              <a:gd name="connsiteX72" fmla="*/ 55636 w 610004"/>
              <a:gd name="connsiteY72" fmla="*/ 0 h 55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0004" h="553622">
                <a:moveTo>
                  <a:pt x="610004" y="450415"/>
                </a:moveTo>
                <a:lnTo>
                  <a:pt x="610004" y="498049"/>
                </a:lnTo>
                <a:cubicBezTo>
                  <a:pt x="610004" y="528813"/>
                  <a:pt x="584173" y="553622"/>
                  <a:pt x="553375" y="553622"/>
                </a:cubicBezTo>
                <a:lnTo>
                  <a:pt x="55636" y="553622"/>
                </a:lnTo>
                <a:cubicBezTo>
                  <a:pt x="42720" y="553622"/>
                  <a:pt x="27818" y="547668"/>
                  <a:pt x="19870" y="540721"/>
                </a:cubicBezTo>
                <a:cubicBezTo>
                  <a:pt x="10929" y="532782"/>
                  <a:pt x="0" y="514920"/>
                  <a:pt x="0" y="498049"/>
                </a:cubicBezTo>
                <a:lnTo>
                  <a:pt x="0" y="459347"/>
                </a:lnTo>
                <a:lnTo>
                  <a:pt x="11922" y="459347"/>
                </a:lnTo>
                <a:cubicBezTo>
                  <a:pt x="24838" y="467286"/>
                  <a:pt x="40733" y="471255"/>
                  <a:pt x="55636" y="471255"/>
                </a:cubicBezTo>
                <a:lnTo>
                  <a:pt x="92395" y="471255"/>
                </a:lnTo>
                <a:cubicBezTo>
                  <a:pt x="102330" y="483164"/>
                  <a:pt x="111271" y="496064"/>
                  <a:pt x="117232" y="511942"/>
                </a:cubicBezTo>
                <a:lnTo>
                  <a:pt x="491779" y="511942"/>
                </a:lnTo>
                <a:cubicBezTo>
                  <a:pt x="497740" y="496064"/>
                  <a:pt x="505688" y="483164"/>
                  <a:pt x="515623" y="471255"/>
                </a:cubicBezTo>
                <a:lnTo>
                  <a:pt x="553375" y="471255"/>
                </a:lnTo>
                <a:cubicBezTo>
                  <a:pt x="575232" y="471255"/>
                  <a:pt x="595102" y="463316"/>
                  <a:pt x="610004" y="450415"/>
                </a:cubicBezTo>
                <a:close/>
                <a:moveTo>
                  <a:pt x="610004" y="340360"/>
                </a:moveTo>
                <a:lnTo>
                  <a:pt x="610004" y="387920"/>
                </a:lnTo>
                <a:cubicBezTo>
                  <a:pt x="610004" y="418637"/>
                  <a:pt x="584173" y="443408"/>
                  <a:pt x="553375" y="443408"/>
                </a:cubicBezTo>
                <a:lnTo>
                  <a:pt x="55636" y="443408"/>
                </a:lnTo>
                <a:cubicBezTo>
                  <a:pt x="42720" y="443408"/>
                  <a:pt x="27818" y="437463"/>
                  <a:pt x="19870" y="431518"/>
                </a:cubicBezTo>
                <a:cubicBezTo>
                  <a:pt x="10929" y="423591"/>
                  <a:pt x="0" y="404765"/>
                  <a:pt x="0" y="387920"/>
                </a:cubicBezTo>
                <a:lnTo>
                  <a:pt x="0" y="349277"/>
                </a:lnTo>
                <a:lnTo>
                  <a:pt x="11922" y="349277"/>
                </a:lnTo>
                <a:cubicBezTo>
                  <a:pt x="24838" y="357204"/>
                  <a:pt x="40733" y="362158"/>
                  <a:pt x="55636" y="362158"/>
                </a:cubicBezTo>
                <a:lnTo>
                  <a:pt x="92395" y="362158"/>
                </a:lnTo>
                <a:cubicBezTo>
                  <a:pt x="102330" y="373058"/>
                  <a:pt x="111271" y="386930"/>
                  <a:pt x="117232" y="401792"/>
                </a:cubicBezTo>
                <a:lnTo>
                  <a:pt x="491779" y="401792"/>
                </a:lnTo>
                <a:cubicBezTo>
                  <a:pt x="497740" y="386930"/>
                  <a:pt x="505688" y="373058"/>
                  <a:pt x="515623" y="362158"/>
                </a:cubicBezTo>
                <a:lnTo>
                  <a:pt x="553375" y="362158"/>
                </a:lnTo>
                <a:cubicBezTo>
                  <a:pt x="575232" y="362158"/>
                  <a:pt x="595102" y="353241"/>
                  <a:pt x="610004" y="340360"/>
                </a:cubicBezTo>
                <a:close/>
                <a:moveTo>
                  <a:pt x="296003" y="93312"/>
                </a:moveTo>
                <a:lnTo>
                  <a:pt x="296003" y="110170"/>
                </a:lnTo>
                <a:cubicBezTo>
                  <a:pt x="276138" y="114137"/>
                  <a:pt x="265212" y="127028"/>
                  <a:pt x="265212" y="142894"/>
                </a:cubicBezTo>
                <a:cubicBezTo>
                  <a:pt x="265212" y="160743"/>
                  <a:pt x="278124" y="169668"/>
                  <a:pt x="297989" y="175618"/>
                </a:cubicBezTo>
                <a:cubicBezTo>
                  <a:pt x="310901" y="180576"/>
                  <a:pt x="316861" y="184542"/>
                  <a:pt x="316861" y="191484"/>
                </a:cubicBezTo>
                <a:cubicBezTo>
                  <a:pt x="316861" y="199417"/>
                  <a:pt x="309908" y="203384"/>
                  <a:pt x="298982" y="203384"/>
                </a:cubicBezTo>
                <a:cubicBezTo>
                  <a:pt x="288057" y="203384"/>
                  <a:pt x="277131" y="199417"/>
                  <a:pt x="269185" y="195450"/>
                </a:cubicBezTo>
                <a:lnTo>
                  <a:pt x="264219" y="216275"/>
                </a:lnTo>
                <a:cubicBezTo>
                  <a:pt x="271172" y="220241"/>
                  <a:pt x="282097" y="224208"/>
                  <a:pt x="295010" y="224208"/>
                </a:cubicBezTo>
                <a:lnTo>
                  <a:pt x="295010" y="241066"/>
                </a:lnTo>
                <a:lnTo>
                  <a:pt x="311895" y="241066"/>
                </a:lnTo>
                <a:lnTo>
                  <a:pt x="311895" y="223216"/>
                </a:lnTo>
                <a:cubicBezTo>
                  <a:pt x="332752" y="219250"/>
                  <a:pt x="344671" y="205367"/>
                  <a:pt x="344671" y="189501"/>
                </a:cubicBezTo>
                <a:cubicBezTo>
                  <a:pt x="344671" y="172643"/>
                  <a:pt x="336725" y="162727"/>
                  <a:pt x="314874" y="154793"/>
                </a:cubicBezTo>
                <a:cubicBezTo>
                  <a:pt x="298982" y="149835"/>
                  <a:pt x="293023" y="145869"/>
                  <a:pt x="293023" y="139919"/>
                </a:cubicBezTo>
                <a:cubicBezTo>
                  <a:pt x="293023" y="133969"/>
                  <a:pt x="296996" y="129011"/>
                  <a:pt x="307922" y="129011"/>
                </a:cubicBezTo>
                <a:cubicBezTo>
                  <a:pt x="321827" y="129011"/>
                  <a:pt x="329773" y="133969"/>
                  <a:pt x="334739" y="135952"/>
                </a:cubicBezTo>
                <a:lnTo>
                  <a:pt x="339705" y="115128"/>
                </a:lnTo>
                <a:cubicBezTo>
                  <a:pt x="333746" y="112153"/>
                  <a:pt x="325800" y="109178"/>
                  <a:pt x="313881" y="109178"/>
                </a:cubicBezTo>
                <a:lnTo>
                  <a:pt x="313881" y="93312"/>
                </a:lnTo>
                <a:close/>
                <a:moveTo>
                  <a:pt x="303949" y="67530"/>
                </a:moveTo>
                <a:cubicBezTo>
                  <a:pt x="358577" y="67530"/>
                  <a:pt x="403272" y="112153"/>
                  <a:pt x="403272" y="166693"/>
                </a:cubicBezTo>
                <a:cubicBezTo>
                  <a:pt x="403272" y="221233"/>
                  <a:pt x="358577" y="264865"/>
                  <a:pt x="303949" y="264865"/>
                </a:cubicBezTo>
                <a:cubicBezTo>
                  <a:pt x="249321" y="264865"/>
                  <a:pt x="205618" y="221233"/>
                  <a:pt x="205618" y="166693"/>
                </a:cubicBezTo>
                <a:cubicBezTo>
                  <a:pt x="205618" y="112153"/>
                  <a:pt x="249321" y="67530"/>
                  <a:pt x="303949" y="67530"/>
                </a:cubicBezTo>
                <a:close/>
                <a:moveTo>
                  <a:pt x="116239" y="40672"/>
                </a:moveTo>
                <a:cubicBezTo>
                  <a:pt x="103323" y="79360"/>
                  <a:pt x="73519" y="105153"/>
                  <a:pt x="41727" y="117057"/>
                </a:cubicBezTo>
                <a:lnTo>
                  <a:pt x="41727" y="216258"/>
                </a:lnTo>
                <a:cubicBezTo>
                  <a:pt x="73519" y="228162"/>
                  <a:pt x="103323" y="254946"/>
                  <a:pt x="117232" y="292642"/>
                </a:cubicBezTo>
                <a:lnTo>
                  <a:pt x="491779" y="292642"/>
                </a:lnTo>
                <a:cubicBezTo>
                  <a:pt x="505688" y="253954"/>
                  <a:pt x="535492" y="227170"/>
                  <a:pt x="568278" y="215266"/>
                </a:cubicBezTo>
                <a:lnTo>
                  <a:pt x="568278" y="118049"/>
                </a:lnTo>
                <a:cubicBezTo>
                  <a:pt x="534499" y="106145"/>
                  <a:pt x="505688" y="81344"/>
                  <a:pt x="492772" y="40672"/>
                </a:cubicBezTo>
                <a:close/>
                <a:moveTo>
                  <a:pt x="55636" y="0"/>
                </a:moveTo>
                <a:lnTo>
                  <a:pt x="553375" y="0"/>
                </a:lnTo>
                <a:cubicBezTo>
                  <a:pt x="584173" y="0"/>
                  <a:pt x="610004" y="23808"/>
                  <a:pt x="610004" y="54560"/>
                </a:cubicBezTo>
                <a:lnTo>
                  <a:pt x="610004" y="277762"/>
                </a:lnTo>
                <a:cubicBezTo>
                  <a:pt x="610004" y="308515"/>
                  <a:pt x="584173" y="334307"/>
                  <a:pt x="553375" y="334307"/>
                </a:cubicBezTo>
                <a:lnTo>
                  <a:pt x="55636" y="334307"/>
                </a:lnTo>
                <a:cubicBezTo>
                  <a:pt x="42720" y="334307"/>
                  <a:pt x="27818" y="327363"/>
                  <a:pt x="19870" y="321411"/>
                </a:cubicBezTo>
                <a:cubicBezTo>
                  <a:pt x="10929" y="313475"/>
                  <a:pt x="0" y="294626"/>
                  <a:pt x="0" y="277762"/>
                </a:cubicBezTo>
                <a:lnTo>
                  <a:pt x="0" y="54560"/>
                </a:lnTo>
                <a:cubicBezTo>
                  <a:pt x="0" y="23808"/>
                  <a:pt x="24838" y="0"/>
                  <a:pt x="55636" y="0"/>
                </a:cubicBezTo>
                <a:close/>
              </a:path>
            </a:pathLst>
          </a:custGeom>
          <a:solidFill>
            <a:srgbClr val="9C6F32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cxnSp>
        <p:nvCxnSpPr>
          <p:cNvPr id="29" name="Shape 1464"/>
          <p:cNvCxnSpPr/>
          <p:nvPr/>
        </p:nvCxnSpPr>
        <p:spPr>
          <a:xfrm>
            <a:off x="3709230" y="4088653"/>
            <a:ext cx="0" cy="1372347"/>
          </a:xfrm>
          <a:prstGeom prst="straightConnector1">
            <a:avLst/>
          </a:prstGeom>
          <a:ln w="3175" cap="rnd">
            <a:solidFill>
              <a:schemeClr val="tx2">
                <a:lumMod val="20000"/>
                <a:lumOff val="8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hape 1464"/>
          <p:cNvCxnSpPr/>
          <p:nvPr/>
        </p:nvCxnSpPr>
        <p:spPr>
          <a:xfrm>
            <a:off x="6095999" y="4088653"/>
            <a:ext cx="0" cy="1372347"/>
          </a:xfrm>
          <a:prstGeom prst="straightConnector1">
            <a:avLst/>
          </a:prstGeom>
          <a:ln w="3175" cap="rnd">
            <a:solidFill>
              <a:schemeClr val="tx2">
                <a:lumMod val="20000"/>
                <a:lumOff val="8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hape 1464"/>
          <p:cNvCxnSpPr/>
          <p:nvPr/>
        </p:nvCxnSpPr>
        <p:spPr>
          <a:xfrm>
            <a:off x="8482768" y="4088653"/>
            <a:ext cx="0" cy="1372347"/>
          </a:xfrm>
          <a:prstGeom prst="straightConnector1">
            <a:avLst/>
          </a:prstGeom>
          <a:ln w="3175" cap="rnd">
            <a:solidFill>
              <a:schemeClr val="tx2">
                <a:lumMod val="20000"/>
                <a:lumOff val="8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îṩḻídé"/>
          <p:cNvSpPr>
            <a:spLocks noChangeAspect="1"/>
          </p:cNvSpPr>
          <p:nvPr/>
        </p:nvSpPr>
        <p:spPr bwMode="auto">
          <a:xfrm>
            <a:off x="7144643" y="1979239"/>
            <a:ext cx="382455" cy="382873"/>
          </a:xfrm>
          <a:custGeom>
            <a:avLst/>
            <a:gdLst>
              <a:gd name="T0" fmla="*/ 35 w 38"/>
              <a:gd name="T1" fmla="*/ 6 h 51"/>
              <a:gd name="T2" fmla="*/ 29 w 38"/>
              <a:gd name="T3" fmla="*/ 6 h 51"/>
              <a:gd name="T4" fmla="*/ 21 w 38"/>
              <a:gd name="T5" fmla="*/ 0 h 51"/>
              <a:gd name="T6" fmla="*/ 18 w 38"/>
              <a:gd name="T7" fmla="*/ 0 h 51"/>
              <a:gd name="T8" fmla="*/ 10 w 38"/>
              <a:gd name="T9" fmla="*/ 6 h 51"/>
              <a:gd name="T10" fmla="*/ 3 w 38"/>
              <a:gd name="T11" fmla="*/ 6 h 51"/>
              <a:gd name="T12" fmla="*/ 0 w 38"/>
              <a:gd name="T13" fmla="*/ 10 h 51"/>
              <a:gd name="T14" fmla="*/ 0 w 38"/>
              <a:gd name="T15" fmla="*/ 48 h 51"/>
              <a:gd name="T16" fmla="*/ 3 w 38"/>
              <a:gd name="T17" fmla="*/ 51 h 51"/>
              <a:gd name="T18" fmla="*/ 35 w 38"/>
              <a:gd name="T19" fmla="*/ 51 h 51"/>
              <a:gd name="T20" fmla="*/ 38 w 38"/>
              <a:gd name="T21" fmla="*/ 48 h 51"/>
              <a:gd name="T22" fmla="*/ 38 w 38"/>
              <a:gd name="T23" fmla="*/ 10 h 51"/>
              <a:gd name="T24" fmla="*/ 35 w 38"/>
              <a:gd name="T25" fmla="*/ 6 h 51"/>
              <a:gd name="T26" fmla="*/ 18 w 38"/>
              <a:gd name="T27" fmla="*/ 3 h 51"/>
              <a:gd name="T28" fmla="*/ 21 w 38"/>
              <a:gd name="T29" fmla="*/ 3 h 51"/>
              <a:gd name="T30" fmla="*/ 25 w 38"/>
              <a:gd name="T31" fmla="*/ 6 h 51"/>
              <a:gd name="T32" fmla="*/ 13 w 38"/>
              <a:gd name="T33" fmla="*/ 6 h 51"/>
              <a:gd name="T34" fmla="*/ 18 w 38"/>
              <a:gd name="T35" fmla="*/ 3 h 51"/>
              <a:gd name="T36" fmla="*/ 35 w 38"/>
              <a:gd name="T37" fmla="*/ 46 h 51"/>
              <a:gd name="T38" fmla="*/ 34 w 38"/>
              <a:gd name="T39" fmla="*/ 48 h 51"/>
              <a:gd name="T40" fmla="*/ 5 w 38"/>
              <a:gd name="T41" fmla="*/ 48 h 51"/>
              <a:gd name="T42" fmla="*/ 3 w 38"/>
              <a:gd name="T43" fmla="*/ 46 h 51"/>
              <a:gd name="T44" fmla="*/ 3 w 38"/>
              <a:gd name="T45" fmla="*/ 42 h 51"/>
              <a:gd name="T46" fmla="*/ 35 w 38"/>
              <a:gd name="T47" fmla="*/ 42 h 51"/>
              <a:gd name="T48" fmla="*/ 35 w 38"/>
              <a:gd name="T49" fmla="*/ 46 h 51"/>
              <a:gd name="T50" fmla="*/ 35 w 38"/>
              <a:gd name="T51" fmla="*/ 38 h 51"/>
              <a:gd name="T52" fmla="*/ 3 w 38"/>
              <a:gd name="T53" fmla="*/ 38 h 51"/>
              <a:gd name="T54" fmla="*/ 3 w 38"/>
              <a:gd name="T55" fmla="*/ 11 h 51"/>
              <a:gd name="T56" fmla="*/ 5 w 38"/>
              <a:gd name="T57" fmla="*/ 10 h 51"/>
              <a:gd name="T58" fmla="*/ 10 w 38"/>
              <a:gd name="T59" fmla="*/ 10 h 51"/>
              <a:gd name="T60" fmla="*/ 10 w 38"/>
              <a:gd name="T61" fmla="*/ 19 h 51"/>
              <a:gd name="T62" fmla="*/ 13 w 38"/>
              <a:gd name="T63" fmla="*/ 19 h 51"/>
              <a:gd name="T64" fmla="*/ 13 w 38"/>
              <a:gd name="T65" fmla="*/ 10 h 51"/>
              <a:gd name="T66" fmla="*/ 26 w 38"/>
              <a:gd name="T67" fmla="*/ 10 h 51"/>
              <a:gd name="T68" fmla="*/ 26 w 38"/>
              <a:gd name="T69" fmla="*/ 19 h 51"/>
              <a:gd name="T70" fmla="*/ 29 w 38"/>
              <a:gd name="T71" fmla="*/ 19 h 51"/>
              <a:gd name="T72" fmla="*/ 29 w 38"/>
              <a:gd name="T73" fmla="*/ 10 h 51"/>
              <a:gd name="T74" fmla="*/ 34 w 38"/>
              <a:gd name="T75" fmla="*/ 10 h 51"/>
              <a:gd name="T76" fmla="*/ 35 w 38"/>
              <a:gd name="T77" fmla="*/ 11 h 51"/>
              <a:gd name="T78" fmla="*/ 35 w 38"/>
              <a:gd name="T79" fmla="*/ 38 h 51"/>
              <a:gd name="T80" fmla="*/ 35 w 38"/>
              <a:gd name="T81" fmla="*/ 38 h 51"/>
              <a:gd name="T82" fmla="*/ 35 w 38"/>
              <a:gd name="T83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" h="51">
                <a:moveTo>
                  <a:pt x="35" y="6"/>
                </a:moveTo>
                <a:cubicBezTo>
                  <a:pt x="29" y="6"/>
                  <a:pt x="29" y="6"/>
                  <a:pt x="29" y="6"/>
                </a:cubicBezTo>
                <a:cubicBezTo>
                  <a:pt x="28" y="3"/>
                  <a:pt x="25" y="0"/>
                  <a:pt x="2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1" y="3"/>
                  <a:pt x="10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8"/>
                  <a:pt x="0" y="1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0"/>
                  <a:pt x="1" y="51"/>
                  <a:pt x="3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8" y="50"/>
                  <a:pt x="38" y="48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8"/>
                  <a:pt x="37" y="6"/>
                  <a:pt x="35" y="6"/>
                </a:cubicBezTo>
                <a:close/>
                <a:moveTo>
                  <a:pt x="18" y="3"/>
                </a:move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5" y="5"/>
                  <a:pt x="25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4" y="5"/>
                  <a:pt x="16" y="3"/>
                  <a:pt x="18" y="3"/>
                </a:cubicBezTo>
                <a:close/>
                <a:moveTo>
                  <a:pt x="35" y="46"/>
                </a:moveTo>
                <a:cubicBezTo>
                  <a:pt x="35" y="47"/>
                  <a:pt x="34" y="48"/>
                  <a:pt x="34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4" y="48"/>
                  <a:pt x="3" y="47"/>
                  <a:pt x="3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35" y="42"/>
                  <a:pt x="35" y="42"/>
                  <a:pt x="35" y="42"/>
                </a:cubicBezTo>
                <a:lnTo>
                  <a:pt x="35" y="46"/>
                </a:lnTo>
                <a:close/>
                <a:moveTo>
                  <a:pt x="35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0"/>
                  <a:pt x="4" y="10"/>
                  <a:pt x="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0"/>
                  <a:pt x="13" y="10"/>
                  <a:pt x="1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9"/>
                  <a:pt x="26" y="19"/>
                  <a:pt x="26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0"/>
                  <a:pt x="29" y="10"/>
                  <a:pt x="29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5" y="10"/>
                  <a:pt x="35" y="11"/>
                </a:cubicBezTo>
                <a:lnTo>
                  <a:pt x="35" y="38"/>
                </a:lnTo>
                <a:close/>
                <a:moveTo>
                  <a:pt x="35" y="38"/>
                </a:moveTo>
                <a:cubicBezTo>
                  <a:pt x="35" y="38"/>
                  <a:pt x="35" y="38"/>
                  <a:pt x="35" y="38"/>
                </a:cubicBezTo>
              </a:path>
            </a:pathLst>
          </a:custGeom>
          <a:solidFill>
            <a:srgbClr val="CC7A12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</a:p>
        </p:txBody>
      </p:sp>
      <p:sp>
        <p:nvSpPr>
          <p:cNvPr id="37" name="íşlïdè"/>
          <p:cNvSpPr/>
          <p:nvPr/>
        </p:nvSpPr>
        <p:spPr bwMode="auto">
          <a:xfrm>
            <a:off x="9563560" y="1983525"/>
            <a:ext cx="261159" cy="382590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9C6F3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45" name="文本框 44"/>
          <p:cNvSpPr txBox="1"/>
          <p:nvPr/>
        </p:nvSpPr>
        <p:spPr>
          <a:xfrm>
            <a:off x="1434955" y="4488787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138294" y="4822628"/>
            <a:ext cx="218504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207612" y="4484074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10951" y="4817915"/>
            <a:ext cx="218504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594380" y="4479361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297719" y="4813202"/>
            <a:ext cx="218504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076086" y="4470119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779425" y="4803960"/>
            <a:ext cx="218504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2"/>
          <p:cNvSpPr/>
          <p:nvPr/>
        </p:nvSpPr>
        <p:spPr>
          <a:xfrm rot="2353060">
            <a:off x="4542861" y="3896659"/>
            <a:ext cx="902694" cy="6492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  <a:gd name="connsiteX0-101" fmla="*/ 0 w 894278"/>
              <a:gd name="connsiteY0-102" fmla="*/ 612000 h 612000"/>
              <a:gd name="connsiteX1-103" fmla="*/ 143655 w 894278"/>
              <a:gd name="connsiteY1-104" fmla="*/ 0 h 612000"/>
              <a:gd name="connsiteX2-105" fmla="*/ 894278 w 894278"/>
              <a:gd name="connsiteY2-106" fmla="*/ 10138 h 612000"/>
              <a:gd name="connsiteX3-107" fmla="*/ 889602 w 894278"/>
              <a:gd name="connsiteY3-108" fmla="*/ 590004 h 612000"/>
              <a:gd name="connsiteX4-109" fmla="*/ 0 w 894278"/>
              <a:gd name="connsiteY4-110" fmla="*/ 612000 h 612000"/>
              <a:gd name="connsiteX0-111" fmla="*/ 0 w 901763"/>
              <a:gd name="connsiteY0-112" fmla="*/ 612000 h 612000"/>
              <a:gd name="connsiteX1-113" fmla="*/ 143655 w 901763"/>
              <a:gd name="connsiteY1-114" fmla="*/ 0 h 612000"/>
              <a:gd name="connsiteX2-115" fmla="*/ 894278 w 901763"/>
              <a:gd name="connsiteY2-116" fmla="*/ 10138 h 612000"/>
              <a:gd name="connsiteX3-117" fmla="*/ 901487 w 901763"/>
              <a:gd name="connsiteY3-118" fmla="*/ 589544 h 612000"/>
              <a:gd name="connsiteX4-119" fmla="*/ 0 w 901763"/>
              <a:gd name="connsiteY4-120" fmla="*/ 612000 h 612000"/>
              <a:gd name="connsiteX0-121" fmla="*/ 0 w 901770"/>
              <a:gd name="connsiteY0-122" fmla="*/ 612000 h 612000"/>
              <a:gd name="connsiteX1-123" fmla="*/ 143655 w 901770"/>
              <a:gd name="connsiteY1-124" fmla="*/ 0 h 612000"/>
              <a:gd name="connsiteX2-125" fmla="*/ 894617 w 901770"/>
              <a:gd name="connsiteY2-126" fmla="*/ 6980 h 612000"/>
              <a:gd name="connsiteX3-127" fmla="*/ 901487 w 901770"/>
              <a:gd name="connsiteY3-128" fmla="*/ 589544 h 612000"/>
              <a:gd name="connsiteX4-129" fmla="*/ 0 w 901770"/>
              <a:gd name="connsiteY4-13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01770" h="612000">
                <a:moveTo>
                  <a:pt x="0" y="612000"/>
                </a:moveTo>
                <a:lnTo>
                  <a:pt x="143655" y="0"/>
                </a:lnTo>
                <a:lnTo>
                  <a:pt x="894617" y="6980"/>
                </a:lnTo>
                <a:cubicBezTo>
                  <a:pt x="892431" y="197573"/>
                  <a:pt x="903673" y="398951"/>
                  <a:pt x="901487" y="58954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3C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平行四边形 2"/>
          <p:cNvSpPr/>
          <p:nvPr/>
        </p:nvSpPr>
        <p:spPr>
          <a:xfrm rot="8460000" flipV="1">
            <a:off x="6591697" y="374015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平行四边形 2"/>
          <p:cNvSpPr/>
          <p:nvPr/>
        </p:nvSpPr>
        <p:spPr>
          <a:xfrm rot="7740000">
            <a:off x="5193110" y="2393950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3C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平行四边形 2"/>
          <p:cNvSpPr/>
          <p:nvPr/>
        </p:nvSpPr>
        <p:spPr>
          <a:xfrm rot="13140000">
            <a:off x="6709172" y="3033713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3C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平行四边形 2"/>
          <p:cNvSpPr/>
          <p:nvPr/>
        </p:nvSpPr>
        <p:spPr>
          <a:xfrm rot="18540000">
            <a:off x="6071791" y="4550569"/>
            <a:ext cx="920750" cy="649288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3C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平行四边形 2"/>
          <p:cNvSpPr/>
          <p:nvPr/>
        </p:nvSpPr>
        <p:spPr>
          <a:xfrm rot="3060000" flipV="1">
            <a:off x="5532835" y="218440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平行四边形 2"/>
          <p:cNvSpPr/>
          <p:nvPr/>
        </p:nvSpPr>
        <p:spPr bwMode="auto">
          <a:xfrm rot="3060000" flipV="1">
            <a:off x="4996260" y="4765675"/>
            <a:ext cx="1620838" cy="6111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平行四边形 2"/>
          <p:cNvSpPr/>
          <p:nvPr/>
        </p:nvSpPr>
        <p:spPr bwMode="auto">
          <a:xfrm rot="8460000" flipH="1">
            <a:off x="3981053" y="3240090"/>
            <a:ext cx="1620838" cy="611189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69701" y="3490982"/>
            <a:ext cx="627651" cy="618522"/>
            <a:chOff x="3451225" y="3006725"/>
            <a:chExt cx="436563" cy="43021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7" name="Freeform 828"/>
            <p:cNvSpPr>
              <a:spLocks noEditPoints="1"/>
            </p:cNvSpPr>
            <p:nvPr/>
          </p:nvSpPr>
          <p:spPr bwMode="auto">
            <a:xfrm>
              <a:off x="3451225" y="3006725"/>
              <a:ext cx="376238" cy="430213"/>
            </a:xfrm>
            <a:custGeom>
              <a:avLst/>
              <a:gdLst>
                <a:gd name="T0" fmla="*/ 0 w 147"/>
                <a:gd name="T1" fmla="*/ 10 h 168"/>
                <a:gd name="T2" fmla="*/ 0 w 147"/>
                <a:gd name="T3" fmla="*/ 158 h 168"/>
                <a:gd name="T4" fmla="*/ 10 w 147"/>
                <a:gd name="T5" fmla="*/ 168 h 168"/>
                <a:gd name="T6" fmla="*/ 22 w 147"/>
                <a:gd name="T7" fmla="*/ 168 h 168"/>
                <a:gd name="T8" fmla="*/ 22 w 147"/>
                <a:gd name="T9" fmla="*/ 0 h 168"/>
                <a:gd name="T10" fmla="*/ 10 w 147"/>
                <a:gd name="T11" fmla="*/ 0 h 168"/>
                <a:gd name="T12" fmla="*/ 0 w 147"/>
                <a:gd name="T13" fmla="*/ 10 h 168"/>
                <a:gd name="T14" fmla="*/ 34 w 147"/>
                <a:gd name="T15" fmla="*/ 0 h 168"/>
                <a:gd name="T16" fmla="*/ 34 w 147"/>
                <a:gd name="T17" fmla="*/ 168 h 168"/>
                <a:gd name="T18" fmla="*/ 147 w 147"/>
                <a:gd name="T19" fmla="*/ 168 h 168"/>
                <a:gd name="T20" fmla="*/ 147 w 147"/>
                <a:gd name="T21" fmla="*/ 0 h 168"/>
                <a:gd name="T22" fmla="*/ 34 w 147"/>
                <a:gd name="T23" fmla="*/ 0 h 168"/>
                <a:gd name="T24" fmla="*/ 134 w 147"/>
                <a:gd name="T25" fmla="*/ 124 h 168"/>
                <a:gd name="T26" fmla="*/ 47 w 147"/>
                <a:gd name="T27" fmla="*/ 124 h 168"/>
                <a:gd name="T28" fmla="*/ 47 w 147"/>
                <a:gd name="T29" fmla="*/ 111 h 168"/>
                <a:gd name="T30" fmla="*/ 58 w 147"/>
                <a:gd name="T31" fmla="*/ 104 h 168"/>
                <a:gd name="T32" fmla="*/ 71 w 147"/>
                <a:gd name="T33" fmla="*/ 99 h 168"/>
                <a:gd name="T34" fmla="*/ 75 w 147"/>
                <a:gd name="T35" fmla="*/ 98 h 168"/>
                <a:gd name="T36" fmla="*/ 79 w 147"/>
                <a:gd name="T37" fmla="*/ 92 h 168"/>
                <a:gd name="T38" fmla="*/ 80 w 147"/>
                <a:gd name="T39" fmla="*/ 91 h 168"/>
                <a:gd name="T40" fmla="*/ 78 w 147"/>
                <a:gd name="T41" fmla="*/ 87 h 168"/>
                <a:gd name="T42" fmla="*/ 77 w 147"/>
                <a:gd name="T43" fmla="*/ 80 h 168"/>
                <a:gd name="T44" fmla="*/ 76 w 147"/>
                <a:gd name="T45" fmla="*/ 80 h 168"/>
                <a:gd name="T46" fmla="*/ 73 w 147"/>
                <a:gd name="T47" fmla="*/ 70 h 168"/>
                <a:gd name="T48" fmla="*/ 74 w 147"/>
                <a:gd name="T49" fmla="*/ 66 h 168"/>
                <a:gd name="T50" fmla="*/ 81 w 147"/>
                <a:gd name="T51" fmla="*/ 46 h 168"/>
                <a:gd name="T52" fmla="*/ 99 w 147"/>
                <a:gd name="T53" fmla="*/ 46 h 168"/>
                <a:gd name="T54" fmla="*/ 101 w 147"/>
                <a:gd name="T55" fmla="*/ 48 h 168"/>
                <a:gd name="T56" fmla="*/ 104 w 147"/>
                <a:gd name="T57" fmla="*/ 48 h 168"/>
                <a:gd name="T58" fmla="*/ 106 w 147"/>
                <a:gd name="T59" fmla="*/ 52 h 168"/>
                <a:gd name="T60" fmla="*/ 107 w 147"/>
                <a:gd name="T61" fmla="*/ 58 h 168"/>
                <a:gd name="T62" fmla="*/ 106 w 147"/>
                <a:gd name="T63" fmla="*/ 66 h 168"/>
                <a:gd name="T64" fmla="*/ 107 w 147"/>
                <a:gd name="T65" fmla="*/ 69 h 168"/>
                <a:gd name="T66" fmla="*/ 107 w 147"/>
                <a:gd name="T67" fmla="*/ 75 h 168"/>
                <a:gd name="T68" fmla="*/ 106 w 147"/>
                <a:gd name="T69" fmla="*/ 79 h 168"/>
                <a:gd name="T70" fmla="*/ 103 w 147"/>
                <a:gd name="T71" fmla="*/ 81 h 168"/>
                <a:gd name="T72" fmla="*/ 103 w 147"/>
                <a:gd name="T73" fmla="*/ 86 h 168"/>
                <a:gd name="T74" fmla="*/ 100 w 147"/>
                <a:gd name="T75" fmla="*/ 91 h 168"/>
                <a:gd name="T76" fmla="*/ 103 w 147"/>
                <a:gd name="T77" fmla="*/ 92 h 168"/>
                <a:gd name="T78" fmla="*/ 106 w 147"/>
                <a:gd name="T79" fmla="*/ 98 h 168"/>
                <a:gd name="T80" fmla="*/ 110 w 147"/>
                <a:gd name="T81" fmla="*/ 99 h 168"/>
                <a:gd name="T82" fmla="*/ 124 w 147"/>
                <a:gd name="T83" fmla="*/ 104 h 168"/>
                <a:gd name="T84" fmla="*/ 134 w 147"/>
                <a:gd name="T85" fmla="*/ 111 h 168"/>
                <a:gd name="T86" fmla="*/ 134 w 147"/>
                <a:gd name="T87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68">
                  <a:moveTo>
                    <a:pt x="0" y="10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64"/>
                    <a:pt x="4" y="168"/>
                    <a:pt x="1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lose/>
                  <a:moveTo>
                    <a:pt x="34" y="0"/>
                  </a:moveTo>
                  <a:cubicBezTo>
                    <a:pt x="34" y="168"/>
                    <a:pt x="34" y="168"/>
                    <a:pt x="34" y="168"/>
                  </a:cubicBezTo>
                  <a:cubicBezTo>
                    <a:pt x="147" y="168"/>
                    <a:pt x="147" y="168"/>
                    <a:pt x="147" y="168"/>
                  </a:cubicBezTo>
                  <a:cubicBezTo>
                    <a:pt x="147" y="0"/>
                    <a:pt x="147" y="0"/>
                    <a:pt x="147" y="0"/>
                  </a:cubicBezTo>
                  <a:lnTo>
                    <a:pt x="34" y="0"/>
                  </a:lnTo>
                  <a:close/>
                  <a:moveTo>
                    <a:pt x="134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47" y="120"/>
                    <a:pt x="47" y="114"/>
                    <a:pt x="47" y="111"/>
                  </a:cubicBezTo>
                  <a:cubicBezTo>
                    <a:pt x="49" y="107"/>
                    <a:pt x="54" y="106"/>
                    <a:pt x="58" y="104"/>
                  </a:cubicBezTo>
                  <a:cubicBezTo>
                    <a:pt x="62" y="103"/>
                    <a:pt x="67" y="100"/>
                    <a:pt x="71" y="99"/>
                  </a:cubicBezTo>
                  <a:cubicBezTo>
                    <a:pt x="72" y="98"/>
                    <a:pt x="74" y="98"/>
                    <a:pt x="75" y="98"/>
                  </a:cubicBezTo>
                  <a:cubicBezTo>
                    <a:pt x="76" y="97"/>
                    <a:pt x="78" y="93"/>
                    <a:pt x="79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89"/>
                    <a:pt x="79" y="89"/>
                    <a:pt x="78" y="87"/>
                  </a:cubicBezTo>
                  <a:cubicBezTo>
                    <a:pt x="78" y="85"/>
                    <a:pt x="78" y="82"/>
                    <a:pt x="77" y="80"/>
                  </a:cubicBezTo>
                  <a:cubicBezTo>
                    <a:pt x="77" y="80"/>
                    <a:pt x="76" y="80"/>
                    <a:pt x="76" y="80"/>
                  </a:cubicBezTo>
                  <a:cubicBezTo>
                    <a:pt x="73" y="78"/>
                    <a:pt x="73" y="72"/>
                    <a:pt x="73" y="70"/>
                  </a:cubicBezTo>
                  <a:cubicBezTo>
                    <a:pt x="73" y="69"/>
                    <a:pt x="74" y="68"/>
                    <a:pt x="74" y="66"/>
                  </a:cubicBezTo>
                  <a:cubicBezTo>
                    <a:pt x="71" y="54"/>
                    <a:pt x="75" y="48"/>
                    <a:pt x="81" y="46"/>
                  </a:cubicBezTo>
                  <a:cubicBezTo>
                    <a:pt x="85" y="45"/>
                    <a:pt x="92" y="42"/>
                    <a:pt x="99" y="46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5" y="49"/>
                    <a:pt x="106" y="52"/>
                    <a:pt x="106" y="52"/>
                  </a:cubicBezTo>
                  <a:cubicBezTo>
                    <a:pt x="107" y="54"/>
                    <a:pt x="107" y="55"/>
                    <a:pt x="107" y="58"/>
                  </a:cubicBezTo>
                  <a:cubicBezTo>
                    <a:pt x="107" y="59"/>
                    <a:pt x="106" y="64"/>
                    <a:pt x="106" y="66"/>
                  </a:cubicBezTo>
                  <a:cubicBezTo>
                    <a:pt x="106" y="67"/>
                    <a:pt x="107" y="67"/>
                    <a:pt x="107" y="69"/>
                  </a:cubicBezTo>
                  <a:cubicBezTo>
                    <a:pt x="108" y="71"/>
                    <a:pt x="108" y="73"/>
                    <a:pt x="107" y="75"/>
                  </a:cubicBezTo>
                  <a:cubicBezTo>
                    <a:pt x="107" y="76"/>
                    <a:pt x="107" y="78"/>
                    <a:pt x="106" y="79"/>
                  </a:cubicBezTo>
                  <a:cubicBezTo>
                    <a:pt x="105" y="80"/>
                    <a:pt x="104" y="80"/>
                    <a:pt x="103" y="81"/>
                  </a:cubicBezTo>
                  <a:cubicBezTo>
                    <a:pt x="103" y="82"/>
                    <a:pt x="103" y="85"/>
                    <a:pt x="103" y="86"/>
                  </a:cubicBezTo>
                  <a:cubicBezTo>
                    <a:pt x="102" y="88"/>
                    <a:pt x="100" y="89"/>
                    <a:pt x="100" y="91"/>
                  </a:cubicBezTo>
                  <a:cubicBezTo>
                    <a:pt x="101" y="91"/>
                    <a:pt x="102" y="91"/>
                    <a:pt x="103" y="92"/>
                  </a:cubicBezTo>
                  <a:cubicBezTo>
                    <a:pt x="103" y="93"/>
                    <a:pt x="105" y="97"/>
                    <a:pt x="106" y="98"/>
                  </a:cubicBezTo>
                  <a:cubicBezTo>
                    <a:pt x="108" y="98"/>
                    <a:pt x="109" y="98"/>
                    <a:pt x="110" y="99"/>
                  </a:cubicBezTo>
                  <a:cubicBezTo>
                    <a:pt x="114" y="100"/>
                    <a:pt x="119" y="103"/>
                    <a:pt x="124" y="104"/>
                  </a:cubicBezTo>
                  <a:cubicBezTo>
                    <a:pt x="128" y="106"/>
                    <a:pt x="132" y="107"/>
                    <a:pt x="134" y="111"/>
                  </a:cubicBezTo>
                  <a:cubicBezTo>
                    <a:pt x="134" y="114"/>
                    <a:pt x="134" y="120"/>
                    <a:pt x="13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Rectangle 829"/>
            <p:cNvSpPr>
              <a:spLocks noChangeArrowheads="1"/>
            </p:cNvSpPr>
            <p:nvPr/>
          </p:nvSpPr>
          <p:spPr bwMode="auto">
            <a:xfrm>
              <a:off x="3848100" y="3006725"/>
              <a:ext cx="396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Rectangle 830"/>
            <p:cNvSpPr>
              <a:spLocks noChangeArrowheads="1"/>
            </p:cNvSpPr>
            <p:nvPr/>
          </p:nvSpPr>
          <p:spPr bwMode="auto">
            <a:xfrm>
              <a:off x="3848100" y="3128963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Rectangle 831"/>
            <p:cNvSpPr>
              <a:spLocks noChangeArrowheads="1"/>
            </p:cNvSpPr>
            <p:nvPr/>
          </p:nvSpPr>
          <p:spPr bwMode="auto">
            <a:xfrm>
              <a:off x="3848100" y="3254375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8063361" y="4226598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063360" y="4560439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63360" y="2049877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063359" y="2383718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897213" y="4142033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70821" y="4475874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897213" y="1965312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70821" y="2299153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685">
        <p15:prstTrans prst="pageCurlDouble"/>
      </p:transition>
    </mc:Choice>
    <mc:Fallback>
      <p:transition spd="slow" advTm="16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 rot="2700000">
            <a:off x="2240164" y="1799495"/>
            <a:ext cx="748442" cy="748442"/>
          </a:xfrm>
          <a:prstGeom prst="roundRect">
            <a:avLst/>
          </a:prstGeom>
          <a:solidFill>
            <a:srgbClr val="CC7A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2700000">
            <a:off x="5715258" y="1799495"/>
            <a:ext cx="748442" cy="748442"/>
          </a:xfrm>
          <a:prstGeom prst="roundRect">
            <a:avLst/>
          </a:prstGeom>
          <a:solidFill>
            <a:srgbClr val="CC7A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9190353" y="1799495"/>
            <a:ext cx="748442" cy="748442"/>
          </a:xfrm>
          <a:prstGeom prst="roundRect">
            <a:avLst/>
          </a:prstGeom>
          <a:solidFill>
            <a:srgbClr val="CC7A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KSO_Shape"/>
          <p:cNvSpPr/>
          <p:nvPr/>
        </p:nvSpPr>
        <p:spPr bwMode="auto">
          <a:xfrm>
            <a:off x="2391446" y="1953007"/>
            <a:ext cx="445876" cy="44141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9370773" y="1984359"/>
            <a:ext cx="387602" cy="378714"/>
          </a:xfrm>
          <a:custGeom>
            <a:avLst/>
            <a:gdLst>
              <a:gd name="T0" fmla="*/ 0 w 3951"/>
              <a:gd name="T1" fmla="*/ 1583116 h 3950"/>
              <a:gd name="T2" fmla="*/ 108452 w 3951"/>
              <a:gd name="T3" fmla="*/ 1477575 h 3950"/>
              <a:gd name="T4" fmla="*/ 1692401 w 3951"/>
              <a:gd name="T5" fmla="*/ 1477575 h 3950"/>
              <a:gd name="T6" fmla="*/ 1800397 w 3951"/>
              <a:gd name="T7" fmla="*/ 1583116 h 3950"/>
              <a:gd name="T8" fmla="*/ 756431 w 3951"/>
              <a:gd name="T9" fmla="*/ 771741 h 3950"/>
              <a:gd name="T10" fmla="*/ 1044422 w 3951"/>
              <a:gd name="T11" fmla="*/ 771741 h 3950"/>
              <a:gd name="T12" fmla="*/ 1512406 w 3951"/>
              <a:gd name="T13" fmla="*/ 771741 h 3950"/>
              <a:gd name="T14" fmla="*/ 1512406 w 3951"/>
              <a:gd name="T15" fmla="*/ 1547936 h 3950"/>
              <a:gd name="T16" fmla="*/ 1044422 w 3951"/>
              <a:gd name="T17" fmla="*/ 1547936 h 3950"/>
              <a:gd name="T18" fmla="*/ 756431 w 3951"/>
              <a:gd name="T19" fmla="*/ 1547936 h 3950"/>
              <a:gd name="T20" fmla="*/ 288446 w 3951"/>
              <a:gd name="T21" fmla="*/ 1547936 h 3950"/>
              <a:gd name="T22" fmla="*/ 288446 w 3951"/>
              <a:gd name="T23" fmla="*/ 771741 h 3950"/>
              <a:gd name="T24" fmla="*/ 1296413 w 3951"/>
              <a:gd name="T25" fmla="*/ 1512755 h 3950"/>
              <a:gd name="T26" fmla="*/ 1296413 w 3951"/>
              <a:gd name="T27" fmla="*/ 1301673 h 3950"/>
              <a:gd name="T28" fmla="*/ 1512406 w 3951"/>
              <a:gd name="T29" fmla="*/ 1266493 h 3950"/>
              <a:gd name="T30" fmla="*/ 1296413 w 3951"/>
              <a:gd name="T31" fmla="*/ 1266493 h 3950"/>
              <a:gd name="T32" fmla="*/ 1512406 w 3951"/>
              <a:gd name="T33" fmla="*/ 806922 h 3950"/>
              <a:gd name="T34" fmla="*/ 1044422 w 3951"/>
              <a:gd name="T35" fmla="*/ 1512755 h 3950"/>
              <a:gd name="T36" fmla="*/ 1044422 w 3951"/>
              <a:gd name="T37" fmla="*/ 1301673 h 3950"/>
              <a:gd name="T38" fmla="*/ 1260415 w 3951"/>
              <a:gd name="T39" fmla="*/ 1266493 h 3950"/>
              <a:gd name="T40" fmla="*/ 1044422 w 3951"/>
              <a:gd name="T41" fmla="*/ 1266493 h 3950"/>
              <a:gd name="T42" fmla="*/ 1260415 w 3951"/>
              <a:gd name="T43" fmla="*/ 806922 h 3950"/>
              <a:gd name="T44" fmla="*/ 792430 w 3951"/>
              <a:gd name="T45" fmla="*/ 1512755 h 3950"/>
              <a:gd name="T46" fmla="*/ 792430 w 3951"/>
              <a:gd name="T47" fmla="*/ 1301673 h 3950"/>
              <a:gd name="T48" fmla="*/ 1008423 w 3951"/>
              <a:gd name="T49" fmla="*/ 1266493 h 3950"/>
              <a:gd name="T50" fmla="*/ 792430 w 3951"/>
              <a:gd name="T51" fmla="*/ 1266493 h 3950"/>
              <a:gd name="T52" fmla="*/ 1008423 w 3951"/>
              <a:gd name="T53" fmla="*/ 806922 h 3950"/>
              <a:gd name="T54" fmla="*/ 540438 w 3951"/>
              <a:gd name="T55" fmla="*/ 1512755 h 3950"/>
              <a:gd name="T56" fmla="*/ 540438 w 3951"/>
              <a:gd name="T57" fmla="*/ 1301673 h 3950"/>
              <a:gd name="T58" fmla="*/ 756431 w 3951"/>
              <a:gd name="T59" fmla="*/ 1266493 h 3950"/>
              <a:gd name="T60" fmla="*/ 540438 w 3951"/>
              <a:gd name="T61" fmla="*/ 1266493 h 3950"/>
              <a:gd name="T62" fmla="*/ 756431 w 3951"/>
              <a:gd name="T63" fmla="*/ 806922 h 3950"/>
              <a:gd name="T64" fmla="*/ 288446 w 3951"/>
              <a:gd name="T65" fmla="*/ 1512755 h 3950"/>
              <a:gd name="T66" fmla="*/ 288446 w 3951"/>
              <a:gd name="T67" fmla="*/ 1301673 h 3950"/>
              <a:gd name="T68" fmla="*/ 504439 w 3951"/>
              <a:gd name="T69" fmla="*/ 1266493 h 3950"/>
              <a:gd name="T70" fmla="*/ 288446 w 3951"/>
              <a:gd name="T71" fmla="*/ 1266493 h 3950"/>
              <a:gd name="T72" fmla="*/ 504439 w 3951"/>
              <a:gd name="T73" fmla="*/ 806922 h 3950"/>
              <a:gd name="T74" fmla="*/ 0 w 3951"/>
              <a:gd name="T75" fmla="*/ 316623 h 3950"/>
              <a:gd name="T76" fmla="*/ 252447 w 3951"/>
              <a:gd name="T77" fmla="*/ 492525 h 3950"/>
              <a:gd name="T78" fmla="*/ 1260415 w 3951"/>
              <a:gd name="T79" fmla="*/ 140721 h 3950"/>
              <a:gd name="T80" fmla="*/ 1548405 w 3951"/>
              <a:gd name="T81" fmla="*/ 140721 h 3950"/>
              <a:gd name="T82" fmla="*/ 1800397 w 3951"/>
              <a:gd name="T83" fmla="*/ 703607 h 3950"/>
              <a:gd name="T84" fmla="*/ 1296413 w 3951"/>
              <a:gd name="T85" fmla="*/ 105541 h 3950"/>
              <a:gd name="T86" fmla="*/ 1512406 w 3951"/>
              <a:gd name="T87" fmla="*/ 457345 h 3950"/>
              <a:gd name="T88" fmla="*/ 288446 w 3951"/>
              <a:gd name="T89" fmla="*/ 105541 h 3950"/>
              <a:gd name="T90" fmla="*/ 504439 w 3951"/>
              <a:gd name="T91" fmla="*/ 457345 h 395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396" y="3950"/>
                  <a:pt x="396" y="3950"/>
                  <a:pt x="396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1738"/>
                  <a:pt x="0" y="1738"/>
                  <a:pt x="0" y="1738"/>
                </a:cubicBezTo>
                <a:cubicBezTo>
                  <a:pt x="244" y="1738"/>
                  <a:pt x="244" y="1738"/>
                  <a:pt x="244" y="1738"/>
                </a:cubicBezTo>
                <a:cubicBezTo>
                  <a:pt x="243" y="2424"/>
                  <a:pt x="238" y="3318"/>
                  <a:pt x="238" y="3318"/>
                </a:cubicBezTo>
                <a:cubicBezTo>
                  <a:pt x="238" y="3536"/>
                  <a:pt x="494" y="3713"/>
                  <a:pt x="712" y="3713"/>
                </a:cubicBezTo>
                <a:cubicBezTo>
                  <a:pt x="3240" y="3713"/>
                  <a:pt x="3240" y="3713"/>
                  <a:pt x="3240" y="3713"/>
                </a:cubicBezTo>
                <a:cubicBezTo>
                  <a:pt x="3458" y="3713"/>
                  <a:pt x="3714" y="3536"/>
                  <a:pt x="3714" y="3318"/>
                </a:cubicBezTo>
                <a:cubicBezTo>
                  <a:pt x="3714" y="3318"/>
                  <a:pt x="3709" y="2404"/>
                  <a:pt x="3707" y="1738"/>
                </a:cubicBezTo>
                <a:cubicBezTo>
                  <a:pt x="3951" y="1738"/>
                  <a:pt x="3951" y="1738"/>
                  <a:pt x="3951" y="1738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  <a:moveTo>
                  <a:pt x="1186" y="1733"/>
                </a:moveTo>
                <a:cubicBezTo>
                  <a:pt x="1660" y="1733"/>
                  <a:pt x="1660" y="1733"/>
                  <a:pt x="1660" y="1733"/>
                </a:cubicBezTo>
                <a:cubicBezTo>
                  <a:pt x="1739" y="1733"/>
                  <a:pt x="1739" y="1733"/>
                  <a:pt x="1739" y="1733"/>
                </a:cubicBezTo>
                <a:cubicBezTo>
                  <a:pt x="2213" y="1733"/>
                  <a:pt x="2213" y="1733"/>
                  <a:pt x="2213" y="1733"/>
                </a:cubicBezTo>
                <a:cubicBezTo>
                  <a:pt x="2292" y="1733"/>
                  <a:pt x="2292" y="1733"/>
                  <a:pt x="2292" y="1733"/>
                </a:cubicBezTo>
                <a:cubicBezTo>
                  <a:pt x="2766" y="1733"/>
                  <a:pt x="2766" y="1733"/>
                  <a:pt x="2766" y="1733"/>
                </a:cubicBezTo>
                <a:cubicBezTo>
                  <a:pt x="2845" y="1733"/>
                  <a:pt x="2845" y="1733"/>
                  <a:pt x="2845" y="1733"/>
                </a:cubicBezTo>
                <a:cubicBezTo>
                  <a:pt x="3319" y="1733"/>
                  <a:pt x="3319" y="1733"/>
                  <a:pt x="3319" y="1733"/>
                </a:cubicBezTo>
                <a:cubicBezTo>
                  <a:pt x="3398" y="1733"/>
                  <a:pt x="3398" y="1733"/>
                  <a:pt x="3398" y="1733"/>
                </a:cubicBezTo>
                <a:cubicBezTo>
                  <a:pt x="3398" y="3476"/>
                  <a:pt x="3398" y="3476"/>
                  <a:pt x="3398" y="3476"/>
                </a:cubicBezTo>
                <a:cubicBezTo>
                  <a:pt x="3319" y="3476"/>
                  <a:pt x="3319" y="3476"/>
                  <a:pt x="3319" y="3476"/>
                </a:cubicBezTo>
                <a:cubicBezTo>
                  <a:pt x="2845" y="3476"/>
                  <a:pt x="2845" y="3476"/>
                  <a:pt x="2845" y="3476"/>
                </a:cubicBezTo>
                <a:cubicBezTo>
                  <a:pt x="2766" y="3476"/>
                  <a:pt x="2766" y="3476"/>
                  <a:pt x="2766" y="3476"/>
                </a:cubicBezTo>
                <a:cubicBezTo>
                  <a:pt x="2292" y="3476"/>
                  <a:pt x="2292" y="3476"/>
                  <a:pt x="2292" y="3476"/>
                </a:cubicBezTo>
                <a:cubicBezTo>
                  <a:pt x="2213" y="3476"/>
                  <a:pt x="2213" y="3476"/>
                  <a:pt x="2213" y="3476"/>
                </a:cubicBezTo>
                <a:cubicBezTo>
                  <a:pt x="1739" y="3476"/>
                  <a:pt x="1739" y="3476"/>
                  <a:pt x="1739" y="3476"/>
                </a:cubicBezTo>
                <a:cubicBezTo>
                  <a:pt x="1660" y="3476"/>
                  <a:pt x="1660" y="3476"/>
                  <a:pt x="1660" y="3476"/>
                </a:cubicBezTo>
                <a:cubicBezTo>
                  <a:pt x="1186" y="3476"/>
                  <a:pt x="1186" y="3476"/>
                  <a:pt x="1186" y="3476"/>
                </a:cubicBezTo>
                <a:cubicBezTo>
                  <a:pt x="1107" y="3476"/>
                  <a:pt x="1107" y="3476"/>
                  <a:pt x="1107" y="3476"/>
                </a:cubicBezTo>
                <a:cubicBezTo>
                  <a:pt x="633" y="3476"/>
                  <a:pt x="633" y="3476"/>
                  <a:pt x="633" y="3476"/>
                </a:cubicBezTo>
                <a:cubicBezTo>
                  <a:pt x="554" y="3476"/>
                  <a:pt x="554" y="3476"/>
                  <a:pt x="554" y="3476"/>
                </a:cubicBezTo>
                <a:cubicBezTo>
                  <a:pt x="554" y="1733"/>
                  <a:pt x="554" y="1733"/>
                  <a:pt x="554" y="1733"/>
                </a:cubicBezTo>
                <a:cubicBezTo>
                  <a:pt x="633" y="1733"/>
                  <a:pt x="633" y="1733"/>
                  <a:pt x="633" y="1733"/>
                </a:cubicBezTo>
                <a:cubicBezTo>
                  <a:pt x="1107" y="1733"/>
                  <a:pt x="1107" y="1733"/>
                  <a:pt x="1107" y="1733"/>
                </a:cubicBezTo>
                <a:lnTo>
                  <a:pt x="1186" y="1733"/>
                </a:lnTo>
                <a:close/>
                <a:moveTo>
                  <a:pt x="2845" y="3397"/>
                </a:moveTo>
                <a:cubicBezTo>
                  <a:pt x="3319" y="3397"/>
                  <a:pt x="3319" y="3397"/>
                  <a:pt x="3319" y="3397"/>
                </a:cubicBezTo>
                <a:cubicBezTo>
                  <a:pt x="3319" y="2923"/>
                  <a:pt x="3319" y="2923"/>
                  <a:pt x="3319" y="2923"/>
                </a:cubicBezTo>
                <a:cubicBezTo>
                  <a:pt x="2845" y="2923"/>
                  <a:pt x="2845" y="2923"/>
                  <a:pt x="2845" y="2923"/>
                </a:cubicBezTo>
                <a:lnTo>
                  <a:pt x="2845" y="3397"/>
                </a:lnTo>
                <a:close/>
                <a:moveTo>
                  <a:pt x="2845" y="2844"/>
                </a:moveTo>
                <a:cubicBezTo>
                  <a:pt x="3319" y="2844"/>
                  <a:pt x="3319" y="2844"/>
                  <a:pt x="3319" y="2844"/>
                </a:cubicBezTo>
                <a:cubicBezTo>
                  <a:pt x="3319" y="2370"/>
                  <a:pt x="3319" y="2370"/>
                  <a:pt x="3319" y="2370"/>
                </a:cubicBezTo>
                <a:cubicBezTo>
                  <a:pt x="2845" y="2370"/>
                  <a:pt x="2845" y="2370"/>
                  <a:pt x="2845" y="2370"/>
                </a:cubicBezTo>
                <a:lnTo>
                  <a:pt x="2845" y="2844"/>
                </a:lnTo>
                <a:close/>
                <a:moveTo>
                  <a:pt x="2845" y="2291"/>
                </a:moveTo>
                <a:cubicBezTo>
                  <a:pt x="3319" y="2291"/>
                  <a:pt x="3319" y="2291"/>
                  <a:pt x="3319" y="2291"/>
                </a:cubicBezTo>
                <a:cubicBezTo>
                  <a:pt x="3319" y="1812"/>
                  <a:pt x="3319" y="1812"/>
                  <a:pt x="3319" y="1812"/>
                </a:cubicBezTo>
                <a:cubicBezTo>
                  <a:pt x="2845" y="1812"/>
                  <a:pt x="2845" y="1812"/>
                  <a:pt x="2845" y="1812"/>
                </a:cubicBezTo>
                <a:lnTo>
                  <a:pt x="2845" y="2291"/>
                </a:lnTo>
                <a:close/>
                <a:moveTo>
                  <a:pt x="2292" y="3397"/>
                </a:moveTo>
                <a:cubicBezTo>
                  <a:pt x="2766" y="3397"/>
                  <a:pt x="2766" y="3397"/>
                  <a:pt x="2766" y="3397"/>
                </a:cubicBezTo>
                <a:cubicBezTo>
                  <a:pt x="2766" y="2923"/>
                  <a:pt x="2766" y="2923"/>
                  <a:pt x="2766" y="2923"/>
                </a:cubicBezTo>
                <a:cubicBezTo>
                  <a:pt x="2292" y="2923"/>
                  <a:pt x="2292" y="2923"/>
                  <a:pt x="2292" y="2923"/>
                </a:cubicBezTo>
                <a:lnTo>
                  <a:pt x="2292" y="3397"/>
                </a:lnTo>
                <a:close/>
                <a:moveTo>
                  <a:pt x="2292" y="2844"/>
                </a:moveTo>
                <a:cubicBezTo>
                  <a:pt x="2766" y="2844"/>
                  <a:pt x="2766" y="2844"/>
                  <a:pt x="2766" y="2844"/>
                </a:cubicBezTo>
                <a:cubicBezTo>
                  <a:pt x="2766" y="2370"/>
                  <a:pt x="2766" y="2370"/>
                  <a:pt x="2766" y="2370"/>
                </a:cubicBezTo>
                <a:cubicBezTo>
                  <a:pt x="2292" y="2370"/>
                  <a:pt x="2292" y="2370"/>
                  <a:pt x="2292" y="2370"/>
                </a:cubicBezTo>
                <a:lnTo>
                  <a:pt x="2292" y="2844"/>
                </a:lnTo>
                <a:close/>
                <a:moveTo>
                  <a:pt x="2292" y="2291"/>
                </a:moveTo>
                <a:cubicBezTo>
                  <a:pt x="2766" y="2291"/>
                  <a:pt x="2766" y="2291"/>
                  <a:pt x="2766" y="2291"/>
                </a:cubicBezTo>
                <a:cubicBezTo>
                  <a:pt x="2766" y="1812"/>
                  <a:pt x="2766" y="1812"/>
                  <a:pt x="2766" y="1812"/>
                </a:cubicBezTo>
                <a:cubicBezTo>
                  <a:pt x="2292" y="1812"/>
                  <a:pt x="2292" y="1812"/>
                  <a:pt x="2292" y="1812"/>
                </a:cubicBezTo>
                <a:lnTo>
                  <a:pt x="2292" y="2291"/>
                </a:lnTo>
                <a:close/>
                <a:moveTo>
                  <a:pt x="1739" y="3397"/>
                </a:moveTo>
                <a:cubicBezTo>
                  <a:pt x="2213" y="3397"/>
                  <a:pt x="2213" y="3397"/>
                  <a:pt x="2213" y="3397"/>
                </a:cubicBezTo>
                <a:cubicBezTo>
                  <a:pt x="2213" y="2923"/>
                  <a:pt x="2213" y="2923"/>
                  <a:pt x="2213" y="2923"/>
                </a:cubicBezTo>
                <a:cubicBezTo>
                  <a:pt x="1739" y="2923"/>
                  <a:pt x="1739" y="2923"/>
                  <a:pt x="1739" y="2923"/>
                </a:cubicBezTo>
                <a:lnTo>
                  <a:pt x="1739" y="3397"/>
                </a:lnTo>
                <a:close/>
                <a:moveTo>
                  <a:pt x="1739" y="2844"/>
                </a:moveTo>
                <a:cubicBezTo>
                  <a:pt x="2213" y="2844"/>
                  <a:pt x="2213" y="2844"/>
                  <a:pt x="2213" y="2844"/>
                </a:cubicBezTo>
                <a:cubicBezTo>
                  <a:pt x="2213" y="2370"/>
                  <a:pt x="2213" y="2370"/>
                  <a:pt x="2213" y="2370"/>
                </a:cubicBezTo>
                <a:cubicBezTo>
                  <a:pt x="1739" y="2370"/>
                  <a:pt x="1739" y="2370"/>
                  <a:pt x="1739" y="2370"/>
                </a:cubicBezTo>
                <a:lnTo>
                  <a:pt x="1739" y="2844"/>
                </a:lnTo>
                <a:close/>
                <a:moveTo>
                  <a:pt x="1739" y="2291"/>
                </a:moveTo>
                <a:cubicBezTo>
                  <a:pt x="2213" y="2291"/>
                  <a:pt x="2213" y="2291"/>
                  <a:pt x="2213" y="2291"/>
                </a:cubicBezTo>
                <a:cubicBezTo>
                  <a:pt x="2213" y="1812"/>
                  <a:pt x="2213" y="1812"/>
                  <a:pt x="2213" y="1812"/>
                </a:cubicBezTo>
                <a:cubicBezTo>
                  <a:pt x="1739" y="1812"/>
                  <a:pt x="1739" y="1812"/>
                  <a:pt x="1739" y="1812"/>
                </a:cubicBezTo>
                <a:lnTo>
                  <a:pt x="1739" y="2291"/>
                </a:lnTo>
                <a:close/>
                <a:moveTo>
                  <a:pt x="1186" y="3397"/>
                </a:moveTo>
                <a:cubicBezTo>
                  <a:pt x="1660" y="3397"/>
                  <a:pt x="1660" y="3397"/>
                  <a:pt x="1660" y="3397"/>
                </a:cubicBezTo>
                <a:cubicBezTo>
                  <a:pt x="1660" y="2923"/>
                  <a:pt x="1660" y="2923"/>
                  <a:pt x="1660" y="2923"/>
                </a:cubicBezTo>
                <a:cubicBezTo>
                  <a:pt x="1186" y="2923"/>
                  <a:pt x="1186" y="2923"/>
                  <a:pt x="1186" y="2923"/>
                </a:cubicBezTo>
                <a:lnTo>
                  <a:pt x="1186" y="3397"/>
                </a:lnTo>
                <a:close/>
                <a:moveTo>
                  <a:pt x="1186" y="2844"/>
                </a:moveTo>
                <a:cubicBezTo>
                  <a:pt x="1660" y="2844"/>
                  <a:pt x="1660" y="2844"/>
                  <a:pt x="1660" y="2844"/>
                </a:cubicBezTo>
                <a:cubicBezTo>
                  <a:pt x="1660" y="2370"/>
                  <a:pt x="1660" y="2370"/>
                  <a:pt x="1660" y="2370"/>
                </a:cubicBezTo>
                <a:cubicBezTo>
                  <a:pt x="1186" y="2370"/>
                  <a:pt x="1186" y="2370"/>
                  <a:pt x="1186" y="2370"/>
                </a:cubicBezTo>
                <a:lnTo>
                  <a:pt x="1186" y="2844"/>
                </a:lnTo>
                <a:close/>
                <a:moveTo>
                  <a:pt x="1186" y="2291"/>
                </a:moveTo>
                <a:cubicBezTo>
                  <a:pt x="1660" y="2291"/>
                  <a:pt x="1660" y="2291"/>
                  <a:pt x="1660" y="2291"/>
                </a:cubicBezTo>
                <a:cubicBezTo>
                  <a:pt x="1660" y="1812"/>
                  <a:pt x="1660" y="1812"/>
                  <a:pt x="1660" y="1812"/>
                </a:cubicBezTo>
                <a:cubicBezTo>
                  <a:pt x="1186" y="1812"/>
                  <a:pt x="1186" y="1812"/>
                  <a:pt x="1186" y="1812"/>
                </a:cubicBezTo>
                <a:lnTo>
                  <a:pt x="1186" y="2291"/>
                </a:lnTo>
                <a:close/>
                <a:moveTo>
                  <a:pt x="633" y="3397"/>
                </a:moveTo>
                <a:cubicBezTo>
                  <a:pt x="1107" y="3397"/>
                  <a:pt x="1107" y="3397"/>
                  <a:pt x="1107" y="3397"/>
                </a:cubicBezTo>
                <a:cubicBezTo>
                  <a:pt x="1107" y="2923"/>
                  <a:pt x="1107" y="2923"/>
                  <a:pt x="1107" y="2923"/>
                </a:cubicBezTo>
                <a:cubicBezTo>
                  <a:pt x="633" y="2923"/>
                  <a:pt x="633" y="2923"/>
                  <a:pt x="633" y="2923"/>
                </a:cubicBezTo>
                <a:lnTo>
                  <a:pt x="633" y="3397"/>
                </a:lnTo>
                <a:close/>
                <a:moveTo>
                  <a:pt x="633" y="2844"/>
                </a:moveTo>
                <a:cubicBezTo>
                  <a:pt x="1107" y="2844"/>
                  <a:pt x="1107" y="2844"/>
                  <a:pt x="1107" y="2844"/>
                </a:cubicBezTo>
                <a:cubicBezTo>
                  <a:pt x="1107" y="2370"/>
                  <a:pt x="1107" y="2370"/>
                  <a:pt x="1107" y="2370"/>
                </a:cubicBezTo>
                <a:cubicBezTo>
                  <a:pt x="633" y="2370"/>
                  <a:pt x="633" y="2370"/>
                  <a:pt x="633" y="2370"/>
                </a:cubicBezTo>
                <a:lnTo>
                  <a:pt x="633" y="2844"/>
                </a:lnTo>
                <a:close/>
                <a:moveTo>
                  <a:pt x="633" y="2291"/>
                </a:moveTo>
                <a:cubicBezTo>
                  <a:pt x="1107" y="2291"/>
                  <a:pt x="1107" y="2291"/>
                  <a:pt x="1107" y="2291"/>
                </a:cubicBezTo>
                <a:cubicBezTo>
                  <a:pt x="1107" y="1812"/>
                  <a:pt x="1107" y="1812"/>
                  <a:pt x="1107" y="1812"/>
                </a:cubicBezTo>
                <a:cubicBezTo>
                  <a:pt x="633" y="1812"/>
                  <a:pt x="633" y="1812"/>
                  <a:pt x="633" y="1812"/>
                </a:cubicBezTo>
                <a:lnTo>
                  <a:pt x="633" y="2291"/>
                </a:lnTo>
                <a:close/>
                <a:moveTo>
                  <a:pt x="0" y="711"/>
                </a:moveTo>
                <a:cubicBezTo>
                  <a:pt x="0" y="493"/>
                  <a:pt x="177" y="316"/>
                  <a:pt x="396" y="316"/>
                </a:cubicBezTo>
                <a:cubicBezTo>
                  <a:pt x="554" y="316"/>
                  <a:pt x="554" y="316"/>
                  <a:pt x="554" y="316"/>
                </a:cubicBezTo>
                <a:cubicBezTo>
                  <a:pt x="554" y="1106"/>
                  <a:pt x="554" y="1106"/>
                  <a:pt x="554" y="1106"/>
                </a:cubicBezTo>
                <a:cubicBezTo>
                  <a:pt x="870" y="1106"/>
                  <a:pt x="858" y="1106"/>
                  <a:pt x="1186" y="1106"/>
                </a:cubicBezTo>
                <a:cubicBezTo>
                  <a:pt x="1186" y="316"/>
                  <a:pt x="1186" y="316"/>
                  <a:pt x="1186" y="316"/>
                </a:cubicBezTo>
                <a:cubicBezTo>
                  <a:pt x="2766" y="316"/>
                  <a:pt x="2766" y="316"/>
                  <a:pt x="2766" y="316"/>
                </a:cubicBezTo>
                <a:cubicBezTo>
                  <a:pt x="2766" y="1106"/>
                  <a:pt x="2766" y="1106"/>
                  <a:pt x="2766" y="1106"/>
                </a:cubicBezTo>
                <a:cubicBezTo>
                  <a:pt x="3070" y="1106"/>
                  <a:pt x="3070" y="1106"/>
                  <a:pt x="3398" y="1106"/>
                </a:cubicBezTo>
                <a:cubicBezTo>
                  <a:pt x="3398" y="316"/>
                  <a:pt x="3398" y="316"/>
                  <a:pt x="3398" y="316"/>
                </a:cubicBezTo>
                <a:cubicBezTo>
                  <a:pt x="3556" y="316"/>
                  <a:pt x="3556" y="316"/>
                  <a:pt x="3556" y="316"/>
                </a:cubicBezTo>
                <a:cubicBezTo>
                  <a:pt x="3774" y="316"/>
                  <a:pt x="3951" y="493"/>
                  <a:pt x="3951" y="711"/>
                </a:cubicBezTo>
                <a:cubicBezTo>
                  <a:pt x="3951" y="1580"/>
                  <a:pt x="3951" y="1580"/>
                  <a:pt x="3951" y="1580"/>
                </a:cubicBezTo>
                <a:cubicBezTo>
                  <a:pt x="2260" y="1580"/>
                  <a:pt x="1897" y="1580"/>
                  <a:pt x="0" y="1580"/>
                </a:cubicBezTo>
                <a:lnTo>
                  <a:pt x="0" y="711"/>
                </a:lnTo>
                <a:close/>
                <a:moveTo>
                  <a:pt x="2845" y="237"/>
                </a:moveTo>
                <a:cubicBezTo>
                  <a:pt x="2845" y="106"/>
                  <a:pt x="2951" y="0"/>
                  <a:pt x="3082" y="0"/>
                </a:cubicBezTo>
                <a:cubicBezTo>
                  <a:pt x="3213" y="0"/>
                  <a:pt x="3319" y="106"/>
                  <a:pt x="3319" y="237"/>
                </a:cubicBezTo>
                <a:cubicBezTo>
                  <a:pt x="3319" y="1027"/>
                  <a:pt x="3319" y="1027"/>
                  <a:pt x="3319" y="1027"/>
                </a:cubicBezTo>
                <a:cubicBezTo>
                  <a:pt x="3319" y="1027"/>
                  <a:pt x="3138" y="1027"/>
                  <a:pt x="2845" y="1027"/>
                </a:cubicBezTo>
                <a:cubicBezTo>
                  <a:pt x="2845" y="891"/>
                  <a:pt x="2845" y="237"/>
                  <a:pt x="2845" y="237"/>
                </a:cubicBezTo>
                <a:close/>
                <a:moveTo>
                  <a:pt x="633" y="237"/>
                </a:moveTo>
                <a:cubicBezTo>
                  <a:pt x="633" y="106"/>
                  <a:pt x="739" y="0"/>
                  <a:pt x="870" y="0"/>
                </a:cubicBezTo>
                <a:cubicBezTo>
                  <a:pt x="1001" y="0"/>
                  <a:pt x="1107" y="106"/>
                  <a:pt x="1107" y="237"/>
                </a:cubicBezTo>
                <a:cubicBezTo>
                  <a:pt x="1107" y="1027"/>
                  <a:pt x="1107" y="1027"/>
                  <a:pt x="1107" y="1027"/>
                </a:cubicBezTo>
                <a:cubicBezTo>
                  <a:pt x="1107" y="1027"/>
                  <a:pt x="847" y="1027"/>
                  <a:pt x="633" y="1027"/>
                </a:cubicBezTo>
                <a:cubicBezTo>
                  <a:pt x="633" y="1072"/>
                  <a:pt x="633" y="237"/>
                  <a:pt x="633" y="2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5853863" y="1947918"/>
            <a:ext cx="471232" cy="451597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227899" y="2703085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4901035" y="4580863"/>
            <a:ext cx="2389930" cy="338554"/>
          </a:xfrm>
          <a:prstGeom prst="rect">
            <a:avLst/>
          </a:prstGeom>
          <a:solidFill>
            <a:srgbClr val="9C6F3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74480" y="5006983"/>
            <a:ext cx="7829998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67869" y="3123440"/>
            <a:ext cx="2656261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8722939" y="2703085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62909" y="3123440"/>
            <a:ext cx="2656261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1732859" y="2703085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272829" y="3123440"/>
            <a:ext cx="2656261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480">
        <p15:prstTrans prst="pageCurlDouble"/>
      </p:transition>
    </mc:Choice>
    <mc:Fallback>
      <p:transition spd="slow" advTm="24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20" grpId="0" animBg="1"/>
      <p:bldP spid="27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78"/>
          <a:stretch>
            <a:fillRect/>
          </a:stretch>
        </p:blipFill>
        <p:spPr>
          <a:xfrm flipH="1">
            <a:off x="0" y="-23446"/>
            <a:ext cx="12192000" cy="688144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-23446"/>
            <a:ext cx="12192000" cy="688144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0000"/>
                </a:schemeClr>
              </a:gs>
              <a:gs pos="52000">
                <a:srgbClr val="FDF8F1">
                  <a:alpha val="80000"/>
                </a:srgbClr>
              </a:gs>
              <a:gs pos="100000">
                <a:srgbClr val="FDF7ED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013088" y="2224877"/>
            <a:ext cx="221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CC7A12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Part  03</a:t>
            </a:r>
            <a:endParaRPr lang="zh-CN" altLang="en-US" sz="3600" b="1" dirty="0">
              <a:solidFill>
                <a:srgbClr val="CC7A12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íšḷïḍé"/>
          <p:cNvSpPr/>
          <p:nvPr/>
        </p:nvSpPr>
        <p:spPr bwMode="auto">
          <a:xfrm>
            <a:off x="3225002" y="2289566"/>
            <a:ext cx="567025" cy="545322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84" y="2730230"/>
            <a:ext cx="5697415" cy="412777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1433" y="813638"/>
            <a:ext cx="369332" cy="45407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言而有信</a:t>
            </a:r>
            <a:r>
              <a:rPr lang="en-US" altLang="zh-CN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信守</a:t>
            </a:r>
            <a:r>
              <a:rPr lang="zh-CN" altLang="en-US" sz="1200" b="1" spc="2000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不渝</a:t>
            </a:r>
            <a:endParaRPr lang="zh-CN" altLang="en-US" sz="1200" b="1" spc="2000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4671" y="2871208"/>
            <a:ext cx="4442872" cy="584775"/>
          </a:xfrm>
          <a:prstGeom prst="rect">
            <a:avLst/>
          </a:prstGeom>
          <a:solidFill>
            <a:srgbClr val="CC7A1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74508" y="3615557"/>
            <a:ext cx="1962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 smtClean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59089" y="3615557"/>
            <a:ext cx="1962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 smtClean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0"/>
          <a:stretch>
            <a:fillRect/>
          </a:stretch>
        </p:blipFill>
        <p:spPr>
          <a:xfrm>
            <a:off x="6415314" y="1749760"/>
            <a:ext cx="4728956" cy="3794547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 flipH="1">
            <a:off x="817356" y="4043193"/>
            <a:ext cx="613696" cy="613695"/>
          </a:xfrm>
          <a:prstGeom prst="roundRect">
            <a:avLst/>
          </a:prstGeom>
          <a:solidFill>
            <a:srgbClr val="9C6F3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Freeform 19"/>
          <p:cNvSpPr>
            <a:spLocks noEditPoints="1"/>
          </p:cNvSpPr>
          <p:nvPr/>
        </p:nvSpPr>
        <p:spPr bwMode="auto">
          <a:xfrm>
            <a:off x="960314" y="4194760"/>
            <a:ext cx="327780" cy="310560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28972" y="3924360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628972" y="4162026"/>
            <a:ext cx="368260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15314" y="2488685"/>
            <a:ext cx="1488214" cy="1046782"/>
          </a:xfrm>
          <a:prstGeom prst="rect">
            <a:avLst/>
          </a:prstGeom>
          <a:solidFill>
            <a:srgbClr val="CC7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4" name="Group 33"/>
          <p:cNvGrpSpPr/>
          <p:nvPr/>
        </p:nvGrpSpPr>
        <p:grpSpPr>
          <a:xfrm>
            <a:off x="6990605" y="2648026"/>
            <a:ext cx="354448" cy="332069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2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592638" y="3078431"/>
            <a:ext cx="1150380" cy="280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 flipH="1">
            <a:off x="817356" y="1480405"/>
            <a:ext cx="613696" cy="613695"/>
          </a:xfrm>
          <a:prstGeom prst="roundRect">
            <a:avLst/>
          </a:prstGeom>
          <a:solidFill>
            <a:srgbClr val="9C6F3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25"/>
          <p:cNvSpPr>
            <a:spLocks noEditPoints="1"/>
          </p:cNvSpPr>
          <p:nvPr/>
        </p:nvSpPr>
        <p:spPr bwMode="auto">
          <a:xfrm>
            <a:off x="995314" y="1611080"/>
            <a:ext cx="257781" cy="352345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628972" y="1361572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628972" y="1599238"/>
            <a:ext cx="368260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 flipH="1">
            <a:off x="817356" y="2761799"/>
            <a:ext cx="613696" cy="613695"/>
          </a:xfrm>
          <a:prstGeom prst="roundRect">
            <a:avLst/>
          </a:prstGeom>
          <a:solidFill>
            <a:srgbClr val="CC7A1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975263" y="2865364"/>
            <a:ext cx="297883" cy="406565"/>
          </a:xfrm>
          <a:custGeom>
            <a:avLst/>
            <a:gdLst>
              <a:gd name="T0" fmla="*/ 90 w 446"/>
              <a:gd name="T1" fmla="*/ 226 h 608"/>
              <a:gd name="T2" fmla="*/ 137 w 446"/>
              <a:gd name="T3" fmla="*/ 337 h 608"/>
              <a:gd name="T4" fmla="*/ 175 w 446"/>
              <a:gd name="T5" fmla="*/ 425 h 608"/>
              <a:gd name="T6" fmla="*/ 261 w 446"/>
              <a:gd name="T7" fmla="*/ 428 h 608"/>
              <a:gd name="T8" fmla="*/ 280 w 446"/>
              <a:gd name="T9" fmla="*/ 393 h 608"/>
              <a:gd name="T10" fmla="*/ 328 w 446"/>
              <a:gd name="T11" fmla="*/ 304 h 608"/>
              <a:gd name="T12" fmla="*/ 223 w 446"/>
              <a:gd name="T13" fmla="*/ 93 h 608"/>
              <a:gd name="T14" fmla="*/ 184 w 446"/>
              <a:gd name="T15" fmla="*/ 456 h 608"/>
              <a:gd name="T16" fmla="*/ 141 w 446"/>
              <a:gd name="T17" fmla="*/ 405 h 608"/>
              <a:gd name="T18" fmla="*/ 94 w 446"/>
              <a:gd name="T19" fmla="*/ 319 h 608"/>
              <a:gd name="T20" fmla="*/ 223 w 446"/>
              <a:gd name="T21" fmla="*/ 65 h 608"/>
              <a:gd name="T22" fmla="*/ 351 w 446"/>
              <a:gd name="T23" fmla="*/ 319 h 608"/>
              <a:gd name="T24" fmla="*/ 305 w 446"/>
              <a:gd name="T25" fmla="*/ 405 h 608"/>
              <a:gd name="T26" fmla="*/ 261 w 446"/>
              <a:gd name="T27" fmla="*/ 456 h 608"/>
              <a:gd name="T28" fmla="*/ 159 w 446"/>
              <a:gd name="T29" fmla="*/ 545 h 608"/>
              <a:gd name="T30" fmla="*/ 267 w 446"/>
              <a:gd name="T31" fmla="*/ 566 h 608"/>
              <a:gd name="T32" fmla="*/ 267 w 446"/>
              <a:gd name="T33" fmla="*/ 524 h 608"/>
              <a:gd name="T34" fmla="*/ 172 w 446"/>
              <a:gd name="T35" fmla="*/ 558 h 608"/>
              <a:gd name="T36" fmla="*/ 276 w 446"/>
              <a:gd name="T37" fmla="*/ 558 h 608"/>
              <a:gd name="T38" fmla="*/ 289 w 446"/>
              <a:gd name="T39" fmla="*/ 545 h 608"/>
              <a:gd name="T40" fmla="*/ 159 w 446"/>
              <a:gd name="T41" fmla="*/ 480 h 608"/>
              <a:gd name="T42" fmla="*/ 289 w 446"/>
              <a:gd name="T43" fmla="*/ 545 h 608"/>
              <a:gd name="T44" fmla="*/ 287 w 446"/>
              <a:gd name="T45" fmla="*/ 254 h 608"/>
              <a:gd name="T46" fmla="*/ 244 w 446"/>
              <a:gd name="T47" fmla="*/ 298 h 608"/>
              <a:gd name="T48" fmla="*/ 202 w 446"/>
              <a:gd name="T49" fmla="*/ 298 h 608"/>
              <a:gd name="T50" fmla="*/ 158 w 446"/>
              <a:gd name="T51" fmla="*/ 254 h 608"/>
              <a:gd name="T52" fmla="*/ 158 w 446"/>
              <a:gd name="T53" fmla="*/ 212 h 608"/>
              <a:gd name="T54" fmla="*/ 202 w 446"/>
              <a:gd name="T55" fmla="*/ 168 h 608"/>
              <a:gd name="T56" fmla="*/ 244 w 446"/>
              <a:gd name="T57" fmla="*/ 168 h 608"/>
              <a:gd name="T58" fmla="*/ 287 w 446"/>
              <a:gd name="T59" fmla="*/ 212 h 608"/>
              <a:gd name="T60" fmla="*/ 428 w 446"/>
              <a:gd name="T61" fmla="*/ 206 h 608"/>
              <a:gd name="T62" fmla="*/ 405 w 446"/>
              <a:gd name="T63" fmla="*/ 226 h 608"/>
              <a:gd name="T64" fmla="*/ 428 w 446"/>
              <a:gd name="T65" fmla="*/ 239 h 608"/>
              <a:gd name="T66" fmla="*/ 428 w 446"/>
              <a:gd name="T67" fmla="*/ 206 h 608"/>
              <a:gd name="T68" fmla="*/ 379 w 446"/>
              <a:gd name="T69" fmla="*/ 90 h 608"/>
              <a:gd name="T70" fmla="*/ 356 w 446"/>
              <a:gd name="T71" fmla="*/ 67 h 608"/>
              <a:gd name="T72" fmla="*/ 362 w 446"/>
              <a:gd name="T73" fmla="*/ 107 h 608"/>
              <a:gd name="T74" fmla="*/ 239 w 446"/>
              <a:gd name="T75" fmla="*/ 44 h 608"/>
              <a:gd name="T76" fmla="*/ 222 w 446"/>
              <a:gd name="T77" fmla="*/ 0 h 608"/>
              <a:gd name="T78" fmla="*/ 206 w 446"/>
              <a:gd name="T79" fmla="*/ 44 h 608"/>
              <a:gd name="T80" fmla="*/ 81 w 446"/>
              <a:gd name="T81" fmla="*/ 109 h 608"/>
              <a:gd name="T82" fmla="*/ 89 w 446"/>
              <a:gd name="T83" fmla="*/ 69 h 608"/>
              <a:gd name="T84" fmla="*/ 65 w 446"/>
              <a:gd name="T85" fmla="*/ 93 h 608"/>
              <a:gd name="T86" fmla="*/ 39 w 446"/>
              <a:gd name="T87" fmla="*/ 226 h 608"/>
              <a:gd name="T88" fmla="*/ 17 w 446"/>
              <a:gd name="T89" fmla="*/ 206 h 608"/>
              <a:gd name="T90" fmla="*/ 17 w 446"/>
              <a:gd name="T91" fmla="*/ 239 h 608"/>
              <a:gd name="T92" fmla="*/ 39 w 446"/>
              <a:gd name="T93" fmla="*/ 226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3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4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4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7"/>
                  <a:pt x="211" y="147"/>
                  <a:pt x="223" y="147"/>
                </a:cubicBezTo>
                <a:cubicBezTo>
                  <a:pt x="234" y="147"/>
                  <a:pt x="244" y="157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60"/>
                  <a:pt x="362" y="60"/>
                  <a:pt x="356" y="67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628972" y="2642966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628972" y="2880632"/>
            <a:ext cx="368260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Oval 13"/>
          <p:cNvSpPr>
            <a:spLocks noChangeArrowheads="1"/>
          </p:cNvSpPr>
          <p:nvPr/>
        </p:nvSpPr>
        <p:spPr bwMode="auto">
          <a:xfrm>
            <a:off x="817356" y="5324586"/>
            <a:ext cx="620551" cy="613695"/>
          </a:xfrm>
          <a:prstGeom prst="ellipse">
            <a:avLst/>
          </a:prstGeom>
          <a:solidFill>
            <a:srgbClr val="CC7A12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3" name="Freeform 7"/>
          <p:cNvSpPr>
            <a:spLocks noEditPoints="1" noChangeArrowheads="1"/>
          </p:cNvSpPr>
          <p:nvPr/>
        </p:nvSpPr>
        <p:spPr bwMode="auto">
          <a:xfrm>
            <a:off x="961110" y="5478965"/>
            <a:ext cx="333042" cy="304936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656889" y="5205753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656889" y="5443419"/>
            <a:ext cx="368260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12">
        <p14:prism isInverted="1" isContent="1"/>
      </p:transition>
    </mc:Choice>
    <mc:Fallback>
      <p:transition spd="slow" advTm="2012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02047" y="1899662"/>
            <a:ext cx="2456959" cy="2456959"/>
            <a:chOff x="4071967" y="1636459"/>
            <a:chExt cx="4048065" cy="4048065"/>
          </a:xfrm>
        </p:grpSpPr>
        <p:sp>
          <p:nvSpPr>
            <p:cNvPr id="47" name="椭圆 46"/>
            <p:cNvSpPr/>
            <p:nvPr/>
          </p:nvSpPr>
          <p:spPr>
            <a:xfrm>
              <a:off x="4071967" y="2743680"/>
              <a:ext cx="4048065" cy="183362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 rot="5400000">
              <a:off x="4067272" y="2743680"/>
              <a:ext cx="4048065" cy="183362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rgbClr val="F4F5F7"/>
                </a:solidFill>
              </a:endParaRPr>
            </a:p>
          </p:txBody>
        </p:sp>
        <p:sp>
          <p:nvSpPr>
            <p:cNvPr id="49" name="圆角矩形 9"/>
            <p:cNvSpPr/>
            <p:nvPr/>
          </p:nvSpPr>
          <p:spPr>
            <a:xfrm>
              <a:off x="4566861" y="2142576"/>
              <a:ext cx="1398111" cy="1398111"/>
            </a:xfrm>
            <a:prstGeom prst="roundRect">
              <a:avLst/>
            </a:prstGeom>
            <a:solidFill>
              <a:srgbClr val="CC7A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>
                <a:solidFill>
                  <a:srgbClr val="F4F5F7"/>
                </a:solidFill>
              </a:endParaRPr>
            </a:p>
          </p:txBody>
        </p:sp>
        <p:sp>
          <p:nvSpPr>
            <p:cNvPr id="50" name="圆角矩形 10"/>
            <p:cNvSpPr/>
            <p:nvPr/>
          </p:nvSpPr>
          <p:spPr>
            <a:xfrm>
              <a:off x="6291819" y="2142576"/>
              <a:ext cx="1398111" cy="1398111"/>
            </a:xfrm>
            <a:prstGeom prst="roundRect">
              <a:avLst/>
            </a:prstGeom>
            <a:solidFill>
              <a:srgbClr val="9C6F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 sz="2400">
                <a:solidFill>
                  <a:srgbClr val="F4F5F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圆角矩形 11"/>
            <p:cNvSpPr/>
            <p:nvPr/>
          </p:nvSpPr>
          <p:spPr>
            <a:xfrm>
              <a:off x="6291819" y="3809037"/>
              <a:ext cx="1398111" cy="1398111"/>
            </a:xfrm>
            <a:prstGeom prst="roundRect">
              <a:avLst/>
            </a:prstGeom>
            <a:solidFill>
              <a:srgbClr val="CC7A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>
                <a:solidFill>
                  <a:srgbClr val="F4F5F7"/>
                </a:solidFill>
              </a:endParaRPr>
            </a:p>
          </p:txBody>
        </p:sp>
        <p:sp>
          <p:nvSpPr>
            <p:cNvPr id="52" name="圆角矩形 12"/>
            <p:cNvSpPr/>
            <p:nvPr/>
          </p:nvSpPr>
          <p:spPr>
            <a:xfrm>
              <a:off x="4566861" y="3823388"/>
              <a:ext cx="1398111" cy="1398111"/>
            </a:xfrm>
            <a:prstGeom prst="roundRect">
              <a:avLst/>
            </a:prstGeom>
            <a:solidFill>
              <a:srgbClr val="9C6F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 sz="2400">
                <a:solidFill>
                  <a:srgbClr val="F4F5F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îsḻiďe"/>
            <p:cNvSpPr/>
            <p:nvPr/>
          </p:nvSpPr>
          <p:spPr>
            <a:xfrm>
              <a:off x="4977222" y="4347604"/>
              <a:ext cx="503956" cy="459398"/>
            </a:xfrm>
            <a:custGeom>
              <a:avLst/>
              <a:gdLst>
                <a:gd name="T0" fmla="*/ 3495 w 7671"/>
                <a:gd name="T1" fmla="*/ 13 h 7004"/>
                <a:gd name="T2" fmla="*/ 1231 w 7671"/>
                <a:gd name="T3" fmla="*/ 2655 h 7004"/>
                <a:gd name="T4" fmla="*/ 72 w 7671"/>
                <a:gd name="T5" fmla="*/ 2932 h 7004"/>
                <a:gd name="T6" fmla="*/ 847 w 7671"/>
                <a:gd name="T7" fmla="*/ 5568 h 7004"/>
                <a:gd name="T8" fmla="*/ 3486 w 7671"/>
                <a:gd name="T9" fmla="*/ 6995 h 7004"/>
                <a:gd name="T10" fmla="*/ 7670 w 7671"/>
                <a:gd name="T11" fmla="*/ 2832 h 7004"/>
                <a:gd name="T12" fmla="*/ 151 w 7671"/>
                <a:gd name="T13" fmla="*/ 4560 h 7004"/>
                <a:gd name="T14" fmla="*/ 336 w 7671"/>
                <a:gd name="T15" fmla="*/ 4160 h 7004"/>
                <a:gd name="T16" fmla="*/ 162 w 7671"/>
                <a:gd name="T17" fmla="*/ 3813 h 7004"/>
                <a:gd name="T18" fmla="*/ 321 w 7671"/>
                <a:gd name="T19" fmla="*/ 3331 h 7004"/>
                <a:gd name="T20" fmla="*/ 689 w 7671"/>
                <a:gd name="T21" fmla="*/ 4708 h 7004"/>
                <a:gd name="T22" fmla="*/ 509 w 7671"/>
                <a:gd name="T23" fmla="*/ 4140 h 7004"/>
                <a:gd name="T24" fmla="*/ 692 w 7671"/>
                <a:gd name="T25" fmla="*/ 3769 h 7004"/>
                <a:gd name="T26" fmla="*/ 495 w 7671"/>
                <a:gd name="T27" fmla="*/ 3269 h 7004"/>
                <a:gd name="T28" fmla="*/ 1721 w 7671"/>
                <a:gd name="T29" fmla="*/ 4980 h 7004"/>
                <a:gd name="T30" fmla="*/ 1432 w 7671"/>
                <a:gd name="T31" fmla="*/ 4244 h 7004"/>
                <a:gd name="T32" fmla="*/ 1700 w 7671"/>
                <a:gd name="T33" fmla="*/ 3686 h 7004"/>
                <a:gd name="T34" fmla="*/ 1449 w 7671"/>
                <a:gd name="T35" fmla="*/ 3018 h 7004"/>
                <a:gd name="T36" fmla="*/ 1713 w 7671"/>
                <a:gd name="T37" fmla="*/ 2381 h 7004"/>
                <a:gd name="T38" fmla="*/ 1438 w 7671"/>
                <a:gd name="T39" fmla="*/ 1807 h 7004"/>
                <a:gd name="T40" fmla="*/ 2329 w 7671"/>
                <a:gd name="T41" fmla="*/ 5112 h 7004"/>
                <a:gd name="T42" fmla="*/ 1930 w 7671"/>
                <a:gd name="T43" fmla="*/ 4323 h 7004"/>
                <a:gd name="T44" fmla="*/ 2329 w 7671"/>
                <a:gd name="T45" fmla="*/ 3597 h 7004"/>
                <a:gd name="T46" fmla="*/ 1930 w 7671"/>
                <a:gd name="T47" fmla="*/ 2923 h 7004"/>
                <a:gd name="T48" fmla="*/ 2329 w 7671"/>
                <a:gd name="T49" fmla="*/ 3597 h 7004"/>
                <a:gd name="T50" fmla="*/ 1930 w 7671"/>
                <a:gd name="T51" fmla="*/ 2223 h 7004"/>
                <a:gd name="T52" fmla="*/ 2329 w 7671"/>
                <a:gd name="T53" fmla="*/ 2082 h 7004"/>
                <a:gd name="T54" fmla="*/ 2650 w 7671"/>
                <a:gd name="T55" fmla="*/ 5254 h 7004"/>
                <a:gd name="T56" fmla="*/ 3152 w 7671"/>
                <a:gd name="T57" fmla="*/ 4435 h 7004"/>
                <a:gd name="T58" fmla="*/ 2636 w 7671"/>
                <a:gd name="T59" fmla="*/ 3595 h 7004"/>
                <a:gd name="T60" fmla="*/ 3152 w 7671"/>
                <a:gd name="T61" fmla="*/ 2623 h 7004"/>
                <a:gd name="T62" fmla="*/ 2663 w 7671"/>
                <a:gd name="T63" fmla="*/ 1956 h 7004"/>
                <a:gd name="T64" fmla="*/ 3131 w 7671"/>
                <a:gd name="T65" fmla="*/ 776 h 7004"/>
                <a:gd name="T66" fmla="*/ 4990 w 7671"/>
                <a:gd name="T67" fmla="*/ 1229 h 7004"/>
                <a:gd name="T68" fmla="*/ 5441 w 7671"/>
                <a:gd name="T69" fmla="*/ 2226 h 7004"/>
                <a:gd name="T70" fmla="*/ 4948 w 7671"/>
                <a:gd name="T71" fmla="*/ 2784 h 7004"/>
                <a:gd name="T72" fmla="*/ 5453 w 7671"/>
                <a:gd name="T73" fmla="*/ 3664 h 7004"/>
                <a:gd name="T74" fmla="*/ 3706 w 7671"/>
                <a:gd name="T75" fmla="*/ 694 h 7004"/>
                <a:gd name="T76" fmla="*/ 4408 w 7671"/>
                <a:gd name="T77" fmla="*/ 1907 h 7004"/>
                <a:gd name="T78" fmla="*/ 3688 w 7671"/>
                <a:gd name="T79" fmla="*/ 3518 h 7004"/>
                <a:gd name="T80" fmla="*/ 4448 w 7671"/>
                <a:gd name="T81" fmla="*/ 3557 h 7004"/>
                <a:gd name="T82" fmla="*/ 5014 w 7671"/>
                <a:gd name="T83" fmla="*/ 6300 h 7004"/>
                <a:gd name="T84" fmla="*/ 4045 w 7671"/>
                <a:gd name="T85" fmla="*/ 4424 h 7004"/>
                <a:gd name="T86" fmla="*/ 5014 w 7671"/>
                <a:gd name="T87" fmla="*/ 6300 h 7004"/>
                <a:gd name="T88" fmla="*/ 5413 w 7671"/>
                <a:gd name="T89" fmla="*/ 6118 h 7004"/>
                <a:gd name="T90" fmla="*/ 6087 w 7671"/>
                <a:gd name="T91" fmla="*/ 5892 h 7004"/>
                <a:gd name="T92" fmla="*/ 5822 w 7671"/>
                <a:gd name="T93" fmla="*/ 3640 h 7004"/>
                <a:gd name="T94" fmla="*/ 6258 w 7671"/>
                <a:gd name="T95" fmla="*/ 3660 h 7004"/>
                <a:gd name="T96" fmla="*/ 5851 w 7671"/>
                <a:gd name="T97" fmla="*/ 2352 h 7004"/>
                <a:gd name="T98" fmla="*/ 6258 w 7671"/>
                <a:gd name="T99" fmla="*/ 1803 h 7004"/>
                <a:gd name="T100" fmla="*/ 6669 w 7671"/>
                <a:gd name="T101" fmla="*/ 4852 h 7004"/>
                <a:gd name="T102" fmla="*/ 6955 w 7671"/>
                <a:gd name="T103" fmla="*/ 4202 h 7004"/>
                <a:gd name="T104" fmla="*/ 6927 w 7671"/>
                <a:gd name="T105" fmla="*/ 3741 h 7004"/>
                <a:gd name="T106" fmla="*/ 6677 w 7671"/>
                <a:gd name="T107" fmla="*/ 3084 h 7004"/>
                <a:gd name="T108" fmla="*/ 7371 w 7671"/>
                <a:gd name="T109" fmla="*/ 4717 h 7004"/>
                <a:gd name="T110" fmla="*/ 7155 w 7671"/>
                <a:gd name="T111" fmla="*/ 4176 h 7004"/>
                <a:gd name="T112" fmla="*/ 7404 w 7671"/>
                <a:gd name="T113" fmla="*/ 3726 h 7004"/>
                <a:gd name="T114" fmla="*/ 7117 w 7671"/>
                <a:gd name="T115" fmla="*/ 3219 h 7004"/>
                <a:gd name="T116" fmla="*/ 7404 w 7671"/>
                <a:gd name="T117" fmla="*/ 3726 h 7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671" h="7004">
                  <a:moveTo>
                    <a:pt x="7585" y="2716"/>
                  </a:moveTo>
                  <a:lnTo>
                    <a:pt x="6499" y="2383"/>
                  </a:lnTo>
                  <a:lnTo>
                    <a:pt x="6499" y="1573"/>
                  </a:lnTo>
                  <a:cubicBezTo>
                    <a:pt x="6499" y="1527"/>
                    <a:pt x="6473" y="1485"/>
                    <a:pt x="6432" y="1465"/>
                  </a:cubicBezTo>
                  <a:lnTo>
                    <a:pt x="3498" y="13"/>
                  </a:lnTo>
                  <a:cubicBezTo>
                    <a:pt x="3497" y="13"/>
                    <a:pt x="3497" y="13"/>
                    <a:pt x="3495" y="13"/>
                  </a:cubicBezTo>
                  <a:cubicBezTo>
                    <a:pt x="3490" y="10"/>
                    <a:pt x="3468" y="0"/>
                    <a:pt x="3436" y="2"/>
                  </a:cubicBezTo>
                  <a:cubicBezTo>
                    <a:pt x="3403" y="4"/>
                    <a:pt x="3379" y="20"/>
                    <a:pt x="3374" y="23"/>
                  </a:cubicBezTo>
                  <a:lnTo>
                    <a:pt x="3374" y="23"/>
                  </a:lnTo>
                  <a:lnTo>
                    <a:pt x="1282" y="1515"/>
                  </a:lnTo>
                  <a:cubicBezTo>
                    <a:pt x="1250" y="1538"/>
                    <a:pt x="1231" y="1574"/>
                    <a:pt x="1231" y="1613"/>
                  </a:cubicBezTo>
                  <a:lnTo>
                    <a:pt x="1231" y="2655"/>
                  </a:lnTo>
                  <a:lnTo>
                    <a:pt x="842" y="2609"/>
                  </a:lnTo>
                  <a:cubicBezTo>
                    <a:pt x="842" y="2609"/>
                    <a:pt x="841" y="2609"/>
                    <a:pt x="839" y="2609"/>
                  </a:cubicBezTo>
                  <a:cubicBezTo>
                    <a:pt x="834" y="2609"/>
                    <a:pt x="822" y="2608"/>
                    <a:pt x="811" y="2610"/>
                  </a:cubicBezTo>
                  <a:cubicBezTo>
                    <a:pt x="797" y="2612"/>
                    <a:pt x="785" y="2616"/>
                    <a:pt x="780" y="2618"/>
                  </a:cubicBezTo>
                  <a:cubicBezTo>
                    <a:pt x="780" y="2618"/>
                    <a:pt x="779" y="2618"/>
                    <a:pt x="779" y="2618"/>
                  </a:cubicBezTo>
                  <a:lnTo>
                    <a:pt x="72" y="2932"/>
                  </a:lnTo>
                  <a:cubicBezTo>
                    <a:pt x="28" y="2951"/>
                    <a:pt x="0" y="2994"/>
                    <a:pt x="0" y="3042"/>
                  </a:cubicBezTo>
                  <a:lnTo>
                    <a:pt x="0" y="5060"/>
                  </a:lnTo>
                  <a:cubicBezTo>
                    <a:pt x="0" y="5105"/>
                    <a:pt x="24" y="5145"/>
                    <a:pt x="63" y="5166"/>
                  </a:cubicBezTo>
                  <a:lnTo>
                    <a:pt x="772" y="5555"/>
                  </a:lnTo>
                  <a:cubicBezTo>
                    <a:pt x="772" y="5555"/>
                    <a:pt x="790" y="5566"/>
                    <a:pt x="813" y="5568"/>
                  </a:cubicBezTo>
                  <a:cubicBezTo>
                    <a:pt x="833" y="5571"/>
                    <a:pt x="847" y="5568"/>
                    <a:pt x="847" y="5568"/>
                  </a:cubicBezTo>
                  <a:lnTo>
                    <a:pt x="1231" y="5513"/>
                  </a:lnTo>
                  <a:lnTo>
                    <a:pt x="1231" y="5735"/>
                  </a:lnTo>
                  <a:cubicBezTo>
                    <a:pt x="1231" y="5779"/>
                    <a:pt x="1255" y="5820"/>
                    <a:pt x="1294" y="5841"/>
                  </a:cubicBezTo>
                  <a:lnTo>
                    <a:pt x="3386" y="6987"/>
                  </a:lnTo>
                  <a:cubicBezTo>
                    <a:pt x="3386" y="6987"/>
                    <a:pt x="3409" y="7001"/>
                    <a:pt x="3440" y="7002"/>
                  </a:cubicBezTo>
                  <a:cubicBezTo>
                    <a:pt x="3463" y="7004"/>
                    <a:pt x="3486" y="6995"/>
                    <a:pt x="3486" y="6995"/>
                  </a:cubicBezTo>
                  <a:lnTo>
                    <a:pt x="3486" y="6994"/>
                  </a:lnTo>
                  <a:lnTo>
                    <a:pt x="3486" y="6994"/>
                  </a:lnTo>
                  <a:lnTo>
                    <a:pt x="6420" y="5879"/>
                  </a:lnTo>
                  <a:lnTo>
                    <a:pt x="7592" y="5433"/>
                  </a:lnTo>
                  <a:cubicBezTo>
                    <a:pt x="7639" y="5416"/>
                    <a:pt x="7670" y="5371"/>
                    <a:pt x="7670" y="5321"/>
                  </a:cubicBezTo>
                  <a:lnTo>
                    <a:pt x="7670" y="2832"/>
                  </a:lnTo>
                  <a:cubicBezTo>
                    <a:pt x="7671" y="2779"/>
                    <a:pt x="7636" y="2732"/>
                    <a:pt x="7585" y="2716"/>
                  </a:cubicBezTo>
                  <a:close/>
                  <a:moveTo>
                    <a:pt x="337" y="4559"/>
                  </a:moveTo>
                  <a:cubicBezTo>
                    <a:pt x="337" y="4571"/>
                    <a:pt x="331" y="4583"/>
                    <a:pt x="321" y="4591"/>
                  </a:cubicBezTo>
                  <a:cubicBezTo>
                    <a:pt x="313" y="4596"/>
                    <a:pt x="305" y="4599"/>
                    <a:pt x="296" y="4599"/>
                  </a:cubicBezTo>
                  <a:cubicBezTo>
                    <a:pt x="293" y="4599"/>
                    <a:pt x="289" y="4598"/>
                    <a:pt x="286" y="4597"/>
                  </a:cubicBezTo>
                  <a:lnTo>
                    <a:pt x="151" y="4560"/>
                  </a:lnTo>
                  <a:cubicBezTo>
                    <a:pt x="134" y="4555"/>
                    <a:pt x="122" y="4539"/>
                    <a:pt x="122" y="4521"/>
                  </a:cubicBezTo>
                  <a:lnTo>
                    <a:pt x="122" y="4147"/>
                  </a:lnTo>
                  <a:cubicBezTo>
                    <a:pt x="122" y="4136"/>
                    <a:pt x="126" y="4125"/>
                    <a:pt x="135" y="4117"/>
                  </a:cubicBezTo>
                  <a:cubicBezTo>
                    <a:pt x="143" y="4109"/>
                    <a:pt x="155" y="4106"/>
                    <a:pt x="166" y="4107"/>
                  </a:cubicBezTo>
                  <a:lnTo>
                    <a:pt x="300" y="4120"/>
                  </a:lnTo>
                  <a:cubicBezTo>
                    <a:pt x="321" y="4122"/>
                    <a:pt x="336" y="4139"/>
                    <a:pt x="336" y="4160"/>
                  </a:cubicBezTo>
                  <a:lnTo>
                    <a:pt x="336" y="4559"/>
                  </a:lnTo>
                  <a:lnTo>
                    <a:pt x="337" y="4559"/>
                  </a:lnTo>
                  <a:close/>
                  <a:moveTo>
                    <a:pt x="337" y="3761"/>
                  </a:moveTo>
                  <a:cubicBezTo>
                    <a:pt x="337" y="3782"/>
                    <a:pt x="321" y="3800"/>
                    <a:pt x="300" y="3802"/>
                  </a:cubicBezTo>
                  <a:lnTo>
                    <a:pt x="165" y="3813"/>
                  </a:lnTo>
                  <a:lnTo>
                    <a:pt x="162" y="3813"/>
                  </a:lnTo>
                  <a:cubicBezTo>
                    <a:pt x="152" y="3813"/>
                    <a:pt x="142" y="3809"/>
                    <a:pt x="135" y="3802"/>
                  </a:cubicBezTo>
                  <a:cubicBezTo>
                    <a:pt x="126" y="3795"/>
                    <a:pt x="122" y="3784"/>
                    <a:pt x="122" y="3773"/>
                  </a:cubicBezTo>
                  <a:lnTo>
                    <a:pt x="122" y="3398"/>
                  </a:lnTo>
                  <a:cubicBezTo>
                    <a:pt x="122" y="3380"/>
                    <a:pt x="134" y="3364"/>
                    <a:pt x="152" y="3359"/>
                  </a:cubicBezTo>
                  <a:lnTo>
                    <a:pt x="286" y="3324"/>
                  </a:lnTo>
                  <a:cubicBezTo>
                    <a:pt x="298" y="3321"/>
                    <a:pt x="311" y="3323"/>
                    <a:pt x="321" y="3331"/>
                  </a:cubicBezTo>
                  <a:cubicBezTo>
                    <a:pt x="331" y="3339"/>
                    <a:pt x="337" y="3350"/>
                    <a:pt x="337" y="3363"/>
                  </a:cubicBezTo>
                  <a:lnTo>
                    <a:pt x="337" y="3761"/>
                  </a:lnTo>
                  <a:lnTo>
                    <a:pt x="337" y="3761"/>
                  </a:lnTo>
                  <a:close/>
                  <a:moveTo>
                    <a:pt x="729" y="4668"/>
                  </a:moveTo>
                  <a:cubicBezTo>
                    <a:pt x="729" y="4680"/>
                    <a:pt x="723" y="4692"/>
                    <a:pt x="714" y="4700"/>
                  </a:cubicBezTo>
                  <a:cubicBezTo>
                    <a:pt x="706" y="4705"/>
                    <a:pt x="698" y="4708"/>
                    <a:pt x="689" y="4708"/>
                  </a:cubicBezTo>
                  <a:cubicBezTo>
                    <a:pt x="686" y="4708"/>
                    <a:pt x="682" y="4707"/>
                    <a:pt x="678" y="4706"/>
                  </a:cubicBezTo>
                  <a:lnTo>
                    <a:pt x="494" y="4655"/>
                  </a:lnTo>
                  <a:cubicBezTo>
                    <a:pt x="477" y="4651"/>
                    <a:pt x="465" y="4635"/>
                    <a:pt x="465" y="4617"/>
                  </a:cubicBezTo>
                  <a:lnTo>
                    <a:pt x="465" y="4180"/>
                  </a:lnTo>
                  <a:cubicBezTo>
                    <a:pt x="465" y="4169"/>
                    <a:pt x="470" y="4158"/>
                    <a:pt x="478" y="4150"/>
                  </a:cubicBezTo>
                  <a:cubicBezTo>
                    <a:pt x="486" y="4143"/>
                    <a:pt x="498" y="4139"/>
                    <a:pt x="509" y="4140"/>
                  </a:cubicBezTo>
                  <a:lnTo>
                    <a:pt x="693" y="4158"/>
                  </a:lnTo>
                  <a:cubicBezTo>
                    <a:pt x="714" y="4160"/>
                    <a:pt x="729" y="4178"/>
                    <a:pt x="729" y="4198"/>
                  </a:cubicBezTo>
                  <a:lnTo>
                    <a:pt x="729" y="4668"/>
                  </a:lnTo>
                  <a:lnTo>
                    <a:pt x="729" y="4668"/>
                  </a:lnTo>
                  <a:close/>
                  <a:moveTo>
                    <a:pt x="729" y="3729"/>
                  </a:moveTo>
                  <a:cubicBezTo>
                    <a:pt x="729" y="3750"/>
                    <a:pt x="713" y="3767"/>
                    <a:pt x="692" y="3769"/>
                  </a:cubicBezTo>
                  <a:lnTo>
                    <a:pt x="508" y="3784"/>
                  </a:lnTo>
                  <a:lnTo>
                    <a:pt x="505" y="3784"/>
                  </a:lnTo>
                  <a:cubicBezTo>
                    <a:pt x="495" y="3784"/>
                    <a:pt x="485" y="3781"/>
                    <a:pt x="478" y="3774"/>
                  </a:cubicBezTo>
                  <a:cubicBezTo>
                    <a:pt x="469" y="3766"/>
                    <a:pt x="465" y="3756"/>
                    <a:pt x="465" y="3744"/>
                  </a:cubicBezTo>
                  <a:lnTo>
                    <a:pt x="465" y="3308"/>
                  </a:lnTo>
                  <a:cubicBezTo>
                    <a:pt x="465" y="3290"/>
                    <a:pt x="477" y="3274"/>
                    <a:pt x="495" y="3269"/>
                  </a:cubicBezTo>
                  <a:lnTo>
                    <a:pt x="679" y="3221"/>
                  </a:lnTo>
                  <a:cubicBezTo>
                    <a:pt x="691" y="3217"/>
                    <a:pt x="704" y="3220"/>
                    <a:pt x="714" y="3228"/>
                  </a:cubicBezTo>
                  <a:cubicBezTo>
                    <a:pt x="723" y="3235"/>
                    <a:pt x="729" y="3247"/>
                    <a:pt x="729" y="3260"/>
                  </a:cubicBezTo>
                  <a:lnTo>
                    <a:pt x="729" y="3729"/>
                  </a:lnTo>
                  <a:close/>
                  <a:moveTo>
                    <a:pt x="1737" y="4948"/>
                  </a:moveTo>
                  <a:cubicBezTo>
                    <a:pt x="1737" y="4960"/>
                    <a:pt x="1731" y="4972"/>
                    <a:pt x="1721" y="4980"/>
                  </a:cubicBezTo>
                  <a:cubicBezTo>
                    <a:pt x="1714" y="4985"/>
                    <a:pt x="1706" y="4988"/>
                    <a:pt x="1697" y="4988"/>
                  </a:cubicBezTo>
                  <a:cubicBezTo>
                    <a:pt x="1693" y="4988"/>
                    <a:pt x="1690" y="4987"/>
                    <a:pt x="1686" y="4986"/>
                  </a:cubicBezTo>
                  <a:lnTo>
                    <a:pt x="1449" y="4920"/>
                  </a:lnTo>
                  <a:cubicBezTo>
                    <a:pt x="1431" y="4916"/>
                    <a:pt x="1419" y="4900"/>
                    <a:pt x="1419" y="4882"/>
                  </a:cubicBezTo>
                  <a:lnTo>
                    <a:pt x="1419" y="4274"/>
                  </a:lnTo>
                  <a:cubicBezTo>
                    <a:pt x="1419" y="4262"/>
                    <a:pt x="1424" y="4251"/>
                    <a:pt x="1432" y="4244"/>
                  </a:cubicBezTo>
                  <a:cubicBezTo>
                    <a:pt x="1441" y="4236"/>
                    <a:pt x="1452" y="4232"/>
                    <a:pt x="1463" y="4233"/>
                  </a:cubicBezTo>
                  <a:lnTo>
                    <a:pt x="1701" y="4257"/>
                  </a:lnTo>
                  <a:cubicBezTo>
                    <a:pt x="1721" y="4259"/>
                    <a:pt x="1737" y="4276"/>
                    <a:pt x="1737" y="4297"/>
                  </a:cubicBezTo>
                  <a:lnTo>
                    <a:pt x="1737" y="4948"/>
                  </a:lnTo>
                  <a:close/>
                  <a:moveTo>
                    <a:pt x="1737" y="3646"/>
                  </a:moveTo>
                  <a:cubicBezTo>
                    <a:pt x="1737" y="3667"/>
                    <a:pt x="1721" y="3684"/>
                    <a:pt x="1700" y="3686"/>
                  </a:cubicBezTo>
                  <a:lnTo>
                    <a:pt x="1463" y="3705"/>
                  </a:lnTo>
                  <a:cubicBezTo>
                    <a:pt x="1462" y="3706"/>
                    <a:pt x="1461" y="3706"/>
                    <a:pt x="1459" y="3706"/>
                  </a:cubicBezTo>
                  <a:cubicBezTo>
                    <a:pt x="1449" y="3706"/>
                    <a:pt x="1440" y="3702"/>
                    <a:pt x="1432" y="3695"/>
                  </a:cubicBezTo>
                  <a:cubicBezTo>
                    <a:pt x="1424" y="3687"/>
                    <a:pt x="1419" y="3677"/>
                    <a:pt x="1419" y="3665"/>
                  </a:cubicBezTo>
                  <a:lnTo>
                    <a:pt x="1419" y="3057"/>
                  </a:lnTo>
                  <a:cubicBezTo>
                    <a:pt x="1419" y="3039"/>
                    <a:pt x="1432" y="3023"/>
                    <a:pt x="1449" y="3018"/>
                  </a:cubicBezTo>
                  <a:lnTo>
                    <a:pt x="1687" y="2956"/>
                  </a:lnTo>
                  <a:cubicBezTo>
                    <a:pt x="1699" y="2953"/>
                    <a:pt x="1712" y="2955"/>
                    <a:pt x="1721" y="2963"/>
                  </a:cubicBezTo>
                  <a:cubicBezTo>
                    <a:pt x="1731" y="2970"/>
                    <a:pt x="1737" y="2982"/>
                    <a:pt x="1737" y="2995"/>
                  </a:cubicBezTo>
                  <a:lnTo>
                    <a:pt x="1737" y="3646"/>
                  </a:lnTo>
                  <a:close/>
                  <a:moveTo>
                    <a:pt x="1737" y="2344"/>
                  </a:moveTo>
                  <a:cubicBezTo>
                    <a:pt x="1737" y="2360"/>
                    <a:pt x="1728" y="2374"/>
                    <a:pt x="1713" y="2381"/>
                  </a:cubicBezTo>
                  <a:lnTo>
                    <a:pt x="1476" y="2486"/>
                  </a:lnTo>
                  <a:cubicBezTo>
                    <a:pt x="1471" y="2488"/>
                    <a:pt x="1465" y="2489"/>
                    <a:pt x="1460" y="2489"/>
                  </a:cubicBezTo>
                  <a:cubicBezTo>
                    <a:pt x="1452" y="2489"/>
                    <a:pt x="1444" y="2487"/>
                    <a:pt x="1437" y="2483"/>
                  </a:cubicBezTo>
                  <a:cubicBezTo>
                    <a:pt x="1426" y="2475"/>
                    <a:pt x="1419" y="2463"/>
                    <a:pt x="1419" y="2449"/>
                  </a:cubicBezTo>
                  <a:lnTo>
                    <a:pt x="1419" y="1841"/>
                  </a:lnTo>
                  <a:cubicBezTo>
                    <a:pt x="1419" y="1827"/>
                    <a:pt x="1426" y="1814"/>
                    <a:pt x="1438" y="1807"/>
                  </a:cubicBezTo>
                  <a:lnTo>
                    <a:pt x="1676" y="1659"/>
                  </a:lnTo>
                  <a:cubicBezTo>
                    <a:pt x="1688" y="1651"/>
                    <a:pt x="1704" y="1651"/>
                    <a:pt x="1716" y="1658"/>
                  </a:cubicBezTo>
                  <a:cubicBezTo>
                    <a:pt x="1729" y="1665"/>
                    <a:pt x="1737" y="1678"/>
                    <a:pt x="1737" y="1693"/>
                  </a:cubicBezTo>
                  <a:lnTo>
                    <a:pt x="1737" y="2344"/>
                  </a:lnTo>
                  <a:lnTo>
                    <a:pt x="1737" y="2344"/>
                  </a:lnTo>
                  <a:close/>
                  <a:moveTo>
                    <a:pt x="2329" y="5112"/>
                  </a:moveTo>
                  <a:cubicBezTo>
                    <a:pt x="2329" y="5124"/>
                    <a:pt x="2323" y="5136"/>
                    <a:pt x="2313" y="5144"/>
                  </a:cubicBezTo>
                  <a:cubicBezTo>
                    <a:pt x="2306" y="5149"/>
                    <a:pt x="2297" y="5152"/>
                    <a:pt x="2289" y="5152"/>
                  </a:cubicBezTo>
                  <a:cubicBezTo>
                    <a:pt x="2285" y="5152"/>
                    <a:pt x="2281" y="5152"/>
                    <a:pt x="2278" y="5151"/>
                  </a:cubicBezTo>
                  <a:lnTo>
                    <a:pt x="1960" y="5062"/>
                  </a:lnTo>
                  <a:cubicBezTo>
                    <a:pt x="1942" y="5058"/>
                    <a:pt x="1930" y="5042"/>
                    <a:pt x="1930" y="5024"/>
                  </a:cubicBezTo>
                  <a:lnTo>
                    <a:pt x="1930" y="4323"/>
                  </a:lnTo>
                  <a:cubicBezTo>
                    <a:pt x="1930" y="4312"/>
                    <a:pt x="1935" y="4301"/>
                    <a:pt x="1943" y="4293"/>
                  </a:cubicBezTo>
                  <a:cubicBezTo>
                    <a:pt x="1952" y="4286"/>
                    <a:pt x="1963" y="4282"/>
                    <a:pt x="1974" y="4283"/>
                  </a:cubicBezTo>
                  <a:lnTo>
                    <a:pt x="2292" y="4314"/>
                  </a:lnTo>
                  <a:cubicBezTo>
                    <a:pt x="2313" y="4316"/>
                    <a:pt x="2329" y="4334"/>
                    <a:pt x="2329" y="4354"/>
                  </a:cubicBezTo>
                  <a:lnTo>
                    <a:pt x="2329" y="5112"/>
                  </a:lnTo>
                  <a:close/>
                  <a:moveTo>
                    <a:pt x="2329" y="3597"/>
                  </a:moveTo>
                  <a:cubicBezTo>
                    <a:pt x="2329" y="3618"/>
                    <a:pt x="2313" y="3635"/>
                    <a:pt x="2292" y="3637"/>
                  </a:cubicBezTo>
                  <a:lnTo>
                    <a:pt x="1974" y="3663"/>
                  </a:lnTo>
                  <a:cubicBezTo>
                    <a:pt x="1973" y="3663"/>
                    <a:pt x="1971" y="3664"/>
                    <a:pt x="1970" y="3664"/>
                  </a:cubicBezTo>
                  <a:cubicBezTo>
                    <a:pt x="1960" y="3664"/>
                    <a:pt x="1951" y="3660"/>
                    <a:pt x="1943" y="3653"/>
                  </a:cubicBezTo>
                  <a:cubicBezTo>
                    <a:pt x="1935" y="3645"/>
                    <a:pt x="1930" y="3634"/>
                    <a:pt x="1930" y="3623"/>
                  </a:cubicBezTo>
                  <a:lnTo>
                    <a:pt x="1930" y="2923"/>
                  </a:lnTo>
                  <a:cubicBezTo>
                    <a:pt x="1930" y="2905"/>
                    <a:pt x="1942" y="2889"/>
                    <a:pt x="1960" y="2884"/>
                  </a:cubicBezTo>
                  <a:lnTo>
                    <a:pt x="2278" y="2800"/>
                  </a:lnTo>
                  <a:cubicBezTo>
                    <a:pt x="2290" y="2797"/>
                    <a:pt x="2303" y="2800"/>
                    <a:pt x="2313" y="2807"/>
                  </a:cubicBezTo>
                  <a:cubicBezTo>
                    <a:pt x="2323" y="2815"/>
                    <a:pt x="2329" y="2827"/>
                    <a:pt x="2329" y="2839"/>
                  </a:cubicBezTo>
                  <a:lnTo>
                    <a:pt x="2329" y="3597"/>
                  </a:lnTo>
                  <a:lnTo>
                    <a:pt x="2329" y="3597"/>
                  </a:lnTo>
                  <a:close/>
                  <a:moveTo>
                    <a:pt x="2329" y="2082"/>
                  </a:moveTo>
                  <a:cubicBezTo>
                    <a:pt x="2329" y="2098"/>
                    <a:pt x="2319" y="2112"/>
                    <a:pt x="2305" y="2119"/>
                  </a:cubicBezTo>
                  <a:lnTo>
                    <a:pt x="1987" y="2260"/>
                  </a:lnTo>
                  <a:cubicBezTo>
                    <a:pt x="1982" y="2262"/>
                    <a:pt x="1976" y="2263"/>
                    <a:pt x="1970" y="2263"/>
                  </a:cubicBezTo>
                  <a:cubicBezTo>
                    <a:pt x="1963" y="2263"/>
                    <a:pt x="1955" y="2261"/>
                    <a:pt x="1949" y="2257"/>
                  </a:cubicBezTo>
                  <a:cubicBezTo>
                    <a:pt x="1937" y="2249"/>
                    <a:pt x="1930" y="2236"/>
                    <a:pt x="1930" y="2223"/>
                  </a:cubicBezTo>
                  <a:lnTo>
                    <a:pt x="1930" y="1523"/>
                  </a:lnTo>
                  <a:cubicBezTo>
                    <a:pt x="1930" y="1509"/>
                    <a:pt x="1938" y="1496"/>
                    <a:pt x="1949" y="1489"/>
                  </a:cubicBezTo>
                  <a:lnTo>
                    <a:pt x="2267" y="1290"/>
                  </a:lnTo>
                  <a:cubicBezTo>
                    <a:pt x="2280" y="1282"/>
                    <a:pt x="2295" y="1282"/>
                    <a:pt x="2308" y="1289"/>
                  </a:cubicBezTo>
                  <a:cubicBezTo>
                    <a:pt x="2321" y="1296"/>
                    <a:pt x="2329" y="1310"/>
                    <a:pt x="2329" y="1324"/>
                  </a:cubicBezTo>
                  <a:lnTo>
                    <a:pt x="2329" y="2082"/>
                  </a:lnTo>
                  <a:lnTo>
                    <a:pt x="2329" y="2082"/>
                  </a:lnTo>
                  <a:close/>
                  <a:moveTo>
                    <a:pt x="3152" y="5341"/>
                  </a:moveTo>
                  <a:cubicBezTo>
                    <a:pt x="3152" y="5352"/>
                    <a:pt x="3147" y="5364"/>
                    <a:pt x="3139" y="5372"/>
                  </a:cubicBezTo>
                  <a:cubicBezTo>
                    <a:pt x="3124" y="5387"/>
                    <a:pt x="3104" y="5387"/>
                    <a:pt x="3098" y="5387"/>
                  </a:cubicBezTo>
                  <a:lnTo>
                    <a:pt x="3097" y="5387"/>
                  </a:lnTo>
                  <a:cubicBezTo>
                    <a:pt x="3018" y="5387"/>
                    <a:pt x="2710" y="5276"/>
                    <a:pt x="2650" y="5254"/>
                  </a:cubicBezTo>
                  <a:cubicBezTo>
                    <a:pt x="2634" y="5248"/>
                    <a:pt x="2623" y="5233"/>
                    <a:pt x="2623" y="5216"/>
                  </a:cubicBezTo>
                  <a:lnTo>
                    <a:pt x="2623" y="4391"/>
                  </a:lnTo>
                  <a:cubicBezTo>
                    <a:pt x="2623" y="4380"/>
                    <a:pt x="2628" y="4369"/>
                    <a:pt x="2636" y="4361"/>
                  </a:cubicBezTo>
                  <a:cubicBezTo>
                    <a:pt x="2645" y="4354"/>
                    <a:pt x="2656" y="4350"/>
                    <a:pt x="2667" y="4351"/>
                  </a:cubicBezTo>
                  <a:lnTo>
                    <a:pt x="3115" y="4395"/>
                  </a:lnTo>
                  <a:cubicBezTo>
                    <a:pt x="3136" y="4397"/>
                    <a:pt x="3152" y="4414"/>
                    <a:pt x="3152" y="4435"/>
                  </a:cubicBezTo>
                  <a:cubicBezTo>
                    <a:pt x="3152" y="4444"/>
                    <a:pt x="3152" y="5302"/>
                    <a:pt x="3152" y="5341"/>
                  </a:cubicBezTo>
                  <a:close/>
                  <a:moveTo>
                    <a:pt x="3152" y="3529"/>
                  </a:moveTo>
                  <a:cubicBezTo>
                    <a:pt x="3152" y="3550"/>
                    <a:pt x="3136" y="3567"/>
                    <a:pt x="3115" y="3569"/>
                  </a:cubicBezTo>
                  <a:lnTo>
                    <a:pt x="2667" y="3606"/>
                  </a:lnTo>
                  <a:cubicBezTo>
                    <a:pt x="2665" y="3606"/>
                    <a:pt x="2664" y="3606"/>
                    <a:pt x="2663" y="3606"/>
                  </a:cubicBezTo>
                  <a:cubicBezTo>
                    <a:pt x="2653" y="3606"/>
                    <a:pt x="2643" y="3602"/>
                    <a:pt x="2636" y="3595"/>
                  </a:cubicBezTo>
                  <a:cubicBezTo>
                    <a:pt x="2628" y="3588"/>
                    <a:pt x="2623" y="3577"/>
                    <a:pt x="2623" y="3566"/>
                  </a:cubicBezTo>
                  <a:lnTo>
                    <a:pt x="2623" y="2741"/>
                  </a:lnTo>
                  <a:cubicBezTo>
                    <a:pt x="2623" y="2722"/>
                    <a:pt x="2635" y="2706"/>
                    <a:pt x="2653" y="2702"/>
                  </a:cubicBezTo>
                  <a:lnTo>
                    <a:pt x="3101" y="2584"/>
                  </a:lnTo>
                  <a:cubicBezTo>
                    <a:pt x="3113" y="2581"/>
                    <a:pt x="3126" y="2583"/>
                    <a:pt x="3136" y="2591"/>
                  </a:cubicBezTo>
                  <a:cubicBezTo>
                    <a:pt x="3146" y="2599"/>
                    <a:pt x="3152" y="2610"/>
                    <a:pt x="3152" y="2623"/>
                  </a:cubicBezTo>
                  <a:lnTo>
                    <a:pt x="3152" y="3529"/>
                  </a:lnTo>
                  <a:lnTo>
                    <a:pt x="3152" y="3529"/>
                  </a:lnTo>
                  <a:close/>
                  <a:moveTo>
                    <a:pt x="3152" y="1717"/>
                  </a:moveTo>
                  <a:cubicBezTo>
                    <a:pt x="3152" y="1733"/>
                    <a:pt x="3142" y="1748"/>
                    <a:pt x="3128" y="1754"/>
                  </a:cubicBezTo>
                  <a:lnTo>
                    <a:pt x="2680" y="1953"/>
                  </a:lnTo>
                  <a:cubicBezTo>
                    <a:pt x="2674" y="1955"/>
                    <a:pt x="2669" y="1956"/>
                    <a:pt x="2663" y="1956"/>
                  </a:cubicBezTo>
                  <a:cubicBezTo>
                    <a:pt x="2656" y="1956"/>
                    <a:pt x="2648" y="1954"/>
                    <a:pt x="2641" y="1950"/>
                  </a:cubicBezTo>
                  <a:cubicBezTo>
                    <a:pt x="2630" y="1942"/>
                    <a:pt x="2623" y="1930"/>
                    <a:pt x="2623" y="1916"/>
                  </a:cubicBezTo>
                  <a:lnTo>
                    <a:pt x="2623" y="1091"/>
                  </a:lnTo>
                  <a:cubicBezTo>
                    <a:pt x="2623" y="1077"/>
                    <a:pt x="2630" y="1064"/>
                    <a:pt x="2642" y="1057"/>
                  </a:cubicBezTo>
                  <a:lnTo>
                    <a:pt x="3090" y="777"/>
                  </a:lnTo>
                  <a:cubicBezTo>
                    <a:pt x="3103" y="769"/>
                    <a:pt x="3118" y="769"/>
                    <a:pt x="3131" y="776"/>
                  </a:cubicBezTo>
                  <a:cubicBezTo>
                    <a:pt x="3144" y="783"/>
                    <a:pt x="3152" y="797"/>
                    <a:pt x="3152" y="811"/>
                  </a:cubicBezTo>
                  <a:lnTo>
                    <a:pt x="3152" y="1717"/>
                  </a:lnTo>
                  <a:lnTo>
                    <a:pt x="3152" y="1717"/>
                  </a:lnTo>
                  <a:close/>
                  <a:moveTo>
                    <a:pt x="4934" y="1266"/>
                  </a:moveTo>
                  <a:cubicBezTo>
                    <a:pt x="4934" y="1252"/>
                    <a:pt x="4941" y="1240"/>
                    <a:pt x="4952" y="1232"/>
                  </a:cubicBezTo>
                  <a:cubicBezTo>
                    <a:pt x="4963" y="1225"/>
                    <a:pt x="4978" y="1224"/>
                    <a:pt x="4990" y="1229"/>
                  </a:cubicBezTo>
                  <a:lnTo>
                    <a:pt x="5469" y="1436"/>
                  </a:lnTo>
                  <a:cubicBezTo>
                    <a:pt x="5483" y="1442"/>
                    <a:pt x="5493" y="1457"/>
                    <a:pt x="5493" y="1473"/>
                  </a:cubicBezTo>
                  <a:lnTo>
                    <a:pt x="5493" y="2187"/>
                  </a:lnTo>
                  <a:cubicBezTo>
                    <a:pt x="5493" y="2200"/>
                    <a:pt x="5487" y="2212"/>
                    <a:pt x="5477" y="2220"/>
                  </a:cubicBezTo>
                  <a:cubicBezTo>
                    <a:pt x="5470" y="2225"/>
                    <a:pt x="5461" y="2228"/>
                    <a:pt x="5453" y="2228"/>
                  </a:cubicBezTo>
                  <a:cubicBezTo>
                    <a:pt x="5449" y="2228"/>
                    <a:pt x="5445" y="2227"/>
                    <a:pt x="5441" y="2226"/>
                  </a:cubicBezTo>
                  <a:lnTo>
                    <a:pt x="4963" y="2079"/>
                  </a:lnTo>
                  <a:cubicBezTo>
                    <a:pt x="4946" y="2074"/>
                    <a:pt x="4934" y="2058"/>
                    <a:pt x="4934" y="2040"/>
                  </a:cubicBezTo>
                  <a:lnTo>
                    <a:pt x="4934" y="1266"/>
                  </a:lnTo>
                  <a:lnTo>
                    <a:pt x="4934" y="1266"/>
                  </a:lnTo>
                  <a:close/>
                  <a:moveTo>
                    <a:pt x="4934" y="2815"/>
                  </a:moveTo>
                  <a:cubicBezTo>
                    <a:pt x="4934" y="2803"/>
                    <a:pt x="4939" y="2791"/>
                    <a:pt x="4948" y="2784"/>
                  </a:cubicBezTo>
                  <a:cubicBezTo>
                    <a:pt x="4958" y="2776"/>
                    <a:pt x="4970" y="2773"/>
                    <a:pt x="4981" y="2775"/>
                  </a:cubicBezTo>
                  <a:lnTo>
                    <a:pt x="5460" y="2862"/>
                  </a:lnTo>
                  <a:cubicBezTo>
                    <a:pt x="5479" y="2866"/>
                    <a:pt x="5493" y="2882"/>
                    <a:pt x="5493" y="2902"/>
                  </a:cubicBezTo>
                  <a:lnTo>
                    <a:pt x="5493" y="3623"/>
                  </a:lnTo>
                  <a:cubicBezTo>
                    <a:pt x="5493" y="3634"/>
                    <a:pt x="5488" y="3645"/>
                    <a:pt x="5480" y="3653"/>
                  </a:cubicBezTo>
                  <a:cubicBezTo>
                    <a:pt x="5473" y="3660"/>
                    <a:pt x="5463" y="3664"/>
                    <a:pt x="5453" y="3664"/>
                  </a:cubicBezTo>
                  <a:cubicBezTo>
                    <a:pt x="5452" y="3664"/>
                    <a:pt x="5451" y="3663"/>
                    <a:pt x="5450" y="3663"/>
                  </a:cubicBezTo>
                  <a:lnTo>
                    <a:pt x="4971" y="3629"/>
                  </a:lnTo>
                  <a:cubicBezTo>
                    <a:pt x="4950" y="3628"/>
                    <a:pt x="4934" y="3610"/>
                    <a:pt x="4934" y="3589"/>
                  </a:cubicBezTo>
                  <a:lnTo>
                    <a:pt x="4934" y="2815"/>
                  </a:lnTo>
                  <a:close/>
                  <a:moveTo>
                    <a:pt x="3688" y="727"/>
                  </a:moveTo>
                  <a:cubicBezTo>
                    <a:pt x="3688" y="714"/>
                    <a:pt x="3695" y="701"/>
                    <a:pt x="3706" y="694"/>
                  </a:cubicBezTo>
                  <a:cubicBezTo>
                    <a:pt x="3718" y="686"/>
                    <a:pt x="3732" y="685"/>
                    <a:pt x="3744" y="690"/>
                  </a:cubicBezTo>
                  <a:lnTo>
                    <a:pt x="4424" y="984"/>
                  </a:lnTo>
                  <a:cubicBezTo>
                    <a:pt x="4439" y="991"/>
                    <a:pt x="4449" y="1005"/>
                    <a:pt x="4449" y="1021"/>
                  </a:cubicBezTo>
                  <a:lnTo>
                    <a:pt x="4449" y="1867"/>
                  </a:lnTo>
                  <a:cubicBezTo>
                    <a:pt x="4449" y="1879"/>
                    <a:pt x="4442" y="1891"/>
                    <a:pt x="4432" y="1899"/>
                  </a:cubicBezTo>
                  <a:cubicBezTo>
                    <a:pt x="4425" y="1904"/>
                    <a:pt x="4417" y="1907"/>
                    <a:pt x="4408" y="1907"/>
                  </a:cubicBezTo>
                  <a:cubicBezTo>
                    <a:pt x="4404" y="1907"/>
                    <a:pt x="4400" y="1906"/>
                    <a:pt x="4396" y="1905"/>
                  </a:cubicBezTo>
                  <a:lnTo>
                    <a:pt x="3717" y="1696"/>
                  </a:lnTo>
                  <a:cubicBezTo>
                    <a:pt x="3700" y="1691"/>
                    <a:pt x="3688" y="1675"/>
                    <a:pt x="3688" y="1658"/>
                  </a:cubicBezTo>
                  <a:lnTo>
                    <a:pt x="3688" y="727"/>
                  </a:lnTo>
                  <a:lnTo>
                    <a:pt x="3688" y="727"/>
                  </a:lnTo>
                  <a:close/>
                  <a:moveTo>
                    <a:pt x="3688" y="3518"/>
                  </a:moveTo>
                  <a:lnTo>
                    <a:pt x="3688" y="2588"/>
                  </a:lnTo>
                  <a:cubicBezTo>
                    <a:pt x="3688" y="2576"/>
                    <a:pt x="3694" y="2564"/>
                    <a:pt x="3703" y="2557"/>
                  </a:cubicBezTo>
                  <a:cubicBezTo>
                    <a:pt x="3712" y="2549"/>
                    <a:pt x="3724" y="2546"/>
                    <a:pt x="3736" y="2548"/>
                  </a:cubicBezTo>
                  <a:lnTo>
                    <a:pt x="4415" y="2672"/>
                  </a:lnTo>
                  <a:cubicBezTo>
                    <a:pt x="4434" y="2676"/>
                    <a:pt x="4448" y="2692"/>
                    <a:pt x="4448" y="2712"/>
                  </a:cubicBezTo>
                  <a:lnTo>
                    <a:pt x="4448" y="3557"/>
                  </a:lnTo>
                  <a:cubicBezTo>
                    <a:pt x="4448" y="3568"/>
                    <a:pt x="4444" y="3579"/>
                    <a:pt x="4436" y="3586"/>
                  </a:cubicBezTo>
                  <a:cubicBezTo>
                    <a:pt x="4428" y="3593"/>
                    <a:pt x="4418" y="3597"/>
                    <a:pt x="4408" y="3597"/>
                  </a:cubicBezTo>
                  <a:cubicBezTo>
                    <a:pt x="4407" y="3597"/>
                    <a:pt x="4407" y="3597"/>
                    <a:pt x="4406" y="3597"/>
                  </a:cubicBezTo>
                  <a:lnTo>
                    <a:pt x="3726" y="3558"/>
                  </a:lnTo>
                  <a:cubicBezTo>
                    <a:pt x="3705" y="3557"/>
                    <a:pt x="3688" y="3539"/>
                    <a:pt x="3688" y="3518"/>
                  </a:cubicBezTo>
                  <a:close/>
                  <a:moveTo>
                    <a:pt x="5014" y="6300"/>
                  </a:moveTo>
                  <a:cubicBezTo>
                    <a:pt x="5014" y="6317"/>
                    <a:pt x="5004" y="6331"/>
                    <a:pt x="4989" y="6338"/>
                  </a:cubicBezTo>
                  <a:lnTo>
                    <a:pt x="4099" y="6676"/>
                  </a:lnTo>
                  <a:cubicBezTo>
                    <a:pt x="4094" y="6677"/>
                    <a:pt x="4089" y="6678"/>
                    <a:pt x="4085" y="6678"/>
                  </a:cubicBezTo>
                  <a:cubicBezTo>
                    <a:pt x="4077" y="6678"/>
                    <a:pt x="4069" y="6676"/>
                    <a:pt x="4062" y="6671"/>
                  </a:cubicBezTo>
                  <a:cubicBezTo>
                    <a:pt x="4051" y="6664"/>
                    <a:pt x="4045" y="6651"/>
                    <a:pt x="4045" y="6638"/>
                  </a:cubicBezTo>
                  <a:lnTo>
                    <a:pt x="4045" y="4424"/>
                  </a:lnTo>
                  <a:cubicBezTo>
                    <a:pt x="4045" y="4403"/>
                    <a:pt x="4061" y="4385"/>
                    <a:pt x="4082" y="4384"/>
                  </a:cubicBezTo>
                  <a:lnTo>
                    <a:pt x="4972" y="4323"/>
                  </a:lnTo>
                  <a:cubicBezTo>
                    <a:pt x="4983" y="4323"/>
                    <a:pt x="4994" y="4327"/>
                    <a:pt x="5002" y="4334"/>
                  </a:cubicBezTo>
                  <a:cubicBezTo>
                    <a:pt x="5010" y="4342"/>
                    <a:pt x="5015" y="4352"/>
                    <a:pt x="5015" y="4364"/>
                  </a:cubicBezTo>
                  <a:lnTo>
                    <a:pt x="5015" y="6300"/>
                  </a:lnTo>
                  <a:lnTo>
                    <a:pt x="5014" y="6300"/>
                  </a:lnTo>
                  <a:close/>
                  <a:moveTo>
                    <a:pt x="6087" y="5892"/>
                  </a:moveTo>
                  <a:cubicBezTo>
                    <a:pt x="6087" y="5909"/>
                    <a:pt x="6076" y="5924"/>
                    <a:pt x="6061" y="5930"/>
                  </a:cubicBezTo>
                  <a:lnTo>
                    <a:pt x="5467" y="6156"/>
                  </a:lnTo>
                  <a:cubicBezTo>
                    <a:pt x="5462" y="6157"/>
                    <a:pt x="5458" y="6158"/>
                    <a:pt x="5453" y="6158"/>
                  </a:cubicBezTo>
                  <a:cubicBezTo>
                    <a:pt x="5445" y="6158"/>
                    <a:pt x="5437" y="6156"/>
                    <a:pt x="5430" y="6151"/>
                  </a:cubicBezTo>
                  <a:cubicBezTo>
                    <a:pt x="5419" y="6144"/>
                    <a:pt x="5413" y="6131"/>
                    <a:pt x="5413" y="6118"/>
                  </a:cubicBezTo>
                  <a:lnTo>
                    <a:pt x="5413" y="4331"/>
                  </a:lnTo>
                  <a:cubicBezTo>
                    <a:pt x="5413" y="4310"/>
                    <a:pt x="5429" y="4293"/>
                    <a:pt x="5450" y="4291"/>
                  </a:cubicBezTo>
                  <a:lnTo>
                    <a:pt x="6044" y="4251"/>
                  </a:lnTo>
                  <a:cubicBezTo>
                    <a:pt x="6055" y="4250"/>
                    <a:pt x="6066" y="4254"/>
                    <a:pt x="6074" y="4262"/>
                  </a:cubicBezTo>
                  <a:cubicBezTo>
                    <a:pt x="6082" y="4269"/>
                    <a:pt x="6087" y="4280"/>
                    <a:pt x="6087" y="4291"/>
                  </a:cubicBezTo>
                  <a:lnTo>
                    <a:pt x="6087" y="5892"/>
                  </a:lnTo>
                  <a:close/>
                  <a:moveTo>
                    <a:pt x="6258" y="3660"/>
                  </a:moveTo>
                  <a:cubicBezTo>
                    <a:pt x="6258" y="3671"/>
                    <a:pt x="6253" y="3682"/>
                    <a:pt x="6245" y="3690"/>
                  </a:cubicBezTo>
                  <a:cubicBezTo>
                    <a:pt x="6238" y="3697"/>
                    <a:pt x="6228" y="3701"/>
                    <a:pt x="6218" y="3701"/>
                  </a:cubicBezTo>
                  <a:lnTo>
                    <a:pt x="6215" y="3701"/>
                  </a:lnTo>
                  <a:lnTo>
                    <a:pt x="5860" y="3680"/>
                  </a:lnTo>
                  <a:cubicBezTo>
                    <a:pt x="5839" y="3679"/>
                    <a:pt x="5822" y="3662"/>
                    <a:pt x="5822" y="3640"/>
                  </a:cubicBezTo>
                  <a:lnTo>
                    <a:pt x="5822" y="2977"/>
                  </a:lnTo>
                  <a:cubicBezTo>
                    <a:pt x="5822" y="2965"/>
                    <a:pt x="5828" y="2953"/>
                    <a:pt x="5837" y="2946"/>
                  </a:cubicBezTo>
                  <a:cubicBezTo>
                    <a:pt x="5846" y="2938"/>
                    <a:pt x="5858" y="2935"/>
                    <a:pt x="5870" y="2937"/>
                  </a:cubicBezTo>
                  <a:lnTo>
                    <a:pt x="6225" y="3002"/>
                  </a:lnTo>
                  <a:cubicBezTo>
                    <a:pt x="6244" y="3005"/>
                    <a:pt x="6258" y="3022"/>
                    <a:pt x="6258" y="3041"/>
                  </a:cubicBezTo>
                  <a:lnTo>
                    <a:pt x="6258" y="3660"/>
                  </a:lnTo>
                  <a:lnTo>
                    <a:pt x="6258" y="3660"/>
                  </a:lnTo>
                  <a:close/>
                  <a:moveTo>
                    <a:pt x="6258" y="2422"/>
                  </a:moveTo>
                  <a:cubicBezTo>
                    <a:pt x="6258" y="2435"/>
                    <a:pt x="6252" y="2447"/>
                    <a:pt x="6242" y="2455"/>
                  </a:cubicBezTo>
                  <a:cubicBezTo>
                    <a:pt x="6235" y="2460"/>
                    <a:pt x="6226" y="2463"/>
                    <a:pt x="6218" y="2463"/>
                  </a:cubicBezTo>
                  <a:cubicBezTo>
                    <a:pt x="6214" y="2463"/>
                    <a:pt x="6210" y="2462"/>
                    <a:pt x="6206" y="2461"/>
                  </a:cubicBezTo>
                  <a:lnTo>
                    <a:pt x="5851" y="2352"/>
                  </a:lnTo>
                  <a:cubicBezTo>
                    <a:pt x="5834" y="2346"/>
                    <a:pt x="5823" y="2331"/>
                    <a:pt x="5823" y="2313"/>
                  </a:cubicBezTo>
                  <a:lnTo>
                    <a:pt x="5823" y="1650"/>
                  </a:lnTo>
                  <a:cubicBezTo>
                    <a:pt x="5823" y="1636"/>
                    <a:pt x="5829" y="1624"/>
                    <a:pt x="5841" y="1616"/>
                  </a:cubicBezTo>
                  <a:cubicBezTo>
                    <a:pt x="5852" y="1609"/>
                    <a:pt x="5866" y="1608"/>
                    <a:pt x="5879" y="1613"/>
                  </a:cubicBezTo>
                  <a:lnTo>
                    <a:pt x="6234" y="1766"/>
                  </a:lnTo>
                  <a:cubicBezTo>
                    <a:pt x="6249" y="1773"/>
                    <a:pt x="6258" y="1787"/>
                    <a:pt x="6258" y="1803"/>
                  </a:cubicBezTo>
                  <a:lnTo>
                    <a:pt x="6258" y="2422"/>
                  </a:lnTo>
                  <a:lnTo>
                    <a:pt x="6258" y="2422"/>
                  </a:lnTo>
                  <a:close/>
                  <a:moveTo>
                    <a:pt x="6968" y="4762"/>
                  </a:moveTo>
                  <a:cubicBezTo>
                    <a:pt x="6968" y="4781"/>
                    <a:pt x="6954" y="4798"/>
                    <a:pt x="6935" y="4801"/>
                  </a:cubicBezTo>
                  <a:lnTo>
                    <a:pt x="6677" y="4851"/>
                  </a:lnTo>
                  <a:cubicBezTo>
                    <a:pt x="6674" y="4852"/>
                    <a:pt x="6672" y="4852"/>
                    <a:pt x="6669" y="4852"/>
                  </a:cubicBezTo>
                  <a:cubicBezTo>
                    <a:pt x="6660" y="4852"/>
                    <a:pt x="6651" y="4848"/>
                    <a:pt x="6644" y="4842"/>
                  </a:cubicBezTo>
                  <a:cubicBezTo>
                    <a:pt x="6635" y="4835"/>
                    <a:pt x="6629" y="4824"/>
                    <a:pt x="6629" y="4812"/>
                  </a:cubicBezTo>
                  <a:lnTo>
                    <a:pt x="6629" y="4249"/>
                  </a:lnTo>
                  <a:cubicBezTo>
                    <a:pt x="6629" y="4228"/>
                    <a:pt x="6646" y="4210"/>
                    <a:pt x="6667" y="4209"/>
                  </a:cubicBezTo>
                  <a:lnTo>
                    <a:pt x="6925" y="4191"/>
                  </a:lnTo>
                  <a:cubicBezTo>
                    <a:pt x="6936" y="4191"/>
                    <a:pt x="6947" y="4195"/>
                    <a:pt x="6955" y="4202"/>
                  </a:cubicBezTo>
                  <a:cubicBezTo>
                    <a:pt x="6963" y="4210"/>
                    <a:pt x="6968" y="4220"/>
                    <a:pt x="6968" y="4232"/>
                  </a:cubicBezTo>
                  <a:lnTo>
                    <a:pt x="6968" y="4762"/>
                  </a:lnTo>
                  <a:lnTo>
                    <a:pt x="6968" y="4762"/>
                  </a:lnTo>
                  <a:close/>
                  <a:moveTo>
                    <a:pt x="6968" y="3701"/>
                  </a:moveTo>
                  <a:cubicBezTo>
                    <a:pt x="6968" y="3712"/>
                    <a:pt x="6963" y="3723"/>
                    <a:pt x="6955" y="3730"/>
                  </a:cubicBezTo>
                  <a:cubicBezTo>
                    <a:pt x="6947" y="3737"/>
                    <a:pt x="6938" y="3741"/>
                    <a:pt x="6927" y="3741"/>
                  </a:cubicBezTo>
                  <a:lnTo>
                    <a:pt x="6925" y="3741"/>
                  </a:lnTo>
                  <a:lnTo>
                    <a:pt x="6667" y="3726"/>
                  </a:lnTo>
                  <a:cubicBezTo>
                    <a:pt x="6646" y="3725"/>
                    <a:pt x="6629" y="3708"/>
                    <a:pt x="6629" y="3686"/>
                  </a:cubicBezTo>
                  <a:lnTo>
                    <a:pt x="6629" y="3124"/>
                  </a:lnTo>
                  <a:cubicBezTo>
                    <a:pt x="6629" y="3112"/>
                    <a:pt x="6634" y="3101"/>
                    <a:pt x="6644" y="3093"/>
                  </a:cubicBezTo>
                  <a:cubicBezTo>
                    <a:pt x="6653" y="3085"/>
                    <a:pt x="6665" y="3082"/>
                    <a:pt x="6677" y="3084"/>
                  </a:cubicBezTo>
                  <a:lnTo>
                    <a:pt x="6934" y="3131"/>
                  </a:lnTo>
                  <a:cubicBezTo>
                    <a:pt x="6953" y="3135"/>
                    <a:pt x="6967" y="3151"/>
                    <a:pt x="6967" y="3171"/>
                  </a:cubicBezTo>
                  <a:lnTo>
                    <a:pt x="6967" y="3701"/>
                  </a:lnTo>
                  <a:lnTo>
                    <a:pt x="6968" y="3701"/>
                  </a:lnTo>
                  <a:close/>
                  <a:moveTo>
                    <a:pt x="7404" y="4678"/>
                  </a:moveTo>
                  <a:cubicBezTo>
                    <a:pt x="7404" y="4697"/>
                    <a:pt x="7390" y="4714"/>
                    <a:pt x="7371" y="4717"/>
                  </a:cubicBezTo>
                  <a:lnTo>
                    <a:pt x="7165" y="4757"/>
                  </a:lnTo>
                  <a:cubicBezTo>
                    <a:pt x="7162" y="4757"/>
                    <a:pt x="7160" y="4758"/>
                    <a:pt x="7157" y="4758"/>
                  </a:cubicBezTo>
                  <a:cubicBezTo>
                    <a:pt x="7148" y="4758"/>
                    <a:pt x="7139" y="4754"/>
                    <a:pt x="7132" y="4748"/>
                  </a:cubicBezTo>
                  <a:cubicBezTo>
                    <a:pt x="7122" y="4741"/>
                    <a:pt x="7117" y="4729"/>
                    <a:pt x="7117" y="4717"/>
                  </a:cubicBezTo>
                  <a:lnTo>
                    <a:pt x="7117" y="4216"/>
                  </a:lnTo>
                  <a:cubicBezTo>
                    <a:pt x="7117" y="4195"/>
                    <a:pt x="7134" y="4177"/>
                    <a:pt x="7155" y="4176"/>
                  </a:cubicBezTo>
                  <a:lnTo>
                    <a:pt x="7361" y="4162"/>
                  </a:lnTo>
                  <a:cubicBezTo>
                    <a:pt x="7372" y="4161"/>
                    <a:pt x="7383" y="4165"/>
                    <a:pt x="7391" y="4172"/>
                  </a:cubicBezTo>
                  <a:cubicBezTo>
                    <a:pt x="7399" y="4180"/>
                    <a:pt x="7404" y="4191"/>
                    <a:pt x="7404" y="4202"/>
                  </a:cubicBezTo>
                  <a:lnTo>
                    <a:pt x="7404" y="4678"/>
                  </a:lnTo>
                  <a:lnTo>
                    <a:pt x="7404" y="4678"/>
                  </a:lnTo>
                  <a:close/>
                  <a:moveTo>
                    <a:pt x="7404" y="3726"/>
                  </a:moveTo>
                  <a:cubicBezTo>
                    <a:pt x="7404" y="3737"/>
                    <a:pt x="7399" y="3748"/>
                    <a:pt x="7391" y="3755"/>
                  </a:cubicBezTo>
                  <a:cubicBezTo>
                    <a:pt x="7384" y="3762"/>
                    <a:pt x="7374" y="3766"/>
                    <a:pt x="7364" y="3766"/>
                  </a:cubicBezTo>
                  <a:cubicBezTo>
                    <a:pt x="7363" y="3766"/>
                    <a:pt x="7362" y="3766"/>
                    <a:pt x="7361" y="3766"/>
                  </a:cubicBezTo>
                  <a:lnTo>
                    <a:pt x="7155" y="3754"/>
                  </a:lnTo>
                  <a:cubicBezTo>
                    <a:pt x="7134" y="3753"/>
                    <a:pt x="7117" y="3736"/>
                    <a:pt x="7117" y="3714"/>
                  </a:cubicBezTo>
                  <a:lnTo>
                    <a:pt x="7117" y="3219"/>
                  </a:lnTo>
                  <a:cubicBezTo>
                    <a:pt x="7117" y="3207"/>
                    <a:pt x="7122" y="3196"/>
                    <a:pt x="7131" y="3188"/>
                  </a:cubicBezTo>
                  <a:cubicBezTo>
                    <a:pt x="7140" y="3181"/>
                    <a:pt x="7152" y="3177"/>
                    <a:pt x="7164" y="3179"/>
                  </a:cubicBezTo>
                  <a:lnTo>
                    <a:pt x="7370" y="3210"/>
                  </a:lnTo>
                  <a:cubicBezTo>
                    <a:pt x="7390" y="3213"/>
                    <a:pt x="7404" y="3230"/>
                    <a:pt x="7404" y="3250"/>
                  </a:cubicBezTo>
                  <a:lnTo>
                    <a:pt x="7404" y="3726"/>
                  </a:lnTo>
                  <a:lnTo>
                    <a:pt x="7404" y="3726"/>
                  </a:lnTo>
                  <a:close/>
                </a:path>
              </a:pathLst>
            </a:custGeom>
            <a:solidFill>
              <a:schemeClr val="bg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54" name="i$ļîḓé"/>
            <p:cNvSpPr/>
            <p:nvPr/>
          </p:nvSpPr>
          <p:spPr>
            <a:xfrm>
              <a:off x="5032767" y="2617681"/>
              <a:ext cx="396719" cy="360050"/>
            </a:xfrm>
            <a:custGeom>
              <a:avLst/>
              <a:gdLst>
                <a:gd name="connsiteX0" fmla="*/ 610004 w 610004"/>
                <a:gd name="connsiteY0" fmla="*/ 450415 h 553622"/>
                <a:gd name="connsiteX1" fmla="*/ 610004 w 610004"/>
                <a:gd name="connsiteY1" fmla="*/ 498049 h 553622"/>
                <a:gd name="connsiteX2" fmla="*/ 553375 w 610004"/>
                <a:gd name="connsiteY2" fmla="*/ 553622 h 553622"/>
                <a:gd name="connsiteX3" fmla="*/ 55636 w 610004"/>
                <a:gd name="connsiteY3" fmla="*/ 553622 h 553622"/>
                <a:gd name="connsiteX4" fmla="*/ 19870 w 610004"/>
                <a:gd name="connsiteY4" fmla="*/ 540721 h 553622"/>
                <a:gd name="connsiteX5" fmla="*/ 0 w 610004"/>
                <a:gd name="connsiteY5" fmla="*/ 498049 h 553622"/>
                <a:gd name="connsiteX6" fmla="*/ 0 w 610004"/>
                <a:gd name="connsiteY6" fmla="*/ 459347 h 553622"/>
                <a:gd name="connsiteX7" fmla="*/ 11922 w 610004"/>
                <a:gd name="connsiteY7" fmla="*/ 459347 h 553622"/>
                <a:gd name="connsiteX8" fmla="*/ 55636 w 610004"/>
                <a:gd name="connsiteY8" fmla="*/ 471255 h 553622"/>
                <a:gd name="connsiteX9" fmla="*/ 92395 w 610004"/>
                <a:gd name="connsiteY9" fmla="*/ 471255 h 553622"/>
                <a:gd name="connsiteX10" fmla="*/ 117232 w 610004"/>
                <a:gd name="connsiteY10" fmla="*/ 511942 h 553622"/>
                <a:gd name="connsiteX11" fmla="*/ 491779 w 610004"/>
                <a:gd name="connsiteY11" fmla="*/ 511942 h 553622"/>
                <a:gd name="connsiteX12" fmla="*/ 515623 w 610004"/>
                <a:gd name="connsiteY12" fmla="*/ 471255 h 553622"/>
                <a:gd name="connsiteX13" fmla="*/ 553375 w 610004"/>
                <a:gd name="connsiteY13" fmla="*/ 471255 h 553622"/>
                <a:gd name="connsiteX14" fmla="*/ 610004 w 610004"/>
                <a:gd name="connsiteY14" fmla="*/ 450415 h 553622"/>
                <a:gd name="connsiteX15" fmla="*/ 610004 w 610004"/>
                <a:gd name="connsiteY15" fmla="*/ 340360 h 553622"/>
                <a:gd name="connsiteX16" fmla="*/ 610004 w 610004"/>
                <a:gd name="connsiteY16" fmla="*/ 387920 h 553622"/>
                <a:gd name="connsiteX17" fmla="*/ 553375 w 610004"/>
                <a:gd name="connsiteY17" fmla="*/ 443408 h 553622"/>
                <a:gd name="connsiteX18" fmla="*/ 55636 w 610004"/>
                <a:gd name="connsiteY18" fmla="*/ 443408 h 553622"/>
                <a:gd name="connsiteX19" fmla="*/ 19870 w 610004"/>
                <a:gd name="connsiteY19" fmla="*/ 431518 h 553622"/>
                <a:gd name="connsiteX20" fmla="*/ 0 w 610004"/>
                <a:gd name="connsiteY20" fmla="*/ 387920 h 553622"/>
                <a:gd name="connsiteX21" fmla="*/ 0 w 610004"/>
                <a:gd name="connsiteY21" fmla="*/ 349277 h 553622"/>
                <a:gd name="connsiteX22" fmla="*/ 11922 w 610004"/>
                <a:gd name="connsiteY22" fmla="*/ 349277 h 553622"/>
                <a:gd name="connsiteX23" fmla="*/ 55636 w 610004"/>
                <a:gd name="connsiteY23" fmla="*/ 362158 h 553622"/>
                <a:gd name="connsiteX24" fmla="*/ 92395 w 610004"/>
                <a:gd name="connsiteY24" fmla="*/ 362158 h 553622"/>
                <a:gd name="connsiteX25" fmla="*/ 117232 w 610004"/>
                <a:gd name="connsiteY25" fmla="*/ 401792 h 553622"/>
                <a:gd name="connsiteX26" fmla="*/ 491779 w 610004"/>
                <a:gd name="connsiteY26" fmla="*/ 401792 h 553622"/>
                <a:gd name="connsiteX27" fmla="*/ 515623 w 610004"/>
                <a:gd name="connsiteY27" fmla="*/ 362158 h 553622"/>
                <a:gd name="connsiteX28" fmla="*/ 553375 w 610004"/>
                <a:gd name="connsiteY28" fmla="*/ 362158 h 553622"/>
                <a:gd name="connsiteX29" fmla="*/ 610004 w 610004"/>
                <a:gd name="connsiteY29" fmla="*/ 340360 h 553622"/>
                <a:gd name="connsiteX30" fmla="*/ 296003 w 610004"/>
                <a:gd name="connsiteY30" fmla="*/ 93312 h 553622"/>
                <a:gd name="connsiteX31" fmla="*/ 296003 w 610004"/>
                <a:gd name="connsiteY31" fmla="*/ 110170 h 553622"/>
                <a:gd name="connsiteX32" fmla="*/ 265212 w 610004"/>
                <a:gd name="connsiteY32" fmla="*/ 142894 h 553622"/>
                <a:gd name="connsiteX33" fmla="*/ 297989 w 610004"/>
                <a:gd name="connsiteY33" fmla="*/ 175618 h 553622"/>
                <a:gd name="connsiteX34" fmla="*/ 316861 w 610004"/>
                <a:gd name="connsiteY34" fmla="*/ 191484 h 553622"/>
                <a:gd name="connsiteX35" fmla="*/ 298982 w 610004"/>
                <a:gd name="connsiteY35" fmla="*/ 203384 h 553622"/>
                <a:gd name="connsiteX36" fmla="*/ 269185 w 610004"/>
                <a:gd name="connsiteY36" fmla="*/ 195450 h 553622"/>
                <a:gd name="connsiteX37" fmla="*/ 264219 w 610004"/>
                <a:gd name="connsiteY37" fmla="*/ 216275 h 553622"/>
                <a:gd name="connsiteX38" fmla="*/ 295010 w 610004"/>
                <a:gd name="connsiteY38" fmla="*/ 224208 h 553622"/>
                <a:gd name="connsiteX39" fmla="*/ 295010 w 610004"/>
                <a:gd name="connsiteY39" fmla="*/ 241066 h 553622"/>
                <a:gd name="connsiteX40" fmla="*/ 311895 w 610004"/>
                <a:gd name="connsiteY40" fmla="*/ 241066 h 553622"/>
                <a:gd name="connsiteX41" fmla="*/ 311895 w 610004"/>
                <a:gd name="connsiteY41" fmla="*/ 223216 h 553622"/>
                <a:gd name="connsiteX42" fmla="*/ 344671 w 610004"/>
                <a:gd name="connsiteY42" fmla="*/ 189501 h 553622"/>
                <a:gd name="connsiteX43" fmla="*/ 314874 w 610004"/>
                <a:gd name="connsiteY43" fmla="*/ 154793 h 553622"/>
                <a:gd name="connsiteX44" fmla="*/ 293023 w 610004"/>
                <a:gd name="connsiteY44" fmla="*/ 139919 h 553622"/>
                <a:gd name="connsiteX45" fmla="*/ 307922 w 610004"/>
                <a:gd name="connsiteY45" fmla="*/ 129011 h 553622"/>
                <a:gd name="connsiteX46" fmla="*/ 334739 w 610004"/>
                <a:gd name="connsiteY46" fmla="*/ 135952 h 553622"/>
                <a:gd name="connsiteX47" fmla="*/ 339705 w 610004"/>
                <a:gd name="connsiteY47" fmla="*/ 115128 h 553622"/>
                <a:gd name="connsiteX48" fmla="*/ 313881 w 610004"/>
                <a:gd name="connsiteY48" fmla="*/ 109178 h 553622"/>
                <a:gd name="connsiteX49" fmla="*/ 313881 w 610004"/>
                <a:gd name="connsiteY49" fmla="*/ 93312 h 553622"/>
                <a:gd name="connsiteX50" fmla="*/ 303949 w 610004"/>
                <a:gd name="connsiteY50" fmla="*/ 67530 h 553622"/>
                <a:gd name="connsiteX51" fmla="*/ 403272 w 610004"/>
                <a:gd name="connsiteY51" fmla="*/ 166693 h 553622"/>
                <a:gd name="connsiteX52" fmla="*/ 303949 w 610004"/>
                <a:gd name="connsiteY52" fmla="*/ 264865 h 553622"/>
                <a:gd name="connsiteX53" fmla="*/ 205618 w 610004"/>
                <a:gd name="connsiteY53" fmla="*/ 166693 h 553622"/>
                <a:gd name="connsiteX54" fmla="*/ 303949 w 610004"/>
                <a:gd name="connsiteY54" fmla="*/ 67530 h 553622"/>
                <a:gd name="connsiteX55" fmla="*/ 116239 w 610004"/>
                <a:gd name="connsiteY55" fmla="*/ 40672 h 553622"/>
                <a:gd name="connsiteX56" fmla="*/ 41727 w 610004"/>
                <a:gd name="connsiteY56" fmla="*/ 117057 h 553622"/>
                <a:gd name="connsiteX57" fmla="*/ 41727 w 610004"/>
                <a:gd name="connsiteY57" fmla="*/ 216258 h 553622"/>
                <a:gd name="connsiteX58" fmla="*/ 117232 w 610004"/>
                <a:gd name="connsiteY58" fmla="*/ 292642 h 553622"/>
                <a:gd name="connsiteX59" fmla="*/ 491779 w 610004"/>
                <a:gd name="connsiteY59" fmla="*/ 292642 h 553622"/>
                <a:gd name="connsiteX60" fmla="*/ 568278 w 610004"/>
                <a:gd name="connsiteY60" fmla="*/ 215266 h 553622"/>
                <a:gd name="connsiteX61" fmla="*/ 568278 w 610004"/>
                <a:gd name="connsiteY61" fmla="*/ 118049 h 553622"/>
                <a:gd name="connsiteX62" fmla="*/ 492772 w 610004"/>
                <a:gd name="connsiteY62" fmla="*/ 40672 h 553622"/>
                <a:gd name="connsiteX63" fmla="*/ 55636 w 610004"/>
                <a:gd name="connsiteY63" fmla="*/ 0 h 553622"/>
                <a:gd name="connsiteX64" fmla="*/ 553375 w 610004"/>
                <a:gd name="connsiteY64" fmla="*/ 0 h 553622"/>
                <a:gd name="connsiteX65" fmla="*/ 610004 w 610004"/>
                <a:gd name="connsiteY65" fmla="*/ 54560 h 553622"/>
                <a:gd name="connsiteX66" fmla="*/ 610004 w 610004"/>
                <a:gd name="connsiteY66" fmla="*/ 277762 h 553622"/>
                <a:gd name="connsiteX67" fmla="*/ 553375 w 610004"/>
                <a:gd name="connsiteY67" fmla="*/ 334307 h 553622"/>
                <a:gd name="connsiteX68" fmla="*/ 55636 w 610004"/>
                <a:gd name="connsiteY68" fmla="*/ 334307 h 553622"/>
                <a:gd name="connsiteX69" fmla="*/ 19870 w 610004"/>
                <a:gd name="connsiteY69" fmla="*/ 321411 h 553622"/>
                <a:gd name="connsiteX70" fmla="*/ 0 w 610004"/>
                <a:gd name="connsiteY70" fmla="*/ 277762 h 553622"/>
                <a:gd name="connsiteX71" fmla="*/ 0 w 610004"/>
                <a:gd name="connsiteY71" fmla="*/ 54560 h 553622"/>
                <a:gd name="connsiteX72" fmla="*/ 55636 w 610004"/>
                <a:gd name="connsiteY72" fmla="*/ 0 h 55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610004" h="553622">
                  <a:moveTo>
                    <a:pt x="610004" y="450415"/>
                  </a:moveTo>
                  <a:lnTo>
                    <a:pt x="610004" y="498049"/>
                  </a:lnTo>
                  <a:cubicBezTo>
                    <a:pt x="610004" y="528813"/>
                    <a:pt x="584173" y="553622"/>
                    <a:pt x="553375" y="553622"/>
                  </a:cubicBezTo>
                  <a:lnTo>
                    <a:pt x="55636" y="553622"/>
                  </a:lnTo>
                  <a:cubicBezTo>
                    <a:pt x="42720" y="553622"/>
                    <a:pt x="27818" y="547668"/>
                    <a:pt x="19870" y="540721"/>
                  </a:cubicBezTo>
                  <a:cubicBezTo>
                    <a:pt x="10929" y="532782"/>
                    <a:pt x="0" y="514920"/>
                    <a:pt x="0" y="498049"/>
                  </a:cubicBezTo>
                  <a:lnTo>
                    <a:pt x="0" y="459347"/>
                  </a:lnTo>
                  <a:lnTo>
                    <a:pt x="11922" y="459347"/>
                  </a:lnTo>
                  <a:cubicBezTo>
                    <a:pt x="24838" y="467286"/>
                    <a:pt x="40733" y="471255"/>
                    <a:pt x="55636" y="471255"/>
                  </a:cubicBezTo>
                  <a:lnTo>
                    <a:pt x="92395" y="471255"/>
                  </a:lnTo>
                  <a:cubicBezTo>
                    <a:pt x="102330" y="483164"/>
                    <a:pt x="111271" y="496064"/>
                    <a:pt x="117232" y="511942"/>
                  </a:cubicBezTo>
                  <a:lnTo>
                    <a:pt x="491779" y="511942"/>
                  </a:lnTo>
                  <a:cubicBezTo>
                    <a:pt x="497740" y="496064"/>
                    <a:pt x="505688" y="483164"/>
                    <a:pt x="515623" y="471255"/>
                  </a:cubicBezTo>
                  <a:lnTo>
                    <a:pt x="553375" y="471255"/>
                  </a:lnTo>
                  <a:cubicBezTo>
                    <a:pt x="575232" y="471255"/>
                    <a:pt x="595102" y="463316"/>
                    <a:pt x="610004" y="450415"/>
                  </a:cubicBezTo>
                  <a:close/>
                  <a:moveTo>
                    <a:pt x="610004" y="340360"/>
                  </a:moveTo>
                  <a:lnTo>
                    <a:pt x="610004" y="387920"/>
                  </a:lnTo>
                  <a:cubicBezTo>
                    <a:pt x="610004" y="418637"/>
                    <a:pt x="584173" y="443408"/>
                    <a:pt x="553375" y="443408"/>
                  </a:cubicBezTo>
                  <a:lnTo>
                    <a:pt x="55636" y="443408"/>
                  </a:lnTo>
                  <a:cubicBezTo>
                    <a:pt x="42720" y="443408"/>
                    <a:pt x="27818" y="437463"/>
                    <a:pt x="19870" y="431518"/>
                  </a:cubicBezTo>
                  <a:cubicBezTo>
                    <a:pt x="10929" y="423591"/>
                    <a:pt x="0" y="404765"/>
                    <a:pt x="0" y="387920"/>
                  </a:cubicBezTo>
                  <a:lnTo>
                    <a:pt x="0" y="349277"/>
                  </a:lnTo>
                  <a:lnTo>
                    <a:pt x="11922" y="349277"/>
                  </a:lnTo>
                  <a:cubicBezTo>
                    <a:pt x="24838" y="357204"/>
                    <a:pt x="40733" y="362158"/>
                    <a:pt x="55636" y="362158"/>
                  </a:cubicBezTo>
                  <a:lnTo>
                    <a:pt x="92395" y="362158"/>
                  </a:lnTo>
                  <a:cubicBezTo>
                    <a:pt x="102330" y="373058"/>
                    <a:pt x="111271" y="386930"/>
                    <a:pt x="117232" y="401792"/>
                  </a:cubicBezTo>
                  <a:lnTo>
                    <a:pt x="491779" y="401792"/>
                  </a:lnTo>
                  <a:cubicBezTo>
                    <a:pt x="497740" y="386930"/>
                    <a:pt x="505688" y="373058"/>
                    <a:pt x="515623" y="362158"/>
                  </a:cubicBezTo>
                  <a:lnTo>
                    <a:pt x="553375" y="362158"/>
                  </a:lnTo>
                  <a:cubicBezTo>
                    <a:pt x="575232" y="362158"/>
                    <a:pt x="595102" y="353241"/>
                    <a:pt x="610004" y="340360"/>
                  </a:cubicBezTo>
                  <a:close/>
                  <a:moveTo>
                    <a:pt x="296003" y="93312"/>
                  </a:moveTo>
                  <a:lnTo>
                    <a:pt x="296003" y="110170"/>
                  </a:lnTo>
                  <a:cubicBezTo>
                    <a:pt x="276138" y="114137"/>
                    <a:pt x="265212" y="127028"/>
                    <a:pt x="265212" y="142894"/>
                  </a:cubicBezTo>
                  <a:cubicBezTo>
                    <a:pt x="265212" y="160743"/>
                    <a:pt x="278124" y="169668"/>
                    <a:pt x="297989" y="175618"/>
                  </a:cubicBezTo>
                  <a:cubicBezTo>
                    <a:pt x="310901" y="180576"/>
                    <a:pt x="316861" y="184542"/>
                    <a:pt x="316861" y="191484"/>
                  </a:cubicBezTo>
                  <a:cubicBezTo>
                    <a:pt x="316861" y="199417"/>
                    <a:pt x="309908" y="203384"/>
                    <a:pt x="298982" y="203384"/>
                  </a:cubicBezTo>
                  <a:cubicBezTo>
                    <a:pt x="288057" y="203384"/>
                    <a:pt x="277131" y="199417"/>
                    <a:pt x="269185" y="195450"/>
                  </a:cubicBezTo>
                  <a:lnTo>
                    <a:pt x="264219" y="216275"/>
                  </a:lnTo>
                  <a:cubicBezTo>
                    <a:pt x="271172" y="220241"/>
                    <a:pt x="282097" y="224208"/>
                    <a:pt x="295010" y="224208"/>
                  </a:cubicBezTo>
                  <a:lnTo>
                    <a:pt x="295010" y="241066"/>
                  </a:lnTo>
                  <a:lnTo>
                    <a:pt x="311895" y="241066"/>
                  </a:lnTo>
                  <a:lnTo>
                    <a:pt x="311895" y="223216"/>
                  </a:lnTo>
                  <a:cubicBezTo>
                    <a:pt x="332752" y="219250"/>
                    <a:pt x="344671" y="205367"/>
                    <a:pt x="344671" y="189501"/>
                  </a:cubicBezTo>
                  <a:cubicBezTo>
                    <a:pt x="344671" y="172643"/>
                    <a:pt x="336725" y="162727"/>
                    <a:pt x="314874" y="154793"/>
                  </a:cubicBezTo>
                  <a:cubicBezTo>
                    <a:pt x="298982" y="149835"/>
                    <a:pt x="293023" y="145869"/>
                    <a:pt x="293023" y="139919"/>
                  </a:cubicBezTo>
                  <a:cubicBezTo>
                    <a:pt x="293023" y="133969"/>
                    <a:pt x="296996" y="129011"/>
                    <a:pt x="307922" y="129011"/>
                  </a:cubicBezTo>
                  <a:cubicBezTo>
                    <a:pt x="321827" y="129011"/>
                    <a:pt x="329773" y="133969"/>
                    <a:pt x="334739" y="135952"/>
                  </a:cubicBezTo>
                  <a:lnTo>
                    <a:pt x="339705" y="115128"/>
                  </a:lnTo>
                  <a:cubicBezTo>
                    <a:pt x="333746" y="112153"/>
                    <a:pt x="325800" y="109178"/>
                    <a:pt x="313881" y="109178"/>
                  </a:cubicBezTo>
                  <a:lnTo>
                    <a:pt x="313881" y="93312"/>
                  </a:lnTo>
                  <a:close/>
                  <a:moveTo>
                    <a:pt x="303949" y="67530"/>
                  </a:moveTo>
                  <a:cubicBezTo>
                    <a:pt x="358577" y="67530"/>
                    <a:pt x="403272" y="112153"/>
                    <a:pt x="403272" y="166693"/>
                  </a:cubicBezTo>
                  <a:cubicBezTo>
                    <a:pt x="403272" y="221233"/>
                    <a:pt x="358577" y="264865"/>
                    <a:pt x="303949" y="264865"/>
                  </a:cubicBezTo>
                  <a:cubicBezTo>
                    <a:pt x="249321" y="264865"/>
                    <a:pt x="205618" y="221233"/>
                    <a:pt x="205618" y="166693"/>
                  </a:cubicBezTo>
                  <a:cubicBezTo>
                    <a:pt x="205618" y="112153"/>
                    <a:pt x="249321" y="67530"/>
                    <a:pt x="303949" y="67530"/>
                  </a:cubicBezTo>
                  <a:close/>
                  <a:moveTo>
                    <a:pt x="116239" y="40672"/>
                  </a:moveTo>
                  <a:cubicBezTo>
                    <a:pt x="103323" y="79360"/>
                    <a:pt x="73519" y="105153"/>
                    <a:pt x="41727" y="117057"/>
                  </a:cubicBezTo>
                  <a:lnTo>
                    <a:pt x="41727" y="216258"/>
                  </a:lnTo>
                  <a:cubicBezTo>
                    <a:pt x="73519" y="228162"/>
                    <a:pt x="103323" y="254946"/>
                    <a:pt x="117232" y="292642"/>
                  </a:cubicBezTo>
                  <a:lnTo>
                    <a:pt x="491779" y="292642"/>
                  </a:lnTo>
                  <a:cubicBezTo>
                    <a:pt x="505688" y="253954"/>
                    <a:pt x="535492" y="227170"/>
                    <a:pt x="568278" y="215266"/>
                  </a:cubicBezTo>
                  <a:lnTo>
                    <a:pt x="568278" y="118049"/>
                  </a:lnTo>
                  <a:cubicBezTo>
                    <a:pt x="534499" y="106145"/>
                    <a:pt x="505688" y="81344"/>
                    <a:pt x="492772" y="40672"/>
                  </a:cubicBezTo>
                  <a:close/>
                  <a:moveTo>
                    <a:pt x="55636" y="0"/>
                  </a:moveTo>
                  <a:lnTo>
                    <a:pt x="553375" y="0"/>
                  </a:lnTo>
                  <a:cubicBezTo>
                    <a:pt x="584173" y="0"/>
                    <a:pt x="610004" y="23808"/>
                    <a:pt x="610004" y="54560"/>
                  </a:cubicBezTo>
                  <a:lnTo>
                    <a:pt x="610004" y="277762"/>
                  </a:lnTo>
                  <a:cubicBezTo>
                    <a:pt x="610004" y="308515"/>
                    <a:pt x="584173" y="334307"/>
                    <a:pt x="553375" y="334307"/>
                  </a:cubicBezTo>
                  <a:lnTo>
                    <a:pt x="55636" y="334307"/>
                  </a:lnTo>
                  <a:cubicBezTo>
                    <a:pt x="42720" y="334307"/>
                    <a:pt x="27818" y="327363"/>
                    <a:pt x="19870" y="321411"/>
                  </a:cubicBezTo>
                  <a:cubicBezTo>
                    <a:pt x="10929" y="313475"/>
                    <a:pt x="0" y="294626"/>
                    <a:pt x="0" y="277762"/>
                  </a:cubicBezTo>
                  <a:lnTo>
                    <a:pt x="0" y="54560"/>
                  </a:lnTo>
                  <a:cubicBezTo>
                    <a:pt x="0" y="23808"/>
                    <a:pt x="24838" y="0"/>
                    <a:pt x="55636" y="0"/>
                  </a:cubicBezTo>
                  <a:close/>
                </a:path>
              </a:pathLst>
            </a:custGeom>
            <a:solidFill>
              <a:schemeClr val="bg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55" name="îṩḻídé"/>
            <p:cNvSpPr>
              <a:spLocks noChangeAspect="1"/>
            </p:cNvSpPr>
            <p:nvPr/>
          </p:nvSpPr>
          <p:spPr bwMode="auto">
            <a:xfrm>
              <a:off x="6831180" y="2594858"/>
              <a:ext cx="382455" cy="382873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</a:p>
          </p:txBody>
        </p:sp>
        <p:sp>
          <p:nvSpPr>
            <p:cNvPr id="56" name="íşlïdè"/>
            <p:cNvSpPr/>
            <p:nvPr/>
          </p:nvSpPr>
          <p:spPr bwMode="auto">
            <a:xfrm>
              <a:off x="6844006" y="4285701"/>
              <a:ext cx="340116" cy="498258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4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5 h 107"/>
                <a:gd name="T86" fmla="*/ 2 w 73"/>
                <a:gd name="T87" fmla="*/ 27 h 107"/>
                <a:gd name="T88" fmla="*/ 8 w 73"/>
                <a:gd name="T89" fmla="*/ 53 h 107"/>
                <a:gd name="T90" fmla="*/ 15 w 73"/>
                <a:gd name="T91" fmla="*/ 7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7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5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3"/>
                  </a:cubicBezTo>
                  <a:cubicBezTo>
                    <a:pt x="11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5" name="TextBox 76"/>
          <p:cNvSpPr txBox="1"/>
          <p:nvPr/>
        </p:nvSpPr>
        <p:spPr>
          <a:xfrm>
            <a:off x="4836136" y="3689754"/>
            <a:ext cx="1521121" cy="338554"/>
          </a:xfrm>
          <a:prstGeom prst="rect">
            <a:avLst/>
          </a:prstGeom>
          <a:solidFill>
            <a:srgbClr val="9C6F32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 algn="ctr"/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758073" y="3997531"/>
            <a:ext cx="6301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836134" y="3671220"/>
            <a:ext cx="1521121" cy="369332"/>
          </a:xfrm>
          <a:prstGeom prst="rect">
            <a:avLst/>
          </a:prstGeom>
          <a:solidFill>
            <a:srgbClr val="9C6F32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4836136" y="5066354"/>
            <a:ext cx="1521121" cy="338554"/>
          </a:xfrm>
          <a:prstGeom prst="rect">
            <a:avLst/>
          </a:prstGeom>
          <a:solidFill>
            <a:srgbClr val="9C6F32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 algn="ctr"/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836133" y="5058030"/>
            <a:ext cx="1521121" cy="369332"/>
          </a:xfrm>
          <a:prstGeom prst="rect">
            <a:avLst/>
          </a:prstGeom>
          <a:solidFill>
            <a:srgbClr val="9C6F32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758073" y="5384341"/>
            <a:ext cx="6301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4836136" y="1006118"/>
            <a:ext cx="1521121" cy="338554"/>
          </a:xfrm>
          <a:prstGeom prst="rect">
            <a:avLst/>
          </a:prstGeom>
          <a:solidFill>
            <a:srgbClr val="9C6F32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836135" y="990728"/>
            <a:ext cx="1521121" cy="369332"/>
          </a:xfrm>
          <a:prstGeom prst="rect">
            <a:avLst/>
          </a:prstGeom>
          <a:solidFill>
            <a:srgbClr val="9C6F32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758073" y="1262782"/>
            <a:ext cx="6301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4836136" y="2343848"/>
            <a:ext cx="1521121" cy="338554"/>
          </a:xfrm>
          <a:prstGeom prst="rect">
            <a:avLst/>
          </a:prstGeom>
          <a:solidFill>
            <a:srgbClr val="9C6F32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 algn="ctr"/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836136" y="2323280"/>
            <a:ext cx="1521121" cy="369332"/>
          </a:xfrm>
          <a:prstGeom prst="rect">
            <a:avLst/>
          </a:prstGeom>
          <a:solidFill>
            <a:srgbClr val="9C6F32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758073" y="2610722"/>
            <a:ext cx="6301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77969" y="4770647"/>
            <a:ext cx="2863579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481">
        <p14:prism isInverted="1" isContent="1"/>
      </p:transition>
    </mc:Choice>
    <mc:Fallback>
      <p:transition spd="slow" advTm="24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/>
          <p:cNvSpPr>
            <a:spLocks noChangeArrowheads="1"/>
          </p:cNvSpPr>
          <p:nvPr/>
        </p:nvSpPr>
        <p:spPr bwMode="auto">
          <a:xfrm>
            <a:off x="4267890" y="2714833"/>
            <a:ext cx="951437" cy="940925"/>
          </a:xfrm>
          <a:prstGeom prst="ellipse">
            <a:avLst/>
          </a:prstGeom>
          <a:solidFill>
            <a:srgbClr val="CC7A12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EditPoints="1" noChangeArrowheads="1"/>
          </p:cNvSpPr>
          <p:nvPr/>
        </p:nvSpPr>
        <p:spPr bwMode="auto">
          <a:xfrm>
            <a:off x="4474009" y="3015441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9773262" y="2714833"/>
            <a:ext cx="951437" cy="940925"/>
          </a:xfrm>
          <a:prstGeom prst="ellipse">
            <a:avLst/>
          </a:prstGeom>
          <a:solidFill>
            <a:srgbClr val="CC7A12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7"/>
          <p:cNvSpPr>
            <a:spLocks noEditPoints="1" noChangeArrowheads="1"/>
          </p:cNvSpPr>
          <p:nvPr/>
        </p:nvSpPr>
        <p:spPr bwMode="auto">
          <a:xfrm>
            <a:off x="9981596" y="2960190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Oval 4"/>
          <p:cNvSpPr>
            <a:spLocks noChangeArrowheads="1"/>
          </p:cNvSpPr>
          <p:nvPr/>
        </p:nvSpPr>
        <p:spPr bwMode="auto">
          <a:xfrm>
            <a:off x="1509071" y="3671921"/>
            <a:ext cx="951437" cy="940925"/>
          </a:xfrm>
          <a:prstGeom prst="ellipse">
            <a:avLst/>
          </a:prstGeom>
          <a:solidFill>
            <a:srgbClr val="9C6F32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8"/>
          <p:cNvSpPr>
            <a:spLocks noEditPoints="1" noChangeArrowheads="1"/>
          </p:cNvSpPr>
          <p:nvPr/>
        </p:nvSpPr>
        <p:spPr bwMode="auto">
          <a:xfrm>
            <a:off x="1812845" y="3897666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7038097" y="3671921"/>
            <a:ext cx="951438" cy="940925"/>
          </a:xfrm>
          <a:prstGeom prst="ellipse">
            <a:avLst/>
          </a:prstGeom>
          <a:solidFill>
            <a:srgbClr val="9C6F32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11"/>
          <p:cNvSpPr>
            <a:spLocks noEditPoints="1" noChangeArrowheads="1"/>
          </p:cNvSpPr>
          <p:nvPr/>
        </p:nvSpPr>
        <p:spPr bwMode="auto">
          <a:xfrm>
            <a:off x="7296914" y="3937391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12782" y="2054751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8402" y="2377239"/>
            <a:ext cx="216411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025083" y="3897666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10703" y="4220154"/>
            <a:ext cx="216411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806206" y="1969935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391826" y="2292423"/>
            <a:ext cx="216411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684151" y="3963670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269771" y="4286158"/>
            <a:ext cx="216411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684">
        <p14:prism isInverted="1" isContent="1"/>
      </p:transition>
    </mc:Choice>
    <mc:Fallback>
      <p:transition spd="slow" advTm="16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78"/>
          <a:stretch>
            <a:fillRect/>
          </a:stretch>
        </p:blipFill>
        <p:spPr>
          <a:xfrm flipH="1">
            <a:off x="0" y="-23446"/>
            <a:ext cx="12192000" cy="688144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-23446"/>
            <a:ext cx="12192000" cy="688144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0000"/>
                </a:schemeClr>
              </a:gs>
              <a:gs pos="52000">
                <a:srgbClr val="FDF8F1">
                  <a:alpha val="80000"/>
                </a:srgbClr>
              </a:gs>
              <a:gs pos="100000">
                <a:srgbClr val="FDF7ED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044368" y="2189488"/>
            <a:ext cx="221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CC7A12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Part  04</a:t>
            </a:r>
            <a:endParaRPr lang="zh-CN" altLang="en-US" sz="3600" b="1" dirty="0">
              <a:solidFill>
                <a:srgbClr val="CC7A12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îşḻîḓè"/>
          <p:cNvSpPr/>
          <p:nvPr/>
        </p:nvSpPr>
        <p:spPr bwMode="auto">
          <a:xfrm>
            <a:off x="3228568" y="2269854"/>
            <a:ext cx="567025" cy="565965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84" y="2730230"/>
            <a:ext cx="5697415" cy="412777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1433" y="813638"/>
            <a:ext cx="369332" cy="45407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言而有信</a:t>
            </a:r>
            <a:r>
              <a:rPr lang="en-US" altLang="zh-CN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信守</a:t>
            </a:r>
            <a:r>
              <a:rPr lang="zh-CN" altLang="en-US" sz="1200" b="1" spc="2000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不渝</a:t>
            </a:r>
            <a:endParaRPr lang="zh-CN" altLang="en-US" sz="1200" b="1" spc="2000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4671" y="2871208"/>
            <a:ext cx="4442872" cy="584775"/>
          </a:xfrm>
          <a:prstGeom prst="rect">
            <a:avLst/>
          </a:prstGeom>
          <a:solidFill>
            <a:srgbClr val="CC7A1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74508" y="3615557"/>
            <a:ext cx="1962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 smtClean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59089" y="3615557"/>
            <a:ext cx="1962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 smtClean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ís1íḑê"/>
          <p:cNvGrpSpPr/>
          <p:nvPr/>
        </p:nvGrpSpPr>
        <p:grpSpPr>
          <a:xfrm>
            <a:off x="3947189" y="1341829"/>
            <a:ext cx="4297622" cy="3467100"/>
            <a:chOff x="3947189" y="1695450"/>
            <a:chExt cx="4297622" cy="3467100"/>
          </a:xfrm>
        </p:grpSpPr>
        <p:sp>
          <p:nvSpPr>
            <p:cNvPr id="22" name="íṧlíḍe"/>
            <p:cNvSpPr/>
            <p:nvPr/>
          </p:nvSpPr>
          <p:spPr>
            <a:xfrm>
              <a:off x="4777711" y="1695450"/>
              <a:ext cx="3467100" cy="3467100"/>
            </a:xfrm>
            <a:prstGeom prst="diamond">
              <a:avLst/>
            </a:prstGeom>
            <a:solidFill>
              <a:srgbClr val="F8C45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íṡḷíḍè"/>
            <p:cNvSpPr/>
            <p:nvPr/>
          </p:nvSpPr>
          <p:spPr>
            <a:xfrm>
              <a:off x="3947189" y="1695450"/>
              <a:ext cx="3467100" cy="3467100"/>
            </a:xfrm>
            <a:prstGeom prst="diamond">
              <a:avLst/>
            </a:prstGeom>
            <a:solidFill>
              <a:srgbClr val="F8C45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" name="ïŝḻídé"/>
          <p:cNvSpPr/>
          <p:nvPr/>
        </p:nvSpPr>
        <p:spPr>
          <a:xfrm>
            <a:off x="3817547" y="2713233"/>
            <a:ext cx="724291" cy="724291"/>
          </a:xfrm>
          <a:prstGeom prst="ellipse">
            <a:avLst/>
          </a:prstGeom>
          <a:solidFill>
            <a:srgbClr val="CC7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5" name="ïśľïḍè"/>
          <p:cNvSpPr/>
          <p:nvPr/>
        </p:nvSpPr>
        <p:spPr bwMode="auto">
          <a:xfrm>
            <a:off x="3963639" y="2853164"/>
            <a:ext cx="432106" cy="444428"/>
          </a:xfrm>
          <a:custGeom>
            <a:avLst/>
            <a:gdLst>
              <a:gd name="T0" fmla="*/ 6023 w 6383"/>
              <a:gd name="T1" fmla="*/ 2985 h 6575"/>
              <a:gd name="T2" fmla="*/ 5921 w 6383"/>
              <a:gd name="T3" fmla="*/ 1957 h 6575"/>
              <a:gd name="T4" fmla="*/ 5304 w 6383"/>
              <a:gd name="T5" fmla="*/ 1379 h 6575"/>
              <a:gd name="T6" fmla="*/ 4619 w 6383"/>
              <a:gd name="T7" fmla="*/ 608 h 6575"/>
              <a:gd name="T8" fmla="*/ 3777 w 6383"/>
              <a:gd name="T9" fmla="*/ 501 h 6575"/>
              <a:gd name="T10" fmla="*/ 2768 w 6383"/>
              <a:gd name="T11" fmla="*/ 280 h 6575"/>
              <a:gd name="T12" fmla="*/ 2028 w 6383"/>
              <a:gd name="T13" fmla="*/ 688 h 6575"/>
              <a:gd name="T14" fmla="*/ 1083 w 6383"/>
              <a:gd name="T15" fmla="*/ 1103 h 6575"/>
              <a:gd name="T16" fmla="*/ 723 w 6383"/>
              <a:gd name="T17" fmla="*/ 1868 h 6575"/>
              <a:gd name="T18" fmla="*/ 201 w 6383"/>
              <a:gd name="T19" fmla="*/ 2759 h 6575"/>
              <a:gd name="T20" fmla="*/ 360 w 6383"/>
              <a:gd name="T21" fmla="*/ 3591 h 6575"/>
              <a:gd name="T22" fmla="*/ 461 w 6383"/>
              <a:gd name="T23" fmla="*/ 4619 h 6575"/>
              <a:gd name="T24" fmla="*/ 1079 w 6383"/>
              <a:gd name="T25" fmla="*/ 5197 h 6575"/>
              <a:gd name="T26" fmla="*/ 1764 w 6383"/>
              <a:gd name="T27" fmla="*/ 5968 h 6575"/>
              <a:gd name="T28" fmla="*/ 2604 w 6383"/>
              <a:gd name="T29" fmla="*/ 6073 h 6575"/>
              <a:gd name="T30" fmla="*/ 3613 w 6383"/>
              <a:gd name="T31" fmla="*/ 6295 h 6575"/>
              <a:gd name="T32" fmla="*/ 4353 w 6383"/>
              <a:gd name="T33" fmla="*/ 5888 h 6575"/>
              <a:gd name="T34" fmla="*/ 5299 w 6383"/>
              <a:gd name="T35" fmla="*/ 5473 h 6575"/>
              <a:gd name="T36" fmla="*/ 5659 w 6383"/>
              <a:gd name="T37" fmla="*/ 4708 h 6575"/>
              <a:gd name="T38" fmla="*/ 6180 w 6383"/>
              <a:gd name="T39" fmla="*/ 3817 h 6575"/>
              <a:gd name="T40" fmla="*/ 3877 w 6383"/>
              <a:gd name="T41" fmla="*/ 4231 h 6575"/>
              <a:gd name="T42" fmla="*/ 3381 w 6383"/>
              <a:gd name="T43" fmla="*/ 4613 h 6575"/>
              <a:gd name="T44" fmla="*/ 3287 w 6383"/>
              <a:gd name="T45" fmla="*/ 4924 h 6575"/>
              <a:gd name="T46" fmla="*/ 2960 w 6383"/>
              <a:gd name="T47" fmla="*/ 4820 h 6575"/>
              <a:gd name="T48" fmla="*/ 2844 w 6383"/>
              <a:gd name="T49" fmla="*/ 4529 h 6575"/>
              <a:gd name="T50" fmla="*/ 2356 w 6383"/>
              <a:gd name="T51" fmla="*/ 4233 h 6575"/>
              <a:gd name="T52" fmla="*/ 2560 w 6383"/>
              <a:gd name="T53" fmla="*/ 3940 h 6575"/>
              <a:gd name="T54" fmla="*/ 3307 w 6383"/>
              <a:gd name="T55" fmla="*/ 4036 h 6575"/>
              <a:gd name="T56" fmla="*/ 3193 w 6383"/>
              <a:gd name="T57" fmla="*/ 3535 h 6575"/>
              <a:gd name="T58" fmla="*/ 2365 w 6383"/>
              <a:gd name="T59" fmla="*/ 2705 h 6575"/>
              <a:gd name="T60" fmla="*/ 2991 w 6383"/>
              <a:gd name="T61" fmla="*/ 1897 h 6575"/>
              <a:gd name="T62" fmla="*/ 3105 w 6383"/>
              <a:gd name="T63" fmla="*/ 1651 h 6575"/>
              <a:gd name="T64" fmla="*/ 3401 w 6383"/>
              <a:gd name="T65" fmla="*/ 1856 h 6575"/>
              <a:gd name="T66" fmla="*/ 3865 w 6383"/>
              <a:gd name="T67" fmla="*/ 2119 h 6575"/>
              <a:gd name="T68" fmla="*/ 3847 w 6383"/>
              <a:gd name="T69" fmla="*/ 2508 h 6575"/>
              <a:gd name="T70" fmla="*/ 3208 w 6383"/>
              <a:gd name="T71" fmla="*/ 2464 h 6575"/>
              <a:gd name="T72" fmla="*/ 3025 w 6383"/>
              <a:gd name="T73" fmla="*/ 2832 h 6575"/>
              <a:gd name="T74" fmla="*/ 3647 w 6383"/>
              <a:gd name="T75" fmla="*/ 3137 h 6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83" h="6575">
                <a:moveTo>
                  <a:pt x="6023" y="3591"/>
                </a:moveTo>
                <a:cubicBezTo>
                  <a:pt x="5895" y="3409"/>
                  <a:pt x="5895" y="3167"/>
                  <a:pt x="6023" y="2985"/>
                </a:cubicBezTo>
                <a:lnTo>
                  <a:pt x="6181" y="2759"/>
                </a:lnTo>
                <a:cubicBezTo>
                  <a:pt x="6383" y="2472"/>
                  <a:pt x="6253" y="2072"/>
                  <a:pt x="5921" y="1957"/>
                </a:cubicBezTo>
                <a:lnTo>
                  <a:pt x="5660" y="1868"/>
                </a:lnTo>
                <a:cubicBezTo>
                  <a:pt x="5451" y="1796"/>
                  <a:pt x="5308" y="1600"/>
                  <a:pt x="5304" y="1379"/>
                </a:cubicBezTo>
                <a:lnTo>
                  <a:pt x="5300" y="1103"/>
                </a:lnTo>
                <a:cubicBezTo>
                  <a:pt x="5295" y="752"/>
                  <a:pt x="4953" y="505"/>
                  <a:pt x="4619" y="608"/>
                </a:cubicBezTo>
                <a:lnTo>
                  <a:pt x="4353" y="688"/>
                </a:lnTo>
                <a:cubicBezTo>
                  <a:pt x="4141" y="753"/>
                  <a:pt x="3911" y="679"/>
                  <a:pt x="3777" y="501"/>
                </a:cubicBezTo>
                <a:lnTo>
                  <a:pt x="3611" y="280"/>
                </a:lnTo>
                <a:cubicBezTo>
                  <a:pt x="3400" y="0"/>
                  <a:pt x="2979" y="0"/>
                  <a:pt x="2768" y="280"/>
                </a:cubicBezTo>
                <a:lnTo>
                  <a:pt x="2604" y="501"/>
                </a:lnTo>
                <a:cubicBezTo>
                  <a:pt x="2471" y="679"/>
                  <a:pt x="2240" y="753"/>
                  <a:pt x="2028" y="688"/>
                </a:cubicBezTo>
                <a:lnTo>
                  <a:pt x="1764" y="608"/>
                </a:lnTo>
                <a:cubicBezTo>
                  <a:pt x="1429" y="505"/>
                  <a:pt x="1088" y="752"/>
                  <a:pt x="1083" y="1103"/>
                </a:cubicBezTo>
                <a:lnTo>
                  <a:pt x="1079" y="1379"/>
                </a:lnTo>
                <a:cubicBezTo>
                  <a:pt x="1075" y="1600"/>
                  <a:pt x="933" y="1796"/>
                  <a:pt x="723" y="1868"/>
                </a:cubicBezTo>
                <a:lnTo>
                  <a:pt x="461" y="1957"/>
                </a:lnTo>
                <a:cubicBezTo>
                  <a:pt x="129" y="2071"/>
                  <a:pt x="0" y="2471"/>
                  <a:pt x="201" y="2759"/>
                </a:cubicBezTo>
                <a:lnTo>
                  <a:pt x="360" y="2985"/>
                </a:lnTo>
                <a:cubicBezTo>
                  <a:pt x="488" y="3167"/>
                  <a:pt x="488" y="3409"/>
                  <a:pt x="360" y="3591"/>
                </a:cubicBezTo>
                <a:lnTo>
                  <a:pt x="201" y="3817"/>
                </a:lnTo>
                <a:cubicBezTo>
                  <a:pt x="0" y="4104"/>
                  <a:pt x="129" y="4504"/>
                  <a:pt x="461" y="4619"/>
                </a:cubicBezTo>
                <a:lnTo>
                  <a:pt x="723" y="4708"/>
                </a:lnTo>
                <a:cubicBezTo>
                  <a:pt x="932" y="4780"/>
                  <a:pt x="1075" y="4976"/>
                  <a:pt x="1079" y="5197"/>
                </a:cubicBezTo>
                <a:lnTo>
                  <a:pt x="1083" y="5473"/>
                </a:lnTo>
                <a:cubicBezTo>
                  <a:pt x="1088" y="5824"/>
                  <a:pt x="1429" y="6071"/>
                  <a:pt x="1764" y="5968"/>
                </a:cubicBezTo>
                <a:lnTo>
                  <a:pt x="2028" y="5887"/>
                </a:lnTo>
                <a:cubicBezTo>
                  <a:pt x="2240" y="5821"/>
                  <a:pt x="2471" y="5896"/>
                  <a:pt x="2604" y="6073"/>
                </a:cubicBezTo>
                <a:lnTo>
                  <a:pt x="2771" y="6295"/>
                </a:lnTo>
                <a:cubicBezTo>
                  <a:pt x="2981" y="6575"/>
                  <a:pt x="3403" y="6575"/>
                  <a:pt x="3613" y="6295"/>
                </a:cubicBezTo>
                <a:lnTo>
                  <a:pt x="3777" y="6075"/>
                </a:lnTo>
                <a:cubicBezTo>
                  <a:pt x="3911" y="5897"/>
                  <a:pt x="4141" y="5823"/>
                  <a:pt x="4353" y="5888"/>
                </a:cubicBezTo>
                <a:lnTo>
                  <a:pt x="4617" y="5968"/>
                </a:lnTo>
                <a:cubicBezTo>
                  <a:pt x="4952" y="6071"/>
                  <a:pt x="5293" y="5824"/>
                  <a:pt x="5299" y="5473"/>
                </a:cubicBezTo>
                <a:lnTo>
                  <a:pt x="5303" y="5197"/>
                </a:lnTo>
                <a:cubicBezTo>
                  <a:pt x="5307" y="4976"/>
                  <a:pt x="5448" y="4780"/>
                  <a:pt x="5659" y="4708"/>
                </a:cubicBezTo>
                <a:lnTo>
                  <a:pt x="5920" y="4619"/>
                </a:lnTo>
                <a:cubicBezTo>
                  <a:pt x="6252" y="4505"/>
                  <a:pt x="6381" y="4105"/>
                  <a:pt x="6180" y="3817"/>
                </a:cubicBezTo>
                <a:lnTo>
                  <a:pt x="6023" y="3591"/>
                </a:lnTo>
                <a:close/>
                <a:moveTo>
                  <a:pt x="3877" y="4231"/>
                </a:moveTo>
                <a:cubicBezTo>
                  <a:pt x="3773" y="4357"/>
                  <a:pt x="3637" y="4443"/>
                  <a:pt x="3479" y="4487"/>
                </a:cubicBezTo>
                <a:cubicBezTo>
                  <a:pt x="3409" y="4505"/>
                  <a:pt x="3379" y="4541"/>
                  <a:pt x="3381" y="4613"/>
                </a:cubicBezTo>
                <a:cubicBezTo>
                  <a:pt x="3384" y="4684"/>
                  <a:pt x="3381" y="4755"/>
                  <a:pt x="3381" y="4825"/>
                </a:cubicBezTo>
                <a:cubicBezTo>
                  <a:pt x="3381" y="4888"/>
                  <a:pt x="3349" y="4923"/>
                  <a:pt x="3287" y="4924"/>
                </a:cubicBezTo>
                <a:cubicBezTo>
                  <a:pt x="3211" y="4925"/>
                  <a:pt x="3135" y="4925"/>
                  <a:pt x="3059" y="4924"/>
                </a:cubicBezTo>
                <a:cubicBezTo>
                  <a:pt x="2992" y="4923"/>
                  <a:pt x="2961" y="4885"/>
                  <a:pt x="2960" y="4820"/>
                </a:cubicBezTo>
                <a:cubicBezTo>
                  <a:pt x="2960" y="4768"/>
                  <a:pt x="2959" y="4717"/>
                  <a:pt x="2959" y="4665"/>
                </a:cubicBezTo>
                <a:cubicBezTo>
                  <a:pt x="2957" y="4552"/>
                  <a:pt x="2953" y="4547"/>
                  <a:pt x="2844" y="4529"/>
                </a:cubicBezTo>
                <a:cubicBezTo>
                  <a:pt x="2704" y="4507"/>
                  <a:pt x="2567" y="4475"/>
                  <a:pt x="2439" y="4413"/>
                </a:cubicBezTo>
                <a:cubicBezTo>
                  <a:pt x="2337" y="4364"/>
                  <a:pt x="2328" y="4339"/>
                  <a:pt x="2356" y="4233"/>
                </a:cubicBezTo>
                <a:cubicBezTo>
                  <a:pt x="2377" y="4155"/>
                  <a:pt x="2399" y="4076"/>
                  <a:pt x="2424" y="3999"/>
                </a:cubicBezTo>
                <a:cubicBezTo>
                  <a:pt x="2452" y="3908"/>
                  <a:pt x="2477" y="3897"/>
                  <a:pt x="2560" y="3940"/>
                </a:cubicBezTo>
                <a:cubicBezTo>
                  <a:pt x="2701" y="4013"/>
                  <a:pt x="2852" y="4055"/>
                  <a:pt x="3011" y="4075"/>
                </a:cubicBezTo>
                <a:cubicBezTo>
                  <a:pt x="3112" y="4088"/>
                  <a:pt x="3212" y="4077"/>
                  <a:pt x="3307" y="4036"/>
                </a:cubicBezTo>
                <a:cubicBezTo>
                  <a:pt x="3483" y="3959"/>
                  <a:pt x="3511" y="3755"/>
                  <a:pt x="3361" y="3633"/>
                </a:cubicBezTo>
                <a:cubicBezTo>
                  <a:pt x="3311" y="3592"/>
                  <a:pt x="3253" y="3561"/>
                  <a:pt x="3193" y="3535"/>
                </a:cubicBezTo>
                <a:cubicBezTo>
                  <a:pt x="3039" y="3467"/>
                  <a:pt x="2879" y="3415"/>
                  <a:pt x="2733" y="3328"/>
                </a:cubicBezTo>
                <a:cubicBezTo>
                  <a:pt x="2497" y="3187"/>
                  <a:pt x="2347" y="2992"/>
                  <a:pt x="2365" y="2705"/>
                </a:cubicBezTo>
                <a:cubicBezTo>
                  <a:pt x="2385" y="2380"/>
                  <a:pt x="2569" y="2177"/>
                  <a:pt x="2867" y="2069"/>
                </a:cubicBezTo>
                <a:cubicBezTo>
                  <a:pt x="2989" y="2024"/>
                  <a:pt x="2991" y="2027"/>
                  <a:pt x="2991" y="1897"/>
                </a:cubicBezTo>
                <a:lnTo>
                  <a:pt x="2991" y="1767"/>
                </a:lnTo>
                <a:cubicBezTo>
                  <a:pt x="2993" y="1669"/>
                  <a:pt x="3009" y="1653"/>
                  <a:pt x="3105" y="1651"/>
                </a:cubicBezTo>
                <a:cubicBezTo>
                  <a:pt x="3135" y="1649"/>
                  <a:pt x="3165" y="1651"/>
                  <a:pt x="3195" y="1651"/>
                </a:cubicBezTo>
                <a:cubicBezTo>
                  <a:pt x="3400" y="1651"/>
                  <a:pt x="3400" y="1651"/>
                  <a:pt x="3401" y="1856"/>
                </a:cubicBezTo>
                <a:cubicBezTo>
                  <a:pt x="3401" y="2001"/>
                  <a:pt x="3401" y="2001"/>
                  <a:pt x="3547" y="2024"/>
                </a:cubicBezTo>
                <a:cubicBezTo>
                  <a:pt x="3657" y="2041"/>
                  <a:pt x="3764" y="2075"/>
                  <a:pt x="3865" y="2119"/>
                </a:cubicBezTo>
                <a:cubicBezTo>
                  <a:pt x="3921" y="2144"/>
                  <a:pt x="3943" y="2183"/>
                  <a:pt x="3925" y="2243"/>
                </a:cubicBezTo>
                <a:cubicBezTo>
                  <a:pt x="3900" y="2332"/>
                  <a:pt x="3876" y="2420"/>
                  <a:pt x="3847" y="2508"/>
                </a:cubicBezTo>
                <a:cubicBezTo>
                  <a:pt x="3820" y="2591"/>
                  <a:pt x="3793" y="2603"/>
                  <a:pt x="3713" y="2564"/>
                </a:cubicBezTo>
                <a:cubicBezTo>
                  <a:pt x="3553" y="2487"/>
                  <a:pt x="3385" y="2455"/>
                  <a:pt x="3208" y="2464"/>
                </a:cubicBezTo>
                <a:cubicBezTo>
                  <a:pt x="3161" y="2467"/>
                  <a:pt x="3116" y="2473"/>
                  <a:pt x="3073" y="2492"/>
                </a:cubicBezTo>
                <a:cubicBezTo>
                  <a:pt x="2920" y="2559"/>
                  <a:pt x="2896" y="2728"/>
                  <a:pt x="3025" y="2832"/>
                </a:cubicBezTo>
                <a:cubicBezTo>
                  <a:pt x="3091" y="2885"/>
                  <a:pt x="3167" y="2923"/>
                  <a:pt x="3245" y="2956"/>
                </a:cubicBezTo>
                <a:cubicBezTo>
                  <a:pt x="3381" y="3012"/>
                  <a:pt x="3517" y="3065"/>
                  <a:pt x="3647" y="3137"/>
                </a:cubicBezTo>
                <a:cubicBezTo>
                  <a:pt x="4056" y="3365"/>
                  <a:pt x="4167" y="3880"/>
                  <a:pt x="3877" y="42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/>
          </a:p>
        </p:txBody>
      </p:sp>
      <p:sp>
        <p:nvSpPr>
          <p:cNvPr id="12" name="iṣḻîḑe"/>
          <p:cNvSpPr/>
          <p:nvPr/>
        </p:nvSpPr>
        <p:spPr>
          <a:xfrm>
            <a:off x="7650162" y="2713233"/>
            <a:ext cx="724291" cy="724291"/>
          </a:xfrm>
          <a:prstGeom prst="ellipse">
            <a:avLst/>
          </a:prstGeom>
          <a:solidFill>
            <a:srgbClr val="CC7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íşḷiďê"/>
          <p:cNvSpPr/>
          <p:nvPr/>
        </p:nvSpPr>
        <p:spPr bwMode="auto">
          <a:xfrm>
            <a:off x="7804822" y="2875836"/>
            <a:ext cx="414970" cy="399084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8529114" y="2543956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29113" y="2877797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440907" y="5182330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77711" y="5516171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183390" y="2514610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56998" y="2848451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007" y="1341827"/>
            <a:ext cx="4202898" cy="34671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071967" y="2743680"/>
            <a:ext cx="4048065" cy="1833623"/>
          </a:xfrm>
          <a:prstGeom prst="ellipse">
            <a:avLst/>
          </a:prstGeom>
          <a:noFill/>
          <a:ln w="25400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 rot="5400000">
            <a:off x="4067272" y="2743680"/>
            <a:ext cx="4048065" cy="1833623"/>
          </a:xfrm>
          <a:prstGeom prst="ellipse">
            <a:avLst/>
          </a:prstGeom>
          <a:noFill/>
          <a:ln w="25400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rgbClr val="F4F5F7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566861" y="2142576"/>
            <a:ext cx="1398111" cy="1398111"/>
          </a:xfrm>
          <a:prstGeom prst="roundRect">
            <a:avLst/>
          </a:prstGeom>
          <a:solidFill>
            <a:srgbClr val="9C6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rgbClr val="F4F5F7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291819" y="2142576"/>
            <a:ext cx="1398111" cy="1398111"/>
          </a:xfrm>
          <a:prstGeom prst="roundRect">
            <a:avLst/>
          </a:prstGeom>
          <a:solidFill>
            <a:srgbClr val="CC7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rgbClr val="F4F5F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291819" y="3809037"/>
            <a:ext cx="1398111" cy="1398111"/>
          </a:xfrm>
          <a:prstGeom prst="roundRect">
            <a:avLst/>
          </a:prstGeom>
          <a:solidFill>
            <a:srgbClr val="9C6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rgbClr val="F4F5F7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566861" y="3823388"/>
            <a:ext cx="1398111" cy="1398111"/>
          </a:xfrm>
          <a:prstGeom prst="roundRect">
            <a:avLst/>
          </a:prstGeom>
          <a:solidFill>
            <a:srgbClr val="CC7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rgbClr val="F4F5F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63361" y="4450118"/>
            <a:ext cx="13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063360" y="4783959"/>
            <a:ext cx="30836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063360" y="2049877"/>
            <a:ext cx="13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63359" y="2383718"/>
            <a:ext cx="30836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54973" y="4365553"/>
            <a:ext cx="13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45029" y="4699394"/>
            <a:ext cx="3099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754973" y="1965312"/>
            <a:ext cx="13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45029" y="2299153"/>
            <a:ext cx="3099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îsḻiďe"/>
          <p:cNvSpPr/>
          <p:nvPr/>
        </p:nvSpPr>
        <p:spPr>
          <a:xfrm>
            <a:off x="4977222" y="4347604"/>
            <a:ext cx="503956" cy="459398"/>
          </a:xfrm>
          <a:custGeom>
            <a:avLst/>
            <a:gdLst>
              <a:gd name="T0" fmla="*/ 3495 w 7671"/>
              <a:gd name="T1" fmla="*/ 13 h 7004"/>
              <a:gd name="T2" fmla="*/ 1231 w 7671"/>
              <a:gd name="T3" fmla="*/ 2655 h 7004"/>
              <a:gd name="T4" fmla="*/ 72 w 7671"/>
              <a:gd name="T5" fmla="*/ 2932 h 7004"/>
              <a:gd name="T6" fmla="*/ 847 w 7671"/>
              <a:gd name="T7" fmla="*/ 5568 h 7004"/>
              <a:gd name="T8" fmla="*/ 3486 w 7671"/>
              <a:gd name="T9" fmla="*/ 6995 h 7004"/>
              <a:gd name="T10" fmla="*/ 7670 w 7671"/>
              <a:gd name="T11" fmla="*/ 2832 h 7004"/>
              <a:gd name="T12" fmla="*/ 151 w 7671"/>
              <a:gd name="T13" fmla="*/ 4560 h 7004"/>
              <a:gd name="T14" fmla="*/ 336 w 7671"/>
              <a:gd name="T15" fmla="*/ 4160 h 7004"/>
              <a:gd name="T16" fmla="*/ 162 w 7671"/>
              <a:gd name="T17" fmla="*/ 3813 h 7004"/>
              <a:gd name="T18" fmla="*/ 321 w 7671"/>
              <a:gd name="T19" fmla="*/ 3331 h 7004"/>
              <a:gd name="T20" fmla="*/ 689 w 7671"/>
              <a:gd name="T21" fmla="*/ 4708 h 7004"/>
              <a:gd name="T22" fmla="*/ 509 w 7671"/>
              <a:gd name="T23" fmla="*/ 4140 h 7004"/>
              <a:gd name="T24" fmla="*/ 692 w 7671"/>
              <a:gd name="T25" fmla="*/ 3769 h 7004"/>
              <a:gd name="T26" fmla="*/ 495 w 7671"/>
              <a:gd name="T27" fmla="*/ 3269 h 7004"/>
              <a:gd name="T28" fmla="*/ 1721 w 7671"/>
              <a:gd name="T29" fmla="*/ 4980 h 7004"/>
              <a:gd name="T30" fmla="*/ 1432 w 7671"/>
              <a:gd name="T31" fmla="*/ 4244 h 7004"/>
              <a:gd name="T32" fmla="*/ 1700 w 7671"/>
              <a:gd name="T33" fmla="*/ 3686 h 7004"/>
              <a:gd name="T34" fmla="*/ 1449 w 7671"/>
              <a:gd name="T35" fmla="*/ 3018 h 7004"/>
              <a:gd name="T36" fmla="*/ 1713 w 7671"/>
              <a:gd name="T37" fmla="*/ 2381 h 7004"/>
              <a:gd name="T38" fmla="*/ 1438 w 7671"/>
              <a:gd name="T39" fmla="*/ 1807 h 7004"/>
              <a:gd name="T40" fmla="*/ 2329 w 7671"/>
              <a:gd name="T41" fmla="*/ 5112 h 7004"/>
              <a:gd name="T42" fmla="*/ 1930 w 7671"/>
              <a:gd name="T43" fmla="*/ 4323 h 7004"/>
              <a:gd name="T44" fmla="*/ 2329 w 7671"/>
              <a:gd name="T45" fmla="*/ 3597 h 7004"/>
              <a:gd name="T46" fmla="*/ 1930 w 7671"/>
              <a:gd name="T47" fmla="*/ 2923 h 7004"/>
              <a:gd name="T48" fmla="*/ 2329 w 7671"/>
              <a:gd name="T49" fmla="*/ 3597 h 7004"/>
              <a:gd name="T50" fmla="*/ 1930 w 7671"/>
              <a:gd name="T51" fmla="*/ 2223 h 7004"/>
              <a:gd name="T52" fmla="*/ 2329 w 7671"/>
              <a:gd name="T53" fmla="*/ 2082 h 7004"/>
              <a:gd name="T54" fmla="*/ 2650 w 7671"/>
              <a:gd name="T55" fmla="*/ 5254 h 7004"/>
              <a:gd name="T56" fmla="*/ 3152 w 7671"/>
              <a:gd name="T57" fmla="*/ 4435 h 7004"/>
              <a:gd name="T58" fmla="*/ 2636 w 7671"/>
              <a:gd name="T59" fmla="*/ 3595 h 7004"/>
              <a:gd name="T60" fmla="*/ 3152 w 7671"/>
              <a:gd name="T61" fmla="*/ 2623 h 7004"/>
              <a:gd name="T62" fmla="*/ 2663 w 7671"/>
              <a:gd name="T63" fmla="*/ 1956 h 7004"/>
              <a:gd name="T64" fmla="*/ 3131 w 7671"/>
              <a:gd name="T65" fmla="*/ 776 h 7004"/>
              <a:gd name="T66" fmla="*/ 4990 w 7671"/>
              <a:gd name="T67" fmla="*/ 1229 h 7004"/>
              <a:gd name="T68" fmla="*/ 5441 w 7671"/>
              <a:gd name="T69" fmla="*/ 2226 h 7004"/>
              <a:gd name="T70" fmla="*/ 4948 w 7671"/>
              <a:gd name="T71" fmla="*/ 2784 h 7004"/>
              <a:gd name="T72" fmla="*/ 5453 w 7671"/>
              <a:gd name="T73" fmla="*/ 3664 h 7004"/>
              <a:gd name="T74" fmla="*/ 3706 w 7671"/>
              <a:gd name="T75" fmla="*/ 694 h 7004"/>
              <a:gd name="T76" fmla="*/ 4408 w 7671"/>
              <a:gd name="T77" fmla="*/ 1907 h 7004"/>
              <a:gd name="T78" fmla="*/ 3688 w 7671"/>
              <a:gd name="T79" fmla="*/ 3518 h 7004"/>
              <a:gd name="T80" fmla="*/ 4448 w 7671"/>
              <a:gd name="T81" fmla="*/ 3557 h 7004"/>
              <a:gd name="T82" fmla="*/ 5014 w 7671"/>
              <a:gd name="T83" fmla="*/ 6300 h 7004"/>
              <a:gd name="T84" fmla="*/ 4045 w 7671"/>
              <a:gd name="T85" fmla="*/ 4424 h 7004"/>
              <a:gd name="T86" fmla="*/ 5014 w 7671"/>
              <a:gd name="T87" fmla="*/ 6300 h 7004"/>
              <a:gd name="T88" fmla="*/ 5413 w 7671"/>
              <a:gd name="T89" fmla="*/ 6118 h 7004"/>
              <a:gd name="T90" fmla="*/ 6087 w 7671"/>
              <a:gd name="T91" fmla="*/ 5892 h 7004"/>
              <a:gd name="T92" fmla="*/ 5822 w 7671"/>
              <a:gd name="T93" fmla="*/ 3640 h 7004"/>
              <a:gd name="T94" fmla="*/ 6258 w 7671"/>
              <a:gd name="T95" fmla="*/ 3660 h 7004"/>
              <a:gd name="T96" fmla="*/ 5851 w 7671"/>
              <a:gd name="T97" fmla="*/ 2352 h 7004"/>
              <a:gd name="T98" fmla="*/ 6258 w 7671"/>
              <a:gd name="T99" fmla="*/ 1803 h 7004"/>
              <a:gd name="T100" fmla="*/ 6669 w 7671"/>
              <a:gd name="T101" fmla="*/ 4852 h 7004"/>
              <a:gd name="T102" fmla="*/ 6955 w 7671"/>
              <a:gd name="T103" fmla="*/ 4202 h 7004"/>
              <a:gd name="T104" fmla="*/ 6927 w 7671"/>
              <a:gd name="T105" fmla="*/ 3741 h 7004"/>
              <a:gd name="T106" fmla="*/ 6677 w 7671"/>
              <a:gd name="T107" fmla="*/ 3084 h 7004"/>
              <a:gd name="T108" fmla="*/ 7371 w 7671"/>
              <a:gd name="T109" fmla="*/ 4717 h 7004"/>
              <a:gd name="T110" fmla="*/ 7155 w 7671"/>
              <a:gd name="T111" fmla="*/ 4176 h 7004"/>
              <a:gd name="T112" fmla="*/ 7404 w 7671"/>
              <a:gd name="T113" fmla="*/ 3726 h 7004"/>
              <a:gd name="T114" fmla="*/ 7117 w 7671"/>
              <a:gd name="T115" fmla="*/ 3219 h 7004"/>
              <a:gd name="T116" fmla="*/ 7404 w 7671"/>
              <a:gd name="T117" fmla="*/ 3726 h 7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671" h="7004">
                <a:moveTo>
                  <a:pt x="7585" y="2716"/>
                </a:moveTo>
                <a:lnTo>
                  <a:pt x="6499" y="2383"/>
                </a:lnTo>
                <a:lnTo>
                  <a:pt x="6499" y="1573"/>
                </a:lnTo>
                <a:cubicBezTo>
                  <a:pt x="6499" y="1527"/>
                  <a:pt x="6473" y="1485"/>
                  <a:pt x="6432" y="1465"/>
                </a:cubicBezTo>
                <a:lnTo>
                  <a:pt x="3498" y="13"/>
                </a:lnTo>
                <a:cubicBezTo>
                  <a:pt x="3497" y="13"/>
                  <a:pt x="3497" y="13"/>
                  <a:pt x="3495" y="13"/>
                </a:cubicBezTo>
                <a:cubicBezTo>
                  <a:pt x="3490" y="10"/>
                  <a:pt x="3468" y="0"/>
                  <a:pt x="3436" y="2"/>
                </a:cubicBezTo>
                <a:cubicBezTo>
                  <a:pt x="3403" y="4"/>
                  <a:pt x="3379" y="20"/>
                  <a:pt x="3374" y="23"/>
                </a:cubicBezTo>
                <a:lnTo>
                  <a:pt x="3374" y="23"/>
                </a:lnTo>
                <a:lnTo>
                  <a:pt x="1282" y="1515"/>
                </a:lnTo>
                <a:cubicBezTo>
                  <a:pt x="1250" y="1538"/>
                  <a:pt x="1231" y="1574"/>
                  <a:pt x="1231" y="1613"/>
                </a:cubicBezTo>
                <a:lnTo>
                  <a:pt x="1231" y="2655"/>
                </a:lnTo>
                <a:lnTo>
                  <a:pt x="842" y="2609"/>
                </a:lnTo>
                <a:cubicBezTo>
                  <a:pt x="842" y="2609"/>
                  <a:pt x="841" y="2609"/>
                  <a:pt x="839" y="2609"/>
                </a:cubicBezTo>
                <a:cubicBezTo>
                  <a:pt x="834" y="2609"/>
                  <a:pt x="822" y="2608"/>
                  <a:pt x="811" y="2610"/>
                </a:cubicBezTo>
                <a:cubicBezTo>
                  <a:pt x="797" y="2612"/>
                  <a:pt x="785" y="2616"/>
                  <a:pt x="780" y="2618"/>
                </a:cubicBezTo>
                <a:cubicBezTo>
                  <a:pt x="780" y="2618"/>
                  <a:pt x="779" y="2618"/>
                  <a:pt x="779" y="2618"/>
                </a:cubicBezTo>
                <a:lnTo>
                  <a:pt x="72" y="2932"/>
                </a:lnTo>
                <a:cubicBezTo>
                  <a:pt x="28" y="2951"/>
                  <a:pt x="0" y="2994"/>
                  <a:pt x="0" y="3042"/>
                </a:cubicBezTo>
                <a:lnTo>
                  <a:pt x="0" y="5060"/>
                </a:lnTo>
                <a:cubicBezTo>
                  <a:pt x="0" y="5105"/>
                  <a:pt x="24" y="5145"/>
                  <a:pt x="63" y="5166"/>
                </a:cubicBezTo>
                <a:lnTo>
                  <a:pt x="772" y="5555"/>
                </a:lnTo>
                <a:cubicBezTo>
                  <a:pt x="772" y="5555"/>
                  <a:pt x="790" y="5566"/>
                  <a:pt x="813" y="5568"/>
                </a:cubicBezTo>
                <a:cubicBezTo>
                  <a:pt x="833" y="5571"/>
                  <a:pt x="847" y="5568"/>
                  <a:pt x="847" y="5568"/>
                </a:cubicBezTo>
                <a:lnTo>
                  <a:pt x="1231" y="5513"/>
                </a:lnTo>
                <a:lnTo>
                  <a:pt x="1231" y="5735"/>
                </a:lnTo>
                <a:cubicBezTo>
                  <a:pt x="1231" y="5779"/>
                  <a:pt x="1255" y="5820"/>
                  <a:pt x="1294" y="5841"/>
                </a:cubicBezTo>
                <a:lnTo>
                  <a:pt x="3386" y="6987"/>
                </a:lnTo>
                <a:cubicBezTo>
                  <a:pt x="3386" y="6987"/>
                  <a:pt x="3409" y="7001"/>
                  <a:pt x="3440" y="7002"/>
                </a:cubicBezTo>
                <a:cubicBezTo>
                  <a:pt x="3463" y="7004"/>
                  <a:pt x="3486" y="6995"/>
                  <a:pt x="3486" y="6995"/>
                </a:cubicBezTo>
                <a:lnTo>
                  <a:pt x="3486" y="6994"/>
                </a:lnTo>
                <a:lnTo>
                  <a:pt x="3486" y="6994"/>
                </a:lnTo>
                <a:lnTo>
                  <a:pt x="6420" y="5879"/>
                </a:lnTo>
                <a:lnTo>
                  <a:pt x="7592" y="5433"/>
                </a:lnTo>
                <a:cubicBezTo>
                  <a:pt x="7639" y="5416"/>
                  <a:pt x="7670" y="5371"/>
                  <a:pt x="7670" y="5321"/>
                </a:cubicBezTo>
                <a:lnTo>
                  <a:pt x="7670" y="2832"/>
                </a:lnTo>
                <a:cubicBezTo>
                  <a:pt x="7671" y="2779"/>
                  <a:pt x="7636" y="2732"/>
                  <a:pt x="7585" y="2716"/>
                </a:cubicBezTo>
                <a:close/>
                <a:moveTo>
                  <a:pt x="337" y="4559"/>
                </a:moveTo>
                <a:cubicBezTo>
                  <a:pt x="337" y="4571"/>
                  <a:pt x="331" y="4583"/>
                  <a:pt x="321" y="4591"/>
                </a:cubicBezTo>
                <a:cubicBezTo>
                  <a:pt x="313" y="4596"/>
                  <a:pt x="305" y="4599"/>
                  <a:pt x="296" y="4599"/>
                </a:cubicBezTo>
                <a:cubicBezTo>
                  <a:pt x="293" y="4599"/>
                  <a:pt x="289" y="4598"/>
                  <a:pt x="286" y="4597"/>
                </a:cubicBezTo>
                <a:lnTo>
                  <a:pt x="151" y="4560"/>
                </a:lnTo>
                <a:cubicBezTo>
                  <a:pt x="134" y="4555"/>
                  <a:pt x="122" y="4539"/>
                  <a:pt x="122" y="4521"/>
                </a:cubicBezTo>
                <a:lnTo>
                  <a:pt x="122" y="4147"/>
                </a:lnTo>
                <a:cubicBezTo>
                  <a:pt x="122" y="4136"/>
                  <a:pt x="126" y="4125"/>
                  <a:pt x="135" y="4117"/>
                </a:cubicBezTo>
                <a:cubicBezTo>
                  <a:pt x="143" y="4109"/>
                  <a:pt x="155" y="4106"/>
                  <a:pt x="166" y="4107"/>
                </a:cubicBezTo>
                <a:lnTo>
                  <a:pt x="300" y="4120"/>
                </a:lnTo>
                <a:cubicBezTo>
                  <a:pt x="321" y="4122"/>
                  <a:pt x="336" y="4139"/>
                  <a:pt x="336" y="4160"/>
                </a:cubicBezTo>
                <a:lnTo>
                  <a:pt x="336" y="4559"/>
                </a:lnTo>
                <a:lnTo>
                  <a:pt x="337" y="4559"/>
                </a:lnTo>
                <a:close/>
                <a:moveTo>
                  <a:pt x="337" y="3761"/>
                </a:moveTo>
                <a:cubicBezTo>
                  <a:pt x="337" y="3782"/>
                  <a:pt x="321" y="3800"/>
                  <a:pt x="300" y="3802"/>
                </a:cubicBezTo>
                <a:lnTo>
                  <a:pt x="165" y="3813"/>
                </a:lnTo>
                <a:lnTo>
                  <a:pt x="162" y="3813"/>
                </a:lnTo>
                <a:cubicBezTo>
                  <a:pt x="152" y="3813"/>
                  <a:pt x="142" y="3809"/>
                  <a:pt x="135" y="3802"/>
                </a:cubicBezTo>
                <a:cubicBezTo>
                  <a:pt x="126" y="3795"/>
                  <a:pt x="122" y="3784"/>
                  <a:pt x="122" y="3773"/>
                </a:cubicBezTo>
                <a:lnTo>
                  <a:pt x="122" y="3398"/>
                </a:lnTo>
                <a:cubicBezTo>
                  <a:pt x="122" y="3380"/>
                  <a:pt x="134" y="3364"/>
                  <a:pt x="152" y="3359"/>
                </a:cubicBezTo>
                <a:lnTo>
                  <a:pt x="286" y="3324"/>
                </a:lnTo>
                <a:cubicBezTo>
                  <a:pt x="298" y="3321"/>
                  <a:pt x="311" y="3323"/>
                  <a:pt x="321" y="3331"/>
                </a:cubicBezTo>
                <a:cubicBezTo>
                  <a:pt x="331" y="3339"/>
                  <a:pt x="337" y="3350"/>
                  <a:pt x="337" y="3363"/>
                </a:cubicBezTo>
                <a:lnTo>
                  <a:pt x="337" y="3761"/>
                </a:lnTo>
                <a:lnTo>
                  <a:pt x="337" y="3761"/>
                </a:lnTo>
                <a:close/>
                <a:moveTo>
                  <a:pt x="729" y="4668"/>
                </a:moveTo>
                <a:cubicBezTo>
                  <a:pt x="729" y="4680"/>
                  <a:pt x="723" y="4692"/>
                  <a:pt x="714" y="4700"/>
                </a:cubicBezTo>
                <a:cubicBezTo>
                  <a:pt x="706" y="4705"/>
                  <a:pt x="698" y="4708"/>
                  <a:pt x="689" y="4708"/>
                </a:cubicBezTo>
                <a:cubicBezTo>
                  <a:pt x="686" y="4708"/>
                  <a:pt x="682" y="4707"/>
                  <a:pt x="678" y="4706"/>
                </a:cubicBezTo>
                <a:lnTo>
                  <a:pt x="494" y="4655"/>
                </a:lnTo>
                <a:cubicBezTo>
                  <a:pt x="477" y="4651"/>
                  <a:pt x="465" y="4635"/>
                  <a:pt x="465" y="4617"/>
                </a:cubicBezTo>
                <a:lnTo>
                  <a:pt x="465" y="4180"/>
                </a:lnTo>
                <a:cubicBezTo>
                  <a:pt x="465" y="4169"/>
                  <a:pt x="470" y="4158"/>
                  <a:pt x="478" y="4150"/>
                </a:cubicBezTo>
                <a:cubicBezTo>
                  <a:pt x="486" y="4143"/>
                  <a:pt x="498" y="4139"/>
                  <a:pt x="509" y="4140"/>
                </a:cubicBezTo>
                <a:lnTo>
                  <a:pt x="693" y="4158"/>
                </a:lnTo>
                <a:cubicBezTo>
                  <a:pt x="714" y="4160"/>
                  <a:pt x="729" y="4178"/>
                  <a:pt x="729" y="4198"/>
                </a:cubicBezTo>
                <a:lnTo>
                  <a:pt x="729" y="4668"/>
                </a:lnTo>
                <a:lnTo>
                  <a:pt x="729" y="4668"/>
                </a:lnTo>
                <a:close/>
                <a:moveTo>
                  <a:pt x="729" y="3729"/>
                </a:moveTo>
                <a:cubicBezTo>
                  <a:pt x="729" y="3750"/>
                  <a:pt x="713" y="3767"/>
                  <a:pt x="692" y="3769"/>
                </a:cubicBezTo>
                <a:lnTo>
                  <a:pt x="508" y="3784"/>
                </a:lnTo>
                <a:lnTo>
                  <a:pt x="505" y="3784"/>
                </a:lnTo>
                <a:cubicBezTo>
                  <a:pt x="495" y="3784"/>
                  <a:pt x="485" y="3781"/>
                  <a:pt x="478" y="3774"/>
                </a:cubicBezTo>
                <a:cubicBezTo>
                  <a:pt x="469" y="3766"/>
                  <a:pt x="465" y="3756"/>
                  <a:pt x="465" y="3744"/>
                </a:cubicBezTo>
                <a:lnTo>
                  <a:pt x="465" y="3308"/>
                </a:lnTo>
                <a:cubicBezTo>
                  <a:pt x="465" y="3290"/>
                  <a:pt x="477" y="3274"/>
                  <a:pt x="495" y="3269"/>
                </a:cubicBezTo>
                <a:lnTo>
                  <a:pt x="679" y="3221"/>
                </a:lnTo>
                <a:cubicBezTo>
                  <a:pt x="691" y="3217"/>
                  <a:pt x="704" y="3220"/>
                  <a:pt x="714" y="3228"/>
                </a:cubicBezTo>
                <a:cubicBezTo>
                  <a:pt x="723" y="3235"/>
                  <a:pt x="729" y="3247"/>
                  <a:pt x="729" y="3260"/>
                </a:cubicBezTo>
                <a:lnTo>
                  <a:pt x="729" y="3729"/>
                </a:lnTo>
                <a:close/>
                <a:moveTo>
                  <a:pt x="1737" y="4948"/>
                </a:moveTo>
                <a:cubicBezTo>
                  <a:pt x="1737" y="4960"/>
                  <a:pt x="1731" y="4972"/>
                  <a:pt x="1721" y="4980"/>
                </a:cubicBezTo>
                <a:cubicBezTo>
                  <a:pt x="1714" y="4985"/>
                  <a:pt x="1706" y="4988"/>
                  <a:pt x="1697" y="4988"/>
                </a:cubicBezTo>
                <a:cubicBezTo>
                  <a:pt x="1693" y="4988"/>
                  <a:pt x="1690" y="4987"/>
                  <a:pt x="1686" y="4986"/>
                </a:cubicBezTo>
                <a:lnTo>
                  <a:pt x="1449" y="4920"/>
                </a:lnTo>
                <a:cubicBezTo>
                  <a:pt x="1431" y="4916"/>
                  <a:pt x="1419" y="4900"/>
                  <a:pt x="1419" y="4882"/>
                </a:cubicBezTo>
                <a:lnTo>
                  <a:pt x="1419" y="4274"/>
                </a:lnTo>
                <a:cubicBezTo>
                  <a:pt x="1419" y="4262"/>
                  <a:pt x="1424" y="4251"/>
                  <a:pt x="1432" y="4244"/>
                </a:cubicBezTo>
                <a:cubicBezTo>
                  <a:pt x="1441" y="4236"/>
                  <a:pt x="1452" y="4232"/>
                  <a:pt x="1463" y="4233"/>
                </a:cubicBezTo>
                <a:lnTo>
                  <a:pt x="1701" y="4257"/>
                </a:lnTo>
                <a:cubicBezTo>
                  <a:pt x="1721" y="4259"/>
                  <a:pt x="1737" y="4276"/>
                  <a:pt x="1737" y="4297"/>
                </a:cubicBezTo>
                <a:lnTo>
                  <a:pt x="1737" y="4948"/>
                </a:lnTo>
                <a:close/>
                <a:moveTo>
                  <a:pt x="1737" y="3646"/>
                </a:moveTo>
                <a:cubicBezTo>
                  <a:pt x="1737" y="3667"/>
                  <a:pt x="1721" y="3684"/>
                  <a:pt x="1700" y="3686"/>
                </a:cubicBezTo>
                <a:lnTo>
                  <a:pt x="1463" y="3705"/>
                </a:lnTo>
                <a:cubicBezTo>
                  <a:pt x="1462" y="3706"/>
                  <a:pt x="1461" y="3706"/>
                  <a:pt x="1459" y="3706"/>
                </a:cubicBezTo>
                <a:cubicBezTo>
                  <a:pt x="1449" y="3706"/>
                  <a:pt x="1440" y="3702"/>
                  <a:pt x="1432" y="3695"/>
                </a:cubicBezTo>
                <a:cubicBezTo>
                  <a:pt x="1424" y="3687"/>
                  <a:pt x="1419" y="3677"/>
                  <a:pt x="1419" y="3665"/>
                </a:cubicBezTo>
                <a:lnTo>
                  <a:pt x="1419" y="3057"/>
                </a:lnTo>
                <a:cubicBezTo>
                  <a:pt x="1419" y="3039"/>
                  <a:pt x="1432" y="3023"/>
                  <a:pt x="1449" y="3018"/>
                </a:cubicBezTo>
                <a:lnTo>
                  <a:pt x="1687" y="2956"/>
                </a:lnTo>
                <a:cubicBezTo>
                  <a:pt x="1699" y="2953"/>
                  <a:pt x="1712" y="2955"/>
                  <a:pt x="1721" y="2963"/>
                </a:cubicBezTo>
                <a:cubicBezTo>
                  <a:pt x="1731" y="2970"/>
                  <a:pt x="1737" y="2982"/>
                  <a:pt x="1737" y="2995"/>
                </a:cubicBezTo>
                <a:lnTo>
                  <a:pt x="1737" y="3646"/>
                </a:lnTo>
                <a:close/>
                <a:moveTo>
                  <a:pt x="1737" y="2344"/>
                </a:moveTo>
                <a:cubicBezTo>
                  <a:pt x="1737" y="2360"/>
                  <a:pt x="1728" y="2374"/>
                  <a:pt x="1713" y="2381"/>
                </a:cubicBezTo>
                <a:lnTo>
                  <a:pt x="1476" y="2486"/>
                </a:lnTo>
                <a:cubicBezTo>
                  <a:pt x="1471" y="2488"/>
                  <a:pt x="1465" y="2489"/>
                  <a:pt x="1460" y="2489"/>
                </a:cubicBezTo>
                <a:cubicBezTo>
                  <a:pt x="1452" y="2489"/>
                  <a:pt x="1444" y="2487"/>
                  <a:pt x="1437" y="2483"/>
                </a:cubicBezTo>
                <a:cubicBezTo>
                  <a:pt x="1426" y="2475"/>
                  <a:pt x="1419" y="2463"/>
                  <a:pt x="1419" y="2449"/>
                </a:cubicBezTo>
                <a:lnTo>
                  <a:pt x="1419" y="1841"/>
                </a:lnTo>
                <a:cubicBezTo>
                  <a:pt x="1419" y="1827"/>
                  <a:pt x="1426" y="1814"/>
                  <a:pt x="1438" y="1807"/>
                </a:cubicBezTo>
                <a:lnTo>
                  <a:pt x="1676" y="1659"/>
                </a:lnTo>
                <a:cubicBezTo>
                  <a:pt x="1688" y="1651"/>
                  <a:pt x="1704" y="1651"/>
                  <a:pt x="1716" y="1658"/>
                </a:cubicBezTo>
                <a:cubicBezTo>
                  <a:pt x="1729" y="1665"/>
                  <a:pt x="1737" y="1678"/>
                  <a:pt x="1737" y="1693"/>
                </a:cubicBezTo>
                <a:lnTo>
                  <a:pt x="1737" y="2344"/>
                </a:lnTo>
                <a:lnTo>
                  <a:pt x="1737" y="2344"/>
                </a:lnTo>
                <a:close/>
                <a:moveTo>
                  <a:pt x="2329" y="5112"/>
                </a:moveTo>
                <a:cubicBezTo>
                  <a:pt x="2329" y="5124"/>
                  <a:pt x="2323" y="5136"/>
                  <a:pt x="2313" y="5144"/>
                </a:cubicBezTo>
                <a:cubicBezTo>
                  <a:pt x="2306" y="5149"/>
                  <a:pt x="2297" y="5152"/>
                  <a:pt x="2289" y="5152"/>
                </a:cubicBezTo>
                <a:cubicBezTo>
                  <a:pt x="2285" y="5152"/>
                  <a:pt x="2281" y="5152"/>
                  <a:pt x="2278" y="5151"/>
                </a:cubicBezTo>
                <a:lnTo>
                  <a:pt x="1960" y="5062"/>
                </a:lnTo>
                <a:cubicBezTo>
                  <a:pt x="1942" y="5058"/>
                  <a:pt x="1930" y="5042"/>
                  <a:pt x="1930" y="5024"/>
                </a:cubicBezTo>
                <a:lnTo>
                  <a:pt x="1930" y="4323"/>
                </a:lnTo>
                <a:cubicBezTo>
                  <a:pt x="1930" y="4312"/>
                  <a:pt x="1935" y="4301"/>
                  <a:pt x="1943" y="4293"/>
                </a:cubicBezTo>
                <a:cubicBezTo>
                  <a:pt x="1952" y="4286"/>
                  <a:pt x="1963" y="4282"/>
                  <a:pt x="1974" y="4283"/>
                </a:cubicBezTo>
                <a:lnTo>
                  <a:pt x="2292" y="4314"/>
                </a:lnTo>
                <a:cubicBezTo>
                  <a:pt x="2313" y="4316"/>
                  <a:pt x="2329" y="4334"/>
                  <a:pt x="2329" y="4354"/>
                </a:cubicBezTo>
                <a:lnTo>
                  <a:pt x="2329" y="5112"/>
                </a:lnTo>
                <a:close/>
                <a:moveTo>
                  <a:pt x="2329" y="3597"/>
                </a:moveTo>
                <a:cubicBezTo>
                  <a:pt x="2329" y="3618"/>
                  <a:pt x="2313" y="3635"/>
                  <a:pt x="2292" y="3637"/>
                </a:cubicBezTo>
                <a:lnTo>
                  <a:pt x="1974" y="3663"/>
                </a:lnTo>
                <a:cubicBezTo>
                  <a:pt x="1973" y="3663"/>
                  <a:pt x="1971" y="3664"/>
                  <a:pt x="1970" y="3664"/>
                </a:cubicBezTo>
                <a:cubicBezTo>
                  <a:pt x="1960" y="3664"/>
                  <a:pt x="1951" y="3660"/>
                  <a:pt x="1943" y="3653"/>
                </a:cubicBezTo>
                <a:cubicBezTo>
                  <a:pt x="1935" y="3645"/>
                  <a:pt x="1930" y="3634"/>
                  <a:pt x="1930" y="3623"/>
                </a:cubicBezTo>
                <a:lnTo>
                  <a:pt x="1930" y="2923"/>
                </a:lnTo>
                <a:cubicBezTo>
                  <a:pt x="1930" y="2905"/>
                  <a:pt x="1942" y="2889"/>
                  <a:pt x="1960" y="2884"/>
                </a:cubicBezTo>
                <a:lnTo>
                  <a:pt x="2278" y="2800"/>
                </a:lnTo>
                <a:cubicBezTo>
                  <a:pt x="2290" y="2797"/>
                  <a:pt x="2303" y="2800"/>
                  <a:pt x="2313" y="2807"/>
                </a:cubicBezTo>
                <a:cubicBezTo>
                  <a:pt x="2323" y="2815"/>
                  <a:pt x="2329" y="2827"/>
                  <a:pt x="2329" y="2839"/>
                </a:cubicBezTo>
                <a:lnTo>
                  <a:pt x="2329" y="3597"/>
                </a:lnTo>
                <a:lnTo>
                  <a:pt x="2329" y="3597"/>
                </a:lnTo>
                <a:close/>
                <a:moveTo>
                  <a:pt x="2329" y="2082"/>
                </a:moveTo>
                <a:cubicBezTo>
                  <a:pt x="2329" y="2098"/>
                  <a:pt x="2319" y="2112"/>
                  <a:pt x="2305" y="2119"/>
                </a:cubicBezTo>
                <a:lnTo>
                  <a:pt x="1987" y="2260"/>
                </a:lnTo>
                <a:cubicBezTo>
                  <a:pt x="1982" y="2262"/>
                  <a:pt x="1976" y="2263"/>
                  <a:pt x="1970" y="2263"/>
                </a:cubicBezTo>
                <a:cubicBezTo>
                  <a:pt x="1963" y="2263"/>
                  <a:pt x="1955" y="2261"/>
                  <a:pt x="1949" y="2257"/>
                </a:cubicBezTo>
                <a:cubicBezTo>
                  <a:pt x="1937" y="2249"/>
                  <a:pt x="1930" y="2236"/>
                  <a:pt x="1930" y="2223"/>
                </a:cubicBezTo>
                <a:lnTo>
                  <a:pt x="1930" y="1523"/>
                </a:lnTo>
                <a:cubicBezTo>
                  <a:pt x="1930" y="1509"/>
                  <a:pt x="1938" y="1496"/>
                  <a:pt x="1949" y="1489"/>
                </a:cubicBezTo>
                <a:lnTo>
                  <a:pt x="2267" y="1290"/>
                </a:lnTo>
                <a:cubicBezTo>
                  <a:pt x="2280" y="1282"/>
                  <a:pt x="2295" y="1282"/>
                  <a:pt x="2308" y="1289"/>
                </a:cubicBezTo>
                <a:cubicBezTo>
                  <a:pt x="2321" y="1296"/>
                  <a:pt x="2329" y="1310"/>
                  <a:pt x="2329" y="1324"/>
                </a:cubicBezTo>
                <a:lnTo>
                  <a:pt x="2329" y="2082"/>
                </a:lnTo>
                <a:lnTo>
                  <a:pt x="2329" y="2082"/>
                </a:lnTo>
                <a:close/>
                <a:moveTo>
                  <a:pt x="3152" y="5341"/>
                </a:moveTo>
                <a:cubicBezTo>
                  <a:pt x="3152" y="5352"/>
                  <a:pt x="3147" y="5364"/>
                  <a:pt x="3139" y="5372"/>
                </a:cubicBezTo>
                <a:cubicBezTo>
                  <a:pt x="3124" y="5387"/>
                  <a:pt x="3104" y="5387"/>
                  <a:pt x="3098" y="5387"/>
                </a:cubicBezTo>
                <a:lnTo>
                  <a:pt x="3097" y="5387"/>
                </a:lnTo>
                <a:cubicBezTo>
                  <a:pt x="3018" y="5387"/>
                  <a:pt x="2710" y="5276"/>
                  <a:pt x="2650" y="5254"/>
                </a:cubicBezTo>
                <a:cubicBezTo>
                  <a:pt x="2634" y="5248"/>
                  <a:pt x="2623" y="5233"/>
                  <a:pt x="2623" y="5216"/>
                </a:cubicBezTo>
                <a:lnTo>
                  <a:pt x="2623" y="4391"/>
                </a:lnTo>
                <a:cubicBezTo>
                  <a:pt x="2623" y="4380"/>
                  <a:pt x="2628" y="4369"/>
                  <a:pt x="2636" y="4361"/>
                </a:cubicBezTo>
                <a:cubicBezTo>
                  <a:pt x="2645" y="4354"/>
                  <a:pt x="2656" y="4350"/>
                  <a:pt x="2667" y="4351"/>
                </a:cubicBezTo>
                <a:lnTo>
                  <a:pt x="3115" y="4395"/>
                </a:lnTo>
                <a:cubicBezTo>
                  <a:pt x="3136" y="4397"/>
                  <a:pt x="3152" y="4414"/>
                  <a:pt x="3152" y="4435"/>
                </a:cubicBezTo>
                <a:cubicBezTo>
                  <a:pt x="3152" y="4444"/>
                  <a:pt x="3152" y="5302"/>
                  <a:pt x="3152" y="5341"/>
                </a:cubicBezTo>
                <a:close/>
                <a:moveTo>
                  <a:pt x="3152" y="3529"/>
                </a:moveTo>
                <a:cubicBezTo>
                  <a:pt x="3152" y="3550"/>
                  <a:pt x="3136" y="3567"/>
                  <a:pt x="3115" y="3569"/>
                </a:cubicBezTo>
                <a:lnTo>
                  <a:pt x="2667" y="3606"/>
                </a:lnTo>
                <a:cubicBezTo>
                  <a:pt x="2665" y="3606"/>
                  <a:pt x="2664" y="3606"/>
                  <a:pt x="2663" y="3606"/>
                </a:cubicBezTo>
                <a:cubicBezTo>
                  <a:pt x="2653" y="3606"/>
                  <a:pt x="2643" y="3602"/>
                  <a:pt x="2636" y="3595"/>
                </a:cubicBezTo>
                <a:cubicBezTo>
                  <a:pt x="2628" y="3588"/>
                  <a:pt x="2623" y="3577"/>
                  <a:pt x="2623" y="3566"/>
                </a:cubicBezTo>
                <a:lnTo>
                  <a:pt x="2623" y="2741"/>
                </a:lnTo>
                <a:cubicBezTo>
                  <a:pt x="2623" y="2722"/>
                  <a:pt x="2635" y="2706"/>
                  <a:pt x="2653" y="2702"/>
                </a:cubicBezTo>
                <a:lnTo>
                  <a:pt x="3101" y="2584"/>
                </a:lnTo>
                <a:cubicBezTo>
                  <a:pt x="3113" y="2581"/>
                  <a:pt x="3126" y="2583"/>
                  <a:pt x="3136" y="2591"/>
                </a:cubicBezTo>
                <a:cubicBezTo>
                  <a:pt x="3146" y="2599"/>
                  <a:pt x="3152" y="2610"/>
                  <a:pt x="3152" y="2623"/>
                </a:cubicBezTo>
                <a:lnTo>
                  <a:pt x="3152" y="3529"/>
                </a:lnTo>
                <a:lnTo>
                  <a:pt x="3152" y="3529"/>
                </a:lnTo>
                <a:close/>
                <a:moveTo>
                  <a:pt x="3152" y="1717"/>
                </a:moveTo>
                <a:cubicBezTo>
                  <a:pt x="3152" y="1733"/>
                  <a:pt x="3142" y="1748"/>
                  <a:pt x="3128" y="1754"/>
                </a:cubicBezTo>
                <a:lnTo>
                  <a:pt x="2680" y="1953"/>
                </a:lnTo>
                <a:cubicBezTo>
                  <a:pt x="2674" y="1955"/>
                  <a:pt x="2669" y="1956"/>
                  <a:pt x="2663" y="1956"/>
                </a:cubicBezTo>
                <a:cubicBezTo>
                  <a:pt x="2656" y="1956"/>
                  <a:pt x="2648" y="1954"/>
                  <a:pt x="2641" y="1950"/>
                </a:cubicBezTo>
                <a:cubicBezTo>
                  <a:pt x="2630" y="1942"/>
                  <a:pt x="2623" y="1930"/>
                  <a:pt x="2623" y="1916"/>
                </a:cubicBezTo>
                <a:lnTo>
                  <a:pt x="2623" y="1091"/>
                </a:lnTo>
                <a:cubicBezTo>
                  <a:pt x="2623" y="1077"/>
                  <a:pt x="2630" y="1064"/>
                  <a:pt x="2642" y="1057"/>
                </a:cubicBezTo>
                <a:lnTo>
                  <a:pt x="3090" y="777"/>
                </a:lnTo>
                <a:cubicBezTo>
                  <a:pt x="3103" y="769"/>
                  <a:pt x="3118" y="769"/>
                  <a:pt x="3131" y="776"/>
                </a:cubicBezTo>
                <a:cubicBezTo>
                  <a:pt x="3144" y="783"/>
                  <a:pt x="3152" y="797"/>
                  <a:pt x="3152" y="811"/>
                </a:cubicBezTo>
                <a:lnTo>
                  <a:pt x="3152" y="1717"/>
                </a:lnTo>
                <a:lnTo>
                  <a:pt x="3152" y="1717"/>
                </a:lnTo>
                <a:close/>
                <a:moveTo>
                  <a:pt x="4934" y="1266"/>
                </a:moveTo>
                <a:cubicBezTo>
                  <a:pt x="4934" y="1252"/>
                  <a:pt x="4941" y="1240"/>
                  <a:pt x="4952" y="1232"/>
                </a:cubicBezTo>
                <a:cubicBezTo>
                  <a:pt x="4963" y="1225"/>
                  <a:pt x="4978" y="1224"/>
                  <a:pt x="4990" y="1229"/>
                </a:cubicBezTo>
                <a:lnTo>
                  <a:pt x="5469" y="1436"/>
                </a:lnTo>
                <a:cubicBezTo>
                  <a:pt x="5483" y="1442"/>
                  <a:pt x="5493" y="1457"/>
                  <a:pt x="5493" y="1473"/>
                </a:cubicBezTo>
                <a:lnTo>
                  <a:pt x="5493" y="2187"/>
                </a:lnTo>
                <a:cubicBezTo>
                  <a:pt x="5493" y="2200"/>
                  <a:pt x="5487" y="2212"/>
                  <a:pt x="5477" y="2220"/>
                </a:cubicBezTo>
                <a:cubicBezTo>
                  <a:pt x="5470" y="2225"/>
                  <a:pt x="5461" y="2228"/>
                  <a:pt x="5453" y="2228"/>
                </a:cubicBezTo>
                <a:cubicBezTo>
                  <a:pt x="5449" y="2228"/>
                  <a:pt x="5445" y="2227"/>
                  <a:pt x="5441" y="2226"/>
                </a:cubicBezTo>
                <a:lnTo>
                  <a:pt x="4963" y="2079"/>
                </a:lnTo>
                <a:cubicBezTo>
                  <a:pt x="4946" y="2074"/>
                  <a:pt x="4934" y="2058"/>
                  <a:pt x="4934" y="2040"/>
                </a:cubicBezTo>
                <a:lnTo>
                  <a:pt x="4934" y="1266"/>
                </a:lnTo>
                <a:lnTo>
                  <a:pt x="4934" y="1266"/>
                </a:lnTo>
                <a:close/>
                <a:moveTo>
                  <a:pt x="4934" y="2815"/>
                </a:moveTo>
                <a:cubicBezTo>
                  <a:pt x="4934" y="2803"/>
                  <a:pt x="4939" y="2791"/>
                  <a:pt x="4948" y="2784"/>
                </a:cubicBezTo>
                <a:cubicBezTo>
                  <a:pt x="4958" y="2776"/>
                  <a:pt x="4970" y="2773"/>
                  <a:pt x="4981" y="2775"/>
                </a:cubicBezTo>
                <a:lnTo>
                  <a:pt x="5460" y="2862"/>
                </a:lnTo>
                <a:cubicBezTo>
                  <a:pt x="5479" y="2866"/>
                  <a:pt x="5493" y="2882"/>
                  <a:pt x="5493" y="2902"/>
                </a:cubicBezTo>
                <a:lnTo>
                  <a:pt x="5493" y="3623"/>
                </a:lnTo>
                <a:cubicBezTo>
                  <a:pt x="5493" y="3634"/>
                  <a:pt x="5488" y="3645"/>
                  <a:pt x="5480" y="3653"/>
                </a:cubicBezTo>
                <a:cubicBezTo>
                  <a:pt x="5473" y="3660"/>
                  <a:pt x="5463" y="3664"/>
                  <a:pt x="5453" y="3664"/>
                </a:cubicBezTo>
                <a:cubicBezTo>
                  <a:pt x="5452" y="3664"/>
                  <a:pt x="5451" y="3663"/>
                  <a:pt x="5450" y="3663"/>
                </a:cubicBezTo>
                <a:lnTo>
                  <a:pt x="4971" y="3629"/>
                </a:lnTo>
                <a:cubicBezTo>
                  <a:pt x="4950" y="3628"/>
                  <a:pt x="4934" y="3610"/>
                  <a:pt x="4934" y="3589"/>
                </a:cubicBezTo>
                <a:lnTo>
                  <a:pt x="4934" y="2815"/>
                </a:lnTo>
                <a:close/>
                <a:moveTo>
                  <a:pt x="3688" y="727"/>
                </a:moveTo>
                <a:cubicBezTo>
                  <a:pt x="3688" y="714"/>
                  <a:pt x="3695" y="701"/>
                  <a:pt x="3706" y="694"/>
                </a:cubicBezTo>
                <a:cubicBezTo>
                  <a:pt x="3718" y="686"/>
                  <a:pt x="3732" y="685"/>
                  <a:pt x="3744" y="690"/>
                </a:cubicBezTo>
                <a:lnTo>
                  <a:pt x="4424" y="984"/>
                </a:lnTo>
                <a:cubicBezTo>
                  <a:pt x="4439" y="991"/>
                  <a:pt x="4449" y="1005"/>
                  <a:pt x="4449" y="1021"/>
                </a:cubicBezTo>
                <a:lnTo>
                  <a:pt x="4449" y="1867"/>
                </a:lnTo>
                <a:cubicBezTo>
                  <a:pt x="4449" y="1879"/>
                  <a:pt x="4442" y="1891"/>
                  <a:pt x="4432" y="1899"/>
                </a:cubicBezTo>
                <a:cubicBezTo>
                  <a:pt x="4425" y="1904"/>
                  <a:pt x="4417" y="1907"/>
                  <a:pt x="4408" y="1907"/>
                </a:cubicBezTo>
                <a:cubicBezTo>
                  <a:pt x="4404" y="1907"/>
                  <a:pt x="4400" y="1906"/>
                  <a:pt x="4396" y="1905"/>
                </a:cubicBezTo>
                <a:lnTo>
                  <a:pt x="3717" y="1696"/>
                </a:lnTo>
                <a:cubicBezTo>
                  <a:pt x="3700" y="1691"/>
                  <a:pt x="3688" y="1675"/>
                  <a:pt x="3688" y="1658"/>
                </a:cubicBezTo>
                <a:lnTo>
                  <a:pt x="3688" y="727"/>
                </a:lnTo>
                <a:lnTo>
                  <a:pt x="3688" y="727"/>
                </a:lnTo>
                <a:close/>
                <a:moveTo>
                  <a:pt x="3688" y="3518"/>
                </a:moveTo>
                <a:lnTo>
                  <a:pt x="3688" y="2588"/>
                </a:lnTo>
                <a:cubicBezTo>
                  <a:pt x="3688" y="2576"/>
                  <a:pt x="3694" y="2564"/>
                  <a:pt x="3703" y="2557"/>
                </a:cubicBezTo>
                <a:cubicBezTo>
                  <a:pt x="3712" y="2549"/>
                  <a:pt x="3724" y="2546"/>
                  <a:pt x="3736" y="2548"/>
                </a:cubicBezTo>
                <a:lnTo>
                  <a:pt x="4415" y="2672"/>
                </a:lnTo>
                <a:cubicBezTo>
                  <a:pt x="4434" y="2676"/>
                  <a:pt x="4448" y="2692"/>
                  <a:pt x="4448" y="2712"/>
                </a:cubicBezTo>
                <a:lnTo>
                  <a:pt x="4448" y="3557"/>
                </a:lnTo>
                <a:cubicBezTo>
                  <a:pt x="4448" y="3568"/>
                  <a:pt x="4444" y="3579"/>
                  <a:pt x="4436" y="3586"/>
                </a:cubicBezTo>
                <a:cubicBezTo>
                  <a:pt x="4428" y="3593"/>
                  <a:pt x="4418" y="3597"/>
                  <a:pt x="4408" y="3597"/>
                </a:cubicBezTo>
                <a:cubicBezTo>
                  <a:pt x="4407" y="3597"/>
                  <a:pt x="4407" y="3597"/>
                  <a:pt x="4406" y="3597"/>
                </a:cubicBezTo>
                <a:lnTo>
                  <a:pt x="3726" y="3558"/>
                </a:lnTo>
                <a:cubicBezTo>
                  <a:pt x="3705" y="3557"/>
                  <a:pt x="3688" y="3539"/>
                  <a:pt x="3688" y="3518"/>
                </a:cubicBezTo>
                <a:close/>
                <a:moveTo>
                  <a:pt x="5014" y="6300"/>
                </a:moveTo>
                <a:cubicBezTo>
                  <a:pt x="5014" y="6317"/>
                  <a:pt x="5004" y="6331"/>
                  <a:pt x="4989" y="6338"/>
                </a:cubicBezTo>
                <a:lnTo>
                  <a:pt x="4099" y="6676"/>
                </a:lnTo>
                <a:cubicBezTo>
                  <a:pt x="4094" y="6677"/>
                  <a:pt x="4089" y="6678"/>
                  <a:pt x="4085" y="6678"/>
                </a:cubicBezTo>
                <a:cubicBezTo>
                  <a:pt x="4077" y="6678"/>
                  <a:pt x="4069" y="6676"/>
                  <a:pt x="4062" y="6671"/>
                </a:cubicBezTo>
                <a:cubicBezTo>
                  <a:pt x="4051" y="6664"/>
                  <a:pt x="4045" y="6651"/>
                  <a:pt x="4045" y="6638"/>
                </a:cubicBezTo>
                <a:lnTo>
                  <a:pt x="4045" y="4424"/>
                </a:lnTo>
                <a:cubicBezTo>
                  <a:pt x="4045" y="4403"/>
                  <a:pt x="4061" y="4385"/>
                  <a:pt x="4082" y="4384"/>
                </a:cubicBezTo>
                <a:lnTo>
                  <a:pt x="4972" y="4323"/>
                </a:lnTo>
                <a:cubicBezTo>
                  <a:pt x="4983" y="4323"/>
                  <a:pt x="4994" y="4327"/>
                  <a:pt x="5002" y="4334"/>
                </a:cubicBezTo>
                <a:cubicBezTo>
                  <a:pt x="5010" y="4342"/>
                  <a:pt x="5015" y="4352"/>
                  <a:pt x="5015" y="4364"/>
                </a:cubicBezTo>
                <a:lnTo>
                  <a:pt x="5015" y="6300"/>
                </a:lnTo>
                <a:lnTo>
                  <a:pt x="5014" y="6300"/>
                </a:lnTo>
                <a:close/>
                <a:moveTo>
                  <a:pt x="6087" y="5892"/>
                </a:moveTo>
                <a:cubicBezTo>
                  <a:pt x="6087" y="5909"/>
                  <a:pt x="6076" y="5924"/>
                  <a:pt x="6061" y="5930"/>
                </a:cubicBezTo>
                <a:lnTo>
                  <a:pt x="5467" y="6156"/>
                </a:lnTo>
                <a:cubicBezTo>
                  <a:pt x="5462" y="6157"/>
                  <a:pt x="5458" y="6158"/>
                  <a:pt x="5453" y="6158"/>
                </a:cubicBezTo>
                <a:cubicBezTo>
                  <a:pt x="5445" y="6158"/>
                  <a:pt x="5437" y="6156"/>
                  <a:pt x="5430" y="6151"/>
                </a:cubicBezTo>
                <a:cubicBezTo>
                  <a:pt x="5419" y="6144"/>
                  <a:pt x="5413" y="6131"/>
                  <a:pt x="5413" y="6118"/>
                </a:cubicBezTo>
                <a:lnTo>
                  <a:pt x="5413" y="4331"/>
                </a:lnTo>
                <a:cubicBezTo>
                  <a:pt x="5413" y="4310"/>
                  <a:pt x="5429" y="4293"/>
                  <a:pt x="5450" y="4291"/>
                </a:cubicBezTo>
                <a:lnTo>
                  <a:pt x="6044" y="4251"/>
                </a:lnTo>
                <a:cubicBezTo>
                  <a:pt x="6055" y="4250"/>
                  <a:pt x="6066" y="4254"/>
                  <a:pt x="6074" y="4262"/>
                </a:cubicBezTo>
                <a:cubicBezTo>
                  <a:pt x="6082" y="4269"/>
                  <a:pt x="6087" y="4280"/>
                  <a:pt x="6087" y="4291"/>
                </a:cubicBezTo>
                <a:lnTo>
                  <a:pt x="6087" y="5892"/>
                </a:lnTo>
                <a:close/>
                <a:moveTo>
                  <a:pt x="6258" y="3660"/>
                </a:moveTo>
                <a:cubicBezTo>
                  <a:pt x="6258" y="3671"/>
                  <a:pt x="6253" y="3682"/>
                  <a:pt x="6245" y="3690"/>
                </a:cubicBezTo>
                <a:cubicBezTo>
                  <a:pt x="6238" y="3697"/>
                  <a:pt x="6228" y="3701"/>
                  <a:pt x="6218" y="3701"/>
                </a:cubicBezTo>
                <a:lnTo>
                  <a:pt x="6215" y="3701"/>
                </a:lnTo>
                <a:lnTo>
                  <a:pt x="5860" y="3680"/>
                </a:lnTo>
                <a:cubicBezTo>
                  <a:pt x="5839" y="3679"/>
                  <a:pt x="5822" y="3662"/>
                  <a:pt x="5822" y="3640"/>
                </a:cubicBezTo>
                <a:lnTo>
                  <a:pt x="5822" y="2977"/>
                </a:lnTo>
                <a:cubicBezTo>
                  <a:pt x="5822" y="2965"/>
                  <a:pt x="5828" y="2953"/>
                  <a:pt x="5837" y="2946"/>
                </a:cubicBezTo>
                <a:cubicBezTo>
                  <a:pt x="5846" y="2938"/>
                  <a:pt x="5858" y="2935"/>
                  <a:pt x="5870" y="2937"/>
                </a:cubicBezTo>
                <a:lnTo>
                  <a:pt x="6225" y="3002"/>
                </a:lnTo>
                <a:cubicBezTo>
                  <a:pt x="6244" y="3005"/>
                  <a:pt x="6258" y="3022"/>
                  <a:pt x="6258" y="3041"/>
                </a:cubicBezTo>
                <a:lnTo>
                  <a:pt x="6258" y="3660"/>
                </a:lnTo>
                <a:lnTo>
                  <a:pt x="6258" y="3660"/>
                </a:lnTo>
                <a:close/>
                <a:moveTo>
                  <a:pt x="6258" y="2422"/>
                </a:moveTo>
                <a:cubicBezTo>
                  <a:pt x="6258" y="2435"/>
                  <a:pt x="6252" y="2447"/>
                  <a:pt x="6242" y="2455"/>
                </a:cubicBezTo>
                <a:cubicBezTo>
                  <a:pt x="6235" y="2460"/>
                  <a:pt x="6226" y="2463"/>
                  <a:pt x="6218" y="2463"/>
                </a:cubicBezTo>
                <a:cubicBezTo>
                  <a:pt x="6214" y="2463"/>
                  <a:pt x="6210" y="2462"/>
                  <a:pt x="6206" y="2461"/>
                </a:cubicBezTo>
                <a:lnTo>
                  <a:pt x="5851" y="2352"/>
                </a:lnTo>
                <a:cubicBezTo>
                  <a:pt x="5834" y="2346"/>
                  <a:pt x="5823" y="2331"/>
                  <a:pt x="5823" y="2313"/>
                </a:cubicBezTo>
                <a:lnTo>
                  <a:pt x="5823" y="1650"/>
                </a:lnTo>
                <a:cubicBezTo>
                  <a:pt x="5823" y="1636"/>
                  <a:pt x="5829" y="1624"/>
                  <a:pt x="5841" y="1616"/>
                </a:cubicBezTo>
                <a:cubicBezTo>
                  <a:pt x="5852" y="1609"/>
                  <a:pt x="5866" y="1608"/>
                  <a:pt x="5879" y="1613"/>
                </a:cubicBezTo>
                <a:lnTo>
                  <a:pt x="6234" y="1766"/>
                </a:lnTo>
                <a:cubicBezTo>
                  <a:pt x="6249" y="1773"/>
                  <a:pt x="6258" y="1787"/>
                  <a:pt x="6258" y="1803"/>
                </a:cubicBezTo>
                <a:lnTo>
                  <a:pt x="6258" y="2422"/>
                </a:lnTo>
                <a:lnTo>
                  <a:pt x="6258" y="2422"/>
                </a:lnTo>
                <a:close/>
                <a:moveTo>
                  <a:pt x="6968" y="4762"/>
                </a:moveTo>
                <a:cubicBezTo>
                  <a:pt x="6968" y="4781"/>
                  <a:pt x="6954" y="4798"/>
                  <a:pt x="6935" y="4801"/>
                </a:cubicBezTo>
                <a:lnTo>
                  <a:pt x="6677" y="4851"/>
                </a:lnTo>
                <a:cubicBezTo>
                  <a:pt x="6674" y="4852"/>
                  <a:pt x="6672" y="4852"/>
                  <a:pt x="6669" y="4852"/>
                </a:cubicBezTo>
                <a:cubicBezTo>
                  <a:pt x="6660" y="4852"/>
                  <a:pt x="6651" y="4848"/>
                  <a:pt x="6644" y="4842"/>
                </a:cubicBezTo>
                <a:cubicBezTo>
                  <a:pt x="6635" y="4835"/>
                  <a:pt x="6629" y="4824"/>
                  <a:pt x="6629" y="4812"/>
                </a:cubicBezTo>
                <a:lnTo>
                  <a:pt x="6629" y="4249"/>
                </a:lnTo>
                <a:cubicBezTo>
                  <a:pt x="6629" y="4228"/>
                  <a:pt x="6646" y="4210"/>
                  <a:pt x="6667" y="4209"/>
                </a:cubicBezTo>
                <a:lnTo>
                  <a:pt x="6925" y="4191"/>
                </a:lnTo>
                <a:cubicBezTo>
                  <a:pt x="6936" y="4191"/>
                  <a:pt x="6947" y="4195"/>
                  <a:pt x="6955" y="4202"/>
                </a:cubicBezTo>
                <a:cubicBezTo>
                  <a:pt x="6963" y="4210"/>
                  <a:pt x="6968" y="4220"/>
                  <a:pt x="6968" y="4232"/>
                </a:cubicBezTo>
                <a:lnTo>
                  <a:pt x="6968" y="4762"/>
                </a:lnTo>
                <a:lnTo>
                  <a:pt x="6968" y="4762"/>
                </a:lnTo>
                <a:close/>
                <a:moveTo>
                  <a:pt x="6968" y="3701"/>
                </a:moveTo>
                <a:cubicBezTo>
                  <a:pt x="6968" y="3712"/>
                  <a:pt x="6963" y="3723"/>
                  <a:pt x="6955" y="3730"/>
                </a:cubicBezTo>
                <a:cubicBezTo>
                  <a:pt x="6947" y="3737"/>
                  <a:pt x="6938" y="3741"/>
                  <a:pt x="6927" y="3741"/>
                </a:cubicBezTo>
                <a:lnTo>
                  <a:pt x="6925" y="3741"/>
                </a:lnTo>
                <a:lnTo>
                  <a:pt x="6667" y="3726"/>
                </a:lnTo>
                <a:cubicBezTo>
                  <a:pt x="6646" y="3725"/>
                  <a:pt x="6629" y="3708"/>
                  <a:pt x="6629" y="3686"/>
                </a:cubicBezTo>
                <a:lnTo>
                  <a:pt x="6629" y="3124"/>
                </a:lnTo>
                <a:cubicBezTo>
                  <a:pt x="6629" y="3112"/>
                  <a:pt x="6634" y="3101"/>
                  <a:pt x="6644" y="3093"/>
                </a:cubicBezTo>
                <a:cubicBezTo>
                  <a:pt x="6653" y="3085"/>
                  <a:pt x="6665" y="3082"/>
                  <a:pt x="6677" y="3084"/>
                </a:cubicBezTo>
                <a:lnTo>
                  <a:pt x="6934" y="3131"/>
                </a:lnTo>
                <a:cubicBezTo>
                  <a:pt x="6953" y="3135"/>
                  <a:pt x="6967" y="3151"/>
                  <a:pt x="6967" y="3171"/>
                </a:cubicBezTo>
                <a:lnTo>
                  <a:pt x="6967" y="3701"/>
                </a:lnTo>
                <a:lnTo>
                  <a:pt x="6968" y="3701"/>
                </a:lnTo>
                <a:close/>
                <a:moveTo>
                  <a:pt x="7404" y="4678"/>
                </a:moveTo>
                <a:cubicBezTo>
                  <a:pt x="7404" y="4697"/>
                  <a:pt x="7390" y="4714"/>
                  <a:pt x="7371" y="4717"/>
                </a:cubicBezTo>
                <a:lnTo>
                  <a:pt x="7165" y="4757"/>
                </a:lnTo>
                <a:cubicBezTo>
                  <a:pt x="7162" y="4757"/>
                  <a:pt x="7160" y="4758"/>
                  <a:pt x="7157" y="4758"/>
                </a:cubicBezTo>
                <a:cubicBezTo>
                  <a:pt x="7148" y="4758"/>
                  <a:pt x="7139" y="4754"/>
                  <a:pt x="7132" y="4748"/>
                </a:cubicBezTo>
                <a:cubicBezTo>
                  <a:pt x="7122" y="4741"/>
                  <a:pt x="7117" y="4729"/>
                  <a:pt x="7117" y="4717"/>
                </a:cubicBezTo>
                <a:lnTo>
                  <a:pt x="7117" y="4216"/>
                </a:lnTo>
                <a:cubicBezTo>
                  <a:pt x="7117" y="4195"/>
                  <a:pt x="7134" y="4177"/>
                  <a:pt x="7155" y="4176"/>
                </a:cubicBezTo>
                <a:lnTo>
                  <a:pt x="7361" y="4162"/>
                </a:lnTo>
                <a:cubicBezTo>
                  <a:pt x="7372" y="4161"/>
                  <a:pt x="7383" y="4165"/>
                  <a:pt x="7391" y="4172"/>
                </a:cubicBezTo>
                <a:cubicBezTo>
                  <a:pt x="7399" y="4180"/>
                  <a:pt x="7404" y="4191"/>
                  <a:pt x="7404" y="4202"/>
                </a:cubicBezTo>
                <a:lnTo>
                  <a:pt x="7404" y="4678"/>
                </a:lnTo>
                <a:lnTo>
                  <a:pt x="7404" y="4678"/>
                </a:lnTo>
                <a:close/>
                <a:moveTo>
                  <a:pt x="7404" y="3726"/>
                </a:moveTo>
                <a:cubicBezTo>
                  <a:pt x="7404" y="3737"/>
                  <a:pt x="7399" y="3748"/>
                  <a:pt x="7391" y="3755"/>
                </a:cubicBezTo>
                <a:cubicBezTo>
                  <a:pt x="7384" y="3762"/>
                  <a:pt x="7374" y="3766"/>
                  <a:pt x="7364" y="3766"/>
                </a:cubicBezTo>
                <a:cubicBezTo>
                  <a:pt x="7363" y="3766"/>
                  <a:pt x="7362" y="3766"/>
                  <a:pt x="7361" y="3766"/>
                </a:cubicBezTo>
                <a:lnTo>
                  <a:pt x="7155" y="3754"/>
                </a:lnTo>
                <a:cubicBezTo>
                  <a:pt x="7134" y="3753"/>
                  <a:pt x="7117" y="3736"/>
                  <a:pt x="7117" y="3714"/>
                </a:cubicBezTo>
                <a:lnTo>
                  <a:pt x="7117" y="3219"/>
                </a:lnTo>
                <a:cubicBezTo>
                  <a:pt x="7117" y="3207"/>
                  <a:pt x="7122" y="3196"/>
                  <a:pt x="7131" y="3188"/>
                </a:cubicBezTo>
                <a:cubicBezTo>
                  <a:pt x="7140" y="3181"/>
                  <a:pt x="7152" y="3177"/>
                  <a:pt x="7164" y="3179"/>
                </a:cubicBezTo>
                <a:lnTo>
                  <a:pt x="7370" y="3210"/>
                </a:lnTo>
                <a:cubicBezTo>
                  <a:pt x="7390" y="3213"/>
                  <a:pt x="7404" y="3230"/>
                  <a:pt x="7404" y="3250"/>
                </a:cubicBezTo>
                <a:lnTo>
                  <a:pt x="7404" y="3726"/>
                </a:lnTo>
                <a:lnTo>
                  <a:pt x="7404" y="3726"/>
                </a:lnTo>
                <a:close/>
              </a:path>
            </a:pathLst>
          </a:custGeom>
          <a:solidFill>
            <a:schemeClr val="bg1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37" name="i$ļîḓé"/>
          <p:cNvSpPr/>
          <p:nvPr/>
        </p:nvSpPr>
        <p:spPr>
          <a:xfrm>
            <a:off x="5032767" y="2617681"/>
            <a:ext cx="396719" cy="360050"/>
          </a:xfrm>
          <a:custGeom>
            <a:avLst/>
            <a:gdLst>
              <a:gd name="connsiteX0" fmla="*/ 610004 w 610004"/>
              <a:gd name="connsiteY0" fmla="*/ 450415 h 553622"/>
              <a:gd name="connsiteX1" fmla="*/ 610004 w 610004"/>
              <a:gd name="connsiteY1" fmla="*/ 498049 h 553622"/>
              <a:gd name="connsiteX2" fmla="*/ 553375 w 610004"/>
              <a:gd name="connsiteY2" fmla="*/ 553622 h 553622"/>
              <a:gd name="connsiteX3" fmla="*/ 55636 w 610004"/>
              <a:gd name="connsiteY3" fmla="*/ 553622 h 553622"/>
              <a:gd name="connsiteX4" fmla="*/ 19870 w 610004"/>
              <a:gd name="connsiteY4" fmla="*/ 540721 h 553622"/>
              <a:gd name="connsiteX5" fmla="*/ 0 w 610004"/>
              <a:gd name="connsiteY5" fmla="*/ 498049 h 553622"/>
              <a:gd name="connsiteX6" fmla="*/ 0 w 610004"/>
              <a:gd name="connsiteY6" fmla="*/ 459347 h 553622"/>
              <a:gd name="connsiteX7" fmla="*/ 11922 w 610004"/>
              <a:gd name="connsiteY7" fmla="*/ 459347 h 553622"/>
              <a:gd name="connsiteX8" fmla="*/ 55636 w 610004"/>
              <a:gd name="connsiteY8" fmla="*/ 471255 h 553622"/>
              <a:gd name="connsiteX9" fmla="*/ 92395 w 610004"/>
              <a:gd name="connsiteY9" fmla="*/ 471255 h 553622"/>
              <a:gd name="connsiteX10" fmla="*/ 117232 w 610004"/>
              <a:gd name="connsiteY10" fmla="*/ 511942 h 553622"/>
              <a:gd name="connsiteX11" fmla="*/ 491779 w 610004"/>
              <a:gd name="connsiteY11" fmla="*/ 511942 h 553622"/>
              <a:gd name="connsiteX12" fmla="*/ 515623 w 610004"/>
              <a:gd name="connsiteY12" fmla="*/ 471255 h 553622"/>
              <a:gd name="connsiteX13" fmla="*/ 553375 w 610004"/>
              <a:gd name="connsiteY13" fmla="*/ 471255 h 553622"/>
              <a:gd name="connsiteX14" fmla="*/ 610004 w 610004"/>
              <a:gd name="connsiteY14" fmla="*/ 450415 h 553622"/>
              <a:gd name="connsiteX15" fmla="*/ 610004 w 610004"/>
              <a:gd name="connsiteY15" fmla="*/ 340360 h 553622"/>
              <a:gd name="connsiteX16" fmla="*/ 610004 w 610004"/>
              <a:gd name="connsiteY16" fmla="*/ 387920 h 553622"/>
              <a:gd name="connsiteX17" fmla="*/ 553375 w 610004"/>
              <a:gd name="connsiteY17" fmla="*/ 443408 h 553622"/>
              <a:gd name="connsiteX18" fmla="*/ 55636 w 610004"/>
              <a:gd name="connsiteY18" fmla="*/ 443408 h 553622"/>
              <a:gd name="connsiteX19" fmla="*/ 19870 w 610004"/>
              <a:gd name="connsiteY19" fmla="*/ 431518 h 553622"/>
              <a:gd name="connsiteX20" fmla="*/ 0 w 610004"/>
              <a:gd name="connsiteY20" fmla="*/ 387920 h 553622"/>
              <a:gd name="connsiteX21" fmla="*/ 0 w 610004"/>
              <a:gd name="connsiteY21" fmla="*/ 349277 h 553622"/>
              <a:gd name="connsiteX22" fmla="*/ 11922 w 610004"/>
              <a:gd name="connsiteY22" fmla="*/ 349277 h 553622"/>
              <a:gd name="connsiteX23" fmla="*/ 55636 w 610004"/>
              <a:gd name="connsiteY23" fmla="*/ 362158 h 553622"/>
              <a:gd name="connsiteX24" fmla="*/ 92395 w 610004"/>
              <a:gd name="connsiteY24" fmla="*/ 362158 h 553622"/>
              <a:gd name="connsiteX25" fmla="*/ 117232 w 610004"/>
              <a:gd name="connsiteY25" fmla="*/ 401792 h 553622"/>
              <a:gd name="connsiteX26" fmla="*/ 491779 w 610004"/>
              <a:gd name="connsiteY26" fmla="*/ 401792 h 553622"/>
              <a:gd name="connsiteX27" fmla="*/ 515623 w 610004"/>
              <a:gd name="connsiteY27" fmla="*/ 362158 h 553622"/>
              <a:gd name="connsiteX28" fmla="*/ 553375 w 610004"/>
              <a:gd name="connsiteY28" fmla="*/ 362158 h 553622"/>
              <a:gd name="connsiteX29" fmla="*/ 610004 w 610004"/>
              <a:gd name="connsiteY29" fmla="*/ 340360 h 553622"/>
              <a:gd name="connsiteX30" fmla="*/ 296003 w 610004"/>
              <a:gd name="connsiteY30" fmla="*/ 93312 h 553622"/>
              <a:gd name="connsiteX31" fmla="*/ 296003 w 610004"/>
              <a:gd name="connsiteY31" fmla="*/ 110170 h 553622"/>
              <a:gd name="connsiteX32" fmla="*/ 265212 w 610004"/>
              <a:gd name="connsiteY32" fmla="*/ 142894 h 553622"/>
              <a:gd name="connsiteX33" fmla="*/ 297989 w 610004"/>
              <a:gd name="connsiteY33" fmla="*/ 175618 h 553622"/>
              <a:gd name="connsiteX34" fmla="*/ 316861 w 610004"/>
              <a:gd name="connsiteY34" fmla="*/ 191484 h 553622"/>
              <a:gd name="connsiteX35" fmla="*/ 298982 w 610004"/>
              <a:gd name="connsiteY35" fmla="*/ 203384 h 553622"/>
              <a:gd name="connsiteX36" fmla="*/ 269185 w 610004"/>
              <a:gd name="connsiteY36" fmla="*/ 195450 h 553622"/>
              <a:gd name="connsiteX37" fmla="*/ 264219 w 610004"/>
              <a:gd name="connsiteY37" fmla="*/ 216275 h 553622"/>
              <a:gd name="connsiteX38" fmla="*/ 295010 w 610004"/>
              <a:gd name="connsiteY38" fmla="*/ 224208 h 553622"/>
              <a:gd name="connsiteX39" fmla="*/ 295010 w 610004"/>
              <a:gd name="connsiteY39" fmla="*/ 241066 h 553622"/>
              <a:gd name="connsiteX40" fmla="*/ 311895 w 610004"/>
              <a:gd name="connsiteY40" fmla="*/ 241066 h 553622"/>
              <a:gd name="connsiteX41" fmla="*/ 311895 w 610004"/>
              <a:gd name="connsiteY41" fmla="*/ 223216 h 553622"/>
              <a:gd name="connsiteX42" fmla="*/ 344671 w 610004"/>
              <a:gd name="connsiteY42" fmla="*/ 189501 h 553622"/>
              <a:gd name="connsiteX43" fmla="*/ 314874 w 610004"/>
              <a:gd name="connsiteY43" fmla="*/ 154793 h 553622"/>
              <a:gd name="connsiteX44" fmla="*/ 293023 w 610004"/>
              <a:gd name="connsiteY44" fmla="*/ 139919 h 553622"/>
              <a:gd name="connsiteX45" fmla="*/ 307922 w 610004"/>
              <a:gd name="connsiteY45" fmla="*/ 129011 h 553622"/>
              <a:gd name="connsiteX46" fmla="*/ 334739 w 610004"/>
              <a:gd name="connsiteY46" fmla="*/ 135952 h 553622"/>
              <a:gd name="connsiteX47" fmla="*/ 339705 w 610004"/>
              <a:gd name="connsiteY47" fmla="*/ 115128 h 553622"/>
              <a:gd name="connsiteX48" fmla="*/ 313881 w 610004"/>
              <a:gd name="connsiteY48" fmla="*/ 109178 h 553622"/>
              <a:gd name="connsiteX49" fmla="*/ 313881 w 610004"/>
              <a:gd name="connsiteY49" fmla="*/ 93312 h 553622"/>
              <a:gd name="connsiteX50" fmla="*/ 303949 w 610004"/>
              <a:gd name="connsiteY50" fmla="*/ 67530 h 553622"/>
              <a:gd name="connsiteX51" fmla="*/ 403272 w 610004"/>
              <a:gd name="connsiteY51" fmla="*/ 166693 h 553622"/>
              <a:gd name="connsiteX52" fmla="*/ 303949 w 610004"/>
              <a:gd name="connsiteY52" fmla="*/ 264865 h 553622"/>
              <a:gd name="connsiteX53" fmla="*/ 205618 w 610004"/>
              <a:gd name="connsiteY53" fmla="*/ 166693 h 553622"/>
              <a:gd name="connsiteX54" fmla="*/ 303949 w 610004"/>
              <a:gd name="connsiteY54" fmla="*/ 67530 h 553622"/>
              <a:gd name="connsiteX55" fmla="*/ 116239 w 610004"/>
              <a:gd name="connsiteY55" fmla="*/ 40672 h 553622"/>
              <a:gd name="connsiteX56" fmla="*/ 41727 w 610004"/>
              <a:gd name="connsiteY56" fmla="*/ 117057 h 553622"/>
              <a:gd name="connsiteX57" fmla="*/ 41727 w 610004"/>
              <a:gd name="connsiteY57" fmla="*/ 216258 h 553622"/>
              <a:gd name="connsiteX58" fmla="*/ 117232 w 610004"/>
              <a:gd name="connsiteY58" fmla="*/ 292642 h 553622"/>
              <a:gd name="connsiteX59" fmla="*/ 491779 w 610004"/>
              <a:gd name="connsiteY59" fmla="*/ 292642 h 553622"/>
              <a:gd name="connsiteX60" fmla="*/ 568278 w 610004"/>
              <a:gd name="connsiteY60" fmla="*/ 215266 h 553622"/>
              <a:gd name="connsiteX61" fmla="*/ 568278 w 610004"/>
              <a:gd name="connsiteY61" fmla="*/ 118049 h 553622"/>
              <a:gd name="connsiteX62" fmla="*/ 492772 w 610004"/>
              <a:gd name="connsiteY62" fmla="*/ 40672 h 553622"/>
              <a:gd name="connsiteX63" fmla="*/ 55636 w 610004"/>
              <a:gd name="connsiteY63" fmla="*/ 0 h 553622"/>
              <a:gd name="connsiteX64" fmla="*/ 553375 w 610004"/>
              <a:gd name="connsiteY64" fmla="*/ 0 h 553622"/>
              <a:gd name="connsiteX65" fmla="*/ 610004 w 610004"/>
              <a:gd name="connsiteY65" fmla="*/ 54560 h 553622"/>
              <a:gd name="connsiteX66" fmla="*/ 610004 w 610004"/>
              <a:gd name="connsiteY66" fmla="*/ 277762 h 553622"/>
              <a:gd name="connsiteX67" fmla="*/ 553375 w 610004"/>
              <a:gd name="connsiteY67" fmla="*/ 334307 h 553622"/>
              <a:gd name="connsiteX68" fmla="*/ 55636 w 610004"/>
              <a:gd name="connsiteY68" fmla="*/ 334307 h 553622"/>
              <a:gd name="connsiteX69" fmla="*/ 19870 w 610004"/>
              <a:gd name="connsiteY69" fmla="*/ 321411 h 553622"/>
              <a:gd name="connsiteX70" fmla="*/ 0 w 610004"/>
              <a:gd name="connsiteY70" fmla="*/ 277762 h 553622"/>
              <a:gd name="connsiteX71" fmla="*/ 0 w 610004"/>
              <a:gd name="connsiteY71" fmla="*/ 54560 h 553622"/>
              <a:gd name="connsiteX72" fmla="*/ 55636 w 610004"/>
              <a:gd name="connsiteY72" fmla="*/ 0 h 55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0004" h="553622">
                <a:moveTo>
                  <a:pt x="610004" y="450415"/>
                </a:moveTo>
                <a:lnTo>
                  <a:pt x="610004" y="498049"/>
                </a:lnTo>
                <a:cubicBezTo>
                  <a:pt x="610004" y="528813"/>
                  <a:pt x="584173" y="553622"/>
                  <a:pt x="553375" y="553622"/>
                </a:cubicBezTo>
                <a:lnTo>
                  <a:pt x="55636" y="553622"/>
                </a:lnTo>
                <a:cubicBezTo>
                  <a:pt x="42720" y="553622"/>
                  <a:pt x="27818" y="547668"/>
                  <a:pt x="19870" y="540721"/>
                </a:cubicBezTo>
                <a:cubicBezTo>
                  <a:pt x="10929" y="532782"/>
                  <a:pt x="0" y="514920"/>
                  <a:pt x="0" y="498049"/>
                </a:cubicBezTo>
                <a:lnTo>
                  <a:pt x="0" y="459347"/>
                </a:lnTo>
                <a:lnTo>
                  <a:pt x="11922" y="459347"/>
                </a:lnTo>
                <a:cubicBezTo>
                  <a:pt x="24838" y="467286"/>
                  <a:pt x="40733" y="471255"/>
                  <a:pt x="55636" y="471255"/>
                </a:cubicBezTo>
                <a:lnTo>
                  <a:pt x="92395" y="471255"/>
                </a:lnTo>
                <a:cubicBezTo>
                  <a:pt x="102330" y="483164"/>
                  <a:pt x="111271" y="496064"/>
                  <a:pt x="117232" y="511942"/>
                </a:cubicBezTo>
                <a:lnTo>
                  <a:pt x="491779" y="511942"/>
                </a:lnTo>
                <a:cubicBezTo>
                  <a:pt x="497740" y="496064"/>
                  <a:pt x="505688" y="483164"/>
                  <a:pt x="515623" y="471255"/>
                </a:cubicBezTo>
                <a:lnTo>
                  <a:pt x="553375" y="471255"/>
                </a:lnTo>
                <a:cubicBezTo>
                  <a:pt x="575232" y="471255"/>
                  <a:pt x="595102" y="463316"/>
                  <a:pt x="610004" y="450415"/>
                </a:cubicBezTo>
                <a:close/>
                <a:moveTo>
                  <a:pt x="610004" y="340360"/>
                </a:moveTo>
                <a:lnTo>
                  <a:pt x="610004" y="387920"/>
                </a:lnTo>
                <a:cubicBezTo>
                  <a:pt x="610004" y="418637"/>
                  <a:pt x="584173" y="443408"/>
                  <a:pt x="553375" y="443408"/>
                </a:cubicBezTo>
                <a:lnTo>
                  <a:pt x="55636" y="443408"/>
                </a:lnTo>
                <a:cubicBezTo>
                  <a:pt x="42720" y="443408"/>
                  <a:pt x="27818" y="437463"/>
                  <a:pt x="19870" y="431518"/>
                </a:cubicBezTo>
                <a:cubicBezTo>
                  <a:pt x="10929" y="423591"/>
                  <a:pt x="0" y="404765"/>
                  <a:pt x="0" y="387920"/>
                </a:cubicBezTo>
                <a:lnTo>
                  <a:pt x="0" y="349277"/>
                </a:lnTo>
                <a:lnTo>
                  <a:pt x="11922" y="349277"/>
                </a:lnTo>
                <a:cubicBezTo>
                  <a:pt x="24838" y="357204"/>
                  <a:pt x="40733" y="362158"/>
                  <a:pt x="55636" y="362158"/>
                </a:cubicBezTo>
                <a:lnTo>
                  <a:pt x="92395" y="362158"/>
                </a:lnTo>
                <a:cubicBezTo>
                  <a:pt x="102330" y="373058"/>
                  <a:pt x="111271" y="386930"/>
                  <a:pt x="117232" y="401792"/>
                </a:cubicBezTo>
                <a:lnTo>
                  <a:pt x="491779" y="401792"/>
                </a:lnTo>
                <a:cubicBezTo>
                  <a:pt x="497740" y="386930"/>
                  <a:pt x="505688" y="373058"/>
                  <a:pt x="515623" y="362158"/>
                </a:cubicBezTo>
                <a:lnTo>
                  <a:pt x="553375" y="362158"/>
                </a:lnTo>
                <a:cubicBezTo>
                  <a:pt x="575232" y="362158"/>
                  <a:pt x="595102" y="353241"/>
                  <a:pt x="610004" y="340360"/>
                </a:cubicBezTo>
                <a:close/>
                <a:moveTo>
                  <a:pt x="296003" y="93312"/>
                </a:moveTo>
                <a:lnTo>
                  <a:pt x="296003" y="110170"/>
                </a:lnTo>
                <a:cubicBezTo>
                  <a:pt x="276138" y="114137"/>
                  <a:pt x="265212" y="127028"/>
                  <a:pt x="265212" y="142894"/>
                </a:cubicBezTo>
                <a:cubicBezTo>
                  <a:pt x="265212" y="160743"/>
                  <a:pt x="278124" y="169668"/>
                  <a:pt x="297989" y="175618"/>
                </a:cubicBezTo>
                <a:cubicBezTo>
                  <a:pt x="310901" y="180576"/>
                  <a:pt x="316861" y="184542"/>
                  <a:pt x="316861" y="191484"/>
                </a:cubicBezTo>
                <a:cubicBezTo>
                  <a:pt x="316861" y="199417"/>
                  <a:pt x="309908" y="203384"/>
                  <a:pt x="298982" y="203384"/>
                </a:cubicBezTo>
                <a:cubicBezTo>
                  <a:pt x="288057" y="203384"/>
                  <a:pt x="277131" y="199417"/>
                  <a:pt x="269185" y="195450"/>
                </a:cubicBezTo>
                <a:lnTo>
                  <a:pt x="264219" y="216275"/>
                </a:lnTo>
                <a:cubicBezTo>
                  <a:pt x="271172" y="220241"/>
                  <a:pt x="282097" y="224208"/>
                  <a:pt x="295010" y="224208"/>
                </a:cubicBezTo>
                <a:lnTo>
                  <a:pt x="295010" y="241066"/>
                </a:lnTo>
                <a:lnTo>
                  <a:pt x="311895" y="241066"/>
                </a:lnTo>
                <a:lnTo>
                  <a:pt x="311895" y="223216"/>
                </a:lnTo>
                <a:cubicBezTo>
                  <a:pt x="332752" y="219250"/>
                  <a:pt x="344671" y="205367"/>
                  <a:pt x="344671" y="189501"/>
                </a:cubicBezTo>
                <a:cubicBezTo>
                  <a:pt x="344671" y="172643"/>
                  <a:pt x="336725" y="162727"/>
                  <a:pt x="314874" y="154793"/>
                </a:cubicBezTo>
                <a:cubicBezTo>
                  <a:pt x="298982" y="149835"/>
                  <a:pt x="293023" y="145869"/>
                  <a:pt x="293023" y="139919"/>
                </a:cubicBezTo>
                <a:cubicBezTo>
                  <a:pt x="293023" y="133969"/>
                  <a:pt x="296996" y="129011"/>
                  <a:pt x="307922" y="129011"/>
                </a:cubicBezTo>
                <a:cubicBezTo>
                  <a:pt x="321827" y="129011"/>
                  <a:pt x="329773" y="133969"/>
                  <a:pt x="334739" y="135952"/>
                </a:cubicBezTo>
                <a:lnTo>
                  <a:pt x="339705" y="115128"/>
                </a:lnTo>
                <a:cubicBezTo>
                  <a:pt x="333746" y="112153"/>
                  <a:pt x="325800" y="109178"/>
                  <a:pt x="313881" y="109178"/>
                </a:cubicBezTo>
                <a:lnTo>
                  <a:pt x="313881" y="93312"/>
                </a:lnTo>
                <a:close/>
                <a:moveTo>
                  <a:pt x="303949" y="67530"/>
                </a:moveTo>
                <a:cubicBezTo>
                  <a:pt x="358577" y="67530"/>
                  <a:pt x="403272" y="112153"/>
                  <a:pt x="403272" y="166693"/>
                </a:cubicBezTo>
                <a:cubicBezTo>
                  <a:pt x="403272" y="221233"/>
                  <a:pt x="358577" y="264865"/>
                  <a:pt x="303949" y="264865"/>
                </a:cubicBezTo>
                <a:cubicBezTo>
                  <a:pt x="249321" y="264865"/>
                  <a:pt x="205618" y="221233"/>
                  <a:pt x="205618" y="166693"/>
                </a:cubicBezTo>
                <a:cubicBezTo>
                  <a:pt x="205618" y="112153"/>
                  <a:pt x="249321" y="67530"/>
                  <a:pt x="303949" y="67530"/>
                </a:cubicBezTo>
                <a:close/>
                <a:moveTo>
                  <a:pt x="116239" y="40672"/>
                </a:moveTo>
                <a:cubicBezTo>
                  <a:pt x="103323" y="79360"/>
                  <a:pt x="73519" y="105153"/>
                  <a:pt x="41727" y="117057"/>
                </a:cubicBezTo>
                <a:lnTo>
                  <a:pt x="41727" y="216258"/>
                </a:lnTo>
                <a:cubicBezTo>
                  <a:pt x="73519" y="228162"/>
                  <a:pt x="103323" y="254946"/>
                  <a:pt x="117232" y="292642"/>
                </a:cubicBezTo>
                <a:lnTo>
                  <a:pt x="491779" y="292642"/>
                </a:lnTo>
                <a:cubicBezTo>
                  <a:pt x="505688" y="253954"/>
                  <a:pt x="535492" y="227170"/>
                  <a:pt x="568278" y="215266"/>
                </a:cubicBezTo>
                <a:lnTo>
                  <a:pt x="568278" y="118049"/>
                </a:lnTo>
                <a:cubicBezTo>
                  <a:pt x="534499" y="106145"/>
                  <a:pt x="505688" y="81344"/>
                  <a:pt x="492772" y="40672"/>
                </a:cubicBezTo>
                <a:close/>
                <a:moveTo>
                  <a:pt x="55636" y="0"/>
                </a:moveTo>
                <a:lnTo>
                  <a:pt x="553375" y="0"/>
                </a:lnTo>
                <a:cubicBezTo>
                  <a:pt x="584173" y="0"/>
                  <a:pt x="610004" y="23808"/>
                  <a:pt x="610004" y="54560"/>
                </a:cubicBezTo>
                <a:lnTo>
                  <a:pt x="610004" y="277762"/>
                </a:lnTo>
                <a:cubicBezTo>
                  <a:pt x="610004" y="308515"/>
                  <a:pt x="584173" y="334307"/>
                  <a:pt x="553375" y="334307"/>
                </a:cubicBezTo>
                <a:lnTo>
                  <a:pt x="55636" y="334307"/>
                </a:lnTo>
                <a:cubicBezTo>
                  <a:pt x="42720" y="334307"/>
                  <a:pt x="27818" y="327363"/>
                  <a:pt x="19870" y="321411"/>
                </a:cubicBezTo>
                <a:cubicBezTo>
                  <a:pt x="10929" y="313475"/>
                  <a:pt x="0" y="294626"/>
                  <a:pt x="0" y="277762"/>
                </a:cubicBezTo>
                <a:lnTo>
                  <a:pt x="0" y="54560"/>
                </a:lnTo>
                <a:cubicBezTo>
                  <a:pt x="0" y="23808"/>
                  <a:pt x="24838" y="0"/>
                  <a:pt x="55636" y="0"/>
                </a:cubicBezTo>
                <a:close/>
              </a:path>
            </a:pathLst>
          </a:custGeom>
          <a:solidFill>
            <a:schemeClr val="bg1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38" name="îṩḻídé"/>
          <p:cNvSpPr>
            <a:spLocks noChangeAspect="1"/>
          </p:cNvSpPr>
          <p:nvPr/>
        </p:nvSpPr>
        <p:spPr bwMode="auto">
          <a:xfrm>
            <a:off x="6831180" y="2594858"/>
            <a:ext cx="382455" cy="382873"/>
          </a:xfrm>
          <a:custGeom>
            <a:avLst/>
            <a:gdLst>
              <a:gd name="T0" fmla="*/ 35 w 38"/>
              <a:gd name="T1" fmla="*/ 6 h 51"/>
              <a:gd name="T2" fmla="*/ 29 w 38"/>
              <a:gd name="T3" fmla="*/ 6 h 51"/>
              <a:gd name="T4" fmla="*/ 21 w 38"/>
              <a:gd name="T5" fmla="*/ 0 h 51"/>
              <a:gd name="T6" fmla="*/ 18 w 38"/>
              <a:gd name="T7" fmla="*/ 0 h 51"/>
              <a:gd name="T8" fmla="*/ 10 w 38"/>
              <a:gd name="T9" fmla="*/ 6 h 51"/>
              <a:gd name="T10" fmla="*/ 3 w 38"/>
              <a:gd name="T11" fmla="*/ 6 h 51"/>
              <a:gd name="T12" fmla="*/ 0 w 38"/>
              <a:gd name="T13" fmla="*/ 10 h 51"/>
              <a:gd name="T14" fmla="*/ 0 w 38"/>
              <a:gd name="T15" fmla="*/ 48 h 51"/>
              <a:gd name="T16" fmla="*/ 3 w 38"/>
              <a:gd name="T17" fmla="*/ 51 h 51"/>
              <a:gd name="T18" fmla="*/ 35 w 38"/>
              <a:gd name="T19" fmla="*/ 51 h 51"/>
              <a:gd name="T20" fmla="*/ 38 w 38"/>
              <a:gd name="T21" fmla="*/ 48 h 51"/>
              <a:gd name="T22" fmla="*/ 38 w 38"/>
              <a:gd name="T23" fmla="*/ 10 h 51"/>
              <a:gd name="T24" fmla="*/ 35 w 38"/>
              <a:gd name="T25" fmla="*/ 6 h 51"/>
              <a:gd name="T26" fmla="*/ 18 w 38"/>
              <a:gd name="T27" fmla="*/ 3 h 51"/>
              <a:gd name="T28" fmla="*/ 21 w 38"/>
              <a:gd name="T29" fmla="*/ 3 h 51"/>
              <a:gd name="T30" fmla="*/ 25 w 38"/>
              <a:gd name="T31" fmla="*/ 6 h 51"/>
              <a:gd name="T32" fmla="*/ 13 w 38"/>
              <a:gd name="T33" fmla="*/ 6 h 51"/>
              <a:gd name="T34" fmla="*/ 18 w 38"/>
              <a:gd name="T35" fmla="*/ 3 h 51"/>
              <a:gd name="T36" fmla="*/ 35 w 38"/>
              <a:gd name="T37" fmla="*/ 46 h 51"/>
              <a:gd name="T38" fmla="*/ 34 w 38"/>
              <a:gd name="T39" fmla="*/ 48 h 51"/>
              <a:gd name="T40" fmla="*/ 5 w 38"/>
              <a:gd name="T41" fmla="*/ 48 h 51"/>
              <a:gd name="T42" fmla="*/ 3 w 38"/>
              <a:gd name="T43" fmla="*/ 46 h 51"/>
              <a:gd name="T44" fmla="*/ 3 w 38"/>
              <a:gd name="T45" fmla="*/ 42 h 51"/>
              <a:gd name="T46" fmla="*/ 35 w 38"/>
              <a:gd name="T47" fmla="*/ 42 h 51"/>
              <a:gd name="T48" fmla="*/ 35 w 38"/>
              <a:gd name="T49" fmla="*/ 46 h 51"/>
              <a:gd name="T50" fmla="*/ 35 w 38"/>
              <a:gd name="T51" fmla="*/ 38 h 51"/>
              <a:gd name="T52" fmla="*/ 3 w 38"/>
              <a:gd name="T53" fmla="*/ 38 h 51"/>
              <a:gd name="T54" fmla="*/ 3 w 38"/>
              <a:gd name="T55" fmla="*/ 11 h 51"/>
              <a:gd name="T56" fmla="*/ 5 w 38"/>
              <a:gd name="T57" fmla="*/ 10 h 51"/>
              <a:gd name="T58" fmla="*/ 10 w 38"/>
              <a:gd name="T59" fmla="*/ 10 h 51"/>
              <a:gd name="T60" fmla="*/ 10 w 38"/>
              <a:gd name="T61" fmla="*/ 19 h 51"/>
              <a:gd name="T62" fmla="*/ 13 w 38"/>
              <a:gd name="T63" fmla="*/ 19 h 51"/>
              <a:gd name="T64" fmla="*/ 13 w 38"/>
              <a:gd name="T65" fmla="*/ 10 h 51"/>
              <a:gd name="T66" fmla="*/ 26 w 38"/>
              <a:gd name="T67" fmla="*/ 10 h 51"/>
              <a:gd name="T68" fmla="*/ 26 w 38"/>
              <a:gd name="T69" fmla="*/ 19 h 51"/>
              <a:gd name="T70" fmla="*/ 29 w 38"/>
              <a:gd name="T71" fmla="*/ 19 h 51"/>
              <a:gd name="T72" fmla="*/ 29 w 38"/>
              <a:gd name="T73" fmla="*/ 10 h 51"/>
              <a:gd name="T74" fmla="*/ 34 w 38"/>
              <a:gd name="T75" fmla="*/ 10 h 51"/>
              <a:gd name="T76" fmla="*/ 35 w 38"/>
              <a:gd name="T77" fmla="*/ 11 h 51"/>
              <a:gd name="T78" fmla="*/ 35 w 38"/>
              <a:gd name="T79" fmla="*/ 38 h 51"/>
              <a:gd name="T80" fmla="*/ 35 w 38"/>
              <a:gd name="T81" fmla="*/ 38 h 51"/>
              <a:gd name="T82" fmla="*/ 35 w 38"/>
              <a:gd name="T83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" h="51">
                <a:moveTo>
                  <a:pt x="35" y="6"/>
                </a:moveTo>
                <a:cubicBezTo>
                  <a:pt x="29" y="6"/>
                  <a:pt x="29" y="6"/>
                  <a:pt x="29" y="6"/>
                </a:cubicBezTo>
                <a:cubicBezTo>
                  <a:pt x="28" y="3"/>
                  <a:pt x="25" y="0"/>
                  <a:pt x="2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1" y="3"/>
                  <a:pt x="10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8"/>
                  <a:pt x="0" y="1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0"/>
                  <a:pt x="1" y="51"/>
                  <a:pt x="3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8" y="50"/>
                  <a:pt x="38" y="48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8"/>
                  <a:pt x="37" y="6"/>
                  <a:pt x="35" y="6"/>
                </a:cubicBezTo>
                <a:close/>
                <a:moveTo>
                  <a:pt x="18" y="3"/>
                </a:move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5" y="5"/>
                  <a:pt x="25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4" y="5"/>
                  <a:pt x="16" y="3"/>
                  <a:pt x="18" y="3"/>
                </a:cubicBezTo>
                <a:close/>
                <a:moveTo>
                  <a:pt x="35" y="46"/>
                </a:moveTo>
                <a:cubicBezTo>
                  <a:pt x="35" y="47"/>
                  <a:pt x="34" y="48"/>
                  <a:pt x="34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4" y="48"/>
                  <a:pt x="3" y="47"/>
                  <a:pt x="3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35" y="42"/>
                  <a:pt x="35" y="42"/>
                  <a:pt x="35" y="42"/>
                </a:cubicBezTo>
                <a:lnTo>
                  <a:pt x="35" y="46"/>
                </a:lnTo>
                <a:close/>
                <a:moveTo>
                  <a:pt x="35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0"/>
                  <a:pt x="4" y="10"/>
                  <a:pt x="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0"/>
                  <a:pt x="13" y="10"/>
                  <a:pt x="1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9"/>
                  <a:pt x="26" y="19"/>
                  <a:pt x="26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0"/>
                  <a:pt x="29" y="10"/>
                  <a:pt x="29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5" y="10"/>
                  <a:pt x="35" y="11"/>
                </a:cubicBezTo>
                <a:lnTo>
                  <a:pt x="35" y="38"/>
                </a:lnTo>
                <a:close/>
                <a:moveTo>
                  <a:pt x="35" y="38"/>
                </a:moveTo>
                <a:cubicBezTo>
                  <a:pt x="35" y="38"/>
                  <a:pt x="35" y="38"/>
                  <a:pt x="35" y="3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</a:p>
        </p:txBody>
      </p:sp>
      <p:sp>
        <p:nvSpPr>
          <p:cNvPr id="39" name="íşlïdè"/>
          <p:cNvSpPr/>
          <p:nvPr/>
        </p:nvSpPr>
        <p:spPr bwMode="auto">
          <a:xfrm>
            <a:off x="6844006" y="4285701"/>
            <a:ext cx="340116" cy="498258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2" name="文本框 21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45">
        <p14:prism isContent="1"/>
      </p:transition>
    </mc:Choice>
    <mc:Fallback>
      <p:transition spd="slow" advTm="15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五边形 1"/>
          <p:cNvSpPr>
            <a:spLocks noChangeArrowheads="1"/>
          </p:cNvSpPr>
          <p:nvPr/>
        </p:nvSpPr>
        <p:spPr bwMode="auto">
          <a:xfrm>
            <a:off x="6598755" y="2219154"/>
            <a:ext cx="976053" cy="675165"/>
          </a:xfrm>
          <a:prstGeom prst="homePlate">
            <a:avLst>
              <a:gd name="adj" fmla="val 50002"/>
            </a:avLst>
          </a:prstGeom>
          <a:solidFill>
            <a:srgbClr val="CC7A12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  <a:latin typeface="Calibri" panose="020F0502020204030204" charset="0"/>
            </a:endParaRPr>
          </a:p>
        </p:txBody>
      </p:sp>
      <p:sp>
        <p:nvSpPr>
          <p:cNvPr id="9" name="五边形 3"/>
          <p:cNvSpPr>
            <a:spLocks noChangeArrowheads="1"/>
          </p:cNvSpPr>
          <p:nvPr/>
        </p:nvSpPr>
        <p:spPr bwMode="auto">
          <a:xfrm>
            <a:off x="6591940" y="4318162"/>
            <a:ext cx="989683" cy="675165"/>
          </a:xfrm>
          <a:prstGeom prst="homePlate">
            <a:avLst>
              <a:gd name="adj" fmla="val 50001"/>
            </a:avLst>
          </a:prstGeom>
          <a:solidFill>
            <a:srgbClr val="9C6F32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  <a:latin typeface="Calibri" panose="020F0502020204030204" charset="0"/>
            </a:endParaRPr>
          </a:p>
        </p:txBody>
      </p:sp>
      <p:grpSp>
        <p:nvGrpSpPr>
          <p:cNvPr id="10" name="Group 42"/>
          <p:cNvGrpSpPr/>
          <p:nvPr/>
        </p:nvGrpSpPr>
        <p:grpSpPr>
          <a:xfrm>
            <a:off x="6792155" y="4498104"/>
            <a:ext cx="392830" cy="315281"/>
            <a:chOff x="10575925" y="5006975"/>
            <a:chExt cx="490538" cy="393701"/>
          </a:xfrm>
          <a:solidFill>
            <a:schemeClr val="bg1"/>
          </a:solidFill>
          <a:effectLst/>
        </p:grpSpPr>
        <p:sp>
          <p:nvSpPr>
            <p:cNvPr id="11" name="Freeform 43"/>
            <p:cNvSpPr/>
            <p:nvPr/>
          </p:nvSpPr>
          <p:spPr bwMode="auto">
            <a:xfrm>
              <a:off x="10579100" y="5186363"/>
              <a:ext cx="487363" cy="214313"/>
            </a:xfrm>
            <a:custGeom>
              <a:avLst/>
              <a:gdLst>
                <a:gd name="T0" fmla="*/ 116 w 130"/>
                <a:gd name="T1" fmla="*/ 18 h 57"/>
                <a:gd name="T2" fmla="*/ 102 w 130"/>
                <a:gd name="T3" fmla="*/ 25 h 57"/>
                <a:gd name="T4" fmla="*/ 87 w 130"/>
                <a:gd name="T5" fmla="*/ 33 h 57"/>
                <a:gd name="T6" fmla="*/ 59 w 130"/>
                <a:gd name="T7" fmla="*/ 29 h 57"/>
                <a:gd name="T8" fmla="*/ 53 w 130"/>
                <a:gd name="T9" fmla="*/ 22 h 57"/>
                <a:gd name="T10" fmla="*/ 53 w 130"/>
                <a:gd name="T11" fmla="*/ 19 h 57"/>
                <a:gd name="T12" fmla="*/ 57 w 130"/>
                <a:gd name="T13" fmla="*/ 18 h 57"/>
                <a:gd name="T14" fmla="*/ 82 w 130"/>
                <a:gd name="T15" fmla="*/ 22 h 57"/>
                <a:gd name="T16" fmla="*/ 82 w 130"/>
                <a:gd name="T17" fmla="*/ 22 h 57"/>
                <a:gd name="T18" fmla="*/ 88 w 130"/>
                <a:gd name="T19" fmla="*/ 21 h 57"/>
                <a:gd name="T20" fmla="*/ 90 w 130"/>
                <a:gd name="T21" fmla="*/ 19 h 57"/>
                <a:gd name="T22" fmla="*/ 90 w 130"/>
                <a:gd name="T23" fmla="*/ 17 h 57"/>
                <a:gd name="T24" fmla="*/ 85 w 130"/>
                <a:gd name="T25" fmla="*/ 10 h 57"/>
                <a:gd name="T26" fmla="*/ 75 w 130"/>
                <a:gd name="T27" fmla="*/ 8 h 57"/>
                <a:gd name="T28" fmla="*/ 45 w 130"/>
                <a:gd name="T29" fmla="*/ 2 h 57"/>
                <a:gd name="T30" fmla="*/ 34 w 130"/>
                <a:gd name="T31" fmla="*/ 4 h 57"/>
                <a:gd name="T32" fmla="*/ 0 w 130"/>
                <a:gd name="T33" fmla="*/ 22 h 57"/>
                <a:gd name="T34" fmla="*/ 18 w 130"/>
                <a:gd name="T35" fmla="*/ 57 h 57"/>
                <a:gd name="T36" fmla="*/ 29 w 130"/>
                <a:gd name="T37" fmla="*/ 51 h 57"/>
                <a:gd name="T38" fmla="*/ 39 w 130"/>
                <a:gd name="T39" fmla="*/ 50 h 57"/>
                <a:gd name="T40" fmla="*/ 65 w 130"/>
                <a:gd name="T41" fmla="*/ 54 h 57"/>
                <a:gd name="T42" fmla="*/ 84 w 130"/>
                <a:gd name="T43" fmla="*/ 54 h 57"/>
                <a:gd name="T44" fmla="*/ 124 w 130"/>
                <a:gd name="T45" fmla="*/ 33 h 57"/>
                <a:gd name="T46" fmla="*/ 128 w 130"/>
                <a:gd name="T47" fmla="*/ 21 h 57"/>
                <a:gd name="T48" fmla="*/ 116 w 130"/>
                <a:gd name="T49" fmla="*/ 1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0" h="57">
                  <a:moveTo>
                    <a:pt x="116" y="18"/>
                  </a:moveTo>
                  <a:cubicBezTo>
                    <a:pt x="102" y="25"/>
                    <a:pt x="102" y="25"/>
                    <a:pt x="102" y="2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33"/>
                    <a:pt x="66" y="31"/>
                    <a:pt x="59" y="29"/>
                  </a:cubicBezTo>
                  <a:cubicBezTo>
                    <a:pt x="57" y="28"/>
                    <a:pt x="54" y="26"/>
                    <a:pt x="53" y="22"/>
                  </a:cubicBezTo>
                  <a:cubicBezTo>
                    <a:pt x="53" y="21"/>
                    <a:pt x="53" y="22"/>
                    <a:pt x="53" y="19"/>
                  </a:cubicBezTo>
                  <a:cubicBezTo>
                    <a:pt x="53" y="16"/>
                    <a:pt x="57" y="18"/>
                    <a:pt x="57" y="18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3"/>
                    <a:pt x="86" y="22"/>
                    <a:pt x="88" y="21"/>
                  </a:cubicBezTo>
                  <a:cubicBezTo>
                    <a:pt x="89" y="20"/>
                    <a:pt x="89" y="20"/>
                    <a:pt x="90" y="19"/>
                  </a:cubicBezTo>
                  <a:cubicBezTo>
                    <a:pt x="90" y="18"/>
                    <a:pt x="90" y="18"/>
                    <a:pt x="90" y="17"/>
                  </a:cubicBezTo>
                  <a:cubicBezTo>
                    <a:pt x="91" y="14"/>
                    <a:pt x="89" y="10"/>
                    <a:pt x="85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39" y="0"/>
                    <a:pt x="34" y="4"/>
                    <a:pt x="34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3" y="49"/>
                    <a:pt x="39" y="50"/>
                    <a:pt x="39" y="50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80" y="56"/>
                    <a:pt x="84" y="54"/>
                    <a:pt x="84" y="5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8" y="30"/>
                    <a:pt x="130" y="25"/>
                    <a:pt x="128" y="21"/>
                  </a:cubicBezTo>
                  <a:cubicBezTo>
                    <a:pt x="126" y="17"/>
                    <a:pt x="120" y="15"/>
                    <a:pt x="1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Freeform 44"/>
            <p:cNvSpPr/>
            <p:nvPr/>
          </p:nvSpPr>
          <p:spPr bwMode="auto">
            <a:xfrm>
              <a:off x="10575925" y="5006975"/>
              <a:ext cx="490538" cy="206375"/>
            </a:xfrm>
            <a:custGeom>
              <a:avLst/>
              <a:gdLst>
                <a:gd name="T0" fmla="*/ 127 w 131"/>
                <a:gd name="T1" fmla="*/ 42 h 55"/>
                <a:gd name="T2" fmla="*/ 109 w 131"/>
                <a:gd name="T3" fmla="*/ 29 h 55"/>
                <a:gd name="T4" fmla="*/ 109 w 131"/>
                <a:gd name="T5" fmla="*/ 10 h 55"/>
                <a:gd name="T6" fmla="*/ 106 w 131"/>
                <a:gd name="T7" fmla="*/ 7 h 55"/>
                <a:gd name="T8" fmla="*/ 92 w 131"/>
                <a:gd name="T9" fmla="*/ 7 h 55"/>
                <a:gd name="T10" fmla="*/ 89 w 131"/>
                <a:gd name="T11" fmla="*/ 10 h 55"/>
                <a:gd name="T12" fmla="*/ 89 w 131"/>
                <a:gd name="T13" fmla="*/ 15 h 55"/>
                <a:gd name="T14" fmla="*/ 69 w 131"/>
                <a:gd name="T15" fmla="*/ 1 h 55"/>
                <a:gd name="T16" fmla="*/ 65 w 131"/>
                <a:gd name="T17" fmla="*/ 0 h 55"/>
                <a:gd name="T18" fmla="*/ 61 w 131"/>
                <a:gd name="T19" fmla="*/ 1 h 55"/>
                <a:gd name="T20" fmla="*/ 3 w 131"/>
                <a:gd name="T21" fmla="*/ 42 h 55"/>
                <a:gd name="T22" fmla="*/ 2 w 131"/>
                <a:gd name="T23" fmla="*/ 51 h 55"/>
                <a:gd name="T24" fmla="*/ 11 w 131"/>
                <a:gd name="T25" fmla="*/ 53 h 55"/>
                <a:gd name="T26" fmla="*/ 65 w 131"/>
                <a:gd name="T27" fmla="*/ 14 h 55"/>
                <a:gd name="T28" fmla="*/ 120 w 131"/>
                <a:gd name="T29" fmla="*/ 53 h 55"/>
                <a:gd name="T30" fmla="*/ 129 w 131"/>
                <a:gd name="T31" fmla="*/ 51 h 55"/>
                <a:gd name="T32" fmla="*/ 127 w 131"/>
                <a:gd name="T33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55">
                  <a:moveTo>
                    <a:pt x="127" y="42"/>
                  </a:moveTo>
                  <a:cubicBezTo>
                    <a:pt x="109" y="29"/>
                    <a:pt x="109" y="29"/>
                    <a:pt x="109" y="29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8"/>
                    <a:pt x="107" y="7"/>
                    <a:pt x="106" y="7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1" y="7"/>
                    <a:pt x="89" y="8"/>
                    <a:pt x="89" y="10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8" y="0"/>
                    <a:pt x="67" y="0"/>
                    <a:pt x="65" y="0"/>
                  </a:cubicBezTo>
                  <a:cubicBezTo>
                    <a:pt x="64" y="0"/>
                    <a:pt x="63" y="0"/>
                    <a:pt x="61" y="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4"/>
                    <a:pt x="0" y="48"/>
                    <a:pt x="2" y="51"/>
                  </a:cubicBezTo>
                  <a:cubicBezTo>
                    <a:pt x="4" y="54"/>
                    <a:pt x="8" y="55"/>
                    <a:pt x="11" y="53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5"/>
                    <a:pt x="127" y="54"/>
                    <a:pt x="129" y="51"/>
                  </a:cubicBezTo>
                  <a:cubicBezTo>
                    <a:pt x="131" y="48"/>
                    <a:pt x="130" y="44"/>
                    <a:pt x="12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3" name="Group 39"/>
          <p:cNvGrpSpPr/>
          <p:nvPr/>
        </p:nvGrpSpPr>
        <p:grpSpPr>
          <a:xfrm>
            <a:off x="6802707" y="2360704"/>
            <a:ext cx="371726" cy="392064"/>
            <a:chOff x="8804275" y="3135313"/>
            <a:chExt cx="449263" cy="476250"/>
          </a:xfrm>
          <a:solidFill>
            <a:schemeClr val="bg1"/>
          </a:solidFill>
          <a:effectLst/>
        </p:grpSpPr>
        <p:sp>
          <p:nvSpPr>
            <p:cNvPr id="14" name="Freeform 40"/>
            <p:cNvSpPr>
              <a:spLocks noEditPoints="1"/>
            </p:cNvSpPr>
            <p:nvPr/>
          </p:nvSpPr>
          <p:spPr bwMode="auto">
            <a:xfrm>
              <a:off x="9040813" y="3322638"/>
              <a:ext cx="212725" cy="288925"/>
            </a:xfrm>
            <a:custGeom>
              <a:avLst/>
              <a:gdLst>
                <a:gd name="T0" fmla="*/ 43 w 57"/>
                <a:gd name="T1" fmla="*/ 0 h 77"/>
                <a:gd name="T2" fmla="*/ 14 w 57"/>
                <a:gd name="T3" fmla="*/ 0 h 77"/>
                <a:gd name="T4" fmla="*/ 0 w 57"/>
                <a:gd name="T5" fmla="*/ 13 h 77"/>
                <a:gd name="T6" fmla="*/ 0 w 57"/>
                <a:gd name="T7" fmla="*/ 63 h 77"/>
                <a:gd name="T8" fmla="*/ 14 w 57"/>
                <a:gd name="T9" fmla="*/ 77 h 77"/>
                <a:gd name="T10" fmla="*/ 43 w 57"/>
                <a:gd name="T11" fmla="*/ 77 h 77"/>
                <a:gd name="T12" fmla="*/ 57 w 57"/>
                <a:gd name="T13" fmla="*/ 63 h 77"/>
                <a:gd name="T14" fmla="*/ 57 w 57"/>
                <a:gd name="T15" fmla="*/ 13 h 77"/>
                <a:gd name="T16" fmla="*/ 43 w 57"/>
                <a:gd name="T17" fmla="*/ 0 h 77"/>
                <a:gd name="T18" fmla="*/ 28 w 57"/>
                <a:gd name="T19" fmla="*/ 72 h 77"/>
                <a:gd name="T20" fmla="*/ 25 w 57"/>
                <a:gd name="T21" fmla="*/ 69 h 77"/>
                <a:gd name="T22" fmla="*/ 28 w 57"/>
                <a:gd name="T23" fmla="*/ 66 h 77"/>
                <a:gd name="T24" fmla="*/ 31 w 57"/>
                <a:gd name="T25" fmla="*/ 69 h 77"/>
                <a:gd name="T26" fmla="*/ 28 w 57"/>
                <a:gd name="T27" fmla="*/ 72 h 77"/>
                <a:gd name="T28" fmla="*/ 46 w 57"/>
                <a:gd name="T29" fmla="*/ 61 h 77"/>
                <a:gd name="T30" fmla="*/ 11 w 57"/>
                <a:gd name="T31" fmla="*/ 61 h 77"/>
                <a:gd name="T32" fmla="*/ 11 w 57"/>
                <a:gd name="T33" fmla="*/ 10 h 77"/>
                <a:gd name="T34" fmla="*/ 46 w 57"/>
                <a:gd name="T35" fmla="*/ 10 h 77"/>
                <a:gd name="T36" fmla="*/ 46 w 57"/>
                <a:gd name="T37" fmla="*/ 6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" h="77">
                  <a:moveTo>
                    <a:pt x="4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1"/>
                    <a:pt x="6" y="77"/>
                    <a:pt x="14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51" y="77"/>
                    <a:pt x="57" y="71"/>
                    <a:pt x="57" y="6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6"/>
                    <a:pt x="51" y="0"/>
                    <a:pt x="43" y="0"/>
                  </a:cubicBezTo>
                  <a:close/>
                  <a:moveTo>
                    <a:pt x="28" y="72"/>
                  </a:moveTo>
                  <a:cubicBezTo>
                    <a:pt x="27" y="72"/>
                    <a:pt x="25" y="70"/>
                    <a:pt x="25" y="69"/>
                  </a:cubicBezTo>
                  <a:cubicBezTo>
                    <a:pt x="25" y="67"/>
                    <a:pt x="27" y="66"/>
                    <a:pt x="28" y="66"/>
                  </a:cubicBezTo>
                  <a:cubicBezTo>
                    <a:pt x="30" y="66"/>
                    <a:pt x="31" y="67"/>
                    <a:pt x="31" y="69"/>
                  </a:cubicBezTo>
                  <a:cubicBezTo>
                    <a:pt x="31" y="70"/>
                    <a:pt x="30" y="72"/>
                    <a:pt x="28" y="72"/>
                  </a:cubicBezTo>
                  <a:close/>
                  <a:moveTo>
                    <a:pt x="46" y="61"/>
                  </a:moveTo>
                  <a:cubicBezTo>
                    <a:pt x="11" y="61"/>
                    <a:pt x="11" y="61"/>
                    <a:pt x="11" y="6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4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Freeform 41"/>
            <p:cNvSpPr/>
            <p:nvPr/>
          </p:nvSpPr>
          <p:spPr bwMode="auto">
            <a:xfrm>
              <a:off x="8804275" y="3135313"/>
              <a:ext cx="412750" cy="461963"/>
            </a:xfrm>
            <a:custGeom>
              <a:avLst/>
              <a:gdLst>
                <a:gd name="T0" fmla="*/ 37 w 110"/>
                <a:gd name="T1" fmla="*/ 61 h 123"/>
                <a:gd name="T2" fmla="*/ 76 w 110"/>
                <a:gd name="T3" fmla="*/ 42 h 123"/>
                <a:gd name="T4" fmla="*/ 100 w 110"/>
                <a:gd name="T5" fmla="*/ 42 h 123"/>
                <a:gd name="T6" fmla="*/ 102 w 110"/>
                <a:gd name="T7" fmla="*/ 37 h 123"/>
                <a:gd name="T8" fmla="*/ 106 w 110"/>
                <a:gd name="T9" fmla="*/ 33 h 123"/>
                <a:gd name="T10" fmla="*/ 107 w 110"/>
                <a:gd name="T11" fmla="*/ 20 h 123"/>
                <a:gd name="T12" fmla="*/ 91 w 110"/>
                <a:gd name="T13" fmla="*/ 15 h 123"/>
                <a:gd name="T14" fmla="*/ 85 w 110"/>
                <a:gd name="T15" fmla="*/ 21 h 123"/>
                <a:gd name="T16" fmla="*/ 85 w 110"/>
                <a:gd name="T17" fmla="*/ 21 h 123"/>
                <a:gd name="T18" fmla="*/ 75 w 110"/>
                <a:gd name="T19" fmla="*/ 21 h 123"/>
                <a:gd name="T20" fmla="*/ 73 w 110"/>
                <a:gd name="T21" fmla="*/ 14 h 123"/>
                <a:gd name="T22" fmla="*/ 73 w 110"/>
                <a:gd name="T23" fmla="*/ 8 h 123"/>
                <a:gd name="T24" fmla="*/ 58 w 110"/>
                <a:gd name="T25" fmla="*/ 0 h 123"/>
                <a:gd name="T26" fmla="*/ 50 w 110"/>
                <a:gd name="T27" fmla="*/ 10 h 123"/>
                <a:gd name="T28" fmla="*/ 50 w 110"/>
                <a:gd name="T29" fmla="*/ 16 h 123"/>
                <a:gd name="T30" fmla="*/ 50 w 110"/>
                <a:gd name="T31" fmla="*/ 16 h 123"/>
                <a:gd name="T32" fmla="*/ 50 w 110"/>
                <a:gd name="T33" fmla="*/ 17 h 123"/>
                <a:gd name="T34" fmla="*/ 50 w 110"/>
                <a:gd name="T35" fmla="*/ 17 h 123"/>
                <a:gd name="T36" fmla="*/ 49 w 110"/>
                <a:gd name="T37" fmla="*/ 18 h 123"/>
                <a:gd name="T38" fmla="*/ 49 w 110"/>
                <a:gd name="T39" fmla="*/ 19 h 123"/>
                <a:gd name="T40" fmla="*/ 42 w 110"/>
                <a:gd name="T41" fmla="*/ 23 h 123"/>
                <a:gd name="T42" fmla="*/ 36 w 110"/>
                <a:gd name="T43" fmla="*/ 20 h 123"/>
                <a:gd name="T44" fmla="*/ 32 w 110"/>
                <a:gd name="T45" fmla="*/ 15 h 123"/>
                <a:gd name="T46" fmla="*/ 15 w 110"/>
                <a:gd name="T47" fmla="*/ 20 h 123"/>
                <a:gd name="T48" fmla="*/ 17 w 110"/>
                <a:gd name="T49" fmla="*/ 33 h 123"/>
                <a:gd name="T50" fmla="*/ 21 w 110"/>
                <a:gd name="T51" fmla="*/ 37 h 123"/>
                <a:gd name="T52" fmla="*/ 22 w 110"/>
                <a:gd name="T53" fmla="*/ 38 h 123"/>
                <a:gd name="T54" fmla="*/ 22 w 110"/>
                <a:gd name="T55" fmla="*/ 39 h 123"/>
                <a:gd name="T56" fmla="*/ 22 w 110"/>
                <a:gd name="T57" fmla="*/ 39 h 123"/>
                <a:gd name="T58" fmla="*/ 22 w 110"/>
                <a:gd name="T59" fmla="*/ 40 h 123"/>
                <a:gd name="T60" fmla="*/ 23 w 110"/>
                <a:gd name="T61" fmla="*/ 41 h 123"/>
                <a:gd name="T62" fmla="*/ 23 w 110"/>
                <a:gd name="T63" fmla="*/ 41 h 123"/>
                <a:gd name="T64" fmla="*/ 21 w 110"/>
                <a:gd name="T65" fmla="*/ 48 h 123"/>
                <a:gd name="T66" fmla="*/ 14 w 110"/>
                <a:gd name="T67" fmla="*/ 50 h 123"/>
                <a:gd name="T68" fmla="*/ 8 w 110"/>
                <a:gd name="T69" fmla="*/ 50 h 123"/>
                <a:gd name="T70" fmla="*/ 0 w 110"/>
                <a:gd name="T71" fmla="*/ 65 h 123"/>
                <a:gd name="T72" fmla="*/ 10 w 110"/>
                <a:gd name="T73" fmla="*/ 73 h 123"/>
                <a:gd name="T74" fmla="*/ 17 w 110"/>
                <a:gd name="T75" fmla="*/ 73 h 123"/>
                <a:gd name="T76" fmla="*/ 17 w 110"/>
                <a:gd name="T77" fmla="*/ 73 h 123"/>
                <a:gd name="T78" fmla="*/ 23 w 110"/>
                <a:gd name="T79" fmla="*/ 81 h 123"/>
                <a:gd name="T80" fmla="*/ 20 w 110"/>
                <a:gd name="T81" fmla="*/ 87 h 123"/>
                <a:gd name="T82" fmla="*/ 17 w 110"/>
                <a:gd name="T83" fmla="*/ 89 h 123"/>
                <a:gd name="T84" fmla="*/ 15 w 110"/>
                <a:gd name="T85" fmla="*/ 102 h 123"/>
                <a:gd name="T86" fmla="*/ 32 w 110"/>
                <a:gd name="T87" fmla="*/ 107 h 123"/>
                <a:gd name="T88" fmla="*/ 37 w 110"/>
                <a:gd name="T89" fmla="*/ 102 h 123"/>
                <a:gd name="T90" fmla="*/ 38 w 110"/>
                <a:gd name="T91" fmla="*/ 102 h 123"/>
                <a:gd name="T92" fmla="*/ 38 w 110"/>
                <a:gd name="T93" fmla="*/ 101 h 123"/>
                <a:gd name="T94" fmla="*/ 39 w 110"/>
                <a:gd name="T95" fmla="*/ 101 h 123"/>
                <a:gd name="T96" fmla="*/ 40 w 110"/>
                <a:gd name="T97" fmla="*/ 100 h 123"/>
                <a:gd name="T98" fmla="*/ 40 w 110"/>
                <a:gd name="T99" fmla="*/ 100 h 123"/>
                <a:gd name="T100" fmla="*/ 41 w 110"/>
                <a:gd name="T101" fmla="*/ 100 h 123"/>
                <a:gd name="T102" fmla="*/ 41 w 110"/>
                <a:gd name="T103" fmla="*/ 100 h 123"/>
                <a:gd name="T104" fmla="*/ 48 w 110"/>
                <a:gd name="T105" fmla="*/ 102 h 123"/>
                <a:gd name="T106" fmla="*/ 50 w 110"/>
                <a:gd name="T107" fmla="*/ 109 h 123"/>
                <a:gd name="T108" fmla="*/ 50 w 110"/>
                <a:gd name="T109" fmla="*/ 115 h 123"/>
                <a:gd name="T110" fmla="*/ 58 w 110"/>
                <a:gd name="T111" fmla="*/ 123 h 123"/>
                <a:gd name="T112" fmla="*/ 56 w 110"/>
                <a:gd name="T113" fmla="*/ 8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" h="123">
                  <a:moveTo>
                    <a:pt x="56" y="85"/>
                  </a:moveTo>
                  <a:cubicBezTo>
                    <a:pt x="45" y="82"/>
                    <a:pt x="37" y="73"/>
                    <a:pt x="37" y="61"/>
                  </a:cubicBezTo>
                  <a:cubicBezTo>
                    <a:pt x="37" y="48"/>
                    <a:pt x="48" y="37"/>
                    <a:pt x="61" y="37"/>
                  </a:cubicBezTo>
                  <a:cubicBezTo>
                    <a:pt x="67" y="37"/>
                    <a:pt x="72" y="39"/>
                    <a:pt x="76" y="42"/>
                  </a:cubicBezTo>
                  <a:cubicBezTo>
                    <a:pt x="76" y="42"/>
                    <a:pt x="77" y="42"/>
                    <a:pt x="77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100" y="40"/>
                    <a:pt x="100" y="40"/>
                  </a:cubicBezTo>
                  <a:cubicBezTo>
                    <a:pt x="101" y="39"/>
                    <a:pt x="101" y="38"/>
                    <a:pt x="102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10" y="28"/>
                    <a:pt x="110" y="24"/>
                    <a:pt x="107" y="20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99" y="13"/>
                    <a:pt x="95" y="13"/>
                    <a:pt x="91" y="15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3"/>
                    <a:pt x="80" y="23"/>
                    <a:pt x="77" y="22"/>
                  </a:cubicBezTo>
                  <a:cubicBezTo>
                    <a:pt x="77" y="22"/>
                    <a:pt x="76" y="21"/>
                    <a:pt x="75" y="21"/>
                  </a:cubicBezTo>
                  <a:cubicBezTo>
                    <a:pt x="74" y="19"/>
                    <a:pt x="73" y="18"/>
                    <a:pt x="73" y="16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4"/>
                    <a:pt x="69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4" y="0"/>
                    <a:pt x="50" y="4"/>
                    <a:pt x="50" y="8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0"/>
                    <a:pt x="48" y="20"/>
                    <a:pt x="47" y="21"/>
                  </a:cubicBezTo>
                  <a:cubicBezTo>
                    <a:pt x="46" y="22"/>
                    <a:pt x="44" y="23"/>
                    <a:pt x="42" y="23"/>
                  </a:cubicBezTo>
                  <a:cubicBezTo>
                    <a:pt x="40" y="23"/>
                    <a:pt x="39" y="22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8" y="13"/>
                    <a:pt x="24" y="13"/>
                    <a:pt x="20" y="1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24"/>
                    <a:pt x="13" y="28"/>
                    <a:pt x="15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3" y="40"/>
                    <a:pt x="23" y="40"/>
                  </a:cubicBezTo>
                  <a:cubicBezTo>
                    <a:pt x="23" y="40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4"/>
                    <a:pt x="22" y="46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49"/>
                    <a:pt x="18" y="50"/>
                    <a:pt x="16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4" y="50"/>
                    <a:pt x="0" y="54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9"/>
                    <a:pt x="4" y="72"/>
                    <a:pt x="8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1" y="74"/>
                    <a:pt x="23" y="77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2" y="84"/>
                    <a:pt x="21" y="85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3" y="94"/>
                    <a:pt x="13" y="99"/>
                    <a:pt x="15" y="102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4" y="110"/>
                    <a:pt x="28" y="110"/>
                    <a:pt x="32" y="107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2" y="100"/>
                    <a:pt x="42" y="100"/>
                  </a:cubicBezTo>
                  <a:cubicBezTo>
                    <a:pt x="44" y="100"/>
                    <a:pt x="46" y="101"/>
                    <a:pt x="48" y="102"/>
                  </a:cubicBezTo>
                  <a:cubicBezTo>
                    <a:pt x="49" y="103"/>
                    <a:pt x="50" y="105"/>
                    <a:pt x="50" y="107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50" y="119"/>
                    <a:pt x="54" y="122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6" y="120"/>
                    <a:pt x="56" y="117"/>
                    <a:pt x="56" y="113"/>
                  </a:cubicBezTo>
                  <a:lnTo>
                    <a:pt x="5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五边形 2"/>
          <p:cNvSpPr>
            <a:spLocks noChangeArrowheads="1"/>
          </p:cNvSpPr>
          <p:nvPr/>
        </p:nvSpPr>
        <p:spPr bwMode="auto">
          <a:xfrm flipH="1">
            <a:off x="4768958" y="4318162"/>
            <a:ext cx="976053" cy="675165"/>
          </a:xfrm>
          <a:prstGeom prst="homePlate">
            <a:avLst>
              <a:gd name="adj" fmla="val 50002"/>
            </a:avLst>
          </a:prstGeom>
          <a:solidFill>
            <a:srgbClr val="CC7A12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  <a:latin typeface="Calibri" panose="020F0502020204030204" charset="0"/>
            </a:endParaRPr>
          </a:p>
        </p:txBody>
      </p:sp>
      <p:sp>
        <p:nvSpPr>
          <p:cNvPr id="21" name="五边形 4"/>
          <p:cNvSpPr>
            <a:spLocks noChangeArrowheads="1"/>
          </p:cNvSpPr>
          <p:nvPr/>
        </p:nvSpPr>
        <p:spPr bwMode="auto">
          <a:xfrm flipH="1">
            <a:off x="4768958" y="2219154"/>
            <a:ext cx="976053" cy="675165"/>
          </a:xfrm>
          <a:prstGeom prst="homePlate">
            <a:avLst>
              <a:gd name="adj" fmla="val 50002"/>
            </a:avLst>
          </a:prstGeom>
          <a:solidFill>
            <a:srgbClr val="9C6F32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  <a:latin typeface="Calibri" panose="020F0502020204030204" charset="0"/>
            </a:endParaRPr>
          </a:p>
        </p:txBody>
      </p:sp>
      <p:grpSp>
        <p:nvGrpSpPr>
          <p:cNvPr id="22" name="Group 34"/>
          <p:cNvGrpSpPr/>
          <p:nvPr/>
        </p:nvGrpSpPr>
        <p:grpSpPr>
          <a:xfrm>
            <a:off x="5192041" y="4480587"/>
            <a:ext cx="369632" cy="350314"/>
            <a:chOff x="9112250" y="4754562"/>
            <a:chExt cx="455613" cy="431801"/>
          </a:xfrm>
          <a:solidFill>
            <a:schemeClr val="bg1"/>
          </a:solidFill>
          <a:effectLst/>
        </p:grpSpPr>
        <p:sp>
          <p:nvSpPr>
            <p:cNvPr id="23" name="Freeform 35"/>
            <p:cNvSpPr>
              <a:spLocks noEditPoints="1"/>
            </p:cNvSpPr>
            <p:nvPr/>
          </p:nvSpPr>
          <p:spPr bwMode="auto">
            <a:xfrm>
              <a:off x="9291638" y="4754562"/>
              <a:ext cx="107950" cy="146050"/>
            </a:xfrm>
            <a:custGeom>
              <a:avLst/>
              <a:gdLst>
                <a:gd name="T0" fmla="*/ 21 w 29"/>
                <a:gd name="T1" fmla="*/ 2 h 39"/>
                <a:gd name="T2" fmla="*/ 15 w 29"/>
                <a:gd name="T3" fmla="*/ 1 h 39"/>
                <a:gd name="T4" fmla="*/ 3 w 29"/>
                <a:gd name="T5" fmla="*/ 8 h 39"/>
                <a:gd name="T6" fmla="*/ 1 w 29"/>
                <a:gd name="T7" fmla="*/ 27 h 39"/>
                <a:gd name="T8" fmla="*/ 7 w 29"/>
                <a:gd name="T9" fmla="*/ 37 h 39"/>
                <a:gd name="T10" fmla="*/ 12 w 29"/>
                <a:gd name="T11" fmla="*/ 38 h 39"/>
                <a:gd name="T12" fmla="*/ 22 w 29"/>
                <a:gd name="T13" fmla="*/ 32 h 39"/>
                <a:gd name="T14" fmla="*/ 28 w 29"/>
                <a:gd name="T15" fmla="*/ 14 h 39"/>
                <a:gd name="T16" fmla="*/ 21 w 29"/>
                <a:gd name="T17" fmla="*/ 2 h 39"/>
                <a:gd name="T18" fmla="*/ 14 w 29"/>
                <a:gd name="T19" fmla="*/ 18 h 39"/>
                <a:gd name="T20" fmla="*/ 9 w 29"/>
                <a:gd name="T21" fmla="*/ 11 h 39"/>
                <a:gd name="T22" fmla="*/ 17 w 29"/>
                <a:gd name="T23" fmla="*/ 7 h 39"/>
                <a:gd name="T24" fmla="*/ 21 w 29"/>
                <a:gd name="T25" fmla="*/ 14 h 39"/>
                <a:gd name="T26" fmla="*/ 14 w 29"/>
                <a:gd name="T27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9">
                  <a:moveTo>
                    <a:pt x="21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0" y="0"/>
                    <a:pt x="4" y="3"/>
                    <a:pt x="3" y="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32"/>
                    <a:pt x="3" y="36"/>
                    <a:pt x="7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6" y="39"/>
                    <a:pt x="21" y="36"/>
                    <a:pt x="22" y="32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9"/>
                    <a:pt x="26" y="3"/>
                    <a:pt x="21" y="2"/>
                  </a:cubicBezTo>
                  <a:close/>
                  <a:moveTo>
                    <a:pt x="14" y="18"/>
                  </a:moveTo>
                  <a:cubicBezTo>
                    <a:pt x="11" y="18"/>
                    <a:pt x="9" y="14"/>
                    <a:pt x="9" y="11"/>
                  </a:cubicBezTo>
                  <a:cubicBezTo>
                    <a:pt x="10" y="8"/>
                    <a:pt x="13" y="6"/>
                    <a:pt x="17" y="7"/>
                  </a:cubicBezTo>
                  <a:cubicBezTo>
                    <a:pt x="20" y="8"/>
                    <a:pt x="22" y="11"/>
                    <a:pt x="21" y="14"/>
                  </a:cubicBezTo>
                  <a:cubicBezTo>
                    <a:pt x="20" y="17"/>
                    <a:pt x="17" y="19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Freeform 36"/>
            <p:cNvSpPr>
              <a:spLocks noEditPoints="1"/>
            </p:cNvSpPr>
            <p:nvPr/>
          </p:nvSpPr>
          <p:spPr bwMode="auto">
            <a:xfrm>
              <a:off x="9112250" y="4852988"/>
              <a:ext cx="455613" cy="333375"/>
            </a:xfrm>
            <a:custGeom>
              <a:avLst/>
              <a:gdLst>
                <a:gd name="T0" fmla="*/ 102 w 122"/>
                <a:gd name="T1" fmla="*/ 0 h 89"/>
                <a:gd name="T2" fmla="*/ 20 w 122"/>
                <a:gd name="T3" fmla="*/ 0 h 89"/>
                <a:gd name="T4" fmla="*/ 0 w 122"/>
                <a:gd name="T5" fmla="*/ 20 h 89"/>
                <a:gd name="T6" fmla="*/ 0 w 122"/>
                <a:gd name="T7" fmla="*/ 69 h 89"/>
                <a:gd name="T8" fmla="*/ 20 w 122"/>
                <a:gd name="T9" fmla="*/ 89 h 89"/>
                <a:gd name="T10" fmla="*/ 102 w 122"/>
                <a:gd name="T11" fmla="*/ 89 h 89"/>
                <a:gd name="T12" fmla="*/ 122 w 122"/>
                <a:gd name="T13" fmla="*/ 69 h 89"/>
                <a:gd name="T14" fmla="*/ 122 w 122"/>
                <a:gd name="T15" fmla="*/ 20 h 89"/>
                <a:gd name="T16" fmla="*/ 102 w 122"/>
                <a:gd name="T17" fmla="*/ 0 h 89"/>
                <a:gd name="T18" fmla="*/ 63 w 122"/>
                <a:gd name="T19" fmla="*/ 73 h 89"/>
                <a:gd name="T20" fmla="*/ 14 w 122"/>
                <a:gd name="T21" fmla="*/ 73 h 89"/>
                <a:gd name="T22" fmla="*/ 14 w 122"/>
                <a:gd name="T23" fmla="*/ 16 h 89"/>
                <a:gd name="T24" fmla="*/ 63 w 122"/>
                <a:gd name="T25" fmla="*/ 16 h 89"/>
                <a:gd name="T26" fmla="*/ 63 w 122"/>
                <a:gd name="T27" fmla="*/ 73 h 89"/>
                <a:gd name="T28" fmla="*/ 95 w 122"/>
                <a:gd name="T29" fmla="*/ 28 h 89"/>
                <a:gd name="T30" fmla="*/ 73 w 122"/>
                <a:gd name="T31" fmla="*/ 28 h 89"/>
                <a:gd name="T32" fmla="*/ 69 w 122"/>
                <a:gd name="T33" fmla="*/ 23 h 89"/>
                <a:gd name="T34" fmla="*/ 73 w 122"/>
                <a:gd name="T35" fmla="*/ 19 h 89"/>
                <a:gd name="T36" fmla="*/ 95 w 122"/>
                <a:gd name="T37" fmla="*/ 19 h 89"/>
                <a:gd name="T38" fmla="*/ 99 w 122"/>
                <a:gd name="T39" fmla="*/ 23 h 89"/>
                <a:gd name="T40" fmla="*/ 95 w 122"/>
                <a:gd name="T41" fmla="*/ 28 h 89"/>
                <a:gd name="T42" fmla="*/ 115 w 122"/>
                <a:gd name="T43" fmla="*/ 47 h 89"/>
                <a:gd name="T44" fmla="*/ 111 w 122"/>
                <a:gd name="T45" fmla="*/ 51 h 89"/>
                <a:gd name="T46" fmla="*/ 73 w 122"/>
                <a:gd name="T47" fmla="*/ 51 h 89"/>
                <a:gd name="T48" fmla="*/ 69 w 122"/>
                <a:gd name="T49" fmla="*/ 47 h 89"/>
                <a:gd name="T50" fmla="*/ 69 w 122"/>
                <a:gd name="T51" fmla="*/ 47 h 89"/>
                <a:gd name="T52" fmla="*/ 73 w 122"/>
                <a:gd name="T53" fmla="*/ 43 h 89"/>
                <a:gd name="T54" fmla="*/ 111 w 122"/>
                <a:gd name="T55" fmla="*/ 43 h 89"/>
                <a:gd name="T56" fmla="*/ 115 w 122"/>
                <a:gd name="T57" fmla="*/ 47 h 89"/>
                <a:gd name="T58" fmla="*/ 115 w 122"/>
                <a:gd name="T59" fmla="*/ 62 h 89"/>
                <a:gd name="T60" fmla="*/ 111 w 122"/>
                <a:gd name="T61" fmla="*/ 66 h 89"/>
                <a:gd name="T62" fmla="*/ 73 w 122"/>
                <a:gd name="T63" fmla="*/ 66 h 89"/>
                <a:gd name="T64" fmla="*/ 69 w 122"/>
                <a:gd name="T65" fmla="*/ 62 h 89"/>
                <a:gd name="T66" fmla="*/ 69 w 122"/>
                <a:gd name="T67" fmla="*/ 62 h 89"/>
                <a:gd name="T68" fmla="*/ 73 w 122"/>
                <a:gd name="T69" fmla="*/ 59 h 89"/>
                <a:gd name="T70" fmla="*/ 111 w 122"/>
                <a:gd name="T71" fmla="*/ 59 h 89"/>
                <a:gd name="T72" fmla="*/ 115 w 122"/>
                <a:gd name="T73" fmla="*/ 6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89">
                  <a:moveTo>
                    <a:pt x="10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0"/>
                    <a:pt x="9" y="89"/>
                    <a:pt x="20" y="89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13" y="89"/>
                    <a:pt x="122" y="80"/>
                    <a:pt x="122" y="69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9"/>
                    <a:pt x="113" y="0"/>
                    <a:pt x="102" y="0"/>
                  </a:cubicBezTo>
                  <a:close/>
                  <a:moveTo>
                    <a:pt x="63" y="73"/>
                  </a:moveTo>
                  <a:cubicBezTo>
                    <a:pt x="14" y="73"/>
                    <a:pt x="14" y="73"/>
                    <a:pt x="14" y="7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63" y="16"/>
                    <a:pt x="63" y="16"/>
                    <a:pt x="63" y="16"/>
                  </a:cubicBezTo>
                  <a:lnTo>
                    <a:pt x="63" y="73"/>
                  </a:lnTo>
                  <a:close/>
                  <a:moveTo>
                    <a:pt x="95" y="28"/>
                  </a:moveTo>
                  <a:cubicBezTo>
                    <a:pt x="73" y="28"/>
                    <a:pt x="73" y="28"/>
                    <a:pt x="73" y="28"/>
                  </a:cubicBezTo>
                  <a:cubicBezTo>
                    <a:pt x="71" y="28"/>
                    <a:pt x="69" y="26"/>
                    <a:pt x="69" y="23"/>
                  </a:cubicBezTo>
                  <a:cubicBezTo>
                    <a:pt x="69" y="21"/>
                    <a:pt x="71" y="19"/>
                    <a:pt x="7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7" y="19"/>
                    <a:pt x="99" y="21"/>
                    <a:pt x="99" y="23"/>
                  </a:cubicBezTo>
                  <a:cubicBezTo>
                    <a:pt x="99" y="26"/>
                    <a:pt x="97" y="28"/>
                    <a:pt x="95" y="28"/>
                  </a:cubicBezTo>
                  <a:close/>
                  <a:moveTo>
                    <a:pt x="115" y="47"/>
                  </a:moveTo>
                  <a:cubicBezTo>
                    <a:pt x="115" y="49"/>
                    <a:pt x="113" y="51"/>
                    <a:pt x="111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0" y="51"/>
                    <a:pt x="69" y="49"/>
                    <a:pt x="69" y="47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45"/>
                    <a:pt x="70" y="43"/>
                    <a:pt x="73" y="43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3" y="43"/>
                    <a:pt x="115" y="45"/>
                    <a:pt x="115" y="47"/>
                  </a:cubicBezTo>
                  <a:close/>
                  <a:moveTo>
                    <a:pt x="115" y="62"/>
                  </a:moveTo>
                  <a:cubicBezTo>
                    <a:pt x="115" y="65"/>
                    <a:pt x="113" y="66"/>
                    <a:pt x="111" y="66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70" y="66"/>
                    <a:pt x="69" y="65"/>
                    <a:pt x="69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0"/>
                    <a:pt x="70" y="59"/>
                    <a:pt x="73" y="59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13" y="59"/>
                    <a:pt x="115" y="60"/>
                    <a:pt x="11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Freeform 37"/>
            <p:cNvSpPr/>
            <p:nvPr/>
          </p:nvSpPr>
          <p:spPr bwMode="auto">
            <a:xfrm>
              <a:off x="9190038" y="5010150"/>
              <a:ext cx="127000" cy="93663"/>
            </a:xfrm>
            <a:custGeom>
              <a:avLst/>
              <a:gdLst>
                <a:gd name="T0" fmla="*/ 33 w 34"/>
                <a:gd name="T1" fmla="*/ 22 h 25"/>
                <a:gd name="T2" fmla="*/ 34 w 34"/>
                <a:gd name="T3" fmla="*/ 7 h 25"/>
                <a:gd name="T4" fmla="*/ 25 w 34"/>
                <a:gd name="T5" fmla="*/ 0 h 25"/>
                <a:gd name="T6" fmla="*/ 20 w 34"/>
                <a:gd name="T7" fmla="*/ 0 h 25"/>
                <a:gd name="T8" fmla="*/ 19 w 34"/>
                <a:gd name="T9" fmla="*/ 3 h 25"/>
                <a:gd name="T10" fmla="*/ 20 w 34"/>
                <a:gd name="T11" fmla="*/ 16 h 25"/>
                <a:gd name="T12" fmla="*/ 17 w 34"/>
                <a:gd name="T13" fmla="*/ 20 h 25"/>
                <a:gd name="T14" fmla="*/ 14 w 34"/>
                <a:gd name="T15" fmla="*/ 16 h 25"/>
                <a:gd name="T16" fmla="*/ 16 w 34"/>
                <a:gd name="T17" fmla="*/ 3 h 25"/>
                <a:gd name="T18" fmla="*/ 15 w 34"/>
                <a:gd name="T19" fmla="*/ 0 h 25"/>
                <a:gd name="T20" fmla="*/ 9 w 34"/>
                <a:gd name="T21" fmla="*/ 0 h 25"/>
                <a:gd name="T22" fmla="*/ 9 w 34"/>
                <a:gd name="T23" fmla="*/ 0 h 25"/>
                <a:gd name="T24" fmla="*/ 1 w 34"/>
                <a:gd name="T25" fmla="*/ 7 h 25"/>
                <a:gd name="T26" fmla="*/ 2 w 34"/>
                <a:gd name="T27" fmla="*/ 22 h 25"/>
                <a:gd name="T28" fmla="*/ 17 w 34"/>
                <a:gd name="T29" fmla="*/ 25 h 25"/>
                <a:gd name="T30" fmla="*/ 33 w 34"/>
                <a:gd name="T31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25">
                  <a:moveTo>
                    <a:pt x="33" y="22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3"/>
                    <a:pt x="30" y="0"/>
                    <a:pt x="2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2"/>
                    <a:pt x="19" y="3"/>
                  </a:cubicBezTo>
                  <a:cubicBezTo>
                    <a:pt x="19" y="3"/>
                    <a:pt x="21" y="13"/>
                    <a:pt x="20" y="16"/>
                  </a:cubicBezTo>
                  <a:cubicBezTo>
                    <a:pt x="20" y="17"/>
                    <a:pt x="19" y="21"/>
                    <a:pt x="17" y="20"/>
                  </a:cubicBezTo>
                  <a:cubicBezTo>
                    <a:pt x="16" y="20"/>
                    <a:pt x="14" y="17"/>
                    <a:pt x="14" y="16"/>
                  </a:cubicBezTo>
                  <a:cubicBezTo>
                    <a:pt x="13" y="13"/>
                    <a:pt x="16" y="3"/>
                    <a:pt x="16" y="3"/>
                  </a:cubicBezTo>
                  <a:cubicBezTo>
                    <a:pt x="15" y="3"/>
                    <a:pt x="15" y="2"/>
                    <a:pt x="1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3"/>
                    <a:pt x="1" y="7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6" y="25"/>
                    <a:pt x="12" y="25"/>
                    <a:pt x="17" y="25"/>
                  </a:cubicBezTo>
                  <a:cubicBezTo>
                    <a:pt x="23" y="25"/>
                    <a:pt x="29" y="25"/>
                    <a:pt x="3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6" name="Oval 38"/>
            <p:cNvSpPr>
              <a:spLocks noChangeArrowheads="1"/>
            </p:cNvSpPr>
            <p:nvPr/>
          </p:nvSpPr>
          <p:spPr bwMode="auto">
            <a:xfrm>
              <a:off x="9220200" y="4930775"/>
              <a:ext cx="68263" cy="68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7" name="Group 31"/>
          <p:cNvGrpSpPr/>
          <p:nvPr/>
        </p:nvGrpSpPr>
        <p:grpSpPr>
          <a:xfrm>
            <a:off x="5209492" y="2329727"/>
            <a:ext cx="334731" cy="454019"/>
            <a:chOff x="6943725" y="4087813"/>
            <a:chExt cx="371475" cy="506412"/>
          </a:xfrm>
          <a:solidFill>
            <a:schemeClr val="bg1"/>
          </a:solidFill>
          <a:effectLst/>
        </p:grpSpPr>
        <p:sp>
          <p:nvSpPr>
            <p:cNvPr id="28" name="Freeform 32"/>
            <p:cNvSpPr>
              <a:spLocks noEditPoints="1"/>
            </p:cNvSpPr>
            <p:nvPr/>
          </p:nvSpPr>
          <p:spPr bwMode="auto">
            <a:xfrm>
              <a:off x="6943725" y="4087813"/>
              <a:ext cx="371475" cy="506412"/>
            </a:xfrm>
            <a:custGeom>
              <a:avLst/>
              <a:gdLst>
                <a:gd name="T0" fmla="*/ 75 w 99"/>
                <a:gd name="T1" fmla="*/ 0 h 135"/>
                <a:gd name="T2" fmla="*/ 24 w 99"/>
                <a:gd name="T3" fmla="*/ 0 h 135"/>
                <a:gd name="T4" fmla="*/ 0 w 99"/>
                <a:gd name="T5" fmla="*/ 23 h 135"/>
                <a:gd name="T6" fmla="*/ 0 w 99"/>
                <a:gd name="T7" fmla="*/ 111 h 135"/>
                <a:gd name="T8" fmla="*/ 24 w 99"/>
                <a:gd name="T9" fmla="*/ 135 h 135"/>
                <a:gd name="T10" fmla="*/ 75 w 99"/>
                <a:gd name="T11" fmla="*/ 135 h 135"/>
                <a:gd name="T12" fmla="*/ 99 w 99"/>
                <a:gd name="T13" fmla="*/ 111 h 135"/>
                <a:gd name="T14" fmla="*/ 99 w 99"/>
                <a:gd name="T15" fmla="*/ 23 h 135"/>
                <a:gd name="T16" fmla="*/ 75 w 99"/>
                <a:gd name="T17" fmla="*/ 0 h 135"/>
                <a:gd name="T18" fmla="*/ 49 w 99"/>
                <a:gd name="T19" fmla="*/ 126 h 135"/>
                <a:gd name="T20" fmla="*/ 44 w 99"/>
                <a:gd name="T21" fmla="*/ 121 h 135"/>
                <a:gd name="T22" fmla="*/ 49 w 99"/>
                <a:gd name="T23" fmla="*/ 115 h 135"/>
                <a:gd name="T24" fmla="*/ 55 w 99"/>
                <a:gd name="T25" fmla="*/ 121 h 135"/>
                <a:gd name="T26" fmla="*/ 49 w 99"/>
                <a:gd name="T27" fmla="*/ 126 h 135"/>
                <a:gd name="T28" fmla="*/ 81 w 99"/>
                <a:gd name="T29" fmla="*/ 108 h 135"/>
                <a:gd name="T30" fmla="*/ 18 w 99"/>
                <a:gd name="T31" fmla="*/ 108 h 135"/>
                <a:gd name="T32" fmla="*/ 18 w 99"/>
                <a:gd name="T33" fmla="*/ 18 h 135"/>
                <a:gd name="T34" fmla="*/ 81 w 99"/>
                <a:gd name="T35" fmla="*/ 18 h 135"/>
                <a:gd name="T36" fmla="*/ 81 w 99"/>
                <a:gd name="T37" fmla="*/ 10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35">
                  <a:moveTo>
                    <a:pt x="7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24"/>
                    <a:pt x="11" y="135"/>
                    <a:pt x="24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88" y="135"/>
                    <a:pt x="99" y="124"/>
                    <a:pt x="99" y="111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9" y="10"/>
                    <a:pt x="88" y="0"/>
                    <a:pt x="75" y="0"/>
                  </a:cubicBezTo>
                  <a:close/>
                  <a:moveTo>
                    <a:pt x="49" y="126"/>
                  </a:moveTo>
                  <a:cubicBezTo>
                    <a:pt x="47" y="126"/>
                    <a:pt x="44" y="124"/>
                    <a:pt x="44" y="121"/>
                  </a:cubicBezTo>
                  <a:cubicBezTo>
                    <a:pt x="44" y="118"/>
                    <a:pt x="47" y="115"/>
                    <a:pt x="49" y="115"/>
                  </a:cubicBezTo>
                  <a:cubicBezTo>
                    <a:pt x="52" y="115"/>
                    <a:pt x="55" y="118"/>
                    <a:pt x="55" y="121"/>
                  </a:cubicBezTo>
                  <a:cubicBezTo>
                    <a:pt x="55" y="124"/>
                    <a:pt x="52" y="126"/>
                    <a:pt x="49" y="126"/>
                  </a:cubicBezTo>
                  <a:close/>
                  <a:moveTo>
                    <a:pt x="81" y="108"/>
                  </a:moveTo>
                  <a:cubicBezTo>
                    <a:pt x="18" y="108"/>
                    <a:pt x="18" y="108"/>
                    <a:pt x="18" y="10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81" y="18"/>
                    <a:pt x="81" y="18"/>
                    <a:pt x="81" y="18"/>
                  </a:cubicBezTo>
                  <a:lnTo>
                    <a:pt x="81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9" name="Freeform 33"/>
            <p:cNvSpPr>
              <a:spLocks noEditPoints="1"/>
            </p:cNvSpPr>
            <p:nvPr/>
          </p:nvSpPr>
          <p:spPr bwMode="auto">
            <a:xfrm>
              <a:off x="7097713" y="4200525"/>
              <a:ext cx="63500" cy="242887"/>
            </a:xfrm>
            <a:custGeom>
              <a:avLst/>
              <a:gdLst>
                <a:gd name="T0" fmla="*/ 8 w 17"/>
                <a:gd name="T1" fmla="*/ 65 h 65"/>
                <a:gd name="T2" fmla="*/ 0 w 17"/>
                <a:gd name="T3" fmla="*/ 56 h 65"/>
                <a:gd name="T4" fmla="*/ 9 w 17"/>
                <a:gd name="T5" fmla="*/ 48 h 65"/>
                <a:gd name="T6" fmla="*/ 17 w 17"/>
                <a:gd name="T7" fmla="*/ 56 h 65"/>
                <a:gd name="T8" fmla="*/ 9 w 17"/>
                <a:gd name="T9" fmla="*/ 65 h 65"/>
                <a:gd name="T10" fmla="*/ 8 w 17"/>
                <a:gd name="T11" fmla="*/ 65 h 65"/>
                <a:gd name="T12" fmla="*/ 3 w 17"/>
                <a:gd name="T13" fmla="*/ 43 h 65"/>
                <a:gd name="T14" fmla="*/ 1 w 17"/>
                <a:gd name="T15" fmla="*/ 0 h 65"/>
                <a:gd name="T16" fmla="*/ 16 w 17"/>
                <a:gd name="T17" fmla="*/ 0 h 65"/>
                <a:gd name="T18" fmla="*/ 14 w 17"/>
                <a:gd name="T19" fmla="*/ 43 h 65"/>
                <a:gd name="T20" fmla="*/ 3 w 17"/>
                <a:gd name="T21" fmla="*/ 4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65">
                  <a:moveTo>
                    <a:pt x="8" y="65"/>
                  </a:moveTo>
                  <a:cubicBezTo>
                    <a:pt x="3" y="65"/>
                    <a:pt x="0" y="61"/>
                    <a:pt x="0" y="56"/>
                  </a:cubicBezTo>
                  <a:cubicBezTo>
                    <a:pt x="0" y="51"/>
                    <a:pt x="4" y="48"/>
                    <a:pt x="9" y="48"/>
                  </a:cubicBezTo>
                  <a:cubicBezTo>
                    <a:pt x="14" y="48"/>
                    <a:pt x="17" y="51"/>
                    <a:pt x="17" y="56"/>
                  </a:cubicBezTo>
                  <a:cubicBezTo>
                    <a:pt x="17" y="61"/>
                    <a:pt x="14" y="65"/>
                    <a:pt x="9" y="65"/>
                  </a:cubicBezTo>
                  <a:lnTo>
                    <a:pt x="8" y="65"/>
                  </a:lnTo>
                  <a:close/>
                  <a:moveTo>
                    <a:pt x="3" y="4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43"/>
                    <a:pt x="14" y="43"/>
                    <a:pt x="14" y="43"/>
                  </a:cubicBezTo>
                  <a:lnTo>
                    <a:pt x="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8063361" y="4226598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63360" y="4560439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063360" y="2049877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063359" y="2383718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897213" y="4142033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70821" y="4475874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897213" y="1965312"/>
            <a:ext cx="1390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570821" y="2299153"/>
            <a:ext cx="271639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86379" y="306844"/>
            <a:ext cx="2986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îşḻîḓè"/>
          <p:cNvSpPr/>
          <p:nvPr/>
        </p:nvSpPr>
        <p:spPr bwMode="auto">
          <a:xfrm>
            <a:off x="349077" y="348238"/>
            <a:ext cx="314277" cy="313689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CC7A12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45">
        <p14:prism isContent="1"/>
      </p:transition>
    </mc:Choice>
    <mc:Fallback>
      <p:transition spd="slow" advTm="15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78"/>
          <a:stretch>
            <a:fillRect/>
          </a:stretch>
        </p:blipFill>
        <p:spPr>
          <a:xfrm flipH="1">
            <a:off x="0" y="-23446"/>
            <a:ext cx="12192000" cy="688144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23446"/>
            <a:ext cx="12192000" cy="688144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0000"/>
                </a:schemeClr>
              </a:gs>
              <a:gs pos="52000">
                <a:srgbClr val="FDF8F1">
                  <a:alpha val="80000"/>
                </a:srgbClr>
              </a:gs>
              <a:gs pos="100000">
                <a:srgbClr val="FDF7ED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84" y="2730230"/>
            <a:ext cx="5697415" cy="41277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08776" y="1899233"/>
            <a:ext cx="6918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CC7A1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 YOU</a:t>
            </a:r>
            <a:endParaRPr lang="zh-CN" altLang="en-US" sz="4800" b="1" dirty="0">
              <a:solidFill>
                <a:srgbClr val="CC7A1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041452" y="3386534"/>
            <a:ext cx="2791805" cy="550368"/>
          </a:xfrm>
          <a:prstGeom prst="roundRect">
            <a:avLst>
              <a:gd name="adj" fmla="val 50000"/>
            </a:avLst>
          </a:prstGeom>
          <a:solidFill>
            <a:srgbClr val="9C6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743274" y="3477052"/>
            <a:ext cx="180535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ï$1îďê"/>
          <p:cNvSpPr/>
          <p:nvPr/>
        </p:nvSpPr>
        <p:spPr bwMode="auto">
          <a:xfrm>
            <a:off x="2303790" y="3477052"/>
            <a:ext cx="439484" cy="355722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/>
          </a:p>
        </p:txBody>
      </p:sp>
      <p:sp>
        <p:nvSpPr>
          <p:cNvPr id="11" name="矩形 10"/>
          <p:cNvSpPr/>
          <p:nvPr/>
        </p:nvSpPr>
        <p:spPr>
          <a:xfrm>
            <a:off x="1908775" y="2612088"/>
            <a:ext cx="61494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spc="300" dirty="0" smtClean="0">
                <a:solidFill>
                  <a:srgbClr val="9C6F32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Golden Atmosphere High-end Business General Purpose</a:t>
            </a:r>
            <a:endParaRPr lang="zh-CN" altLang="en-US" sz="1400" spc="300" dirty="0">
              <a:solidFill>
                <a:srgbClr val="9C6F32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433" y="813638"/>
            <a:ext cx="369332" cy="45407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言而有信</a:t>
            </a:r>
            <a:r>
              <a:rPr lang="en-US" altLang="zh-CN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spc="2000" dirty="0" smtClean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信守</a:t>
            </a:r>
            <a:r>
              <a:rPr lang="zh-CN" altLang="en-US" sz="1200" b="1" spc="2000" dirty="0">
                <a:solidFill>
                  <a:srgbClr val="9C6F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不渝</a:t>
            </a:r>
            <a:endParaRPr lang="zh-CN" altLang="en-US" sz="1200" b="1" spc="2000" dirty="0">
              <a:solidFill>
                <a:srgbClr val="9C6F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2707</Words>
  <Application>WPS 演示</Application>
  <PresentationFormat>宽屏</PresentationFormat>
  <Paragraphs>310</Paragraphs>
  <Slides>19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方正姚体</vt:lpstr>
      <vt:lpstr>Impact</vt:lpstr>
      <vt:lpstr>Calibri</vt:lpstr>
      <vt:lpstr>Gill Sans</vt:lpstr>
      <vt:lpstr>Arial Unicode MS</vt:lpstr>
      <vt:lpstr>Calibri Light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admin</cp:lastModifiedBy>
  <cp:revision>33</cp:revision>
  <dcterms:created xsi:type="dcterms:W3CDTF">2018-08-20T02:56:00Z</dcterms:created>
  <dcterms:modified xsi:type="dcterms:W3CDTF">2018-10-17T05:38:51Z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